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28"/>
  </p:notesMasterIdLst>
  <p:sldIdLst>
    <p:sldId id="256" r:id="rId2"/>
    <p:sldId id="257" r:id="rId3"/>
    <p:sldId id="259" r:id="rId4"/>
    <p:sldId id="311" r:id="rId5"/>
    <p:sldId id="312" r:id="rId6"/>
    <p:sldId id="266" r:id="rId7"/>
    <p:sldId id="258" r:id="rId8"/>
    <p:sldId id="260" r:id="rId9"/>
    <p:sldId id="314" r:id="rId10"/>
    <p:sldId id="316" r:id="rId11"/>
    <p:sldId id="317" r:id="rId12"/>
    <p:sldId id="318" r:id="rId13"/>
    <p:sldId id="319" r:id="rId14"/>
    <p:sldId id="261" r:id="rId15"/>
    <p:sldId id="320" r:id="rId16"/>
    <p:sldId id="321" r:id="rId17"/>
    <p:sldId id="323" r:id="rId18"/>
    <p:sldId id="322" r:id="rId19"/>
    <p:sldId id="324" r:id="rId20"/>
    <p:sldId id="325" r:id="rId21"/>
    <p:sldId id="327" r:id="rId22"/>
    <p:sldId id="326" r:id="rId23"/>
    <p:sldId id="328" r:id="rId24"/>
    <p:sldId id="329" r:id="rId25"/>
    <p:sldId id="330" r:id="rId26"/>
    <p:sldId id="331" r:id="rId27"/>
  </p:sldIdLst>
  <p:sldSz cx="9144000" cy="5143500" type="screen16x9"/>
  <p:notesSz cx="6858000" cy="9144000"/>
  <p:embeddedFontLst>
    <p:embeddedFont>
      <p:font typeface="DM Sans" pitchFamily="2" charset="0"/>
      <p:regular r:id="rId29"/>
      <p:bold r:id="rId30"/>
      <p:italic r:id="rId31"/>
      <p:boldItalic r:id="rId32"/>
    </p:embeddedFont>
    <p:embeddedFont>
      <p:font typeface="Fira Sans" panose="020B0503050000020004" pitchFamily="34" charset="0"/>
      <p:regular r:id="rId33"/>
      <p:bold r:id="rId34"/>
      <p:italic r:id="rId35"/>
      <p:boldItalic r:id="rId36"/>
    </p:embeddedFont>
    <p:embeddedFont>
      <p:font typeface="Viga" panose="020B0604020202020204" charset="0"/>
      <p:regular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61">
          <p15:clr>
            <a:srgbClr val="9AA0A6"/>
          </p15:clr>
        </p15:guide>
        <p15:guide id="2" pos="2880">
          <p15:clr>
            <a:srgbClr val="9AA0A6"/>
          </p15:clr>
        </p15:guide>
        <p15:guide id="3" pos="456">
          <p15:clr>
            <a:srgbClr val="9AA0A6"/>
          </p15:clr>
        </p15:guide>
        <p15:guide id="4" orient="horz" pos="1732">
          <p15:clr>
            <a:srgbClr val="9AA0A6"/>
          </p15:clr>
        </p15:guide>
        <p15:guide id="5" orient="horz" pos="2664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8090B16-CA5C-4456-9F3A-D2E24C32C960}">
  <a:tblStyle styleId="{48090B16-CA5C-4456-9F3A-D2E24C32C96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043" autoAdjust="0"/>
  </p:normalViewPr>
  <p:slideViewPr>
    <p:cSldViewPr snapToGrid="0">
      <p:cViewPr varScale="1">
        <p:scale>
          <a:sx n="137" d="100"/>
          <a:sy n="137" d="100"/>
        </p:scale>
        <p:origin x="528" y="270"/>
      </p:cViewPr>
      <p:guideLst>
        <p:guide orient="horz" pos="461"/>
        <p:guide pos="2880"/>
        <p:guide pos="456"/>
        <p:guide orient="horz" pos="1732"/>
        <p:guide orient="horz" pos="26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3" name="Google Shape;2083;g6bdca54fc3_0_26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4" name="Google Shape;2084;g6bdca54fc3_0_262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29557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0892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6bdca54fc3_0_274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6bdca54fc3_0_274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6bb4ddd667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6bb4ddd667_0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6bb4ddd667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6bb4ddd667_0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40747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" name="Google Shape;1019;g6bdca54fc3_0_5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0" name="Google Shape;1020;g6bdca54fc3_0_5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6bb4ddd667_0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6bb4ddd667_0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6bb4ddd667_0_4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6bb4ddd667_0_4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6bb4ddd667_0_4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6bb4ddd667_0_4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5" name="Google Shape;2305;g6bdca54fc3_0_264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6" name="Google Shape;2306;g6bdca54fc3_0_264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29451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974350" y="527325"/>
            <a:ext cx="3769500" cy="291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4800"/>
              <a:buNone/>
              <a:defRPr sz="4800">
                <a:solidFill>
                  <a:srgbClr val="1F1C5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974350" y="3518775"/>
            <a:ext cx="3876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>
                <a:solidFill>
                  <a:srgbClr val="1F1C5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012" scaled="0"/>
        </a:gra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876325" y="1458975"/>
            <a:ext cx="4559100" cy="167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876325" y="3087550"/>
            <a:ext cx="29778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>
                <a:solidFill>
                  <a:srgbClr val="1F1C5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876325" y="792425"/>
            <a:ext cx="26577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</p:spTree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626625" y="877875"/>
            <a:ext cx="7322400" cy="326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cxnSp>
        <p:nvCxnSpPr>
          <p:cNvPr id="17" name="Google Shape;17;p4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Google Shape;28;p7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626625" y="1404600"/>
            <a:ext cx="27852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ITLE_1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012" scaled="0"/>
        </a:gra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3"/>
          <p:cNvSpPr txBox="1">
            <a:spLocks noGrp="1"/>
          </p:cNvSpPr>
          <p:nvPr>
            <p:ph type="ctrTitle"/>
          </p:nvPr>
        </p:nvSpPr>
        <p:spPr>
          <a:xfrm>
            <a:off x="572003" y="614888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subTitle" idx="1"/>
          </p:nvPr>
        </p:nvSpPr>
        <p:spPr>
          <a:xfrm>
            <a:off x="572003" y="1013113"/>
            <a:ext cx="27291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 sz="1400">
                <a:solidFill>
                  <a:srgbClr val="1F1C5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ctrTitle" idx="2"/>
          </p:nvPr>
        </p:nvSpPr>
        <p:spPr>
          <a:xfrm>
            <a:off x="572003" y="2055075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subTitle" idx="3"/>
          </p:nvPr>
        </p:nvSpPr>
        <p:spPr>
          <a:xfrm>
            <a:off x="572003" y="2453300"/>
            <a:ext cx="27291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 sz="1400">
                <a:solidFill>
                  <a:srgbClr val="1F1C5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13"/>
          <p:cNvSpPr txBox="1">
            <a:spLocks noGrp="1"/>
          </p:cNvSpPr>
          <p:nvPr>
            <p:ph type="ctrTitle" idx="4"/>
          </p:nvPr>
        </p:nvSpPr>
        <p:spPr>
          <a:xfrm>
            <a:off x="572003" y="3495275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subTitle" idx="5"/>
          </p:nvPr>
        </p:nvSpPr>
        <p:spPr>
          <a:xfrm>
            <a:off x="572003" y="3893500"/>
            <a:ext cx="27291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 sz="1400">
                <a:solidFill>
                  <a:srgbClr val="1F1C5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title" idx="6" hasCustomPrompt="1"/>
          </p:nvPr>
        </p:nvSpPr>
        <p:spPr>
          <a:xfrm>
            <a:off x="3377303" y="739713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3" name="Google Shape;53;p13"/>
          <p:cNvSpPr txBox="1">
            <a:spLocks noGrp="1"/>
          </p:cNvSpPr>
          <p:nvPr>
            <p:ph type="title" idx="7" hasCustomPrompt="1"/>
          </p:nvPr>
        </p:nvSpPr>
        <p:spPr>
          <a:xfrm>
            <a:off x="3377303" y="2176650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4" name="Google Shape;54;p13"/>
          <p:cNvSpPr txBox="1">
            <a:spLocks noGrp="1"/>
          </p:cNvSpPr>
          <p:nvPr>
            <p:ph type="title" idx="8" hasCustomPrompt="1"/>
          </p:nvPr>
        </p:nvSpPr>
        <p:spPr>
          <a:xfrm>
            <a:off x="3377303" y="3613600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5" name="Google Shape;55;p13"/>
          <p:cNvSpPr txBox="1">
            <a:spLocks noGrp="1"/>
          </p:cNvSpPr>
          <p:nvPr>
            <p:ph type="title" idx="9" hasCustomPrompt="1"/>
          </p:nvPr>
        </p:nvSpPr>
        <p:spPr>
          <a:xfrm>
            <a:off x="4574503" y="739713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6" name="Google Shape;56;p13"/>
          <p:cNvSpPr txBox="1">
            <a:spLocks noGrp="1"/>
          </p:cNvSpPr>
          <p:nvPr>
            <p:ph type="title" idx="13" hasCustomPrompt="1"/>
          </p:nvPr>
        </p:nvSpPr>
        <p:spPr>
          <a:xfrm>
            <a:off x="4574503" y="2176650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7" name="Google Shape;57;p13"/>
          <p:cNvSpPr txBox="1">
            <a:spLocks noGrp="1"/>
          </p:cNvSpPr>
          <p:nvPr>
            <p:ph type="title" idx="14" hasCustomPrompt="1"/>
          </p:nvPr>
        </p:nvSpPr>
        <p:spPr>
          <a:xfrm>
            <a:off x="4574503" y="3613600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8" name="Google Shape;58;p13"/>
          <p:cNvSpPr txBox="1">
            <a:spLocks noGrp="1"/>
          </p:cNvSpPr>
          <p:nvPr>
            <p:ph type="ctrTitle" idx="15"/>
          </p:nvPr>
        </p:nvSpPr>
        <p:spPr>
          <a:xfrm>
            <a:off x="5842903" y="614888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16"/>
          </p:nvPr>
        </p:nvSpPr>
        <p:spPr>
          <a:xfrm>
            <a:off x="5842903" y="1013113"/>
            <a:ext cx="27291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 sz="1400">
                <a:solidFill>
                  <a:srgbClr val="1F1C5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ctrTitle" idx="17"/>
          </p:nvPr>
        </p:nvSpPr>
        <p:spPr>
          <a:xfrm>
            <a:off x="5842903" y="2055075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subTitle" idx="18"/>
          </p:nvPr>
        </p:nvSpPr>
        <p:spPr>
          <a:xfrm>
            <a:off x="5842903" y="2453300"/>
            <a:ext cx="27291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 sz="1400">
                <a:solidFill>
                  <a:srgbClr val="1F1C5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ctrTitle" idx="19"/>
          </p:nvPr>
        </p:nvSpPr>
        <p:spPr>
          <a:xfrm>
            <a:off x="5842903" y="3495275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20"/>
          </p:nvPr>
        </p:nvSpPr>
        <p:spPr>
          <a:xfrm>
            <a:off x="5842903" y="3893500"/>
            <a:ext cx="27291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 sz="1400">
                <a:solidFill>
                  <a:srgbClr val="1F1C5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ONE_COLUMN_TEXT_1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Google Shape;65;p14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xfrm>
            <a:off x="5267775" y="2040625"/>
            <a:ext cx="2785200" cy="178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1">
  <p:cSld name="SECTION_HEADER_1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012" scaled="0"/>
        </a:gra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>
            <a:spLocks noGrp="1"/>
          </p:cNvSpPr>
          <p:nvPr>
            <p:ph type="title"/>
          </p:nvPr>
        </p:nvSpPr>
        <p:spPr>
          <a:xfrm>
            <a:off x="4288151" y="1458975"/>
            <a:ext cx="3967500" cy="167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98" name="Google Shape;98;p19"/>
          <p:cNvSpPr txBox="1">
            <a:spLocks noGrp="1"/>
          </p:cNvSpPr>
          <p:nvPr>
            <p:ph type="subTitle" idx="1"/>
          </p:nvPr>
        </p:nvSpPr>
        <p:spPr>
          <a:xfrm>
            <a:off x="5277851" y="3087550"/>
            <a:ext cx="29778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>
                <a:solidFill>
                  <a:srgbClr val="1F1C5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99" name="Google Shape;99;p19"/>
          <p:cNvSpPr txBox="1">
            <a:spLocks noGrp="1"/>
          </p:cNvSpPr>
          <p:nvPr>
            <p:ph type="title" idx="2" hasCustomPrompt="1"/>
          </p:nvPr>
        </p:nvSpPr>
        <p:spPr>
          <a:xfrm>
            <a:off x="5597951" y="792425"/>
            <a:ext cx="26577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</p:spTree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">
  <p:cSld name="TITLE_ONLY_1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700" scaled="0"/>
        </a:gra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1" name="Google Shape;101;p20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02" name="Google Shape;102;p20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3" r:id="rId4"/>
    <p:sldLayoutId id="2147483658" r:id="rId5"/>
    <p:sldLayoutId id="2147483659" r:id="rId6"/>
    <p:sldLayoutId id="2147483660" r:id="rId7"/>
    <p:sldLayoutId id="2147483665" r:id="rId8"/>
    <p:sldLayoutId id="2147483666" r:id="rId9"/>
  </p:sldLayoutIdLst>
  <p:transition spd="slow">
    <p:push dir="u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/>
          <p:nvPr/>
        </p:nvSpPr>
        <p:spPr>
          <a:xfrm rot="-7509504">
            <a:off x="5526257" y="207622"/>
            <a:ext cx="5179224" cy="5732711"/>
          </a:xfrm>
          <a:custGeom>
            <a:avLst/>
            <a:gdLst/>
            <a:ahLst/>
            <a:cxnLst/>
            <a:rect l="l" t="t" r="r" b="b"/>
            <a:pathLst>
              <a:path w="26397" h="32076" extrusionOk="0">
                <a:moveTo>
                  <a:pt x="11422" y="1"/>
                </a:moveTo>
                <a:cubicBezTo>
                  <a:pt x="10866" y="1"/>
                  <a:pt x="10274" y="46"/>
                  <a:pt x="9640" y="141"/>
                </a:cubicBezTo>
                <a:cubicBezTo>
                  <a:pt x="5702" y="732"/>
                  <a:pt x="2430" y="3940"/>
                  <a:pt x="1216" y="7734"/>
                </a:cubicBezTo>
                <a:cubicBezTo>
                  <a:pt x="0" y="11528"/>
                  <a:pt x="664" y="15761"/>
                  <a:pt x="2459" y="19317"/>
                </a:cubicBezTo>
                <a:cubicBezTo>
                  <a:pt x="4253" y="22873"/>
                  <a:pt x="7097" y="25808"/>
                  <a:pt x="10241" y="28254"/>
                </a:cubicBezTo>
                <a:cubicBezTo>
                  <a:pt x="12805" y="30251"/>
                  <a:pt x="15774" y="32014"/>
                  <a:pt x="19022" y="32074"/>
                </a:cubicBezTo>
                <a:cubicBezTo>
                  <a:pt x="19066" y="32075"/>
                  <a:pt x="19109" y="32076"/>
                  <a:pt x="19153" y="32076"/>
                </a:cubicBezTo>
                <a:cubicBezTo>
                  <a:pt x="22363" y="32076"/>
                  <a:pt x="25746" y="29895"/>
                  <a:pt x="26096" y="26708"/>
                </a:cubicBezTo>
                <a:cubicBezTo>
                  <a:pt x="26397" y="23957"/>
                  <a:pt x="24516" y="21520"/>
                  <a:pt x="23100" y="19145"/>
                </a:cubicBezTo>
                <a:cubicBezTo>
                  <a:pt x="19506" y="13117"/>
                  <a:pt x="20856" y="1"/>
                  <a:pt x="11422" y="1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9"/>
          <p:cNvSpPr txBox="1">
            <a:spLocks noGrp="1"/>
          </p:cNvSpPr>
          <p:nvPr>
            <p:ph type="ctrTitle"/>
          </p:nvPr>
        </p:nvSpPr>
        <p:spPr>
          <a:xfrm>
            <a:off x="4678931" y="527325"/>
            <a:ext cx="3769500" cy="291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>
                <a:solidFill>
                  <a:schemeClr val="lt2"/>
                </a:solidFill>
              </a:rPr>
              <a:t>Ransomware Mitigation and Detection Techniques</a:t>
            </a:r>
            <a:endParaRPr sz="4400" dirty="0">
              <a:solidFill>
                <a:schemeClr val="lt2"/>
              </a:solidFill>
            </a:endParaRPr>
          </a:p>
        </p:txBody>
      </p:sp>
      <p:sp>
        <p:nvSpPr>
          <p:cNvPr id="160" name="Google Shape;160;p29"/>
          <p:cNvSpPr txBox="1">
            <a:spLocks noGrp="1"/>
          </p:cNvSpPr>
          <p:nvPr>
            <p:ph type="subTitle" idx="1"/>
          </p:nvPr>
        </p:nvSpPr>
        <p:spPr>
          <a:xfrm>
            <a:off x="5936231" y="3878568"/>
            <a:ext cx="3075798" cy="10086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sz="1400" dirty="0">
                <a:solidFill>
                  <a:schemeClr val="lt2"/>
                </a:solidFill>
              </a:rPr>
              <a:t>Abdulla Khedr, 201702167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chemeClr val="lt2"/>
                </a:solidFill>
              </a:rPr>
              <a:t>Faisal </a:t>
            </a:r>
            <a:r>
              <a:rPr lang="en-US" sz="1400" dirty="0" err="1">
                <a:solidFill>
                  <a:schemeClr val="lt2"/>
                </a:solidFill>
              </a:rPr>
              <a:t>Abughazaleh</a:t>
            </a:r>
            <a:r>
              <a:rPr lang="en-US" sz="1400" dirty="0">
                <a:solidFill>
                  <a:schemeClr val="lt2"/>
                </a:solidFill>
              </a:rPr>
              <a:t>, 201803362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chemeClr val="lt2"/>
                </a:solidFill>
              </a:rPr>
              <a:t>Ali </a:t>
            </a:r>
            <a:r>
              <a:rPr lang="en-US" sz="1400" dirty="0" err="1">
                <a:solidFill>
                  <a:schemeClr val="lt2"/>
                </a:solidFill>
              </a:rPr>
              <a:t>Mohammadian</a:t>
            </a:r>
            <a:r>
              <a:rPr lang="en-US" sz="1400" dirty="0">
                <a:solidFill>
                  <a:schemeClr val="lt2"/>
                </a:solidFill>
              </a:rPr>
              <a:t>, 201807939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sz="1400" dirty="0" err="1">
                <a:solidFill>
                  <a:schemeClr val="lt2"/>
                </a:solidFill>
              </a:rPr>
              <a:t>Marawan</a:t>
            </a:r>
            <a:r>
              <a:rPr lang="en-US" sz="1400" dirty="0">
                <a:solidFill>
                  <a:schemeClr val="lt2"/>
                </a:solidFill>
              </a:rPr>
              <a:t> Mohammed, 201608191</a:t>
            </a:r>
          </a:p>
        </p:txBody>
      </p:sp>
      <p:grpSp>
        <p:nvGrpSpPr>
          <p:cNvPr id="161" name="Google Shape;161;p29"/>
          <p:cNvGrpSpPr/>
          <p:nvPr/>
        </p:nvGrpSpPr>
        <p:grpSpPr>
          <a:xfrm>
            <a:off x="400150" y="439257"/>
            <a:ext cx="3227575" cy="4142782"/>
            <a:chOff x="196269" y="-35131"/>
            <a:chExt cx="4117010" cy="5284424"/>
          </a:xfrm>
        </p:grpSpPr>
        <p:grpSp>
          <p:nvGrpSpPr>
            <p:cNvPr id="162" name="Google Shape;162;p29"/>
            <p:cNvGrpSpPr/>
            <p:nvPr/>
          </p:nvGrpSpPr>
          <p:grpSpPr>
            <a:xfrm>
              <a:off x="196269" y="-35131"/>
              <a:ext cx="4117010" cy="4393434"/>
              <a:chOff x="43869" y="-35131"/>
              <a:chExt cx="4117010" cy="4393434"/>
            </a:xfrm>
          </p:grpSpPr>
          <p:sp>
            <p:nvSpPr>
              <p:cNvPr id="163" name="Google Shape;163;p29"/>
              <p:cNvSpPr/>
              <p:nvPr/>
            </p:nvSpPr>
            <p:spPr>
              <a:xfrm>
                <a:off x="3778000" y="1055743"/>
                <a:ext cx="227152" cy="225698"/>
              </a:xfrm>
              <a:custGeom>
                <a:avLst/>
                <a:gdLst/>
                <a:ahLst/>
                <a:cxnLst/>
                <a:rect l="l" t="t" r="r" b="b"/>
                <a:pathLst>
                  <a:path w="2428" h="2336" extrusionOk="0">
                    <a:moveTo>
                      <a:pt x="1260" y="1"/>
                    </a:moveTo>
                    <a:cubicBezTo>
                      <a:pt x="788" y="1"/>
                      <a:pt x="361" y="285"/>
                      <a:pt x="181" y="723"/>
                    </a:cubicBezTo>
                    <a:cubicBezTo>
                      <a:pt x="0" y="1158"/>
                      <a:pt x="100" y="1661"/>
                      <a:pt x="434" y="1994"/>
                    </a:cubicBezTo>
                    <a:cubicBezTo>
                      <a:pt x="657" y="2217"/>
                      <a:pt x="956" y="2336"/>
                      <a:pt x="1259" y="2336"/>
                    </a:cubicBezTo>
                    <a:cubicBezTo>
                      <a:pt x="1410" y="2336"/>
                      <a:pt x="1562" y="2307"/>
                      <a:pt x="1707" y="2247"/>
                    </a:cubicBezTo>
                    <a:cubicBezTo>
                      <a:pt x="2143" y="2067"/>
                      <a:pt x="2427" y="1640"/>
                      <a:pt x="2427" y="1168"/>
                    </a:cubicBezTo>
                    <a:cubicBezTo>
                      <a:pt x="2427" y="524"/>
                      <a:pt x="1904" y="1"/>
                      <a:pt x="1260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64" name="Google Shape;164;p29"/>
              <p:cNvGrpSpPr/>
              <p:nvPr/>
            </p:nvGrpSpPr>
            <p:grpSpPr>
              <a:xfrm>
                <a:off x="43869" y="-35131"/>
                <a:ext cx="4117010" cy="4393434"/>
                <a:chOff x="-6861500" y="-774675"/>
                <a:chExt cx="4221275" cy="4504700"/>
              </a:xfrm>
            </p:grpSpPr>
            <p:sp>
              <p:nvSpPr>
                <p:cNvPr id="165" name="Google Shape;165;p29"/>
                <p:cNvSpPr/>
                <p:nvPr/>
              </p:nvSpPr>
              <p:spPr>
                <a:xfrm>
                  <a:off x="-5567850" y="2977775"/>
                  <a:ext cx="2509100" cy="191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364" h="7644" extrusionOk="0">
                      <a:moveTo>
                        <a:pt x="7924" y="0"/>
                      </a:moveTo>
                      <a:lnTo>
                        <a:pt x="1" y="7643"/>
                      </a:lnTo>
                      <a:lnTo>
                        <a:pt x="100364" y="7643"/>
                      </a:lnTo>
                      <a:lnTo>
                        <a:pt x="9244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6" name="Google Shape;166;p29"/>
                <p:cNvSpPr/>
                <p:nvPr/>
              </p:nvSpPr>
              <p:spPr>
                <a:xfrm>
                  <a:off x="-5576575" y="2971225"/>
                  <a:ext cx="2526575" cy="204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063" h="8166" extrusionOk="0">
                      <a:moveTo>
                        <a:pt x="92685" y="523"/>
                      </a:moveTo>
                      <a:lnTo>
                        <a:pt x="100069" y="7645"/>
                      </a:lnTo>
                      <a:lnTo>
                        <a:pt x="994" y="7645"/>
                      </a:lnTo>
                      <a:lnTo>
                        <a:pt x="8378" y="523"/>
                      </a:lnTo>
                      <a:close/>
                      <a:moveTo>
                        <a:pt x="8273" y="1"/>
                      </a:moveTo>
                      <a:cubicBezTo>
                        <a:pt x="8206" y="1"/>
                        <a:pt x="8141" y="27"/>
                        <a:pt x="8092" y="75"/>
                      </a:cubicBezTo>
                      <a:lnTo>
                        <a:pt x="170" y="7718"/>
                      </a:lnTo>
                      <a:cubicBezTo>
                        <a:pt x="0" y="7881"/>
                        <a:pt x="115" y="8166"/>
                        <a:pt x="350" y="8166"/>
                      </a:cubicBezTo>
                      <a:lnTo>
                        <a:pt x="100713" y="8166"/>
                      </a:lnTo>
                      <a:cubicBezTo>
                        <a:pt x="100948" y="8166"/>
                        <a:pt x="101063" y="7880"/>
                        <a:pt x="100893" y="7718"/>
                      </a:cubicBezTo>
                      <a:lnTo>
                        <a:pt x="92971" y="75"/>
                      </a:lnTo>
                      <a:cubicBezTo>
                        <a:pt x="92922" y="27"/>
                        <a:pt x="92857" y="1"/>
                        <a:pt x="9279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7" name="Google Shape;167;p29"/>
                <p:cNvSpPr/>
                <p:nvPr/>
              </p:nvSpPr>
              <p:spPr>
                <a:xfrm>
                  <a:off x="-5367125" y="2980250"/>
                  <a:ext cx="2029575" cy="142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183" h="5698" extrusionOk="0">
                      <a:moveTo>
                        <a:pt x="40592" y="0"/>
                      </a:moveTo>
                      <a:cubicBezTo>
                        <a:pt x="18173" y="0"/>
                        <a:pt x="0" y="1276"/>
                        <a:pt x="0" y="2849"/>
                      </a:cubicBezTo>
                      <a:cubicBezTo>
                        <a:pt x="0" y="4421"/>
                        <a:pt x="18173" y="5698"/>
                        <a:pt x="40592" y="5698"/>
                      </a:cubicBezTo>
                      <a:cubicBezTo>
                        <a:pt x="63009" y="5698"/>
                        <a:pt x="81183" y="4423"/>
                        <a:pt x="81183" y="2849"/>
                      </a:cubicBezTo>
                      <a:cubicBezTo>
                        <a:pt x="81183" y="1276"/>
                        <a:pt x="63009" y="0"/>
                        <a:pt x="40592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8" name="Google Shape;168;p29"/>
                <p:cNvSpPr/>
                <p:nvPr/>
              </p:nvSpPr>
              <p:spPr>
                <a:xfrm>
                  <a:off x="-5567850" y="3168850"/>
                  <a:ext cx="2509100" cy="177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364" h="7086" extrusionOk="0">
                      <a:moveTo>
                        <a:pt x="1" y="0"/>
                      </a:moveTo>
                      <a:lnTo>
                        <a:pt x="1" y="7085"/>
                      </a:lnTo>
                      <a:lnTo>
                        <a:pt x="100364" y="7085"/>
                      </a:lnTo>
                      <a:lnTo>
                        <a:pt x="100364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9" name="Google Shape;169;p29"/>
                <p:cNvSpPr/>
                <p:nvPr/>
              </p:nvSpPr>
              <p:spPr>
                <a:xfrm>
                  <a:off x="-5574350" y="3162350"/>
                  <a:ext cx="2522125" cy="190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885" h="7606" extrusionOk="0">
                      <a:moveTo>
                        <a:pt x="100364" y="521"/>
                      </a:moveTo>
                      <a:lnTo>
                        <a:pt x="100364" y="7085"/>
                      </a:lnTo>
                      <a:lnTo>
                        <a:pt x="521" y="7085"/>
                      </a:lnTo>
                      <a:lnTo>
                        <a:pt x="521" y="521"/>
                      </a:lnTo>
                      <a:close/>
                      <a:moveTo>
                        <a:pt x="261" y="0"/>
                      </a:moveTo>
                      <a:cubicBezTo>
                        <a:pt x="117" y="0"/>
                        <a:pt x="1" y="116"/>
                        <a:pt x="1" y="260"/>
                      </a:cubicBezTo>
                      <a:lnTo>
                        <a:pt x="1" y="7345"/>
                      </a:lnTo>
                      <a:cubicBezTo>
                        <a:pt x="1" y="7488"/>
                        <a:pt x="117" y="7606"/>
                        <a:pt x="261" y="7606"/>
                      </a:cubicBezTo>
                      <a:lnTo>
                        <a:pt x="100624" y="7606"/>
                      </a:lnTo>
                      <a:cubicBezTo>
                        <a:pt x="100768" y="7606"/>
                        <a:pt x="100884" y="7488"/>
                        <a:pt x="100884" y="7345"/>
                      </a:cubicBezTo>
                      <a:lnTo>
                        <a:pt x="100884" y="260"/>
                      </a:lnTo>
                      <a:cubicBezTo>
                        <a:pt x="100884" y="116"/>
                        <a:pt x="100768" y="0"/>
                        <a:pt x="10062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0" name="Google Shape;170;p29"/>
                <p:cNvSpPr/>
                <p:nvPr/>
              </p:nvSpPr>
              <p:spPr>
                <a:xfrm>
                  <a:off x="-5745350" y="3345975"/>
                  <a:ext cx="2864125" cy="191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565" h="7644" extrusionOk="0">
                      <a:moveTo>
                        <a:pt x="7101" y="0"/>
                      </a:moveTo>
                      <a:lnTo>
                        <a:pt x="0" y="7644"/>
                      </a:lnTo>
                      <a:lnTo>
                        <a:pt x="114565" y="7644"/>
                      </a:lnTo>
                      <a:lnTo>
                        <a:pt x="10746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" name="Google Shape;171;p29"/>
                <p:cNvSpPr/>
                <p:nvPr/>
              </p:nvSpPr>
              <p:spPr>
                <a:xfrm>
                  <a:off x="-5753975" y="3339475"/>
                  <a:ext cx="2881375" cy="204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255" h="8164" extrusionOk="0">
                      <a:moveTo>
                        <a:pt x="107696" y="521"/>
                      </a:moveTo>
                      <a:lnTo>
                        <a:pt x="114313" y="7643"/>
                      </a:lnTo>
                      <a:lnTo>
                        <a:pt x="943" y="7643"/>
                      </a:lnTo>
                      <a:lnTo>
                        <a:pt x="7559" y="521"/>
                      </a:lnTo>
                      <a:close/>
                      <a:moveTo>
                        <a:pt x="7446" y="0"/>
                      </a:moveTo>
                      <a:cubicBezTo>
                        <a:pt x="7373" y="0"/>
                        <a:pt x="7304" y="30"/>
                        <a:pt x="7255" y="84"/>
                      </a:cubicBezTo>
                      <a:lnTo>
                        <a:pt x="155" y="7727"/>
                      </a:lnTo>
                      <a:cubicBezTo>
                        <a:pt x="0" y="7893"/>
                        <a:pt x="119" y="8164"/>
                        <a:pt x="345" y="8164"/>
                      </a:cubicBezTo>
                      <a:lnTo>
                        <a:pt x="114910" y="8164"/>
                      </a:lnTo>
                      <a:cubicBezTo>
                        <a:pt x="115136" y="8164"/>
                        <a:pt x="115255" y="7894"/>
                        <a:pt x="115100" y="7727"/>
                      </a:cubicBezTo>
                      <a:lnTo>
                        <a:pt x="108000" y="84"/>
                      </a:lnTo>
                      <a:cubicBezTo>
                        <a:pt x="107951" y="30"/>
                        <a:pt x="107882" y="0"/>
                        <a:pt x="10780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" name="Google Shape;172;p29"/>
                <p:cNvSpPr/>
                <p:nvPr/>
              </p:nvSpPr>
              <p:spPr>
                <a:xfrm>
                  <a:off x="-5744850" y="3537050"/>
                  <a:ext cx="2863125" cy="186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525" h="7459" extrusionOk="0">
                      <a:moveTo>
                        <a:pt x="1" y="1"/>
                      </a:moveTo>
                      <a:lnTo>
                        <a:pt x="1" y="7459"/>
                      </a:lnTo>
                      <a:lnTo>
                        <a:pt x="114524" y="7459"/>
                      </a:lnTo>
                      <a:lnTo>
                        <a:pt x="114524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3" name="Google Shape;173;p29"/>
                <p:cNvSpPr/>
                <p:nvPr/>
              </p:nvSpPr>
              <p:spPr>
                <a:xfrm>
                  <a:off x="-5751350" y="3530550"/>
                  <a:ext cx="2876125" cy="199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045" h="7979" extrusionOk="0">
                      <a:moveTo>
                        <a:pt x="114524" y="521"/>
                      </a:moveTo>
                      <a:lnTo>
                        <a:pt x="114524" y="7458"/>
                      </a:lnTo>
                      <a:lnTo>
                        <a:pt x="521" y="7458"/>
                      </a:lnTo>
                      <a:lnTo>
                        <a:pt x="521" y="521"/>
                      </a:lnTo>
                      <a:close/>
                      <a:moveTo>
                        <a:pt x="261" y="0"/>
                      </a:moveTo>
                      <a:cubicBezTo>
                        <a:pt x="117" y="0"/>
                        <a:pt x="1" y="116"/>
                        <a:pt x="1" y="261"/>
                      </a:cubicBezTo>
                      <a:lnTo>
                        <a:pt x="1" y="7719"/>
                      </a:lnTo>
                      <a:cubicBezTo>
                        <a:pt x="1" y="7861"/>
                        <a:pt x="117" y="7979"/>
                        <a:pt x="261" y="7979"/>
                      </a:cubicBezTo>
                      <a:lnTo>
                        <a:pt x="114784" y="7979"/>
                      </a:lnTo>
                      <a:cubicBezTo>
                        <a:pt x="114928" y="7979"/>
                        <a:pt x="115044" y="7861"/>
                        <a:pt x="115044" y="7719"/>
                      </a:cubicBezTo>
                      <a:lnTo>
                        <a:pt x="115044" y="261"/>
                      </a:lnTo>
                      <a:cubicBezTo>
                        <a:pt x="115044" y="116"/>
                        <a:pt x="114928" y="0"/>
                        <a:pt x="11478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4" name="Google Shape;174;p29"/>
                <p:cNvSpPr/>
                <p:nvPr/>
              </p:nvSpPr>
              <p:spPr>
                <a:xfrm>
                  <a:off x="-4347575" y="-413325"/>
                  <a:ext cx="466400" cy="1692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56" h="67703" extrusionOk="0">
                      <a:moveTo>
                        <a:pt x="18135" y="0"/>
                      </a:moveTo>
                      <a:lnTo>
                        <a:pt x="18135" y="19792"/>
                      </a:lnTo>
                      <a:lnTo>
                        <a:pt x="0" y="19792"/>
                      </a:lnTo>
                      <a:lnTo>
                        <a:pt x="0" y="67703"/>
                      </a:lnTo>
                      <a:lnTo>
                        <a:pt x="521" y="67703"/>
                      </a:lnTo>
                      <a:lnTo>
                        <a:pt x="521" y="20313"/>
                      </a:lnTo>
                      <a:lnTo>
                        <a:pt x="18655" y="20313"/>
                      </a:lnTo>
                      <a:lnTo>
                        <a:pt x="18655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" name="Google Shape;175;p29"/>
                <p:cNvSpPr/>
                <p:nvPr/>
              </p:nvSpPr>
              <p:spPr>
                <a:xfrm>
                  <a:off x="-4170425" y="-413325"/>
                  <a:ext cx="13050" cy="495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2" h="19828" extrusionOk="0">
                      <a:moveTo>
                        <a:pt x="0" y="0"/>
                      </a:moveTo>
                      <a:lnTo>
                        <a:pt x="0" y="19828"/>
                      </a:lnTo>
                      <a:lnTo>
                        <a:pt x="521" y="19828"/>
                      </a:lnTo>
                      <a:lnTo>
                        <a:pt x="521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" name="Google Shape;176;p29"/>
                <p:cNvSpPr/>
                <p:nvPr/>
              </p:nvSpPr>
              <p:spPr>
                <a:xfrm>
                  <a:off x="-6823850" y="1135200"/>
                  <a:ext cx="2414425" cy="330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577" h="13207" extrusionOk="0">
                      <a:moveTo>
                        <a:pt x="1" y="1"/>
                      </a:moveTo>
                      <a:lnTo>
                        <a:pt x="1" y="521"/>
                      </a:lnTo>
                      <a:lnTo>
                        <a:pt x="16928" y="521"/>
                      </a:lnTo>
                      <a:lnTo>
                        <a:pt x="16928" y="13207"/>
                      </a:lnTo>
                      <a:lnTo>
                        <a:pt x="96576" y="13207"/>
                      </a:lnTo>
                      <a:lnTo>
                        <a:pt x="96576" y="12686"/>
                      </a:lnTo>
                      <a:lnTo>
                        <a:pt x="17449" y="12686"/>
                      </a:lnTo>
                      <a:lnTo>
                        <a:pt x="17449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" name="Google Shape;177;p29"/>
                <p:cNvSpPr/>
                <p:nvPr/>
              </p:nvSpPr>
              <p:spPr>
                <a:xfrm>
                  <a:off x="-5009350" y="-730475"/>
                  <a:ext cx="330175" cy="1698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07" h="67932" extrusionOk="0">
                      <a:moveTo>
                        <a:pt x="10232" y="1"/>
                      </a:moveTo>
                      <a:lnTo>
                        <a:pt x="10232" y="17747"/>
                      </a:lnTo>
                      <a:lnTo>
                        <a:pt x="1" y="17747"/>
                      </a:lnTo>
                      <a:lnTo>
                        <a:pt x="1" y="29725"/>
                      </a:lnTo>
                      <a:lnTo>
                        <a:pt x="12686" y="29725"/>
                      </a:lnTo>
                      <a:lnTo>
                        <a:pt x="12686" y="67931"/>
                      </a:lnTo>
                      <a:lnTo>
                        <a:pt x="13207" y="67931"/>
                      </a:lnTo>
                      <a:lnTo>
                        <a:pt x="13207" y="29204"/>
                      </a:lnTo>
                      <a:lnTo>
                        <a:pt x="522" y="29204"/>
                      </a:lnTo>
                      <a:lnTo>
                        <a:pt x="522" y="18267"/>
                      </a:lnTo>
                      <a:lnTo>
                        <a:pt x="10752" y="18267"/>
                      </a:lnTo>
                      <a:lnTo>
                        <a:pt x="10752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" name="Google Shape;178;p29"/>
                <p:cNvSpPr/>
                <p:nvPr/>
              </p:nvSpPr>
              <p:spPr>
                <a:xfrm>
                  <a:off x="-3352000" y="-327750"/>
                  <a:ext cx="323675" cy="927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47" h="37091" extrusionOk="0">
                      <a:moveTo>
                        <a:pt x="6957" y="1"/>
                      </a:moveTo>
                      <a:lnTo>
                        <a:pt x="6957" y="11049"/>
                      </a:lnTo>
                      <a:lnTo>
                        <a:pt x="0" y="11049"/>
                      </a:lnTo>
                      <a:lnTo>
                        <a:pt x="0" y="37090"/>
                      </a:lnTo>
                      <a:lnTo>
                        <a:pt x="521" y="37090"/>
                      </a:lnTo>
                      <a:lnTo>
                        <a:pt x="521" y="11569"/>
                      </a:lnTo>
                      <a:lnTo>
                        <a:pt x="7477" y="11569"/>
                      </a:lnTo>
                      <a:lnTo>
                        <a:pt x="7477" y="521"/>
                      </a:lnTo>
                      <a:lnTo>
                        <a:pt x="12947" y="521"/>
                      </a:lnTo>
                      <a:lnTo>
                        <a:pt x="12947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" name="Google Shape;179;p29"/>
                <p:cNvSpPr/>
                <p:nvPr/>
              </p:nvSpPr>
              <p:spPr>
                <a:xfrm>
                  <a:off x="-5602700" y="-454250"/>
                  <a:ext cx="156250" cy="992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50" h="39695" extrusionOk="0">
                      <a:moveTo>
                        <a:pt x="0" y="0"/>
                      </a:moveTo>
                      <a:lnTo>
                        <a:pt x="0" y="14432"/>
                      </a:lnTo>
                      <a:lnTo>
                        <a:pt x="5730" y="20160"/>
                      </a:lnTo>
                      <a:lnTo>
                        <a:pt x="5730" y="39695"/>
                      </a:lnTo>
                      <a:lnTo>
                        <a:pt x="6249" y="39695"/>
                      </a:lnTo>
                      <a:lnTo>
                        <a:pt x="6249" y="19945"/>
                      </a:lnTo>
                      <a:lnTo>
                        <a:pt x="521" y="14216"/>
                      </a:lnTo>
                      <a:lnTo>
                        <a:pt x="521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" name="Google Shape;180;p29"/>
                <p:cNvSpPr/>
                <p:nvPr/>
              </p:nvSpPr>
              <p:spPr>
                <a:xfrm>
                  <a:off x="-6721550" y="603225"/>
                  <a:ext cx="910525" cy="30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421" h="12388" extrusionOk="0">
                      <a:moveTo>
                        <a:pt x="0" y="0"/>
                      </a:moveTo>
                      <a:lnTo>
                        <a:pt x="0" y="521"/>
                      </a:lnTo>
                      <a:lnTo>
                        <a:pt x="21020" y="521"/>
                      </a:lnTo>
                      <a:lnTo>
                        <a:pt x="21020" y="12388"/>
                      </a:lnTo>
                      <a:lnTo>
                        <a:pt x="36421" y="12388"/>
                      </a:lnTo>
                      <a:lnTo>
                        <a:pt x="36421" y="11867"/>
                      </a:lnTo>
                      <a:lnTo>
                        <a:pt x="21540" y="11867"/>
                      </a:lnTo>
                      <a:lnTo>
                        <a:pt x="21540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" name="Google Shape;181;p29"/>
                <p:cNvSpPr/>
                <p:nvPr/>
              </p:nvSpPr>
              <p:spPr>
                <a:xfrm>
                  <a:off x="-6138425" y="2512600"/>
                  <a:ext cx="681750" cy="569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70" h="22768" extrusionOk="0">
                      <a:moveTo>
                        <a:pt x="26750" y="1"/>
                      </a:moveTo>
                      <a:lnTo>
                        <a:pt x="26750" y="10379"/>
                      </a:lnTo>
                      <a:lnTo>
                        <a:pt x="19792" y="10379"/>
                      </a:lnTo>
                      <a:lnTo>
                        <a:pt x="19792" y="22247"/>
                      </a:lnTo>
                      <a:lnTo>
                        <a:pt x="1" y="22247"/>
                      </a:lnTo>
                      <a:lnTo>
                        <a:pt x="1" y="22768"/>
                      </a:lnTo>
                      <a:lnTo>
                        <a:pt x="20313" y="22768"/>
                      </a:lnTo>
                      <a:lnTo>
                        <a:pt x="20313" y="10900"/>
                      </a:lnTo>
                      <a:lnTo>
                        <a:pt x="27269" y="10900"/>
                      </a:lnTo>
                      <a:lnTo>
                        <a:pt x="27269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" name="Google Shape;182;p29"/>
                <p:cNvSpPr/>
                <p:nvPr/>
              </p:nvSpPr>
              <p:spPr>
                <a:xfrm>
                  <a:off x="-3556625" y="2553500"/>
                  <a:ext cx="865900" cy="405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36" h="16221" extrusionOk="0">
                      <a:moveTo>
                        <a:pt x="1" y="0"/>
                      </a:moveTo>
                      <a:lnTo>
                        <a:pt x="1" y="11310"/>
                      </a:lnTo>
                      <a:lnTo>
                        <a:pt x="16481" y="11310"/>
                      </a:lnTo>
                      <a:lnTo>
                        <a:pt x="16481" y="6809"/>
                      </a:lnTo>
                      <a:lnTo>
                        <a:pt x="20462" y="6809"/>
                      </a:lnTo>
                      <a:lnTo>
                        <a:pt x="20462" y="16220"/>
                      </a:lnTo>
                      <a:lnTo>
                        <a:pt x="34636" y="16220"/>
                      </a:lnTo>
                      <a:lnTo>
                        <a:pt x="34636" y="15700"/>
                      </a:lnTo>
                      <a:lnTo>
                        <a:pt x="20983" y="15700"/>
                      </a:lnTo>
                      <a:lnTo>
                        <a:pt x="20983" y="6289"/>
                      </a:lnTo>
                      <a:lnTo>
                        <a:pt x="15960" y="6289"/>
                      </a:lnTo>
                      <a:lnTo>
                        <a:pt x="15960" y="10790"/>
                      </a:lnTo>
                      <a:lnTo>
                        <a:pt x="521" y="10790"/>
                      </a:lnTo>
                      <a:lnTo>
                        <a:pt x="521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" name="Google Shape;183;p29"/>
                <p:cNvSpPr/>
                <p:nvPr/>
              </p:nvSpPr>
              <p:spPr>
                <a:xfrm>
                  <a:off x="-3919200" y="-442500"/>
                  <a:ext cx="60700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336" extrusionOk="0">
                      <a:moveTo>
                        <a:pt x="1260" y="0"/>
                      </a:moveTo>
                      <a:cubicBezTo>
                        <a:pt x="788" y="0"/>
                        <a:pt x="363" y="285"/>
                        <a:pt x="181" y="720"/>
                      </a:cubicBezTo>
                      <a:cubicBezTo>
                        <a:pt x="1" y="1156"/>
                        <a:pt x="101" y="1659"/>
                        <a:pt x="434" y="1993"/>
                      </a:cubicBezTo>
                      <a:cubicBezTo>
                        <a:pt x="658" y="2217"/>
                        <a:pt x="956" y="2335"/>
                        <a:pt x="1260" y="2335"/>
                      </a:cubicBezTo>
                      <a:cubicBezTo>
                        <a:pt x="1411" y="2335"/>
                        <a:pt x="1562" y="2306"/>
                        <a:pt x="1707" y="2246"/>
                      </a:cubicBezTo>
                      <a:cubicBezTo>
                        <a:pt x="2143" y="2066"/>
                        <a:pt x="2427" y="1640"/>
                        <a:pt x="2427" y="1167"/>
                      </a:cubicBezTo>
                      <a:cubicBezTo>
                        <a:pt x="2427" y="523"/>
                        <a:pt x="1905" y="0"/>
                        <a:pt x="1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" name="Google Shape;184;p29"/>
                <p:cNvSpPr/>
                <p:nvPr/>
              </p:nvSpPr>
              <p:spPr>
                <a:xfrm>
                  <a:off x="-3926225" y="-449025"/>
                  <a:ext cx="74225" cy="7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6" extrusionOk="0">
                      <a:moveTo>
                        <a:pt x="1541" y="521"/>
                      </a:moveTo>
                      <a:lnTo>
                        <a:pt x="1541" y="523"/>
                      </a:lnTo>
                      <a:cubicBezTo>
                        <a:pt x="2042" y="523"/>
                        <a:pt x="2448" y="928"/>
                        <a:pt x="2448" y="1428"/>
                      </a:cubicBezTo>
                      <a:cubicBezTo>
                        <a:pt x="2448" y="1795"/>
                        <a:pt x="2228" y="2126"/>
                        <a:pt x="1888" y="2266"/>
                      </a:cubicBezTo>
                      <a:cubicBezTo>
                        <a:pt x="1776" y="2313"/>
                        <a:pt x="1658" y="2335"/>
                        <a:pt x="1541" y="2335"/>
                      </a:cubicBezTo>
                      <a:cubicBezTo>
                        <a:pt x="1305" y="2335"/>
                        <a:pt x="1072" y="2243"/>
                        <a:pt x="899" y="2070"/>
                      </a:cubicBezTo>
                      <a:cubicBezTo>
                        <a:pt x="640" y="1811"/>
                        <a:pt x="563" y="1420"/>
                        <a:pt x="703" y="1081"/>
                      </a:cubicBezTo>
                      <a:cubicBezTo>
                        <a:pt x="843" y="743"/>
                        <a:pt x="1174" y="521"/>
                        <a:pt x="1541" y="521"/>
                      </a:cubicBezTo>
                      <a:close/>
                      <a:moveTo>
                        <a:pt x="1541" y="1"/>
                      </a:moveTo>
                      <a:cubicBezTo>
                        <a:pt x="1169" y="1"/>
                        <a:pt x="804" y="146"/>
                        <a:pt x="531" y="418"/>
                      </a:cubicBezTo>
                      <a:cubicBezTo>
                        <a:pt x="123" y="828"/>
                        <a:pt x="1" y="1442"/>
                        <a:pt x="222" y="1974"/>
                      </a:cubicBezTo>
                      <a:cubicBezTo>
                        <a:pt x="443" y="2508"/>
                        <a:pt x="963" y="2856"/>
                        <a:pt x="1541" y="2856"/>
                      </a:cubicBezTo>
                      <a:cubicBezTo>
                        <a:pt x="2329" y="2855"/>
                        <a:pt x="2967" y="2217"/>
                        <a:pt x="2969" y="1428"/>
                      </a:cubicBezTo>
                      <a:cubicBezTo>
                        <a:pt x="2969" y="851"/>
                        <a:pt x="2621" y="330"/>
                        <a:pt x="2087" y="110"/>
                      </a:cubicBezTo>
                      <a:cubicBezTo>
                        <a:pt x="1910" y="36"/>
                        <a:pt x="1725" y="1"/>
                        <a:pt x="154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5" name="Google Shape;185;p29"/>
                <p:cNvSpPr/>
                <p:nvPr/>
              </p:nvSpPr>
              <p:spPr>
                <a:xfrm>
                  <a:off x="-4194325" y="-442500"/>
                  <a:ext cx="60700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336" extrusionOk="0">
                      <a:moveTo>
                        <a:pt x="1260" y="0"/>
                      </a:moveTo>
                      <a:cubicBezTo>
                        <a:pt x="788" y="0"/>
                        <a:pt x="363" y="285"/>
                        <a:pt x="181" y="720"/>
                      </a:cubicBezTo>
                      <a:cubicBezTo>
                        <a:pt x="1" y="1156"/>
                        <a:pt x="101" y="1659"/>
                        <a:pt x="434" y="1993"/>
                      </a:cubicBezTo>
                      <a:cubicBezTo>
                        <a:pt x="658" y="2217"/>
                        <a:pt x="957" y="2335"/>
                        <a:pt x="1260" y="2335"/>
                      </a:cubicBezTo>
                      <a:cubicBezTo>
                        <a:pt x="1411" y="2335"/>
                        <a:pt x="1563" y="2306"/>
                        <a:pt x="1707" y="2246"/>
                      </a:cubicBezTo>
                      <a:cubicBezTo>
                        <a:pt x="2143" y="2066"/>
                        <a:pt x="2428" y="1640"/>
                        <a:pt x="2428" y="1167"/>
                      </a:cubicBezTo>
                      <a:cubicBezTo>
                        <a:pt x="2428" y="523"/>
                        <a:pt x="1906" y="0"/>
                        <a:pt x="1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6" name="Google Shape;186;p29"/>
                <p:cNvSpPr/>
                <p:nvPr/>
              </p:nvSpPr>
              <p:spPr>
                <a:xfrm>
                  <a:off x="-4201325" y="-449025"/>
                  <a:ext cx="74200" cy="7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8" h="2856" extrusionOk="0">
                      <a:moveTo>
                        <a:pt x="1540" y="521"/>
                      </a:moveTo>
                      <a:lnTo>
                        <a:pt x="1540" y="523"/>
                      </a:lnTo>
                      <a:cubicBezTo>
                        <a:pt x="2042" y="523"/>
                        <a:pt x="2447" y="928"/>
                        <a:pt x="2447" y="1428"/>
                      </a:cubicBezTo>
                      <a:cubicBezTo>
                        <a:pt x="2447" y="1795"/>
                        <a:pt x="2227" y="2126"/>
                        <a:pt x="1888" y="2266"/>
                      </a:cubicBezTo>
                      <a:cubicBezTo>
                        <a:pt x="1775" y="2313"/>
                        <a:pt x="1658" y="2335"/>
                        <a:pt x="1541" y="2335"/>
                      </a:cubicBezTo>
                      <a:cubicBezTo>
                        <a:pt x="1305" y="2335"/>
                        <a:pt x="1073" y="2243"/>
                        <a:pt x="898" y="2070"/>
                      </a:cubicBezTo>
                      <a:cubicBezTo>
                        <a:pt x="639" y="1811"/>
                        <a:pt x="562" y="1420"/>
                        <a:pt x="702" y="1081"/>
                      </a:cubicBezTo>
                      <a:cubicBezTo>
                        <a:pt x="843" y="743"/>
                        <a:pt x="1173" y="521"/>
                        <a:pt x="1540" y="521"/>
                      </a:cubicBezTo>
                      <a:close/>
                      <a:moveTo>
                        <a:pt x="1541" y="1"/>
                      </a:moveTo>
                      <a:cubicBezTo>
                        <a:pt x="1169" y="1"/>
                        <a:pt x="804" y="146"/>
                        <a:pt x="530" y="418"/>
                      </a:cubicBezTo>
                      <a:cubicBezTo>
                        <a:pt x="122" y="828"/>
                        <a:pt x="0" y="1442"/>
                        <a:pt x="222" y="1974"/>
                      </a:cubicBezTo>
                      <a:cubicBezTo>
                        <a:pt x="442" y="2508"/>
                        <a:pt x="963" y="2856"/>
                        <a:pt x="1540" y="2856"/>
                      </a:cubicBezTo>
                      <a:cubicBezTo>
                        <a:pt x="2329" y="2855"/>
                        <a:pt x="2967" y="2217"/>
                        <a:pt x="2968" y="1428"/>
                      </a:cubicBezTo>
                      <a:cubicBezTo>
                        <a:pt x="2968" y="851"/>
                        <a:pt x="2620" y="330"/>
                        <a:pt x="2088" y="110"/>
                      </a:cubicBezTo>
                      <a:cubicBezTo>
                        <a:pt x="1911" y="36"/>
                        <a:pt x="1725" y="1"/>
                        <a:pt x="154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" name="Google Shape;187;p29"/>
                <p:cNvSpPr/>
                <p:nvPr/>
              </p:nvSpPr>
              <p:spPr>
                <a:xfrm>
                  <a:off x="-4778350" y="-768150"/>
                  <a:ext cx="60675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7" h="2336" extrusionOk="0">
                      <a:moveTo>
                        <a:pt x="1259" y="0"/>
                      </a:moveTo>
                      <a:cubicBezTo>
                        <a:pt x="787" y="0"/>
                        <a:pt x="361" y="285"/>
                        <a:pt x="180" y="721"/>
                      </a:cubicBezTo>
                      <a:cubicBezTo>
                        <a:pt x="0" y="1157"/>
                        <a:pt x="99" y="1659"/>
                        <a:pt x="434" y="1993"/>
                      </a:cubicBezTo>
                      <a:cubicBezTo>
                        <a:pt x="657" y="2217"/>
                        <a:pt x="955" y="2335"/>
                        <a:pt x="1259" y="2335"/>
                      </a:cubicBezTo>
                      <a:cubicBezTo>
                        <a:pt x="1410" y="2335"/>
                        <a:pt x="1561" y="2306"/>
                        <a:pt x="1706" y="2247"/>
                      </a:cubicBezTo>
                      <a:cubicBezTo>
                        <a:pt x="2142" y="2066"/>
                        <a:pt x="2427" y="1640"/>
                        <a:pt x="2427" y="1168"/>
                      </a:cubicBezTo>
                      <a:cubicBezTo>
                        <a:pt x="2427" y="523"/>
                        <a:pt x="1904" y="0"/>
                        <a:pt x="125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" name="Google Shape;188;p29"/>
                <p:cNvSpPr/>
                <p:nvPr/>
              </p:nvSpPr>
              <p:spPr>
                <a:xfrm>
                  <a:off x="-4785375" y="-774675"/>
                  <a:ext cx="74225" cy="7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7" extrusionOk="0">
                      <a:moveTo>
                        <a:pt x="1540" y="522"/>
                      </a:moveTo>
                      <a:cubicBezTo>
                        <a:pt x="2040" y="522"/>
                        <a:pt x="2447" y="927"/>
                        <a:pt x="2447" y="1429"/>
                      </a:cubicBezTo>
                      <a:cubicBezTo>
                        <a:pt x="2447" y="1796"/>
                        <a:pt x="2226" y="2126"/>
                        <a:pt x="1887" y="2267"/>
                      </a:cubicBezTo>
                      <a:cubicBezTo>
                        <a:pt x="1775" y="2313"/>
                        <a:pt x="1657" y="2336"/>
                        <a:pt x="1540" y="2336"/>
                      </a:cubicBezTo>
                      <a:cubicBezTo>
                        <a:pt x="1304" y="2336"/>
                        <a:pt x="1072" y="2244"/>
                        <a:pt x="899" y="2070"/>
                      </a:cubicBezTo>
                      <a:cubicBezTo>
                        <a:pt x="639" y="1811"/>
                        <a:pt x="562" y="1420"/>
                        <a:pt x="702" y="1081"/>
                      </a:cubicBezTo>
                      <a:cubicBezTo>
                        <a:pt x="843" y="742"/>
                        <a:pt x="1173" y="522"/>
                        <a:pt x="1540" y="522"/>
                      </a:cubicBezTo>
                      <a:close/>
                      <a:moveTo>
                        <a:pt x="1540" y="1"/>
                      </a:moveTo>
                      <a:cubicBezTo>
                        <a:pt x="1168" y="1"/>
                        <a:pt x="803" y="146"/>
                        <a:pt x="530" y="419"/>
                      </a:cubicBezTo>
                      <a:cubicBezTo>
                        <a:pt x="122" y="827"/>
                        <a:pt x="0" y="1442"/>
                        <a:pt x="220" y="1975"/>
                      </a:cubicBezTo>
                      <a:cubicBezTo>
                        <a:pt x="442" y="2509"/>
                        <a:pt x="963" y="2856"/>
                        <a:pt x="1540" y="2856"/>
                      </a:cubicBezTo>
                      <a:cubicBezTo>
                        <a:pt x="2329" y="2856"/>
                        <a:pt x="2967" y="2217"/>
                        <a:pt x="2968" y="1429"/>
                      </a:cubicBezTo>
                      <a:cubicBezTo>
                        <a:pt x="2968" y="851"/>
                        <a:pt x="2621" y="330"/>
                        <a:pt x="2086" y="110"/>
                      </a:cubicBezTo>
                      <a:cubicBezTo>
                        <a:pt x="1909" y="37"/>
                        <a:pt x="1724" y="1"/>
                        <a:pt x="154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" name="Google Shape;189;p29"/>
                <p:cNvSpPr/>
                <p:nvPr/>
              </p:nvSpPr>
              <p:spPr>
                <a:xfrm>
                  <a:off x="-5627475" y="-498225"/>
                  <a:ext cx="60700" cy="58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337" extrusionOk="0">
                      <a:moveTo>
                        <a:pt x="1260" y="1"/>
                      </a:moveTo>
                      <a:cubicBezTo>
                        <a:pt x="788" y="1"/>
                        <a:pt x="361" y="286"/>
                        <a:pt x="181" y="721"/>
                      </a:cubicBezTo>
                      <a:cubicBezTo>
                        <a:pt x="1" y="1157"/>
                        <a:pt x="100" y="1660"/>
                        <a:pt x="434" y="1994"/>
                      </a:cubicBezTo>
                      <a:cubicBezTo>
                        <a:pt x="657" y="2218"/>
                        <a:pt x="956" y="2336"/>
                        <a:pt x="1260" y="2336"/>
                      </a:cubicBezTo>
                      <a:cubicBezTo>
                        <a:pt x="1411" y="2336"/>
                        <a:pt x="1562" y="2307"/>
                        <a:pt x="1707" y="2247"/>
                      </a:cubicBezTo>
                      <a:cubicBezTo>
                        <a:pt x="2143" y="2067"/>
                        <a:pt x="2427" y="1641"/>
                        <a:pt x="2427" y="1168"/>
                      </a:cubicBezTo>
                      <a:cubicBezTo>
                        <a:pt x="2427" y="524"/>
                        <a:pt x="1904" y="1"/>
                        <a:pt x="126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" name="Google Shape;190;p29"/>
                <p:cNvSpPr/>
                <p:nvPr/>
              </p:nvSpPr>
              <p:spPr>
                <a:xfrm>
                  <a:off x="-5634475" y="-504725"/>
                  <a:ext cx="74225" cy="7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6" extrusionOk="0">
                      <a:moveTo>
                        <a:pt x="1540" y="521"/>
                      </a:moveTo>
                      <a:cubicBezTo>
                        <a:pt x="2041" y="523"/>
                        <a:pt x="2447" y="928"/>
                        <a:pt x="2448" y="1428"/>
                      </a:cubicBezTo>
                      <a:cubicBezTo>
                        <a:pt x="2448" y="1795"/>
                        <a:pt x="2226" y="2126"/>
                        <a:pt x="1887" y="2266"/>
                      </a:cubicBezTo>
                      <a:cubicBezTo>
                        <a:pt x="1775" y="2313"/>
                        <a:pt x="1657" y="2335"/>
                        <a:pt x="1540" y="2335"/>
                      </a:cubicBezTo>
                      <a:cubicBezTo>
                        <a:pt x="1304" y="2335"/>
                        <a:pt x="1073" y="2243"/>
                        <a:pt x="899" y="2070"/>
                      </a:cubicBezTo>
                      <a:cubicBezTo>
                        <a:pt x="640" y="1810"/>
                        <a:pt x="561" y="1420"/>
                        <a:pt x="702" y="1081"/>
                      </a:cubicBezTo>
                      <a:cubicBezTo>
                        <a:pt x="842" y="742"/>
                        <a:pt x="1173" y="521"/>
                        <a:pt x="1540" y="521"/>
                      </a:cubicBezTo>
                      <a:close/>
                      <a:moveTo>
                        <a:pt x="1540" y="0"/>
                      </a:moveTo>
                      <a:cubicBezTo>
                        <a:pt x="1169" y="0"/>
                        <a:pt x="804" y="146"/>
                        <a:pt x="531" y="418"/>
                      </a:cubicBezTo>
                      <a:cubicBezTo>
                        <a:pt x="122" y="826"/>
                        <a:pt x="1" y="1440"/>
                        <a:pt x="221" y="1974"/>
                      </a:cubicBezTo>
                      <a:cubicBezTo>
                        <a:pt x="442" y="2508"/>
                        <a:pt x="962" y="2856"/>
                        <a:pt x="1540" y="2856"/>
                      </a:cubicBezTo>
                      <a:cubicBezTo>
                        <a:pt x="2328" y="2855"/>
                        <a:pt x="2967" y="2217"/>
                        <a:pt x="2969" y="1428"/>
                      </a:cubicBezTo>
                      <a:cubicBezTo>
                        <a:pt x="2969" y="851"/>
                        <a:pt x="2620" y="330"/>
                        <a:pt x="2087" y="110"/>
                      </a:cubicBezTo>
                      <a:cubicBezTo>
                        <a:pt x="1910" y="36"/>
                        <a:pt x="1724" y="0"/>
                        <a:pt x="154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" name="Google Shape;191;p29"/>
                <p:cNvSpPr/>
                <p:nvPr/>
              </p:nvSpPr>
              <p:spPr>
                <a:xfrm>
                  <a:off x="-6753025" y="580550"/>
                  <a:ext cx="60675" cy="58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7" h="2335" extrusionOk="0">
                      <a:moveTo>
                        <a:pt x="1259" y="0"/>
                      </a:moveTo>
                      <a:cubicBezTo>
                        <a:pt x="787" y="0"/>
                        <a:pt x="362" y="285"/>
                        <a:pt x="182" y="721"/>
                      </a:cubicBezTo>
                      <a:cubicBezTo>
                        <a:pt x="0" y="1157"/>
                        <a:pt x="101" y="1659"/>
                        <a:pt x="435" y="1992"/>
                      </a:cubicBezTo>
                      <a:cubicBezTo>
                        <a:pt x="657" y="2216"/>
                        <a:pt x="956" y="2335"/>
                        <a:pt x="1260" y="2335"/>
                      </a:cubicBezTo>
                      <a:cubicBezTo>
                        <a:pt x="1410" y="2335"/>
                        <a:pt x="1562" y="2306"/>
                        <a:pt x="1706" y="2245"/>
                      </a:cubicBezTo>
                      <a:cubicBezTo>
                        <a:pt x="2142" y="2065"/>
                        <a:pt x="2427" y="1640"/>
                        <a:pt x="2427" y="1168"/>
                      </a:cubicBezTo>
                      <a:cubicBezTo>
                        <a:pt x="2427" y="522"/>
                        <a:pt x="1905" y="0"/>
                        <a:pt x="125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" name="Google Shape;192;p29"/>
                <p:cNvSpPr/>
                <p:nvPr/>
              </p:nvSpPr>
              <p:spPr>
                <a:xfrm>
                  <a:off x="-6760050" y="574025"/>
                  <a:ext cx="74225" cy="7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7" extrusionOk="0">
                      <a:moveTo>
                        <a:pt x="1540" y="522"/>
                      </a:moveTo>
                      <a:cubicBezTo>
                        <a:pt x="2042" y="522"/>
                        <a:pt x="2447" y="927"/>
                        <a:pt x="2447" y="1429"/>
                      </a:cubicBezTo>
                      <a:cubicBezTo>
                        <a:pt x="2447" y="1796"/>
                        <a:pt x="2227" y="2126"/>
                        <a:pt x="1888" y="2267"/>
                      </a:cubicBezTo>
                      <a:cubicBezTo>
                        <a:pt x="1776" y="2313"/>
                        <a:pt x="1658" y="2336"/>
                        <a:pt x="1541" y="2336"/>
                      </a:cubicBezTo>
                      <a:cubicBezTo>
                        <a:pt x="1305" y="2336"/>
                        <a:pt x="1073" y="2243"/>
                        <a:pt x="899" y="2069"/>
                      </a:cubicBezTo>
                      <a:cubicBezTo>
                        <a:pt x="639" y="1810"/>
                        <a:pt x="562" y="1420"/>
                        <a:pt x="702" y="1081"/>
                      </a:cubicBezTo>
                      <a:cubicBezTo>
                        <a:pt x="843" y="742"/>
                        <a:pt x="1173" y="522"/>
                        <a:pt x="1540" y="522"/>
                      </a:cubicBezTo>
                      <a:close/>
                      <a:moveTo>
                        <a:pt x="1542" y="1"/>
                      </a:moveTo>
                      <a:cubicBezTo>
                        <a:pt x="1170" y="1"/>
                        <a:pt x="804" y="146"/>
                        <a:pt x="530" y="419"/>
                      </a:cubicBezTo>
                      <a:cubicBezTo>
                        <a:pt x="122" y="827"/>
                        <a:pt x="0" y="1441"/>
                        <a:pt x="222" y="1975"/>
                      </a:cubicBezTo>
                      <a:cubicBezTo>
                        <a:pt x="442" y="2509"/>
                        <a:pt x="963" y="2856"/>
                        <a:pt x="1540" y="2856"/>
                      </a:cubicBezTo>
                      <a:cubicBezTo>
                        <a:pt x="2329" y="2855"/>
                        <a:pt x="2967" y="2217"/>
                        <a:pt x="2968" y="1429"/>
                      </a:cubicBezTo>
                      <a:cubicBezTo>
                        <a:pt x="2968" y="851"/>
                        <a:pt x="2621" y="330"/>
                        <a:pt x="2086" y="109"/>
                      </a:cubicBezTo>
                      <a:cubicBezTo>
                        <a:pt x="1910" y="36"/>
                        <a:pt x="1725" y="1"/>
                        <a:pt x="15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" name="Google Shape;193;p29"/>
                <p:cNvSpPr/>
                <p:nvPr/>
              </p:nvSpPr>
              <p:spPr>
                <a:xfrm>
                  <a:off x="-6854475" y="1111650"/>
                  <a:ext cx="60675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7" h="2336" extrusionOk="0">
                      <a:moveTo>
                        <a:pt x="1260" y="0"/>
                      </a:moveTo>
                      <a:cubicBezTo>
                        <a:pt x="787" y="0"/>
                        <a:pt x="362" y="285"/>
                        <a:pt x="181" y="721"/>
                      </a:cubicBezTo>
                      <a:cubicBezTo>
                        <a:pt x="0" y="1157"/>
                        <a:pt x="101" y="1659"/>
                        <a:pt x="434" y="1994"/>
                      </a:cubicBezTo>
                      <a:cubicBezTo>
                        <a:pt x="658" y="2217"/>
                        <a:pt x="957" y="2335"/>
                        <a:pt x="1261" y="2335"/>
                      </a:cubicBezTo>
                      <a:cubicBezTo>
                        <a:pt x="1411" y="2335"/>
                        <a:pt x="1562" y="2306"/>
                        <a:pt x="1706" y="2247"/>
                      </a:cubicBezTo>
                      <a:cubicBezTo>
                        <a:pt x="2142" y="2066"/>
                        <a:pt x="2427" y="1640"/>
                        <a:pt x="2427" y="1168"/>
                      </a:cubicBezTo>
                      <a:cubicBezTo>
                        <a:pt x="2427" y="522"/>
                        <a:pt x="1905" y="0"/>
                        <a:pt x="1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4" name="Google Shape;194;p29"/>
                <p:cNvSpPr/>
                <p:nvPr/>
              </p:nvSpPr>
              <p:spPr>
                <a:xfrm>
                  <a:off x="-6861500" y="1105125"/>
                  <a:ext cx="74250" cy="7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0" h="2857" extrusionOk="0">
                      <a:moveTo>
                        <a:pt x="1541" y="521"/>
                      </a:moveTo>
                      <a:cubicBezTo>
                        <a:pt x="2042" y="521"/>
                        <a:pt x="2448" y="927"/>
                        <a:pt x="2448" y="1429"/>
                      </a:cubicBezTo>
                      <a:cubicBezTo>
                        <a:pt x="2448" y="1796"/>
                        <a:pt x="2227" y="2126"/>
                        <a:pt x="1888" y="2267"/>
                      </a:cubicBezTo>
                      <a:cubicBezTo>
                        <a:pt x="1776" y="2313"/>
                        <a:pt x="1659" y="2336"/>
                        <a:pt x="1542" y="2336"/>
                      </a:cubicBezTo>
                      <a:cubicBezTo>
                        <a:pt x="1306" y="2336"/>
                        <a:pt x="1073" y="2243"/>
                        <a:pt x="899" y="2069"/>
                      </a:cubicBezTo>
                      <a:cubicBezTo>
                        <a:pt x="640" y="1810"/>
                        <a:pt x="562" y="1420"/>
                        <a:pt x="703" y="1081"/>
                      </a:cubicBezTo>
                      <a:cubicBezTo>
                        <a:pt x="843" y="742"/>
                        <a:pt x="1174" y="521"/>
                        <a:pt x="1541" y="521"/>
                      </a:cubicBezTo>
                      <a:close/>
                      <a:moveTo>
                        <a:pt x="1541" y="0"/>
                      </a:moveTo>
                      <a:cubicBezTo>
                        <a:pt x="1170" y="0"/>
                        <a:pt x="805" y="145"/>
                        <a:pt x="532" y="419"/>
                      </a:cubicBezTo>
                      <a:cubicBezTo>
                        <a:pt x="123" y="827"/>
                        <a:pt x="0" y="1441"/>
                        <a:pt x="222" y="1975"/>
                      </a:cubicBezTo>
                      <a:cubicBezTo>
                        <a:pt x="442" y="2508"/>
                        <a:pt x="963" y="2856"/>
                        <a:pt x="1541" y="2856"/>
                      </a:cubicBezTo>
                      <a:cubicBezTo>
                        <a:pt x="2329" y="2855"/>
                        <a:pt x="2967" y="2217"/>
                        <a:pt x="2968" y="1429"/>
                      </a:cubicBezTo>
                      <a:cubicBezTo>
                        <a:pt x="2970" y="851"/>
                        <a:pt x="2621" y="330"/>
                        <a:pt x="2088" y="109"/>
                      </a:cubicBezTo>
                      <a:cubicBezTo>
                        <a:pt x="1911" y="36"/>
                        <a:pt x="1725" y="0"/>
                        <a:pt x="154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" name="Google Shape;195;p29"/>
                <p:cNvSpPr/>
                <p:nvPr/>
              </p:nvSpPr>
              <p:spPr>
                <a:xfrm>
                  <a:off x="-6167350" y="3040500"/>
                  <a:ext cx="60675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7" h="2336" extrusionOk="0">
                      <a:moveTo>
                        <a:pt x="1260" y="0"/>
                      </a:moveTo>
                      <a:cubicBezTo>
                        <a:pt x="787" y="0"/>
                        <a:pt x="362" y="285"/>
                        <a:pt x="182" y="721"/>
                      </a:cubicBezTo>
                      <a:cubicBezTo>
                        <a:pt x="0" y="1158"/>
                        <a:pt x="101" y="1659"/>
                        <a:pt x="435" y="1993"/>
                      </a:cubicBezTo>
                      <a:cubicBezTo>
                        <a:pt x="658" y="2217"/>
                        <a:pt x="956" y="2335"/>
                        <a:pt x="1260" y="2335"/>
                      </a:cubicBezTo>
                      <a:cubicBezTo>
                        <a:pt x="1410" y="2335"/>
                        <a:pt x="1562" y="2306"/>
                        <a:pt x="1706" y="2246"/>
                      </a:cubicBezTo>
                      <a:cubicBezTo>
                        <a:pt x="2142" y="2066"/>
                        <a:pt x="2427" y="1640"/>
                        <a:pt x="2427" y="1167"/>
                      </a:cubicBezTo>
                      <a:cubicBezTo>
                        <a:pt x="2427" y="523"/>
                        <a:pt x="1905" y="0"/>
                        <a:pt x="1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" name="Google Shape;196;p29"/>
                <p:cNvSpPr/>
                <p:nvPr/>
              </p:nvSpPr>
              <p:spPr>
                <a:xfrm>
                  <a:off x="-6174375" y="3034000"/>
                  <a:ext cx="74225" cy="7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7" extrusionOk="0">
                      <a:moveTo>
                        <a:pt x="1541" y="521"/>
                      </a:moveTo>
                      <a:cubicBezTo>
                        <a:pt x="2042" y="522"/>
                        <a:pt x="2448" y="927"/>
                        <a:pt x="2448" y="1427"/>
                      </a:cubicBezTo>
                      <a:cubicBezTo>
                        <a:pt x="2448" y="1794"/>
                        <a:pt x="2227" y="2125"/>
                        <a:pt x="1888" y="2267"/>
                      </a:cubicBezTo>
                      <a:cubicBezTo>
                        <a:pt x="1776" y="2313"/>
                        <a:pt x="1659" y="2336"/>
                        <a:pt x="1542" y="2336"/>
                      </a:cubicBezTo>
                      <a:cubicBezTo>
                        <a:pt x="1306" y="2336"/>
                        <a:pt x="1073" y="2243"/>
                        <a:pt x="899" y="2069"/>
                      </a:cubicBezTo>
                      <a:cubicBezTo>
                        <a:pt x="640" y="1810"/>
                        <a:pt x="562" y="1420"/>
                        <a:pt x="703" y="1081"/>
                      </a:cubicBezTo>
                      <a:cubicBezTo>
                        <a:pt x="843" y="742"/>
                        <a:pt x="1174" y="521"/>
                        <a:pt x="1541" y="521"/>
                      </a:cubicBezTo>
                      <a:close/>
                      <a:moveTo>
                        <a:pt x="1542" y="1"/>
                      </a:moveTo>
                      <a:cubicBezTo>
                        <a:pt x="1170" y="1"/>
                        <a:pt x="804" y="146"/>
                        <a:pt x="531" y="419"/>
                      </a:cubicBezTo>
                      <a:cubicBezTo>
                        <a:pt x="123" y="827"/>
                        <a:pt x="0" y="1441"/>
                        <a:pt x="222" y="1975"/>
                      </a:cubicBezTo>
                      <a:cubicBezTo>
                        <a:pt x="442" y="2508"/>
                        <a:pt x="963" y="2856"/>
                        <a:pt x="1541" y="2856"/>
                      </a:cubicBezTo>
                      <a:cubicBezTo>
                        <a:pt x="2329" y="2855"/>
                        <a:pt x="2968" y="2216"/>
                        <a:pt x="2968" y="1427"/>
                      </a:cubicBezTo>
                      <a:cubicBezTo>
                        <a:pt x="2968" y="850"/>
                        <a:pt x="2621" y="329"/>
                        <a:pt x="2087" y="109"/>
                      </a:cubicBezTo>
                      <a:cubicBezTo>
                        <a:pt x="1911" y="36"/>
                        <a:pt x="1725" y="1"/>
                        <a:pt x="15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" name="Google Shape;197;p29"/>
                <p:cNvSpPr/>
                <p:nvPr/>
              </p:nvSpPr>
              <p:spPr>
                <a:xfrm>
                  <a:off x="-2707425" y="2917525"/>
                  <a:ext cx="60700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336" extrusionOk="0">
                      <a:moveTo>
                        <a:pt x="1260" y="1"/>
                      </a:moveTo>
                      <a:cubicBezTo>
                        <a:pt x="788" y="1"/>
                        <a:pt x="362" y="285"/>
                        <a:pt x="181" y="722"/>
                      </a:cubicBezTo>
                      <a:cubicBezTo>
                        <a:pt x="1" y="1158"/>
                        <a:pt x="100" y="1659"/>
                        <a:pt x="434" y="1994"/>
                      </a:cubicBezTo>
                      <a:cubicBezTo>
                        <a:pt x="658" y="2217"/>
                        <a:pt x="956" y="2336"/>
                        <a:pt x="1260" y="2336"/>
                      </a:cubicBezTo>
                      <a:cubicBezTo>
                        <a:pt x="1410" y="2336"/>
                        <a:pt x="1562" y="2307"/>
                        <a:pt x="1707" y="2247"/>
                      </a:cubicBezTo>
                      <a:cubicBezTo>
                        <a:pt x="2143" y="2066"/>
                        <a:pt x="2427" y="1640"/>
                        <a:pt x="2427" y="1169"/>
                      </a:cubicBezTo>
                      <a:cubicBezTo>
                        <a:pt x="2427" y="524"/>
                        <a:pt x="1904" y="1"/>
                        <a:pt x="126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" name="Google Shape;198;p29"/>
                <p:cNvSpPr/>
                <p:nvPr/>
              </p:nvSpPr>
              <p:spPr>
                <a:xfrm>
                  <a:off x="-2714450" y="2911025"/>
                  <a:ext cx="74225" cy="7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6" extrusionOk="0">
                      <a:moveTo>
                        <a:pt x="1543" y="522"/>
                      </a:moveTo>
                      <a:cubicBezTo>
                        <a:pt x="2042" y="522"/>
                        <a:pt x="2448" y="928"/>
                        <a:pt x="2449" y="1429"/>
                      </a:cubicBezTo>
                      <a:cubicBezTo>
                        <a:pt x="2448" y="1795"/>
                        <a:pt x="2228" y="2125"/>
                        <a:pt x="1889" y="2266"/>
                      </a:cubicBezTo>
                      <a:cubicBezTo>
                        <a:pt x="1777" y="2312"/>
                        <a:pt x="1659" y="2335"/>
                        <a:pt x="1542" y="2335"/>
                      </a:cubicBezTo>
                      <a:cubicBezTo>
                        <a:pt x="1307" y="2335"/>
                        <a:pt x="1075" y="2243"/>
                        <a:pt x="900" y="2070"/>
                      </a:cubicBezTo>
                      <a:cubicBezTo>
                        <a:pt x="641" y="1810"/>
                        <a:pt x="564" y="1421"/>
                        <a:pt x="703" y="1083"/>
                      </a:cubicBezTo>
                      <a:cubicBezTo>
                        <a:pt x="844" y="744"/>
                        <a:pt x="1174" y="522"/>
                        <a:pt x="1541" y="522"/>
                      </a:cubicBezTo>
                      <a:cubicBezTo>
                        <a:pt x="1542" y="522"/>
                        <a:pt x="1543" y="522"/>
                        <a:pt x="1543" y="522"/>
                      </a:cubicBezTo>
                      <a:close/>
                      <a:moveTo>
                        <a:pt x="1541" y="1"/>
                      </a:moveTo>
                      <a:cubicBezTo>
                        <a:pt x="1170" y="1"/>
                        <a:pt x="805" y="145"/>
                        <a:pt x="531" y="419"/>
                      </a:cubicBezTo>
                      <a:cubicBezTo>
                        <a:pt x="123" y="827"/>
                        <a:pt x="1" y="1441"/>
                        <a:pt x="222" y="1974"/>
                      </a:cubicBezTo>
                      <a:cubicBezTo>
                        <a:pt x="443" y="2508"/>
                        <a:pt x="963" y="2855"/>
                        <a:pt x="1541" y="2855"/>
                      </a:cubicBezTo>
                      <a:cubicBezTo>
                        <a:pt x="2328" y="2855"/>
                        <a:pt x="2967" y="2216"/>
                        <a:pt x="2969" y="1429"/>
                      </a:cubicBezTo>
                      <a:cubicBezTo>
                        <a:pt x="2969" y="851"/>
                        <a:pt x="2621" y="331"/>
                        <a:pt x="2087" y="109"/>
                      </a:cubicBezTo>
                      <a:cubicBezTo>
                        <a:pt x="1911" y="36"/>
                        <a:pt x="1725" y="1"/>
                        <a:pt x="154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" name="Google Shape;199;p29"/>
                <p:cNvSpPr/>
                <p:nvPr/>
              </p:nvSpPr>
              <p:spPr>
                <a:xfrm>
                  <a:off x="-3040900" y="-351250"/>
                  <a:ext cx="60700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336" extrusionOk="0">
                      <a:moveTo>
                        <a:pt x="1260" y="1"/>
                      </a:moveTo>
                      <a:cubicBezTo>
                        <a:pt x="788" y="1"/>
                        <a:pt x="361" y="285"/>
                        <a:pt x="181" y="723"/>
                      </a:cubicBezTo>
                      <a:cubicBezTo>
                        <a:pt x="0" y="1158"/>
                        <a:pt x="100" y="1661"/>
                        <a:pt x="434" y="1994"/>
                      </a:cubicBezTo>
                      <a:cubicBezTo>
                        <a:pt x="657" y="2217"/>
                        <a:pt x="956" y="2336"/>
                        <a:pt x="1259" y="2336"/>
                      </a:cubicBezTo>
                      <a:cubicBezTo>
                        <a:pt x="1410" y="2336"/>
                        <a:pt x="1562" y="2307"/>
                        <a:pt x="1707" y="2247"/>
                      </a:cubicBezTo>
                      <a:cubicBezTo>
                        <a:pt x="2143" y="2067"/>
                        <a:pt x="2427" y="1640"/>
                        <a:pt x="2427" y="1168"/>
                      </a:cubicBezTo>
                      <a:cubicBezTo>
                        <a:pt x="2427" y="524"/>
                        <a:pt x="1904" y="1"/>
                        <a:pt x="126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0" name="Google Shape;200;p29"/>
                <p:cNvSpPr/>
                <p:nvPr/>
              </p:nvSpPr>
              <p:spPr>
                <a:xfrm>
                  <a:off x="-3047925" y="-357750"/>
                  <a:ext cx="74225" cy="71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8" extrusionOk="0">
                      <a:moveTo>
                        <a:pt x="1541" y="521"/>
                      </a:moveTo>
                      <a:cubicBezTo>
                        <a:pt x="2041" y="522"/>
                        <a:pt x="2447" y="928"/>
                        <a:pt x="2448" y="1428"/>
                      </a:cubicBezTo>
                      <a:cubicBezTo>
                        <a:pt x="2448" y="1795"/>
                        <a:pt x="2226" y="2127"/>
                        <a:pt x="1887" y="2267"/>
                      </a:cubicBezTo>
                      <a:cubicBezTo>
                        <a:pt x="1775" y="2314"/>
                        <a:pt x="1658" y="2336"/>
                        <a:pt x="1541" y="2336"/>
                      </a:cubicBezTo>
                      <a:cubicBezTo>
                        <a:pt x="1305" y="2336"/>
                        <a:pt x="1073" y="2244"/>
                        <a:pt x="899" y="2070"/>
                      </a:cubicBezTo>
                      <a:cubicBezTo>
                        <a:pt x="640" y="1811"/>
                        <a:pt x="562" y="1421"/>
                        <a:pt x="703" y="1082"/>
                      </a:cubicBezTo>
                      <a:cubicBezTo>
                        <a:pt x="842" y="743"/>
                        <a:pt x="1174" y="521"/>
                        <a:pt x="1541" y="521"/>
                      </a:cubicBezTo>
                      <a:close/>
                      <a:moveTo>
                        <a:pt x="1540" y="1"/>
                      </a:moveTo>
                      <a:cubicBezTo>
                        <a:pt x="1169" y="1"/>
                        <a:pt x="804" y="146"/>
                        <a:pt x="531" y="419"/>
                      </a:cubicBezTo>
                      <a:cubicBezTo>
                        <a:pt x="123" y="828"/>
                        <a:pt x="1" y="1441"/>
                        <a:pt x="221" y="1976"/>
                      </a:cubicBezTo>
                      <a:cubicBezTo>
                        <a:pt x="442" y="2508"/>
                        <a:pt x="963" y="2857"/>
                        <a:pt x="1541" y="2857"/>
                      </a:cubicBezTo>
                      <a:cubicBezTo>
                        <a:pt x="2328" y="2856"/>
                        <a:pt x="2967" y="2216"/>
                        <a:pt x="2968" y="1428"/>
                      </a:cubicBezTo>
                      <a:cubicBezTo>
                        <a:pt x="2968" y="851"/>
                        <a:pt x="2620" y="330"/>
                        <a:pt x="2087" y="110"/>
                      </a:cubicBezTo>
                      <a:cubicBezTo>
                        <a:pt x="1910" y="37"/>
                        <a:pt x="1724" y="1"/>
                        <a:pt x="154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1" name="Google Shape;201;p29"/>
                <p:cNvSpPr/>
                <p:nvPr/>
              </p:nvSpPr>
              <p:spPr>
                <a:xfrm>
                  <a:off x="-4837450" y="2516525"/>
                  <a:ext cx="992800" cy="52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712" h="20937" extrusionOk="0">
                      <a:moveTo>
                        <a:pt x="4582" y="1"/>
                      </a:moveTo>
                      <a:lnTo>
                        <a:pt x="4582" y="10156"/>
                      </a:lnTo>
                      <a:cubicBezTo>
                        <a:pt x="4582" y="13469"/>
                        <a:pt x="3439" y="16685"/>
                        <a:pt x="1338" y="19282"/>
                      </a:cubicBezTo>
                      <a:lnTo>
                        <a:pt x="0" y="20936"/>
                      </a:lnTo>
                      <a:lnTo>
                        <a:pt x="39712" y="20936"/>
                      </a:lnTo>
                      <a:lnTo>
                        <a:pt x="38374" y="19282"/>
                      </a:lnTo>
                      <a:cubicBezTo>
                        <a:pt x="36273" y="16685"/>
                        <a:pt x="35130" y="13469"/>
                        <a:pt x="35130" y="10156"/>
                      </a:cubicBezTo>
                      <a:lnTo>
                        <a:pt x="3513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" name="Google Shape;202;p29"/>
                <p:cNvSpPr/>
                <p:nvPr/>
              </p:nvSpPr>
              <p:spPr>
                <a:xfrm>
                  <a:off x="-4845950" y="2510025"/>
                  <a:ext cx="1009825" cy="536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393" h="21457" extrusionOk="0">
                      <a:moveTo>
                        <a:pt x="35209" y="521"/>
                      </a:moveTo>
                      <a:lnTo>
                        <a:pt x="35209" y="10414"/>
                      </a:lnTo>
                      <a:cubicBezTo>
                        <a:pt x="35209" y="13773"/>
                        <a:pt x="36383" y="17073"/>
                        <a:pt x="38512" y="19707"/>
                      </a:cubicBezTo>
                      <a:lnTo>
                        <a:pt x="39507" y="20936"/>
                      </a:lnTo>
                      <a:lnTo>
                        <a:pt x="885" y="20936"/>
                      </a:lnTo>
                      <a:lnTo>
                        <a:pt x="1881" y="19707"/>
                      </a:lnTo>
                      <a:cubicBezTo>
                        <a:pt x="4009" y="17073"/>
                        <a:pt x="5183" y="13773"/>
                        <a:pt x="5183" y="10414"/>
                      </a:cubicBezTo>
                      <a:lnTo>
                        <a:pt x="5183" y="521"/>
                      </a:lnTo>
                      <a:close/>
                      <a:moveTo>
                        <a:pt x="4922" y="1"/>
                      </a:moveTo>
                      <a:cubicBezTo>
                        <a:pt x="4780" y="1"/>
                        <a:pt x="4662" y="117"/>
                        <a:pt x="4663" y="261"/>
                      </a:cubicBezTo>
                      <a:lnTo>
                        <a:pt x="4663" y="10414"/>
                      </a:lnTo>
                      <a:cubicBezTo>
                        <a:pt x="4663" y="13655"/>
                        <a:pt x="3531" y="16838"/>
                        <a:pt x="1476" y="19379"/>
                      </a:cubicBezTo>
                      <a:lnTo>
                        <a:pt x="138" y="21033"/>
                      </a:lnTo>
                      <a:cubicBezTo>
                        <a:pt x="0" y="21203"/>
                        <a:pt x="121" y="21457"/>
                        <a:pt x="340" y="21457"/>
                      </a:cubicBezTo>
                      <a:lnTo>
                        <a:pt x="40052" y="21457"/>
                      </a:lnTo>
                      <a:cubicBezTo>
                        <a:pt x="40270" y="21457"/>
                        <a:pt x="40392" y="21203"/>
                        <a:pt x="40254" y="21033"/>
                      </a:cubicBezTo>
                      <a:lnTo>
                        <a:pt x="38916" y="19379"/>
                      </a:lnTo>
                      <a:cubicBezTo>
                        <a:pt x="36861" y="16838"/>
                        <a:pt x="35730" y="13655"/>
                        <a:pt x="35730" y="10414"/>
                      </a:cubicBezTo>
                      <a:lnTo>
                        <a:pt x="35730" y="261"/>
                      </a:lnTo>
                      <a:cubicBezTo>
                        <a:pt x="35730" y="117"/>
                        <a:pt x="35613" y="1"/>
                        <a:pt x="3547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" name="Google Shape;203;p29"/>
                <p:cNvSpPr/>
                <p:nvPr/>
              </p:nvSpPr>
              <p:spPr>
                <a:xfrm>
                  <a:off x="-4769800" y="2248925"/>
                  <a:ext cx="857475" cy="431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99" h="17267" extrusionOk="0">
                      <a:moveTo>
                        <a:pt x="1876" y="1"/>
                      </a:moveTo>
                      <a:lnTo>
                        <a:pt x="1876" y="10155"/>
                      </a:lnTo>
                      <a:cubicBezTo>
                        <a:pt x="1875" y="12647"/>
                        <a:pt x="1229" y="15097"/>
                        <a:pt x="1" y="17267"/>
                      </a:cubicBezTo>
                      <a:lnTo>
                        <a:pt x="34298" y="17267"/>
                      </a:lnTo>
                      <a:cubicBezTo>
                        <a:pt x="33072" y="15097"/>
                        <a:pt x="32425" y="12647"/>
                        <a:pt x="32424" y="10155"/>
                      </a:cubicBezTo>
                      <a:lnTo>
                        <a:pt x="32424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" name="Google Shape;204;p29"/>
                <p:cNvSpPr/>
                <p:nvPr/>
              </p:nvSpPr>
              <p:spPr>
                <a:xfrm>
                  <a:off x="-5875675" y="342950"/>
                  <a:ext cx="3069250" cy="2253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770" h="90146" extrusionOk="0">
                      <a:moveTo>
                        <a:pt x="4815" y="0"/>
                      </a:moveTo>
                      <a:cubicBezTo>
                        <a:pt x="2156" y="0"/>
                        <a:pt x="0" y="2155"/>
                        <a:pt x="0" y="4815"/>
                      </a:cubicBezTo>
                      <a:lnTo>
                        <a:pt x="0" y="86110"/>
                      </a:lnTo>
                      <a:cubicBezTo>
                        <a:pt x="0" y="88339"/>
                        <a:pt x="1808" y="90146"/>
                        <a:pt x="4037" y="90146"/>
                      </a:cubicBezTo>
                      <a:lnTo>
                        <a:pt x="118369" y="90146"/>
                      </a:lnTo>
                      <a:cubicBezTo>
                        <a:pt x="120800" y="90146"/>
                        <a:pt x="122770" y="88177"/>
                        <a:pt x="122770" y="85746"/>
                      </a:cubicBezTo>
                      <a:lnTo>
                        <a:pt x="122770" y="5831"/>
                      </a:lnTo>
                      <a:cubicBezTo>
                        <a:pt x="122770" y="4284"/>
                        <a:pt x="122155" y="2801"/>
                        <a:pt x="121061" y="1707"/>
                      </a:cubicBezTo>
                      <a:cubicBezTo>
                        <a:pt x="119968" y="614"/>
                        <a:pt x="118486" y="0"/>
                        <a:pt x="11693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" name="Google Shape;205;p29"/>
                <p:cNvSpPr/>
                <p:nvPr/>
              </p:nvSpPr>
              <p:spPr>
                <a:xfrm>
                  <a:off x="-5882175" y="336425"/>
                  <a:ext cx="3082275" cy="2266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291" h="90667" extrusionOk="0">
                      <a:moveTo>
                        <a:pt x="118612" y="521"/>
                      </a:moveTo>
                      <a:cubicBezTo>
                        <a:pt x="120905" y="521"/>
                        <a:pt x="122770" y="2386"/>
                        <a:pt x="122770" y="4678"/>
                      </a:cubicBezTo>
                      <a:lnTo>
                        <a:pt x="122770" y="85990"/>
                      </a:lnTo>
                      <a:cubicBezTo>
                        <a:pt x="122770" y="88283"/>
                        <a:pt x="120905" y="90147"/>
                        <a:pt x="118612" y="90147"/>
                      </a:cubicBezTo>
                      <a:lnTo>
                        <a:pt x="4678" y="90147"/>
                      </a:lnTo>
                      <a:cubicBezTo>
                        <a:pt x="2385" y="90147"/>
                        <a:pt x="521" y="88283"/>
                        <a:pt x="521" y="85990"/>
                      </a:cubicBezTo>
                      <a:lnTo>
                        <a:pt x="521" y="4678"/>
                      </a:lnTo>
                      <a:cubicBezTo>
                        <a:pt x="521" y="2386"/>
                        <a:pt x="2385" y="521"/>
                        <a:pt x="4678" y="521"/>
                      </a:cubicBezTo>
                      <a:close/>
                      <a:moveTo>
                        <a:pt x="4678" y="1"/>
                      </a:moveTo>
                      <a:cubicBezTo>
                        <a:pt x="2098" y="1"/>
                        <a:pt x="0" y="2099"/>
                        <a:pt x="0" y="4678"/>
                      </a:cubicBezTo>
                      <a:lnTo>
                        <a:pt x="0" y="85990"/>
                      </a:lnTo>
                      <a:cubicBezTo>
                        <a:pt x="0" y="88570"/>
                        <a:pt x="2098" y="90667"/>
                        <a:pt x="4678" y="90667"/>
                      </a:cubicBezTo>
                      <a:lnTo>
                        <a:pt x="118612" y="90667"/>
                      </a:lnTo>
                      <a:cubicBezTo>
                        <a:pt x="121192" y="90667"/>
                        <a:pt x="123290" y="88570"/>
                        <a:pt x="123290" y="85990"/>
                      </a:cubicBezTo>
                      <a:lnTo>
                        <a:pt x="123290" y="4678"/>
                      </a:lnTo>
                      <a:cubicBezTo>
                        <a:pt x="123290" y="2099"/>
                        <a:pt x="121192" y="1"/>
                        <a:pt x="11861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" name="Google Shape;206;p29"/>
                <p:cNvSpPr/>
                <p:nvPr/>
              </p:nvSpPr>
              <p:spPr>
                <a:xfrm>
                  <a:off x="-5875675" y="2246300"/>
                  <a:ext cx="3069250" cy="350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770" h="14012" extrusionOk="0">
                      <a:moveTo>
                        <a:pt x="0" y="0"/>
                      </a:moveTo>
                      <a:lnTo>
                        <a:pt x="0" y="9540"/>
                      </a:lnTo>
                      <a:cubicBezTo>
                        <a:pt x="0" y="12009"/>
                        <a:pt x="2003" y="14012"/>
                        <a:pt x="4473" y="14012"/>
                      </a:cubicBezTo>
                      <a:lnTo>
                        <a:pt x="118438" y="14012"/>
                      </a:lnTo>
                      <a:cubicBezTo>
                        <a:pt x="120830" y="14012"/>
                        <a:pt x="122770" y="12073"/>
                        <a:pt x="122770" y="9680"/>
                      </a:cubicBezTo>
                      <a:lnTo>
                        <a:pt x="12277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" name="Google Shape;207;p29"/>
                <p:cNvSpPr/>
                <p:nvPr/>
              </p:nvSpPr>
              <p:spPr>
                <a:xfrm>
                  <a:off x="-5882175" y="2239775"/>
                  <a:ext cx="3082275" cy="363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291" h="14533" extrusionOk="0">
                      <a:moveTo>
                        <a:pt x="122770" y="522"/>
                      </a:moveTo>
                      <a:lnTo>
                        <a:pt x="122770" y="9856"/>
                      </a:lnTo>
                      <a:cubicBezTo>
                        <a:pt x="122770" y="12151"/>
                        <a:pt x="120908" y="14012"/>
                        <a:pt x="118614" y="14012"/>
                      </a:cubicBezTo>
                      <a:lnTo>
                        <a:pt x="4678" y="14012"/>
                      </a:lnTo>
                      <a:cubicBezTo>
                        <a:pt x="2385" y="14012"/>
                        <a:pt x="522" y="12147"/>
                        <a:pt x="522" y="9856"/>
                      </a:cubicBezTo>
                      <a:lnTo>
                        <a:pt x="522" y="522"/>
                      </a:lnTo>
                      <a:close/>
                      <a:moveTo>
                        <a:pt x="260" y="1"/>
                      </a:moveTo>
                      <a:cubicBezTo>
                        <a:pt x="117" y="1"/>
                        <a:pt x="0" y="117"/>
                        <a:pt x="0" y="261"/>
                      </a:cubicBezTo>
                      <a:lnTo>
                        <a:pt x="0" y="9856"/>
                      </a:lnTo>
                      <a:cubicBezTo>
                        <a:pt x="0" y="12439"/>
                        <a:pt x="2094" y="14533"/>
                        <a:pt x="4678" y="14533"/>
                      </a:cubicBezTo>
                      <a:lnTo>
                        <a:pt x="118612" y="14533"/>
                      </a:lnTo>
                      <a:cubicBezTo>
                        <a:pt x="121195" y="14533"/>
                        <a:pt x="123290" y="12439"/>
                        <a:pt x="123290" y="9856"/>
                      </a:cubicBezTo>
                      <a:lnTo>
                        <a:pt x="123290" y="261"/>
                      </a:lnTo>
                      <a:cubicBezTo>
                        <a:pt x="123290" y="117"/>
                        <a:pt x="123173" y="1"/>
                        <a:pt x="12303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" name="Google Shape;208;p29"/>
                <p:cNvSpPr/>
                <p:nvPr/>
              </p:nvSpPr>
              <p:spPr>
                <a:xfrm>
                  <a:off x="-5721300" y="483125"/>
                  <a:ext cx="2760500" cy="1592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420" h="63690" extrusionOk="0">
                      <a:moveTo>
                        <a:pt x="1" y="1"/>
                      </a:moveTo>
                      <a:lnTo>
                        <a:pt x="1" y="63689"/>
                      </a:lnTo>
                      <a:lnTo>
                        <a:pt x="110419" y="63689"/>
                      </a:lnTo>
                      <a:lnTo>
                        <a:pt x="110419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9" name="Google Shape;209;p29"/>
                <p:cNvSpPr/>
                <p:nvPr/>
              </p:nvSpPr>
              <p:spPr>
                <a:xfrm>
                  <a:off x="-4397650" y="2421425"/>
                  <a:ext cx="113200" cy="110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28" h="4435" extrusionOk="0">
                      <a:moveTo>
                        <a:pt x="2263" y="0"/>
                      </a:moveTo>
                      <a:cubicBezTo>
                        <a:pt x="1014" y="0"/>
                        <a:pt x="0" y="993"/>
                        <a:pt x="0" y="2217"/>
                      </a:cubicBezTo>
                      <a:cubicBezTo>
                        <a:pt x="0" y="3442"/>
                        <a:pt x="1014" y="4435"/>
                        <a:pt x="2263" y="4435"/>
                      </a:cubicBezTo>
                      <a:cubicBezTo>
                        <a:pt x="3514" y="4435"/>
                        <a:pt x="4528" y="3442"/>
                        <a:pt x="4528" y="2217"/>
                      </a:cubicBezTo>
                      <a:cubicBezTo>
                        <a:pt x="4528" y="993"/>
                        <a:pt x="3514" y="0"/>
                        <a:pt x="2263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0" name="Google Shape;210;p29"/>
                <p:cNvSpPr/>
                <p:nvPr/>
              </p:nvSpPr>
              <p:spPr>
                <a:xfrm>
                  <a:off x="-4404175" y="2414950"/>
                  <a:ext cx="126250" cy="123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50" h="4954" extrusionOk="0">
                      <a:moveTo>
                        <a:pt x="2524" y="520"/>
                      </a:moveTo>
                      <a:cubicBezTo>
                        <a:pt x="3630" y="520"/>
                        <a:pt x="4529" y="1398"/>
                        <a:pt x="4529" y="2476"/>
                      </a:cubicBezTo>
                      <a:cubicBezTo>
                        <a:pt x="4529" y="3555"/>
                        <a:pt x="3630" y="4433"/>
                        <a:pt x="2524" y="4433"/>
                      </a:cubicBezTo>
                      <a:cubicBezTo>
                        <a:pt x="1420" y="4433"/>
                        <a:pt x="520" y="3554"/>
                        <a:pt x="520" y="2476"/>
                      </a:cubicBezTo>
                      <a:cubicBezTo>
                        <a:pt x="520" y="1398"/>
                        <a:pt x="1420" y="520"/>
                        <a:pt x="2524" y="520"/>
                      </a:cubicBezTo>
                      <a:close/>
                      <a:moveTo>
                        <a:pt x="2524" y="0"/>
                      </a:moveTo>
                      <a:cubicBezTo>
                        <a:pt x="1133" y="0"/>
                        <a:pt x="1" y="1111"/>
                        <a:pt x="1" y="2476"/>
                      </a:cubicBezTo>
                      <a:cubicBezTo>
                        <a:pt x="1" y="3842"/>
                        <a:pt x="1132" y="4954"/>
                        <a:pt x="2524" y="4954"/>
                      </a:cubicBezTo>
                      <a:cubicBezTo>
                        <a:pt x="3917" y="4954"/>
                        <a:pt x="5049" y="3842"/>
                        <a:pt x="5049" y="2476"/>
                      </a:cubicBezTo>
                      <a:cubicBezTo>
                        <a:pt x="5049" y="1111"/>
                        <a:pt x="3917" y="0"/>
                        <a:pt x="252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1" name="Google Shape;211;p29"/>
                <p:cNvSpPr/>
                <p:nvPr/>
              </p:nvSpPr>
              <p:spPr>
                <a:xfrm>
                  <a:off x="-4837450" y="3039925"/>
                  <a:ext cx="993025" cy="45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721" h="1815" extrusionOk="0">
                      <a:moveTo>
                        <a:pt x="0" y="0"/>
                      </a:moveTo>
                      <a:lnTo>
                        <a:pt x="0" y="1814"/>
                      </a:lnTo>
                      <a:lnTo>
                        <a:pt x="39720" y="1814"/>
                      </a:lnTo>
                      <a:lnTo>
                        <a:pt x="3972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" name="Google Shape;212;p29"/>
                <p:cNvSpPr/>
                <p:nvPr/>
              </p:nvSpPr>
              <p:spPr>
                <a:xfrm>
                  <a:off x="-4843950" y="3033400"/>
                  <a:ext cx="1006025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241" h="2336" extrusionOk="0">
                      <a:moveTo>
                        <a:pt x="39720" y="522"/>
                      </a:moveTo>
                      <a:lnTo>
                        <a:pt x="39720" y="1815"/>
                      </a:lnTo>
                      <a:lnTo>
                        <a:pt x="521" y="1815"/>
                      </a:lnTo>
                      <a:lnTo>
                        <a:pt x="521" y="522"/>
                      </a:lnTo>
                      <a:close/>
                      <a:moveTo>
                        <a:pt x="260" y="1"/>
                      </a:moveTo>
                      <a:cubicBezTo>
                        <a:pt x="116" y="1"/>
                        <a:pt x="0" y="118"/>
                        <a:pt x="0" y="261"/>
                      </a:cubicBezTo>
                      <a:lnTo>
                        <a:pt x="0" y="2074"/>
                      </a:lnTo>
                      <a:cubicBezTo>
                        <a:pt x="0" y="2218"/>
                        <a:pt x="116" y="2335"/>
                        <a:pt x="260" y="2335"/>
                      </a:cubicBezTo>
                      <a:lnTo>
                        <a:pt x="39980" y="2335"/>
                      </a:lnTo>
                      <a:cubicBezTo>
                        <a:pt x="40123" y="2335"/>
                        <a:pt x="40241" y="2218"/>
                        <a:pt x="40239" y="2074"/>
                      </a:cubicBezTo>
                      <a:lnTo>
                        <a:pt x="40239" y="261"/>
                      </a:lnTo>
                      <a:cubicBezTo>
                        <a:pt x="40239" y="118"/>
                        <a:pt x="40123" y="1"/>
                        <a:pt x="3998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" name="Google Shape;213;p29"/>
                <p:cNvSpPr/>
                <p:nvPr/>
              </p:nvSpPr>
              <p:spPr>
                <a:xfrm>
                  <a:off x="-5245425" y="400600"/>
                  <a:ext cx="908650" cy="198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46" h="79446" extrusionOk="0">
                      <a:moveTo>
                        <a:pt x="36345" y="1"/>
                      </a:moveTo>
                      <a:cubicBezTo>
                        <a:pt x="30792" y="5179"/>
                        <a:pt x="16575" y="10405"/>
                        <a:pt x="0" y="21493"/>
                      </a:cubicBezTo>
                      <a:cubicBezTo>
                        <a:pt x="0" y="21493"/>
                        <a:pt x="1035" y="58964"/>
                        <a:pt x="36345" y="79446"/>
                      </a:cubicBezTo>
                      <a:lnTo>
                        <a:pt x="3634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4" name="Google Shape;214;p29"/>
                <p:cNvSpPr/>
                <p:nvPr/>
              </p:nvSpPr>
              <p:spPr>
                <a:xfrm>
                  <a:off x="-5252000" y="394100"/>
                  <a:ext cx="921750" cy="1999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870" h="79966" extrusionOk="0">
                      <a:moveTo>
                        <a:pt x="36348" y="844"/>
                      </a:moveTo>
                      <a:lnTo>
                        <a:pt x="36348" y="79251"/>
                      </a:lnTo>
                      <a:cubicBezTo>
                        <a:pt x="18445" y="68725"/>
                        <a:pt x="9663" y="53734"/>
                        <a:pt x="5445" y="42973"/>
                      </a:cubicBezTo>
                      <a:cubicBezTo>
                        <a:pt x="1147" y="32011"/>
                        <a:pt x="588" y="23112"/>
                        <a:pt x="529" y="21889"/>
                      </a:cubicBezTo>
                      <a:cubicBezTo>
                        <a:pt x="8839" y="16340"/>
                        <a:pt x="16615" y="12231"/>
                        <a:pt x="22871" y="8926"/>
                      </a:cubicBezTo>
                      <a:cubicBezTo>
                        <a:pt x="28780" y="5803"/>
                        <a:pt x="33510" y="3304"/>
                        <a:pt x="36348" y="844"/>
                      </a:cubicBezTo>
                      <a:close/>
                      <a:moveTo>
                        <a:pt x="36607" y="0"/>
                      </a:moveTo>
                      <a:cubicBezTo>
                        <a:pt x="36546" y="0"/>
                        <a:pt x="36483" y="22"/>
                        <a:pt x="36431" y="71"/>
                      </a:cubicBezTo>
                      <a:cubicBezTo>
                        <a:pt x="33706" y="2612"/>
                        <a:pt x="28816" y="5195"/>
                        <a:pt x="22627" y="8466"/>
                      </a:cubicBezTo>
                      <a:cubicBezTo>
                        <a:pt x="16332" y="11792"/>
                        <a:pt x="8496" y="15933"/>
                        <a:pt x="119" y="21538"/>
                      </a:cubicBezTo>
                      <a:cubicBezTo>
                        <a:pt x="44" y="21587"/>
                        <a:pt x="0" y="21672"/>
                        <a:pt x="3" y="21762"/>
                      </a:cubicBezTo>
                      <a:cubicBezTo>
                        <a:pt x="6" y="21855"/>
                        <a:pt x="318" y="31311"/>
                        <a:pt x="4953" y="43145"/>
                      </a:cubicBezTo>
                      <a:cubicBezTo>
                        <a:pt x="9231" y="54065"/>
                        <a:pt x="18173" y="69312"/>
                        <a:pt x="36477" y="79931"/>
                      </a:cubicBezTo>
                      <a:cubicBezTo>
                        <a:pt x="36517" y="79954"/>
                        <a:pt x="36562" y="79966"/>
                        <a:pt x="36608" y="79966"/>
                      </a:cubicBezTo>
                      <a:cubicBezTo>
                        <a:pt x="36752" y="79966"/>
                        <a:pt x="36870" y="79848"/>
                        <a:pt x="36869" y="79706"/>
                      </a:cubicBezTo>
                      <a:lnTo>
                        <a:pt x="36869" y="261"/>
                      </a:lnTo>
                      <a:cubicBezTo>
                        <a:pt x="36869" y="105"/>
                        <a:pt x="36741" y="0"/>
                        <a:pt x="36607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5" name="Google Shape;215;p29"/>
                <p:cNvSpPr/>
                <p:nvPr/>
              </p:nvSpPr>
              <p:spPr>
                <a:xfrm>
                  <a:off x="-4336800" y="400600"/>
                  <a:ext cx="908650" cy="198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46" h="79446" extrusionOk="0">
                      <a:moveTo>
                        <a:pt x="0" y="1"/>
                      </a:moveTo>
                      <a:lnTo>
                        <a:pt x="0" y="79446"/>
                      </a:lnTo>
                      <a:cubicBezTo>
                        <a:pt x="35310" y="58964"/>
                        <a:pt x="36345" y="21493"/>
                        <a:pt x="36345" y="21493"/>
                      </a:cubicBezTo>
                      <a:cubicBezTo>
                        <a:pt x="19771" y="10405"/>
                        <a:pt x="5555" y="5179"/>
                        <a:pt x="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6" name="Google Shape;216;p29"/>
                <p:cNvSpPr/>
                <p:nvPr/>
              </p:nvSpPr>
              <p:spPr>
                <a:xfrm>
                  <a:off x="-4343325" y="394100"/>
                  <a:ext cx="921750" cy="1999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870" h="79966" extrusionOk="0">
                      <a:moveTo>
                        <a:pt x="522" y="844"/>
                      </a:moveTo>
                      <a:cubicBezTo>
                        <a:pt x="3360" y="3304"/>
                        <a:pt x="8090" y="5803"/>
                        <a:pt x="13999" y="8925"/>
                      </a:cubicBezTo>
                      <a:cubicBezTo>
                        <a:pt x="20254" y="12231"/>
                        <a:pt x="28031" y="16340"/>
                        <a:pt x="36341" y="21889"/>
                      </a:cubicBezTo>
                      <a:cubicBezTo>
                        <a:pt x="36283" y="23110"/>
                        <a:pt x="35726" y="31995"/>
                        <a:pt x="31432" y="42954"/>
                      </a:cubicBezTo>
                      <a:cubicBezTo>
                        <a:pt x="27215" y="53720"/>
                        <a:pt x="18433" y="68720"/>
                        <a:pt x="522" y="79251"/>
                      </a:cubicBezTo>
                      <a:lnTo>
                        <a:pt x="522" y="844"/>
                      </a:lnTo>
                      <a:close/>
                      <a:moveTo>
                        <a:pt x="263" y="0"/>
                      </a:moveTo>
                      <a:cubicBezTo>
                        <a:pt x="129" y="0"/>
                        <a:pt x="1" y="105"/>
                        <a:pt x="1" y="261"/>
                      </a:cubicBezTo>
                      <a:lnTo>
                        <a:pt x="1" y="79704"/>
                      </a:lnTo>
                      <a:cubicBezTo>
                        <a:pt x="1" y="79848"/>
                        <a:pt x="117" y="79966"/>
                        <a:pt x="261" y="79966"/>
                      </a:cubicBezTo>
                      <a:cubicBezTo>
                        <a:pt x="307" y="79965"/>
                        <a:pt x="352" y="79953"/>
                        <a:pt x="392" y="79931"/>
                      </a:cubicBezTo>
                      <a:cubicBezTo>
                        <a:pt x="18697" y="69312"/>
                        <a:pt x="27638" y="54065"/>
                        <a:pt x="31918" y="43144"/>
                      </a:cubicBezTo>
                      <a:cubicBezTo>
                        <a:pt x="36553" y="31311"/>
                        <a:pt x="36864" y="21855"/>
                        <a:pt x="36867" y="21760"/>
                      </a:cubicBezTo>
                      <a:cubicBezTo>
                        <a:pt x="36869" y="21671"/>
                        <a:pt x="36826" y="21587"/>
                        <a:pt x="36752" y="21538"/>
                      </a:cubicBezTo>
                      <a:cubicBezTo>
                        <a:pt x="28373" y="15932"/>
                        <a:pt x="20538" y="11792"/>
                        <a:pt x="14242" y="8465"/>
                      </a:cubicBezTo>
                      <a:cubicBezTo>
                        <a:pt x="8052" y="5195"/>
                        <a:pt x="3164" y="2611"/>
                        <a:pt x="439" y="71"/>
                      </a:cubicBezTo>
                      <a:cubicBezTo>
                        <a:pt x="387" y="22"/>
                        <a:pt x="324" y="0"/>
                        <a:pt x="263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7" name="Google Shape;217;p29"/>
                <p:cNvSpPr/>
                <p:nvPr/>
              </p:nvSpPr>
              <p:spPr>
                <a:xfrm>
                  <a:off x="-5178775" y="480375"/>
                  <a:ext cx="1684000" cy="1826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360" h="73064" extrusionOk="0">
                      <a:moveTo>
                        <a:pt x="33679" y="1"/>
                      </a:moveTo>
                      <a:cubicBezTo>
                        <a:pt x="26976" y="4654"/>
                        <a:pt x="15360" y="9088"/>
                        <a:pt x="0" y="19363"/>
                      </a:cubicBezTo>
                      <a:cubicBezTo>
                        <a:pt x="0" y="19363"/>
                        <a:pt x="960" y="54085"/>
                        <a:pt x="33679" y="73064"/>
                      </a:cubicBezTo>
                      <a:cubicBezTo>
                        <a:pt x="66399" y="54085"/>
                        <a:pt x="67359" y="19363"/>
                        <a:pt x="67359" y="19363"/>
                      </a:cubicBezTo>
                      <a:cubicBezTo>
                        <a:pt x="52000" y="9088"/>
                        <a:pt x="40435" y="4654"/>
                        <a:pt x="3367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8" name="Google Shape;218;p29"/>
                <p:cNvSpPr/>
                <p:nvPr/>
              </p:nvSpPr>
              <p:spPr>
                <a:xfrm>
                  <a:off x="-5185350" y="473850"/>
                  <a:ext cx="1697125" cy="1839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885" h="73586" extrusionOk="0">
                      <a:moveTo>
                        <a:pt x="33943" y="576"/>
                      </a:moveTo>
                      <a:cubicBezTo>
                        <a:pt x="36735" y="2479"/>
                        <a:pt x="40391" y="4387"/>
                        <a:pt x="44614" y="6590"/>
                      </a:cubicBezTo>
                      <a:cubicBezTo>
                        <a:pt x="50768" y="9800"/>
                        <a:pt x="58419" y="13791"/>
                        <a:pt x="67356" y="19759"/>
                      </a:cubicBezTo>
                      <a:cubicBezTo>
                        <a:pt x="67300" y="20930"/>
                        <a:pt x="66772" y="29156"/>
                        <a:pt x="62803" y="39282"/>
                      </a:cubicBezTo>
                      <a:cubicBezTo>
                        <a:pt x="58876" y="49296"/>
                        <a:pt x="50684" y="63266"/>
                        <a:pt x="33942" y="73025"/>
                      </a:cubicBezTo>
                      <a:cubicBezTo>
                        <a:pt x="17200" y="63266"/>
                        <a:pt x="9009" y="49296"/>
                        <a:pt x="5083" y="39282"/>
                      </a:cubicBezTo>
                      <a:cubicBezTo>
                        <a:pt x="1114" y="29156"/>
                        <a:pt x="586" y="20930"/>
                        <a:pt x="530" y="19759"/>
                      </a:cubicBezTo>
                      <a:cubicBezTo>
                        <a:pt x="9423" y="13820"/>
                        <a:pt x="17060" y="9839"/>
                        <a:pt x="23204" y="6636"/>
                      </a:cubicBezTo>
                      <a:cubicBezTo>
                        <a:pt x="27463" y="4416"/>
                        <a:pt x="31152" y="2492"/>
                        <a:pt x="33943" y="576"/>
                      </a:cubicBezTo>
                      <a:close/>
                      <a:moveTo>
                        <a:pt x="33942" y="1"/>
                      </a:moveTo>
                      <a:cubicBezTo>
                        <a:pt x="33890" y="1"/>
                        <a:pt x="33839" y="16"/>
                        <a:pt x="33795" y="47"/>
                      </a:cubicBezTo>
                      <a:cubicBezTo>
                        <a:pt x="31014" y="1977"/>
                        <a:pt x="27460" y="3830"/>
                        <a:pt x="22962" y="6174"/>
                      </a:cubicBezTo>
                      <a:cubicBezTo>
                        <a:pt x="16780" y="9397"/>
                        <a:pt x="9086" y="13407"/>
                        <a:pt x="118" y="19407"/>
                      </a:cubicBezTo>
                      <a:cubicBezTo>
                        <a:pt x="44" y="19457"/>
                        <a:pt x="1" y="19541"/>
                        <a:pt x="3" y="19631"/>
                      </a:cubicBezTo>
                      <a:cubicBezTo>
                        <a:pt x="6" y="19718"/>
                        <a:pt x="294" y="28484"/>
                        <a:pt x="4590" y="39452"/>
                      </a:cubicBezTo>
                      <a:cubicBezTo>
                        <a:pt x="8556" y="49575"/>
                        <a:pt x="16846" y="63709"/>
                        <a:pt x="33811" y="73550"/>
                      </a:cubicBezTo>
                      <a:cubicBezTo>
                        <a:pt x="33851" y="73573"/>
                        <a:pt x="33896" y="73585"/>
                        <a:pt x="33942" y="73585"/>
                      </a:cubicBezTo>
                      <a:cubicBezTo>
                        <a:pt x="33988" y="73585"/>
                        <a:pt x="34033" y="73574"/>
                        <a:pt x="34073" y="73551"/>
                      </a:cubicBezTo>
                      <a:cubicBezTo>
                        <a:pt x="51040" y="63709"/>
                        <a:pt x="59329" y="49577"/>
                        <a:pt x="63294" y="39452"/>
                      </a:cubicBezTo>
                      <a:cubicBezTo>
                        <a:pt x="67592" y="28484"/>
                        <a:pt x="67880" y="19719"/>
                        <a:pt x="67883" y="19632"/>
                      </a:cubicBezTo>
                      <a:cubicBezTo>
                        <a:pt x="67885" y="19543"/>
                        <a:pt x="67841" y="19458"/>
                        <a:pt x="67766" y="19408"/>
                      </a:cubicBezTo>
                      <a:cubicBezTo>
                        <a:pt x="58755" y="13379"/>
                        <a:pt x="51047" y="9359"/>
                        <a:pt x="44855" y="6128"/>
                      </a:cubicBezTo>
                      <a:cubicBezTo>
                        <a:pt x="40573" y="3894"/>
                        <a:pt x="36874" y="1965"/>
                        <a:pt x="34090" y="47"/>
                      </a:cubicBezTo>
                      <a:cubicBezTo>
                        <a:pt x="34046" y="16"/>
                        <a:pt x="33994" y="1"/>
                        <a:pt x="339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9" name="Google Shape;219;p29"/>
                <p:cNvSpPr/>
                <p:nvPr/>
              </p:nvSpPr>
              <p:spPr>
                <a:xfrm>
                  <a:off x="-4336800" y="480375"/>
                  <a:ext cx="842025" cy="1826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681" h="73064" extrusionOk="0">
                      <a:moveTo>
                        <a:pt x="0" y="1"/>
                      </a:moveTo>
                      <a:lnTo>
                        <a:pt x="0" y="73064"/>
                      </a:lnTo>
                      <a:cubicBezTo>
                        <a:pt x="32720" y="54085"/>
                        <a:pt x="33680" y="19363"/>
                        <a:pt x="33680" y="19363"/>
                      </a:cubicBezTo>
                      <a:cubicBezTo>
                        <a:pt x="18321" y="9088"/>
                        <a:pt x="6756" y="4654"/>
                        <a:pt x="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0" name="Google Shape;220;p29"/>
                <p:cNvSpPr/>
                <p:nvPr/>
              </p:nvSpPr>
              <p:spPr>
                <a:xfrm>
                  <a:off x="-4343325" y="473825"/>
                  <a:ext cx="855100" cy="1839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04" h="73587" extrusionOk="0">
                      <a:moveTo>
                        <a:pt x="522" y="753"/>
                      </a:moveTo>
                      <a:cubicBezTo>
                        <a:pt x="3279" y="2597"/>
                        <a:pt x="6840" y="4455"/>
                        <a:pt x="10933" y="6591"/>
                      </a:cubicBezTo>
                      <a:cubicBezTo>
                        <a:pt x="17087" y="9801"/>
                        <a:pt x="24738" y="13792"/>
                        <a:pt x="33675" y="19760"/>
                      </a:cubicBezTo>
                      <a:cubicBezTo>
                        <a:pt x="33619" y="20931"/>
                        <a:pt x="33091" y="29157"/>
                        <a:pt x="29122" y="39283"/>
                      </a:cubicBezTo>
                      <a:cubicBezTo>
                        <a:pt x="25215" y="49245"/>
                        <a:pt x="17088" y="63122"/>
                        <a:pt x="522" y="72873"/>
                      </a:cubicBezTo>
                      <a:lnTo>
                        <a:pt x="522" y="753"/>
                      </a:lnTo>
                      <a:close/>
                      <a:moveTo>
                        <a:pt x="262" y="1"/>
                      </a:moveTo>
                      <a:cubicBezTo>
                        <a:pt x="127" y="1"/>
                        <a:pt x="1" y="108"/>
                        <a:pt x="1" y="261"/>
                      </a:cubicBezTo>
                      <a:lnTo>
                        <a:pt x="1" y="73326"/>
                      </a:lnTo>
                      <a:cubicBezTo>
                        <a:pt x="1" y="73419"/>
                        <a:pt x="51" y="73505"/>
                        <a:pt x="132" y="73552"/>
                      </a:cubicBezTo>
                      <a:cubicBezTo>
                        <a:pt x="170" y="73574"/>
                        <a:pt x="215" y="73586"/>
                        <a:pt x="261" y="73586"/>
                      </a:cubicBezTo>
                      <a:cubicBezTo>
                        <a:pt x="307" y="73586"/>
                        <a:pt x="352" y="73574"/>
                        <a:pt x="392" y="73551"/>
                      </a:cubicBezTo>
                      <a:cubicBezTo>
                        <a:pt x="17359" y="63710"/>
                        <a:pt x="25648" y="49576"/>
                        <a:pt x="29613" y="39453"/>
                      </a:cubicBezTo>
                      <a:cubicBezTo>
                        <a:pt x="33911" y="28485"/>
                        <a:pt x="34199" y="19719"/>
                        <a:pt x="34202" y="19632"/>
                      </a:cubicBezTo>
                      <a:cubicBezTo>
                        <a:pt x="34204" y="19542"/>
                        <a:pt x="34160" y="19459"/>
                        <a:pt x="34085" y="19408"/>
                      </a:cubicBezTo>
                      <a:cubicBezTo>
                        <a:pt x="25074" y="13379"/>
                        <a:pt x="17366" y="9359"/>
                        <a:pt x="11174" y="6129"/>
                      </a:cubicBezTo>
                      <a:cubicBezTo>
                        <a:pt x="6892" y="3895"/>
                        <a:pt x="3193" y="1965"/>
                        <a:pt x="409" y="47"/>
                      </a:cubicBezTo>
                      <a:cubicBezTo>
                        <a:pt x="363" y="15"/>
                        <a:pt x="312" y="1"/>
                        <a:pt x="26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1" name="Google Shape;221;p29"/>
                <p:cNvSpPr/>
                <p:nvPr/>
              </p:nvSpPr>
              <p:spPr>
                <a:xfrm>
                  <a:off x="-5885150" y="1423975"/>
                  <a:ext cx="3088200" cy="19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528" h="7996" extrusionOk="0">
                      <a:moveTo>
                        <a:pt x="0" y="0"/>
                      </a:moveTo>
                      <a:lnTo>
                        <a:pt x="0" y="7996"/>
                      </a:lnTo>
                      <a:lnTo>
                        <a:pt x="123528" y="7996"/>
                      </a:lnTo>
                      <a:lnTo>
                        <a:pt x="123528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2" name="Google Shape;222;p29"/>
                <p:cNvSpPr/>
                <p:nvPr/>
              </p:nvSpPr>
              <p:spPr>
                <a:xfrm>
                  <a:off x="-5891675" y="1417425"/>
                  <a:ext cx="3101250" cy="212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050" h="8519" extrusionOk="0">
                      <a:moveTo>
                        <a:pt x="123529" y="521"/>
                      </a:moveTo>
                      <a:lnTo>
                        <a:pt x="123529" y="7998"/>
                      </a:lnTo>
                      <a:lnTo>
                        <a:pt x="522" y="7998"/>
                      </a:lnTo>
                      <a:lnTo>
                        <a:pt x="522" y="521"/>
                      </a:lnTo>
                      <a:close/>
                      <a:moveTo>
                        <a:pt x="261" y="1"/>
                      </a:moveTo>
                      <a:cubicBezTo>
                        <a:pt x="117" y="1"/>
                        <a:pt x="1" y="118"/>
                        <a:pt x="1" y="261"/>
                      </a:cubicBezTo>
                      <a:lnTo>
                        <a:pt x="1" y="8258"/>
                      </a:lnTo>
                      <a:cubicBezTo>
                        <a:pt x="1" y="8401"/>
                        <a:pt x="117" y="8518"/>
                        <a:pt x="261" y="8518"/>
                      </a:cubicBezTo>
                      <a:lnTo>
                        <a:pt x="123789" y="8518"/>
                      </a:lnTo>
                      <a:cubicBezTo>
                        <a:pt x="123933" y="8518"/>
                        <a:pt x="124049" y="8401"/>
                        <a:pt x="124049" y="8258"/>
                      </a:cubicBezTo>
                      <a:lnTo>
                        <a:pt x="124049" y="261"/>
                      </a:lnTo>
                      <a:cubicBezTo>
                        <a:pt x="124049" y="118"/>
                        <a:pt x="123933" y="1"/>
                        <a:pt x="12378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3" name="Google Shape;223;p29"/>
                <p:cNvSpPr/>
                <p:nvPr/>
              </p:nvSpPr>
              <p:spPr>
                <a:xfrm>
                  <a:off x="-586575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4" name="Google Shape;224;p29"/>
                <p:cNvSpPr/>
                <p:nvPr/>
              </p:nvSpPr>
              <p:spPr>
                <a:xfrm>
                  <a:off x="-5784650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2" y="1623"/>
                        <a:pt x="830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5" name="Google Shape;225;p29"/>
                <p:cNvSpPr/>
                <p:nvPr/>
              </p:nvSpPr>
              <p:spPr>
                <a:xfrm>
                  <a:off x="-5703525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6" name="Google Shape;226;p29"/>
                <p:cNvSpPr/>
                <p:nvPr/>
              </p:nvSpPr>
              <p:spPr>
                <a:xfrm>
                  <a:off x="-56224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7" name="Google Shape;227;p29"/>
                <p:cNvSpPr/>
                <p:nvPr/>
              </p:nvSpPr>
              <p:spPr>
                <a:xfrm>
                  <a:off x="-55413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2" y="1623"/>
                        <a:pt x="830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8" name="Google Shape;228;p29"/>
                <p:cNvSpPr/>
                <p:nvPr/>
              </p:nvSpPr>
              <p:spPr>
                <a:xfrm>
                  <a:off x="-546020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9" name="Google Shape;229;p29"/>
                <p:cNvSpPr/>
                <p:nvPr/>
              </p:nvSpPr>
              <p:spPr>
                <a:xfrm>
                  <a:off x="-5379100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3" y="1"/>
                        <a:pt x="1" y="364"/>
                        <a:pt x="1" y="812"/>
                      </a:cubicBezTo>
                      <a:cubicBezTo>
                        <a:pt x="1" y="1260"/>
                        <a:pt x="373" y="1623"/>
                        <a:pt x="830" y="1623"/>
                      </a:cubicBezTo>
                      <a:cubicBezTo>
                        <a:pt x="1287" y="1623"/>
                        <a:pt x="1659" y="1260"/>
                        <a:pt x="1659" y="812"/>
                      </a:cubicBezTo>
                      <a:cubicBezTo>
                        <a:pt x="1659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0" name="Google Shape;230;p29"/>
                <p:cNvSpPr/>
                <p:nvPr/>
              </p:nvSpPr>
              <p:spPr>
                <a:xfrm>
                  <a:off x="-5297950" y="1435375"/>
                  <a:ext cx="4142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4" extrusionOk="0">
                      <a:moveTo>
                        <a:pt x="828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8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1" name="Google Shape;231;p29"/>
                <p:cNvSpPr/>
                <p:nvPr/>
              </p:nvSpPr>
              <p:spPr>
                <a:xfrm>
                  <a:off x="-521685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8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8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2" name="Google Shape;232;p29"/>
                <p:cNvSpPr/>
                <p:nvPr/>
              </p:nvSpPr>
              <p:spPr>
                <a:xfrm>
                  <a:off x="-513575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30" y="1"/>
                      </a:moveTo>
                      <a:cubicBezTo>
                        <a:pt x="372" y="1"/>
                        <a:pt x="0" y="364"/>
                        <a:pt x="0" y="812"/>
                      </a:cubicBezTo>
                      <a:cubicBezTo>
                        <a:pt x="0" y="1260"/>
                        <a:pt x="372" y="1623"/>
                        <a:pt x="830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7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3" name="Google Shape;233;p29"/>
                <p:cNvSpPr/>
                <p:nvPr/>
              </p:nvSpPr>
              <p:spPr>
                <a:xfrm>
                  <a:off x="-50546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9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4" name="Google Shape;234;p29"/>
                <p:cNvSpPr/>
                <p:nvPr/>
              </p:nvSpPr>
              <p:spPr>
                <a:xfrm>
                  <a:off x="-49735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2" y="1"/>
                        <a:pt x="0" y="364"/>
                        <a:pt x="0" y="812"/>
                      </a:cubicBezTo>
                      <a:cubicBezTo>
                        <a:pt x="0" y="1260"/>
                        <a:pt x="372" y="1623"/>
                        <a:pt x="830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5" name="Google Shape;235;p29"/>
                <p:cNvSpPr/>
                <p:nvPr/>
              </p:nvSpPr>
              <p:spPr>
                <a:xfrm>
                  <a:off x="-489240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6" name="Google Shape;236;p29"/>
                <p:cNvSpPr/>
                <p:nvPr/>
              </p:nvSpPr>
              <p:spPr>
                <a:xfrm>
                  <a:off x="-481130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7" name="Google Shape;237;p29"/>
                <p:cNvSpPr/>
                <p:nvPr/>
              </p:nvSpPr>
              <p:spPr>
                <a:xfrm>
                  <a:off x="-586575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8" name="Google Shape;238;p29"/>
                <p:cNvSpPr/>
                <p:nvPr/>
              </p:nvSpPr>
              <p:spPr>
                <a:xfrm>
                  <a:off x="-5784650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2" y="1623"/>
                        <a:pt x="830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9" name="Google Shape;239;p29"/>
                <p:cNvSpPr/>
                <p:nvPr/>
              </p:nvSpPr>
              <p:spPr>
                <a:xfrm>
                  <a:off x="-5703525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0" name="Google Shape;240;p29"/>
                <p:cNvSpPr/>
                <p:nvPr/>
              </p:nvSpPr>
              <p:spPr>
                <a:xfrm>
                  <a:off x="-56224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" name="Google Shape;241;p29"/>
                <p:cNvSpPr/>
                <p:nvPr/>
              </p:nvSpPr>
              <p:spPr>
                <a:xfrm>
                  <a:off x="-55413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2" y="1623"/>
                        <a:pt x="830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" name="Google Shape;242;p29"/>
                <p:cNvSpPr/>
                <p:nvPr/>
              </p:nvSpPr>
              <p:spPr>
                <a:xfrm>
                  <a:off x="-546020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3" name="Google Shape;243;p29"/>
                <p:cNvSpPr/>
                <p:nvPr/>
              </p:nvSpPr>
              <p:spPr>
                <a:xfrm>
                  <a:off x="-5379100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3" y="0"/>
                        <a:pt x="1" y="363"/>
                        <a:pt x="1" y="811"/>
                      </a:cubicBezTo>
                      <a:cubicBezTo>
                        <a:pt x="1" y="1259"/>
                        <a:pt x="373" y="1623"/>
                        <a:pt x="830" y="1623"/>
                      </a:cubicBezTo>
                      <a:cubicBezTo>
                        <a:pt x="1287" y="1623"/>
                        <a:pt x="1659" y="1259"/>
                        <a:pt x="1659" y="811"/>
                      </a:cubicBezTo>
                      <a:cubicBezTo>
                        <a:pt x="1659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4" name="Google Shape;244;p29"/>
                <p:cNvSpPr/>
                <p:nvPr/>
              </p:nvSpPr>
              <p:spPr>
                <a:xfrm>
                  <a:off x="-5297950" y="1564475"/>
                  <a:ext cx="4142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3" extrusionOk="0">
                      <a:moveTo>
                        <a:pt x="828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8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" name="Google Shape;245;p29"/>
                <p:cNvSpPr/>
                <p:nvPr/>
              </p:nvSpPr>
              <p:spPr>
                <a:xfrm>
                  <a:off x="-521685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8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8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" name="Google Shape;246;p29"/>
                <p:cNvSpPr/>
                <p:nvPr/>
              </p:nvSpPr>
              <p:spPr>
                <a:xfrm>
                  <a:off x="-513575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30" y="0"/>
                      </a:moveTo>
                      <a:cubicBezTo>
                        <a:pt x="372" y="0"/>
                        <a:pt x="0" y="363"/>
                        <a:pt x="0" y="811"/>
                      </a:cubicBezTo>
                      <a:cubicBezTo>
                        <a:pt x="0" y="1259"/>
                        <a:pt x="372" y="1623"/>
                        <a:pt x="830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7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7" name="Google Shape;247;p29"/>
                <p:cNvSpPr/>
                <p:nvPr/>
              </p:nvSpPr>
              <p:spPr>
                <a:xfrm>
                  <a:off x="-50546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9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" name="Google Shape;248;p29"/>
                <p:cNvSpPr/>
                <p:nvPr/>
              </p:nvSpPr>
              <p:spPr>
                <a:xfrm>
                  <a:off x="-49735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2" y="0"/>
                        <a:pt x="0" y="363"/>
                        <a:pt x="0" y="811"/>
                      </a:cubicBezTo>
                      <a:cubicBezTo>
                        <a:pt x="0" y="1259"/>
                        <a:pt x="372" y="1623"/>
                        <a:pt x="830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" name="Google Shape;249;p29"/>
                <p:cNvSpPr/>
                <p:nvPr/>
              </p:nvSpPr>
              <p:spPr>
                <a:xfrm>
                  <a:off x="-489240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" name="Google Shape;250;p29"/>
                <p:cNvSpPr/>
                <p:nvPr/>
              </p:nvSpPr>
              <p:spPr>
                <a:xfrm>
                  <a:off x="-481130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1" name="Google Shape;251;p29"/>
                <p:cNvSpPr/>
                <p:nvPr/>
              </p:nvSpPr>
              <p:spPr>
                <a:xfrm>
                  <a:off x="-391255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2" y="1623"/>
                        <a:pt x="829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" name="Google Shape;252;p29"/>
                <p:cNvSpPr/>
                <p:nvPr/>
              </p:nvSpPr>
              <p:spPr>
                <a:xfrm>
                  <a:off x="-3831450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2" y="1623"/>
                        <a:pt x="829" y="1623"/>
                      </a:cubicBezTo>
                      <a:cubicBezTo>
                        <a:pt x="1287" y="1623"/>
                        <a:pt x="1659" y="1260"/>
                        <a:pt x="1659" y="812"/>
                      </a:cubicBezTo>
                      <a:cubicBezTo>
                        <a:pt x="1659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3" name="Google Shape;253;p29"/>
                <p:cNvSpPr/>
                <p:nvPr/>
              </p:nvSpPr>
              <p:spPr>
                <a:xfrm>
                  <a:off x="-3750350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3" y="1"/>
                        <a:pt x="1" y="364"/>
                        <a:pt x="1" y="812"/>
                      </a:cubicBezTo>
                      <a:cubicBezTo>
                        <a:pt x="1" y="1260"/>
                        <a:pt x="373" y="1623"/>
                        <a:pt x="830" y="1623"/>
                      </a:cubicBezTo>
                      <a:cubicBezTo>
                        <a:pt x="1288" y="1623"/>
                        <a:pt x="1659" y="1260"/>
                        <a:pt x="1659" y="812"/>
                      </a:cubicBezTo>
                      <a:cubicBezTo>
                        <a:pt x="1659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4" name="Google Shape;254;p29"/>
                <p:cNvSpPr/>
                <p:nvPr/>
              </p:nvSpPr>
              <p:spPr>
                <a:xfrm>
                  <a:off x="-3669200" y="1435375"/>
                  <a:ext cx="4142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4" extrusionOk="0">
                      <a:moveTo>
                        <a:pt x="828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8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5" name="Google Shape;255;p29"/>
                <p:cNvSpPr/>
                <p:nvPr/>
              </p:nvSpPr>
              <p:spPr>
                <a:xfrm>
                  <a:off x="-358810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8" y="1"/>
                      </a:moveTo>
                      <a:cubicBezTo>
                        <a:pt x="372" y="1"/>
                        <a:pt x="0" y="364"/>
                        <a:pt x="0" y="812"/>
                      </a:cubicBezTo>
                      <a:cubicBezTo>
                        <a:pt x="0" y="1260"/>
                        <a:pt x="372" y="1623"/>
                        <a:pt x="828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6" name="Google Shape;256;p29"/>
                <p:cNvSpPr/>
                <p:nvPr/>
              </p:nvSpPr>
              <p:spPr>
                <a:xfrm>
                  <a:off x="-3506975" y="1435375"/>
                  <a:ext cx="4142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4" extrusionOk="0">
                      <a:moveTo>
                        <a:pt x="829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9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7" name="Google Shape;257;p29"/>
                <p:cNvSpPr/>
                <p:nvPr/>
              </p:nvSpPr>
              <p:spPr>
                <a:xfrm>
                  <a:off x="-342587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9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8" name="Google Shape;258;p29"/>
                <p:cNvSpPr/>
                <p:nvPr/>
              </p:nvSpPr>
              <p:spPr>
                <a:xfrm>
                  <a:off x="-334477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2" y="1"/>
                        <a:pt x="0" y="364"/>
                        <a:pt x="0" y="812"/>
                      </a:cubicBezTo>
                      <a:cubicBezTo>
                        <a:pt x="0" y="1260"/>
                        <a:pt x="372" y="1623"/>
                        <a:pt x="830" y="1623"/>
                      </a:cubicBezTo>
                      <a:cubicBezTo>
                        <a:pt x="1288" y="1623"/>
                        <a:pt x="1658" y="1260"/>
                        <a:pt x="1658" y="812"/>
                      </a:cubicBezTo>
                      <a:cubicBezTo>
                        <a:pt x="1658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9" name="Google Shape;259;p29"/>
                <p:cNvSpPr/>
                <p:nvPr/>
              </p:nvSpPr>
              <p:spPr>
                <a:xfrm>
                  <a:off x="-326365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0" name="Google Shape;260;p29"/>
                <p:cNvSpPr/>
                <p:nvPr/>
              </p:nvSpPr>
              <p:spPr>
                <a:xfrm>
                  <a:off x="-3182550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1" name="Google Shape;261;p29"/>
                <p:cNvSpPr/>
                <p:nvPr/>
              </p:nvSpPr>
              <p:spPr>
                <a:xfrm>
                  <a:off x="-3101425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2" name="Google Shape;262;p29"/>
                <p:cNvSpPr/>
                <p:nvPr/>
              </p:nvSpPr>
              <p:spPr>
                <a:xfrm>
                  <a:off x="-30203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9" y="1260"/>
                        <a:pt x="1659" y="812"/>
                      </a:cubicBezTo>
                      <a:cubicBezTo>
                        <a:pt x="1659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" name="Google Shape;263;p29"/>
                <p:cNvSpPr/>
                <p:nvPr/>
              </p:nvSpPr>
              <p:spPr>
                <a:xfrm>
                  <a:off x="-29392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3" y="1"/>
                        <a:pt x="1" y="364"/>
                        <a:pt x="1" y="812"/>
                      </a:cubicBezTo>
                      <a:cubicBezTo>
                        <a:pt x="1" y="1260"/>
                        <a:pt x="373" y="1623"/>
                        <a:pt x="830" y="1623"/>
                      </a:cubicBezTo>
                      <a:cubicBezTo>
                        <a:pt x="1288" y="1623"/>
                        <a:pt x="1659" y="1260"/>
                        <a:pt x="1659" y="812"/>
                      </a:cubicBezTo>
                      <a:cubicBezTo>
                        <a:pt x="1659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" name="Google Shape;264;p29"/>
                <p:cNvSpPr/>
                <p:nvPr/>
              </p:nvSpPr>
              <p:spPr>
                <a:xfrm>
                  <a:off x="-2858075" y="1435375"/>
                  <a:ext cx="4142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4" extrusionOk="0">
                      <a:moveTo>
                        <a:pt x="828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8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5" name="Google Shape;265;p29"/>
                <p:cNvSpPr/>
                <p:nvPr/>
              </p:nvSpPr>
              <p:spPr>
                <a:xfrm>
                  <a:off x="-391255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2" y="1623"/>
                        <a:pt x="829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6" name="Google Shape;266;p29"/>
                <p:cNvSpPr/>
                <p:nvPr/>
              </p:nvSpPr>
              <p:spPr>
                <a:xfrm>
                  <a:off x="-3831450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2" y="1623"/>
                        <a:pt x="829" y="1623"/>
                      </a:cubicBezTo>
                      <a:cubicBezTo>
                        <a:pt x="1287" y="1623"/>
                        <a:pt x="1659" y="1259"/>
                        <a:pt x="1659" y="811"/>
                      </a:cubicBezTo>
                      <a:cubicBezTo>
                        <a:pt x="1659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7" name="Google Shape;267;p29"/>
                <p:cNvSpPr/>
                <p:nvPr/>
              </p:nvSpPr>
              <p:spPr>
                <a:xfrm>
                  <a:off x="-3750350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3" y="0"/>
                        <a:pt x="1" y="363"/>
                        <a:pt x="1" y="811"/>
                      </a:cubicBezTo>
                      <a:cubicBezTo>
                        <a:pt x="1" y="1259"/>
                        <a:pt x="373" y="1623"/>
                        <a:pt x="830" y="1623"/>
                      </a:cubicBezTo>
                      <a:cubicBezTo>
                        <a:pt x="1288" y="1623"/>
                        <a:pt x="1659" y="1259"/>
                        <a:pt x="1659" y="811"/>
                      </a:cubicBezTo>
                      <a:cubicBezTo>
                        <a:pt x="1659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8" name="Google Shape;268;p29"/>
                <p:cNvSpPr/>
                <p:nvPr/>
              </p:nvSpPr>
              <p:spPr>
                <a:xfrm>
                  <a:off x="-3669200" y="1564475"/>
                  <a:ext cx="4142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3" extrusionOk="0">
                      <a:moveTo>
                        <a:pt x="828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8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9" name="Google Shape;269;p29"/>
                <p:cNvSpPr/>
                <p:nvPr/>
              </p:nvSpPr>
              <p:spPr>
                <a:xfrm>
                  <a:off x="-358810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8" y="0"/>
                      </a:moveTo>
                      <a:cubicBezTo>
                        <a:pt x="372" y="0"/>
                        <a:pt x="0" y="363"/>
                        <a:pt x="0" y="811"/>
                      </a:cubicBezTo>
                      <a:cubicBezTo>
                        <a:pt x="0" y="1259"/>
                        <a:pt x="372" y="1623"/>
                        <a:pt x="828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0" name="Google Shape;270;p29"/>
                <p:cNvSpPr/>
                <p:nvPr/>
              </p:nvSpPr>
              <p:spPr>
                <a:xfrm>
                  <a:off x="-3506975" y="1564475"/>
                  <a:ext cx="4142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3" extrusionOk="0">
                      <a:moveTo>
                        <a:pt x="829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9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1" name="Google Shape;271;p29"/>
                <p:cNvSpPr/>
                <p:nvPr/>
              </p:nvSpPr>
              <p:spPr>
                <a:xfrm>
                  <a:off x="-342587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9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2" name="Google Shape;272;p29"/>
                <p:cNvSpPr/>
                <p:nvPr/>
              </p:nvSpPr>
              <p:spPr>
                <a:xfrm>
                  <a:off x="-334477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2" y="0"/>
                        <a:pt x="0" y="363"/>
                        <a:pt x="0" y="811"/>
                      </a:cubicBezTo>
                      <a:cubicBezTo>
                        <a:pt x="0" y="1259"/>
                        <a:pt x="372" y="1623"/>
                        <a:pt x="830" y="1623"/>
                      </a:cubicBezTo>
                      <a:cubicBezTo>
                        <a:pt x="1288" y="1623"/>
                        <a:pt x="1658" y="1259"/>
                        <a:pt x="1658" y="811"/>
                      </a:cubicBezTo>
                      <a:cubicBezTo>
                        <a:pt x="1658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3" name="Google Shape;273;p29"/>
                <p:cNvSpPr/>
                <p:nvPr/>
              </p:nvSpPr>
              <p:spPr>
                <a:xfrm>
                  <a:off x="-326365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4" name="Google Shape;274;p29"/>
                <p:cNvSpPr/>
                <p:nvPr/>
              </p:nvSpPr>
              <p:spPr>
                <a:xfrm>
                  <a:off x="-3182550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5" name="Google Shape;275;p29"/>
                <p:cNvSpPr/>
                <p:nvPr/>
              </p:nvSpPr>
              <p:spPr>
                <a:xfrm>
                  <a:off x="-3101425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6" name="Google Shape;276;p29"/>
                <p:cNvSpPr/>
                <p:nvPr/>
              </p:nvSpPr>
              <p:spPr>
                <a:xfrm>
                  <a:off x="-30203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9" y="1259"/>
                        <a:pt x="1659" y="811"/>
                      </a:cubicBezTo>
                      <a:cubicBezTo>
                        <a:pt x="1659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7" name="Google Shape;277;p29"/>
                <p:cNvSpPr/>
                <p:nvPr/>
              </p:nvSpPr>
              <p:spPr>
                <a:xfrm>
                  <a:off x="-29392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3" y="0"/>
                        <a:pt x="1" y="363"/>
                        <a:pt x="1" y="811"/>
                      </a:cubicBezTo>
                      <a:cubicBezTo>
                        <a:pt x="1" y="1259"/>
                        <a:pt x="373" y="1623"/>
                        <a:pt x="830" y="1623"/>
                      </a:cubicBezTo>
                      <a:cubicBezTo>
                        <a:pt x="1288" y="1623"/>
                        <a:pt x="1659" y="1259"/>
                        <a:pt x="1659" y="811"/>
                      </a:cubicBezTo>
                      <a:cubicBezTo>
                        <a:pt x="1659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8" name="Google Shape;278;p29"/>
                <p:cNvSpPr/>
                <p:nvPr/>
              </p:nvSpPr>
              <p:spPr>
                <a:xfrm>
                  <a:off x="-2858075" y="1564475"/>
                  <a:ext cx="4142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3" extrusionOk="0">
                      <a:moveTo>
                        <a:pt x="828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8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9" name="Google Shape;279;p29"/>
                <p:cNvSpPr/>
                <p:nvPr/>
              </p:nvSpPr>
              <p:spPr>
                <a:xfrm>
                  <a:off x="-4697500" y="656950"/>
                  <a:ext cx="731850" cy="698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4" h="27948" extrusionOk="0">
                      <a:moveTo>
                        <a:pt x="14637" y="4085"/>
                      </a:moveTo>
                      <a:cubicBezTo>
                        <a:pt x="20406" y="4085"/>
                        <a:pt x="25101" y="8682"/>
                        <a:pt x="25101" y="14331"/>
                      </a:cubicBezTo>
                      <a:lnTo>
                        <a:pt x="25101" y="23863"/>
                      </a:lnTo>
                      <a:lnTo>
                        <a:pt x="4172" y="23863"/>
                      </a:lnTo>
                      <a:lnTo>
                        <a:pt x="4172" y="14331"/>
                      </a:lnTo>
                      <a:cubicBezTo>
                        <a:pt x="4172" y="8680"/>
                        <a:pt x="8865" y="4085"/>
                        <a:pt x="14637" y="4085"/>
                      </a:cubicBezTo>
                      <a:close/>
                      <a:moveTo>
                        <a:pt x="14637" y="1"/>
                      </a:moveTo>
                      <a:cubicBezTo>
                        <a:pt x="6566" y="1"/>
                        <a:pt x="0" y="6429"/>
                        <a:pt x="0" y="14331"/>
                      </a:cubicBezTo>
                      <a:lnTo>
                        <a:pt x="0" y="25904"/>
                      </a:lnTo>
                      <a:cubicBezTo>
                        <a:pt x="0" y="27033"/>
                        <a:pt x="934" y="27947"/>
                        <a:pt x="2086" y="27947"/>
                      </a:cubicBezTo>
                      <a:lnTo>
                        <a:pt x="27186" y="27947"/>
                      </a:lnTo>
                      <a:cubicBezTo>
                        <a:pt x="28339" y="27947"/>
                        <a:pt x="29273" y="27033"/>
                        <a:pt x="29274" y="25906"/>
                      </a:cubicBezTo>
                      <a:lnTo>
                        <a:pt x="29274" y="14331"/>
                      </a:lnTo>
                      <a:cubicBezTo>
                        <a:pt x="29274" y="6429"/>
                        <a:pt x="22707" y="1"/>
                        <a:pt x="14637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0" name="Google Shape;280;p29"/>
                <p:cNvSpPr/>
                <p:nvPr/>
              </p:nvSpPr>
              <p:spPr>
                <a:xfrm>
                  <a:off x="-4704000" y="650450"/>
                  <a:ext cx="744825" cy="711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93" h="28468" extrusionOk="0">
                      <a:moveTo>
                        <a:pt x="14897" y="4605"/>
                      </a:moveTo>
                      <a:cubicBezTo>
                        <a:pt x="20522" y="4605"/>
                        <a:pt x="25101" y="9085"/>
                        <a:pt x="25101" y="14591"/>
                      </a:cubicBezTo>
                      <a:lnTo>
                        <a:pt x="25101" y="23864"/>
                      </a:lnTo>
                      <a:lnTo>
                        <a:pt x="4692" y="23864"/>
                      </a:lnTo>
                      <a:lnTo>
                        <a:pt x="4692" y="14591"/>
                      </a:lnTo>
                      <a:cubicBezTo>
                        <a:pt x="4692" y="9085"/>
                        <a:pt x="9269" y="4605"/>
                        <a:pt x="14897" y="4605"/>
                      </a:cubicBezTo>
                      <a:close/>
                      <a:moveTo>
                        <a:pt x="14897" y="4085"/>
                      </a:moveTo>
                      <a:cubicBezTo>
                        <a:pt x="8982" y="4085"/>
                        <a:pt x="4172" y="8798"/>
                        <a:pt x="4172" y="14591"/>
                      </a:cubicBezTo>
                      <a:lnTo>
                        <a:pt x="4172" y="24124"/>
                      </a:lnTo>
                      <a:cubicBezTo>
                        <a:pt x="4172" y="24267"/>
                        <a:pt x="4288" y="24384"/>
                        <a:pt x="4432" y="24384"/>
                      </a:cubicBezTo>
                      <a:lnTo>
                        <a:pt x="25361" y="24384"/>
                      </a:lnTo>
                      <a:cubicBezTo>
                        <a:pt x="25504" y="24384"/>
                        <a:pt x="25621" y="24267"/>
                        <a:pt x="25621" y="24124"/>
                      </a:cubicBezTo>
                      <a:lnTo>
                        <a:pt x="25621" y="14591"/>
                      </a:lnTo>
                      <a:cubicBezTo>
                        <a:pt x="25621" y="8798"/>
                        <a:pt x="20809" y="4085"/>
                        <a:pt x="14897" y="4085"/>
                      </a:cubicBezTo>
                      <a:close/>
                      <a:moveTo>
                        <a:pt x="14897" y="521"/>
                      </a:moveTo>
                      <a:cubicBezTo>
                        <a:pt x="22823" y="521"/>
                        <a:pt x="29272" y="6832"/>
                        <a:pt x="29272" y="14591"/>
                      </a:cubicBezTo>
                      <a:lnTo>
                        <a:pt x="29272" y="26164"/>
                      </a:lnTo>
                      <a:cubicBezTo>
                        <a:pt x="29272" y="27148"/>
                        <a:pt x="28454" y="27947"/>
                        <a:pt x="27446" y="27947"/>
                      </a:cubicBezTo>
                      <a:lnTo>
                        <a:pt x="2346" y="27947"/>
                      </a:lnTo>
                      <a:cubicBezTo>
                        <a:pt x="1339" y="27947"/>
                        <a:pt x="521" y="27148"/>
                        <a:pt x="521" y="26164"/>
                      </a:cubicBezTo>
                      <a:lnTo>
                        <a:pt x="521" y="14589"/>
                      </a:lnTo>
                      <a:cubicBezTo>
                        <a:pt x="521" y="6832"/>
                        <a:pt x="6969" y="521"/>
                        <a:pt x="14897" y="521"/>
                      </a:cubicBezTo>
                      <a:close/>
                      <a:moveTo>
                        <a:pt x="14897" y="0"/>
                      </a:moveTo>
                      <a:cubicBezTo>
                        <a:pt x="6682" y="0"/>
                        <a:pt x="0" y="6545"/>
                        <a:pt x="0" y="14591"/>
                      </a:cubicBezTo>
                      <a:lnTo>
                        <a:pt x="0" y="26164"/>
                      </a:lnTo>
                      <a:cubicBezTo>
                        <a:pt x="0" y="27435"/>
                        <a:pt x="1052" y="28467"/>
                        <a:pt x="2346" y="28467"/>
                      </a:cubicBezTo>
                      <a:lnTo>
                        <a:pt x="27446" y="28467"/>
                      </a:lnTo>
                      <a:cubicBezTo>
                        <a:pt x="28741" y="28467"/>
                        <a:pt x="29793" y="27435"/>
                        <a:pt x="29793" y="26166"/>
                      </a:cubicBezTo>
                      <a:lnTo>
                        <a:pt x="29793" y="14591"/>
                      </a:lnTo>
                      <a:cubicBezTo>
                        <a:pt x="29793" y="6545"/>
                        <a:pt x="23110" y="0"/>
                        <a:pt x="14897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1" name="Google Shape;281;p29"/>
                <p:cNvSpPr/>
                <p:nvPr/>
              </p:nvSpPr>
              <p:spPr>
                <a:xfrm>
                  <a:off x="-4736275" y="1216150"/>
                  <a:ext cx="798975" cy="660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959" h="26436" extrusionOk="0">
                      <a:moveTo>
                        <a:pt x="0" y="0"/>
                      </a:moveTo>
                      <a:lnTo>
                        <a:pt x="0" y="26436"/>
                      </a:lnTo>
                      <a:lnTo>
                        <a:pt x="31958" y="26436"/>
                      </a:lnTo>
                      <a:lnTo>
                        <a:pt x="31958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2" name="Google Shape;282;p29"/>
                <p:cNvSpPr/>
                <p:nvPr/>
              </p:nvSpPr>
              <p:spPr>
                <a:xfrm>
                  <a:off x="-4742800" y="1209650"/>
                  <a:ext cx="812000" cy="673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480" h="26956" extrusionOk="0">
                      <a:moveTo>
                        <a:pt x="31960" y="521"/>
                      </a:moveTo>
                      <a:lnTo>
                        <a:pt x="31960" y="26435"/>
                      </a:lnTo>
                      <a:lnTo>
                        <a:pt x="522" y="26435"/>
                      </a:lnTo>
                      <a:lnTo>
                        <a:pt x="522" y="521"/>
                      </a:lnTo>
                      <a:close/>
                      <a:moveTo>
                        <a:pt x="260" y="0"/>
                      </a:moveTo>
                      <a:cubicBezTo>
                        <a:pt x="117" y="0"/>
                        <a:pt x="1" y="117"/>
                        <a:pt x="2" y="260"/>
                      </a:cubicBezTo>
                      <a:lnTo>
                        <a:pt x="2" y="26696"/>
                      </a:lnTo>
                      <a:cubicBezTo>
                        <a:pt x="1" y="26840"/>
                        <a:pt x="118" y="26956"/>
                        <a:pt x="262" y="26956"/>
                      </a:cubicBezTo>
                      <a:lnTo>
                        <a:pt x="32219" y="26956"/>
                      </a:lnTo>
                      <a:cubicBezTo>
                        <a:pt x="32363" y="26956"/>
                        <a:pt x="32480" y="26840"/>
                        <a:pt x="32480" y="26696"/>
                      </a:cubicBezTo>
                      <a:lnTo>
                        <a:pt x="32480" y="260"/>
                      </a:lnTo>
                      <a:cubicBezTo>
                        <a:pt x="32480" y="117"/>
                        <a:pt x="32365" y="0"/>
                        <a:pt x="32221" y="0"/>
                      </a:cubicBezTo>
                      <a:cubicBezTo>
                        <a:pt x="32221" y="0"/>
                        <a:pt x="32220" y="0"/>
                        <a:pt x="32219" y="0"/>
                      </a:cubicBezTo>
                      <a:lnTo>
                        <a:pt x="262" y="0"/>
                      </a:lnTo>
                      <a:cubicBezTo>
                        <a:pt x="262" y="0"/>
                        <a:pt x="261" y="0"/>
                        <a:pt x="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3" name="Google Shape;283;p29"/>
                <p:cNvSpPr/>
                <p:nvPr/>
              </p:nvSpPr>
              <p:spPr>
                <a:xfrm>
                  <a:off x="-4427675" y="1405450"/>
                  <a:ext cx="173950" cy="310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58" h="12409" extrusionOk="0">
                      <a:moveTo>
                        <a:pt x="3479" y="0"/>
                      </a:moveTo>
                      <a:cubicBezTo>
                        <a:pt x="1557" y="0"/>
                        <a:pt x="0" y="1525"/>
                        <a:pt x="0" y="3406"/>
                      </a:cubicBezTo>
                      <a:cubicBezTo>
                        <a:pt x="0" y="4702"/>
                        <a:pt x="739" y="5828"/>
                        <a:pt x="1826" y="6403"/>
                      </a:cubicBezTo>
                      <a:lnTo>
                        <a:pt x="1242" y="12408"/>
                      </a:lnTo>
                      <a:lnTo>
                        <a:pt x="5717" y="12408"/>
                      </a:lnTo>
                      <a:lnTo>
                        <a:pt x="5132" y="6403"/>
                      </a:lnTo>
                      <a:cubicBezTo>
                        <a:pt x="6219" y="5828"/>
                        <a:pt x="6958" y="4702"/>
                        <a:pt x="6958" y="3406"/>
                      </a:cubicBezTo>
                      <a:cubicBezTo>
                        <a:pt x="6958" y="1525"/>
                        <a:pt x="5401" y="0"/>
                        <a:pt x="347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4" name="Google Shape;284;p29"/>
                <p:cNvSpPr/>
                <p:nvPr/>
              </p:nvSpPr>
              <p:spPr>
                <a:xfrm>
                  <a:off x="-4434200" y="1398925"/>
                  <a:ext cx="187000" cy="323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80" h="12930" extrusionOk="0">
                      <a:moveTo>
                        <a:pt x="3740" y="522"/>
                      </a:moveTo>
                      <a:cubicBezTo>
                        <a:pt x="5515" y="522"/>
                        <a:pt x="6960" y="1932"/>
                        <a:pt x="6960" y="3666"/>
                      </a:cubicBezTo>
                      <a:cubicBezTo>
                        <a:pt x="6960" y="4823"/>
                        <a:pt x="6312" y="5883"/>
                        <a:pt x="5271" y="6434"/>
                      </a:cubicBezTo>
                      <a:cubicBezTo>
                        <a:pt x="5177" y="6484"/>
                        <a:pt x="5123" y="6585"/>
                        <a:pt x="5134" y="6690"/>
                      </a:cubicBezTo>
                      <a:lnTo>
                        <a:pt x="5691" y="12409"/>
                      </a:lnTo>
                      <a:lnTo>
                        <a:pt x="1792" y="12409"/>
                      </a:lnTo>
                      <a:lnTo>
                        <a:pt x="2347" y="6690"/>
                      </a:lnTo>
                      <a:cubicBezTo>
                        <a:pt x="2357" y="6585"/>
                        <a:pt x="2303" y="6484"/>
                        <a:pt x="2209" y="6434"/>
                      </a:cubicBezTo>
                      <a:cubicBezTo>
                        <a:pt x="1168" y="5883"/>
                        <a:pt x="521" y="4823"/>
                        <a:pt x="521" y="3666"/>
                      </a:cubicBezTo>
                      <a:cubicBezTo>
                        <a:pt x="521" y="1932"/>
                        <a:pt x="1965" y="522"/>
                        <a:pt x="3740" y="522"/>
                      </a:cubicBezTo>
                      <a:close/>
                      <a:moveTo>
                        <a:pt x="3740" y="1"/>
                      </a:moveTo>
                      <a:cubicBezTo>
                        <a:pt x="1678" y="1"/>
                        <a:pt x="1" y="1645"/>
                        <a:pt x="1" y="3667"/>
                      </a:cubicBezTo>
                      <a:cubicBezTo>
                        <a:pt x="1" y="4958"/>
                        <a:pt x="691" y="6147"/>
                        <a:pt x="1812" y="6809"/>
                      </a:cubicBezTo>
                      <a:lnTo>
                        <a:pt x="1244" y="12644"/>
                      </a:lnTo>
                      <a:cubicBezTo>
                        <a:pt x="1230" y="12796"/>
                        <a:pt x="1350" y="12930"/>
                        <a:pt x="1503" y="12930"/>
                      </a:cubicBezTo>
                      <a:lnTo>
                        <a:pt x="5977" y="12930"/>
                      </a:lnTo>
                      <a:cubicBezTo>
                        <a:pt x="6130" y="12930"/>
                        <a:pt x="6250" y="12796"/>
                        <a:pt x="6236" y="12644"/>
                      </a:cubicBezTo>
                      <a:lnTo>
                        <a:pt x="5668" y="6809"/>
                      </a:lnTo>
                      <a:cubicBezTo>
                        <a:pt x="6789" y="6146"/>
                        <a:pt x="7479" y="4958"/>
                        <a:pt x="7479" y="3667"/>
                      </a:cubicBezTo>
                      <a:cubicBezTo>
                        <a:pt x="7479" y="1645"/>
                        <a:pt x="5801" y="1"/>
                        <a:pt x="374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85" name="Google Shape;285;p29"/>
            <p:cNvGrpSpPr/>
            <p:nvPr/>
          </p:nvGrpSpPr>
          <p:grpSpPr>
            <a:xfrm rot="10800000">
              <a:off x="3474186" y="4232201"/>
              <a:ext cx="183381" cy="1017092"/>
              <a:chOff x="-5634475" y="-504725"/>
              <a:chExt cx="188025" cy="1042850"/>
            </a:xfrm>
          </p:grpSpPr>
          <p:sp>
            <p:nvSpPr>
              <p:cNvPr id="286" name="Google Shape;286;p29"/>
              <p:cNvSpPr/>
              <p:nvPr/>
            </p:nvSpPr>
            <p:spPr>
              <a:xfrm>
                <a:off x="-5602700" y="-454250"/>
                <a:ext cx="156250" cy="992375"/>
              </a:xfrm>
              <a:custGeom>
                <a:avLst/>
                <a:gdLst/>
                <a:ahLst/>
                <a:cxnLst/>
                <a:rect l="l" t="t" r="r" b="b"/>
                <a:pathLst>
                  <a:path w="6250" h="39695" extrusionOk="0">
                    <a:moveTo>
                      <a:pt x="0" y="0"/>
                    </a:moveTo>
                    <a:lnTo>
                      <a:pt x="0" y="14432"/>
                    </a:lnTo>
                    <a:lnTo>
                      <a:pt x="5730" y="20160"/>
                    </a:lnTo>
                    <a:lnTo>
                      <a:pt x="5730" y="39695"/>
                    </a:lnTo>
                    <a:lnTo>
                      <a:pt x="6249" y="39695"/>
                    </a:lnTo>
                    <a:lnTo>
                      <a:pt x="6249" y="19945"/>
                    </a:lnTo>
                    <a:lnTo>
                      <a:pt x="521" y="14216"/>
                    </a:lnTo>
                    <a:lnTo>
                      <a:pt x="521" y="0"/>
                    </a:ln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29"/>
              <p:cNvSpPr/>
              <p:nvPr/>
            </p:nvSpPr>
            <p:spPr>
              <a:xfrm>
                <a:off x="-5634475" y="-504725"/>
                <a:ext cx="74225" cy="71400"/>
              </a:xfrm>
              <a:custGeom>
                <a:avLst/>
                <a:gdLst/>
                <a:ahLst/>
                <a:cxnLst/>
                <a:rect l="l" t="t" r="r" b="b"/>
                <a:pathLst>
                  <a:path w="2969" h="2856" extrusionOk="0">
                    <a:moveTo>
                      <a:pt x="1540" y="521"/>
                    </a:moveTo>
                    <a:cubicBezTo>
                      <a:pt x="2041" y="523"/>
                      <a:pt x="2447" y="928"/>
                      <a:pt x="2448" y="1428"/>
                    </a:cubicBezTo>
                    <a:cubicBezTo>
                      <a:pt x="2448" y="1795"/>
                      <a:pt x="2226" y="2126"/>
                      <a:pt x="1887" y="2266"/>
                    </a:cubicBezTo>
                    <a:cubicBezTo>
                      <a:pt x="1775" y="2313"/>
                      <a:pt x="1657" y="2335"/>
                      <a:pt x="1540" y="2335"/>
                    </a:cubicBezTo>
                    <a:cubicBezTo>
                      <a:pt x="1304" y="2335"/>
                      <a:pt x="1073" y="2243"/>
                      <a:pt x="899" y="2070"/>
                    </a:cubicBezTo>
                    <a:cubicBezTo>
                      <a:pt x="640" y="1810"/>
                      <a:pt x="561" y="1420"/>
                      <a:pt x="702" y="1081"/>
                    </a:cubicBezTo>
                    <a:cubicBezTo>
                      <a:pt x="842" y="742"/>
                      <a:pt x="1173" y="521"/>
                      <a:pt x="1540" y="521"/>
                    </a:cubicBezTo>
                    <a:close/>
                    <a:moveTo>
                      <a:pt x="1540" y="0"/>
                    </a:moveTo>
                    <a:cubicBezTo>
                      <a:pt x="1169" y="0"/>
                      <a:pt x="804" y="146"/>
                      <a:pt x="531" y="418"/>
                    </a:cubicBezTo>
                    <a:cubicBezTo>
                      <a:pt x="122" y="826"/>
                      <a:pt x="1" y="1440"/>
                      <a:pt x="221" y="1974"/>
                    </a:cubicBezTo>
                    <a:cubicBezTo>
                      <a:pt x="442" y="2508"/>
                      <a:pt x="962" y="2856"/>
                      <a:pt x="1540" y="2856"/>
                    </a:cubicBezTo>
                    <a:cubicBezTo>
                      <a:pt x="2328" y="2855"/>
                      <a:pt x="2967" y="2217"/>
                      <a:pt x="2969" y="1428"/>
                    </a:cubicBezTo>
                    <a:cubicBezTo>
                      <a:pt x="2969" y="851"/>
                      <a:pt x="2620" y="330"/>
                      <a:pt x="2087" y="110"/>
                    </a:cubicBezTo>
                    <a:cubicBezTo>
                      <a:pt x="1910" y="36"/>
                      <a:pt x="1724" y="0"/>
                      <a:pt x="1540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8" name="Google Shape;288;p29"/>
            <p:cNvGrpSpPr/>
            <p:nvPr/>
          </p:nvGrpSpPr>
          <p:grpSpPr>
            <a:xfrm rot="10800000">
              <a:off x="2618037" y="4358300"/>
              <a:ext cx="72367" cy="518274"/>
              <a:chOff x="-4201325" y="-449025"/>
              <a:chExt cx="74200" cy="531400"/>
            </a:xfrm>
          </p:grpSpPr>
          <p:sp>
            <p:nvSpPr>
              <p:cNvPr id="289" name="Google Shape;289;p29"/>
              <p:cNvSpPr/>
              <p:nvPr/>
            </p:nvSpPr>
            <p:spPr>
              <a:xfrm>
                <a:off x="-4170425" y="-413325"/>
                <a:ext cx="13050" cy="495700"/>
              </a:xfrm>
              <a:custGeom>
                <a:avLst/>
                <a:gdLst/>
                <a:ahLst/>
                <a:cxnLst/>
                <a:rect l="l" t="t" r="r" b="b"/>
                <a:pathLst>
                  <a:path w="522" h="19828" extrusionOk="0">
                    <a:moveTo>
                      <a:pt x="0" y="0"/>
                    </a:moveTo>
                    <a:lnTo>
                      <a:pt x="0" y="19828"/>
                    </a:lnTo>
                    <a:lnTo>
                      <a:pt x="521" y="19828"/>
                    </a:lnTo>
                    <a:lnTo>
                      <a:pt x="521" y="0"/>
                    </a:ln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29"/>
              <p:cNvSpPr/>
              <p:nvPr/>
            </p:nvSpPr>
            <p:spPr>
              <a:xfrm>
                <a:off x="-4194325" y="-442500"/>
                <a:ext cx="60700" cy="58400"/>
              </a:xfrm>
              <a:custGeom>
                <a:avLst/>
                <a:gdLst/>
                <a:ahLst/>
                <a:cxnLst/>
                <a:rect l="l" t="t" r="r" b="b"/>
                <a:pathLst>
                  <a:path w="2428" h="2336" extrusionOk="0">
                    <a:moveTo>
                      <a:pt x="1260" y="0"/>
                    </a:moveTo>
                    <a:cubicBezTo>
                      <a:pt x="788" y="0"/>
                      <a:pt x="363" y="285"/>
                      <a:pt x="181" y="720"/>
                    </a:cubicBezTo>
                    <a:cubicBezTo>
                      <a:pt x="1" y="1156"/>
                      <a:pt x="101" y="1659"/>
                      <a:pt x="434" y="1993"/>
                    </a:cubicBezTo>
                    <a:cubicBezTo>
                      <a:pt x="658" y="2217"/>
                      <a:pt x="957" y="2335"/>
                      <a:pt x="1260" y="2335"/>
                    </a:cubicBezTo>
                    <a:cubicBezTo>
                      <a:pt x="1411" y="2335"/>
                      <a:pt x="1563" y="2306"/>
                      <a:pt x="1707" y="2246"/>
                    </a:cubicBezTo>
                    <a:cubicBezTo>
                      <a:pt x="2143" y="2066"/>
                      <a:pt x="2428" y="1640"/>
                      <a:pt x="2428" y="1167"/>
                    </a:cubicBezTo>
                    <a:cubicBezTo>
                      <a:pt x="2428" y="523"/>
                      <a:pt x="1906" y="0"/>
                      <a:pt x="1260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29"/>
              <p:cNvSpPr/>
              <p:nvPr/>
            </p:nvSpPr>
            <p:spPr>
              <a:xfrm>
                <a:off x="-4201325" y="-449025"/>
                <a:ext cx="74200" cy="71400"/>
              </a:xfrm>
              <a:custGeom>
                <a:avLst/>
                <a:gdLst/>
                <a:ahLst/>
                <a:cxnLst/>
                <a:rect l="l" t="t" r="r" b="b"/>
                <a:pathLst>
                  <a:path w="2968" h="2856" extrusionOk="0">
                    <a:moveTo>
                      <a:pt x="1540" y="521"/>
                    </a:moveTo>
                    <a:lnTo>
                      <a:pt x="1540" y="523"/>
                    </a:lnTo>
                    <a:cubicBezTo>
                      <a:pt x="2042" y="523"/>
                      <a:pt x="2447" y="928"/>
                      <a:pt x="2447" y="1428"/>
                    </a:cubicBezTo>
                    <a:cubicBezTo>
                      <a:pt x="2447" y="1795"/>
                      <a:pt x="2227" y="2126"/>
                      <a:pt x="1888" y="2266"/>
                    </a:cubicBezTo>
                    <a:cubicBezTo>
                      <a:pt x="1775" y="2313"/>
                      <a:pt x="1658" y="2335"/>
                      <a:pt x="1541" y="2335"/>
                    </a:cubicBezTo>
                    <a:cubicBezTo>
                      <a:pt x="1305" y="2335"/>
                      <a:pt x="1073" y="2243"/>
                      <a:pt x="898" y="2070"/>
                    </a:cubicBezTo>
                    <a:cubicBezTo>
                      <a:pt x="639" y="1811"/>
                      <a:pt x="562" y="1420"/>
                      <a:pt x="702" y="1081"/>
                    </a:cubicBezTo>
                    <a:cubicBezTo>
                      <a:pt x="843" y="743"/>
                      <a:pt x="1173" y="521"/>
                      <a:pt x="1540" y="521"/>
                    </a:cubicBezTo>
                    <a:close/>
                    <a:moveTo>
                      <a:pt x="1541" y="1"/>
                    </a:moveTo>
                    <a:cubicBezTo>
                      <a:pt x="1169" y="1"/>
                      <a:pt x="804" y="146"/>
                      <a:pt x="530" y="418"/>
                    </a:cubicBezTo>
                    <a:cubicBezTo>
                      <a:pt x="122" y="828"/>
                      <a:pt x="0" y="1442"/>
                      <a:pt x="222" y="1974"/>
                    </a:cubicBezTo>
                    <a:cubicBezTo>
                      <a:pt x="442" y="2508"/>
                      <a:pt x="963" y="2856"/>
                      <a:pt x="1540" y="2856"/>
                    </a:cubicBezTo>
                    <a:cubicBezTo>
                      <a:pt x="2329" y="2855"/>
                      <a:pt x="2967" y="2217"/>
                      <a:pt x="2968" y="1428"/>
                    </a:cubicBezTo>
                    <a:cubicBezTo>
                      <a:pt x="2968" y="851"/>
                      <a:pt x="2620" y="330"/>
                      <a:pt x="2088" y="110"/>
                    </a:cubicBezTo>
                    <a:cubicBezTo>
                      <a:pt x="1911" y="36"/>
                      <a:pt x="1725" y="1"/>
                      <a:pt x="1541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948D7-5356-46D0-BA89-8B000B26E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2-Infection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8EC04C-F5EC-4F39-99DE-6041DEFDFF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6625" y="1186626"/>
            <a:ext cx="7426350" cy="344819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Once installed, malware aims to create a connection with the attacker.</a:t>
            </a:r>
          </a:p>
          <a:p>
            <a:pPr>
              <a:lnSpc>
                <a:spcPct val="150000"/>
              </a:lnSpc>
            </a:pPr>
            <a:r>
              <a:rPr lang="en-US" dirty="0"/>
              <a:t>This allows them to download files required for the attack.</a:t>
            </a:r>
          </a:p>
          <a:p>
            <a:pPr>
              <a:lnSpc>
                <a:spcPct val="150000"/>
              </a:lnSpc>
            </a:pPr>
            <a:r>
              <a:rPr lang="en-US" dirty="0"/>
              <a:t>During this phase, processes are being called and executed in weird parts of the system.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681732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948D7-5356-46D0-BA89-8B000B26E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3-Scanning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8EC04C-F5EC-4F39-99DE-6041DEFDFF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6625" y="1186626"/>
            <a:ext cx="7426350" cy="344819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The malware scans the device for files to encrypt.</a:t>
            </a:r>
          </a:p>
          <a:p>
            <a:pPr>
              <a:lnSpc>
                <a:spcPct val="150000"/>
              </a:lnSpc>
            </a:pPr>
            <a:r>
              <a:rPr lang="en-US" dirty="0"/>
              <a:t>It scans the network for cloud accounts linked to the device.</a:t>
            </a:r>
          </a:p>
          <a:p>
            <a:pPr>
              <a:lnSpc>
                <a:spcPct val="150000"/>
              </a:lnSpc>
            </a:pPr>
            <a:r>
              <a:rPr lang="en-US" dirty="0"/>
              <a:t>The duration and prevention of this phase depends on the network’s size.</a:t>
            </a:r>
          </a:p>
        </p:txBody>
      </p:sp>
    </p:spTree>
    <p:extLst>
      <p:ext uri="{BB962C8B-B14F-4D97-AF65-F5344CB8AC3E}">
        <p14:creationId xmlns:p14="http://schemas.microsoft.com/office/powerpoint/2010/main" val="995993567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948D7-5356-46D0-BA89-8B000B26E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4-Encryption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8EC04C-F5EC-4F39-99DE-6041DEFDFF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6625" y="1186626"/>
            <a:ext cx="7426350" cy="344819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When activated, the malware starts encrypting files.</a:t>
            </a:r>
          </a:p>
          <a:p>
            <a:pPr>
              <a:lnSpc>
                <a:spcPct val="150000"/>
              </a:lnSpc>
            </a:pPr>
            <a:r>
              <a:rPr lang="en-US" dirty="0"/>
              <a:t>Some may encrypt individual files, while others encrypt the master record of a file system.</a:t>
            </a:r>
          </a:p>
          <a:p>
            <a:pPr>
              <a:lnSpc>
                <a:spcPct val="150000"/>
              </a:lnSpc>
            </a:pPr>
            <a:r>
              <a:rPr lang="en-US" dirty="0"/>
              <a:t>To prevent recovery, backups get deleted or encrypted.</a:t>
            </a:r>
          </a:p>
          <a:p>
            <a:pPr>
              <a:lnSpc>
                <a:spcPct val="150000"/>
              </a:lnSpc>
            </a:pPr>
            <a:r>
              <a:rPr lang="en-US" dirty="0"/>
              <a:t>When the ransom is paid, symmetric key gets decrypted by the attacker’s private key. Then it is used to decrypt the files.</a:t>
            </a:r>
          </a:p>
        </p:txBody>
      </p:sp>
    </p:spTree>
    <p:extLst>
      <p:ext uri="{BB962C8B-B14F-4D97-AF65-F5344CB8AC3E}">
        <p14:creationId xmlns:p14="http://schemas.microsoft.com/office/powerpoint/2010/main" val="1666307422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948D7-5356-46D0-BA89-8B000B26E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5-Aftermath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8EC04C-F5EC-4F39-99DE-6041DEFDFF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6625" y="1186626"/>
            <a:ext cx="7426350" cy="344819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Once the attack was a success, The user is prompted with a message that warns him of data loss if the ransom is not paid by time stated.</a:t>
            </a:r>
          </a:p>
          <a:p>
            <a:pPr>
              <a:lnSpc>
                <a:spcPct val="150000"/>
              </a:lnSpc>
            </a:pPr>
            <a:r>
              <a:rPr lang="en-US" dirty="0"/>
              <a:t>The payment usually will be through Bitcoins.</a:t>
            </a:r>
          </a:p>
          <a:p>
            <a:pPr>
              <a:lnSpc>
                <a:spcPct val="150000"/>
              </a:lnSpc>
            </a:pPr>
            <a:r>
              <a:rPr lang="en-US" dirty="0"/>
              <a:t>The ransom may be doubled in some case, if the user did not pay up quickly.</a:t>
            </a:r>
          </a:p>
        </p:txBody>
      </p:sp>
    </p:spTree>
    <p:extLst>
      <p:ext uri="{BB962C8B-B14F-4D97-AF65-F5344CB8AC3E}">
        <p14:creationId xmlns:p14="http://schemas.microsoft.com/office/powerpoint/2010/main" val="2186854949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34"/>
          <p:cNvSpPr txBox="1">
            <a:spLocks noGrp="1"/>
          </p:cNvSpPr>
          <p:nvPr>
            <p:ph type="title"/>
          </p:nvPr>
        </p:nvSpPr>
        <p:spPr>
          <a:xfrm>
            <a:off x="723786" y="754687"/>
            <a:ext cx="3643085" cy="167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Detection Techniques</a:t>
            </a:r>
          </a:p>
        </p:txBody>
      </p:sp>
      <p:grpSp>
        <p:nvGrpSpPr>
          <p:cNvPr id="86" name="Google Shape;3560;p64">
            <a:extLst>
              <a:ext uri="{FF2B5EF4-FFF2-40B4-BE49-F238E27FC236}">
                <a16:creationId xmlns:a16="http://schemas.microsoft.com/office/drawing/2014/main" id="{86E52716-2828-4A4D-A681-C14630F48FCE}"/>
              </a:ext>
            </a:extLst>
          </p:cNvPr>
          <p:cNvGrpSpPr/>
          <p:nvPr/>
        </p:nvGrpSpPr>
        <p:grpSpPr>
          <a:xfrm>
            <a:off x="4880259" y="1649002"/>
            <a:ext cx="3643085" cy="2980507"/>
            <a:chOff x="449250" y="238125"/>
            <a:chExt cx="6401725" cy="5237425"/>
          </a:xfrm>
        </p:grpSpPr>
        <p:sp>
          <p:nvSpPr>
            <p:cNvPr id="87" name="Google Shape;3561;p64">
              <a:extLst>
                <a:ext uri="{FF2B5EF4-FFF2-40B4-BE49-F238E27FC236}">
                  <a16:creationId xmlns:a16="http://schemas.microsoft.com/office/drawing/2014/main" id="{5A7C6B4E-D901-42C5-B37D-0F549125356D}"/>
                </a:ext>
              </a:extLst>
            </p:cNvPr>
            <p:cNvSpPr/>
            <p:nvPr/>
          </p:nvSpPr>
          <p:spPr>
            <a:xfrm>
              <a:off x="449250" y="238125"/>
              <a:ext cx="6401725" cy="4867000"/>
            </a:xfrm>
            <a:custGeom>
              <a:avLst/>
              <a:gdLst/>
              <a:ahLst/>
              <a:cxnLst/>
              <a:rect l="l" t="t" r="r" b="b"/>
              <a:pathLst>
                <a:path w="256069" h="194680" extrusionOk="0">
                  <a:moveTo>
                    <a:pt x="156176" y="0"/>
                  </a:moveTo>
                  <a:cubicBezTo>
                    <a:pt x="145518" y="0"/>
                    <a:pt x="132819" y="2041"/>
                    <a:pt x="117347" y="7037"/>
                  </a:cubicBezTo>
                  <a:cubicBezTo>
                    <a:pt x="73919" y="21063"/>
                    <a:pt x="72529" y="47320"/>
                    <a:pt x="39520" y="50959"/>
                  </a:cubicBezTo>
                  <a:cubicBezTo>
                    <a:pt x="6511" y="54598"/>
                    <a:pt x="0" y="81018"/>
                    <a:pt x="20457" y="107280"/>
                  </a:cubicBezTo>
                  <a:cubicBezTo>
                    <a:pt x="40914" y="133541"/>
                    <a:pt x="34389" y="155948"/>
                    <a:pt x="53883" y="173479"/>
                  </a:cubicBezTo>
                  <a:cubicBezTo>
                    <a:pt x="53883" y="173479"/>
                    <a:pt x="75463" y="194395"/>
                    <a:pt x="109332" y="194677"/>
                  </a:cubicBezTo>
                  <a:cubicBezTo>
                    <a:pt x="109494" y="194679"/>
                    <a:pt x="109655" y="194679"/>
                    <a:pt x="109816" y="194679"/>
                  </a:cubicBezTo>
                  <a:cubicBezTo>
                    <a:pt x="143285" y="194679"/>
                    <a:pt x="152002" y="165455"/>
                    <a:pt x="163781" y="160161"/>
                  </a:cubicBezTo>
                  <a:cubicBezTo>
                    <a:pt x="165889" y="159213"/>
                    <a:pt x="168046" y="158833"/>
                    <a:pt x="170310" y="158833"/>
                  </a:cubicBezTo>
                  <a:cubicBezTo>
                    <a:pt x="179462" y="158833"/>
                    <a:pt x="190378" y="165035"/>
                    <a:pt x="206960" y="165035"/>
                  </a:cubicBezTo>
                  <a:cubicBezTo>
                    <a:pt x="209318" y="165035"/>
                    <a:pt x="211790" y="164910"/>
                    <a:pt x="214388" y="164623"/>
                  </a:cubicBezTo>
                  <a:cubicBezTo>
                    <a:pt x="239780" y="161824"/>
                    <a:pt x="256069" y="123080"/>
                    <a:pt x="238166" y="100552"/>
                  </a:cubicBezTo>
                  <a:cubicBezTo>
                    <a:pt x="220263" y="78026"/>
                    <a:pt x="194362" y="68431"/>
                    <a:pt x="196727" y="54917"/>
                  </a:cubicBezTo>
                  <a:cubicBezTo>
                    <a:pt x="199092" y="41401"/>
                    <a:pt x="214197" y="26885"/>
                    <a:pt x="198277" y="14582"/>
                  </a:cubicBezTo>
                  <a:cubicBezTo>
                    <a:pt x="188030" y="6662"/>
                    <a:pt x="175435" y="0"/>
                    <a:pt x="156176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3562;p64">
              <a:extLst>
                <a:ext uri="{FF2B5EF4-FFF2-40B4-BE49-F238E27FC236}">
                  <a16:creationId xmlns:a16="http://schemas.microsoft.com/office/drawing/2014/main" id="{669C1626-0004-4232-8A88-51199189AE49}"/>
                </a:ext>
              </a:extLst>
            </p:cNvPr>
            <p:cNvSpPr/>
            <p:nvPr/>
          </p:nvSpPr>
          <p:spPr>
            <a:xfrm>
              <a:off x="654175" y="1408900"/>
              <a:ext cx="2934500" cy="1237575"/>
            </a:xfrm>
            <a:custGeom>
              <a:avLst/>
              <a:gdLst/>
              <a:ahLst/>
              <a:cxnLst/>
              <a:rect l="l" t="t" r="r" b="b"/>
              <a:pathLst>
                <a:path w="117380" h="49503" extrusionOk="0">
                  <a:moveTo>
                    <a:pt x="117379" y="0"/>
                  </a:moveTo>
                  <a:lnTo>
                    <a:pt x="819" y="28131"/>
                  </a:lnTo>
                  <a:lnTo>
                    <a:pt x="819" y="28131"/>
                  </a:lnTo>
                  <a:cubicBezTo>
                    <a:pt x="0" y="34609"/>
                    <a:pt x="1478" y="41924"/>
                    <a:pt x="5269" y="49502"/>
                  </a:cubicBezTo>
                  <a:lnTo>
                    <a:pt x="5269" y="49502"/>
                  </a:lnTo>
                  <a:lnTo>
                    <a:pt x="1173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3563;p64">
              <a:extLst>
                <a:ext uri="{FF2B5EF4-FFF2-40B4-BE49-F238E27FC236}">
                  <a16:creationId xmlns:a16="http://schemas.microsoft.com/office/drawing/2014/main" id="{0A3B4062-FF43-40DB-A54B-8E7728711EE9}"/>
                </a:ext>
              </a:extLst>
            </p:cNvPr>
            <p:cNvSpPr/>
            <p:nvPr/>
          </p:nvSpPr>
          <p:spPr>
            <a:xfrm>
              <a:off x="1359925" y="1527750"/>
              <a:ext cx="2324375" cy="2834650"/>
            </a:xfrm>
            <a:custGeom>
              <a:avLst/>
              <a:gdLst/>
              <a:ahLst/>
              <a:cxnLst/>
              <a:rect l="l" t="t" r="r" b="b"/>
              <a:pathLst>
                <a:path w="92975" h="113386" extrusionOk="0">
                  <a:moveTo>
                    <a:pt x="92975" y="1"/>
                  </a:moveTo>
                  <a:lnTo>
                    <a:pt x="1" y="88441"/>
                  </a:lnTo>
                  <a:cubicBezTo>
                    <a:pt x="2765" y="97462"/>
                    <a:pt x="5000" y="105799"/>
                    <a:pt x="10063" y="113385"/>
                  </a:cubicBezTo>
                  <a:lnTo>
                    <a:pt x="10063" y="113385"/>
                  </a:lnTo>
                  <a:lnTo>
                    <a:pt x="929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3564;p64">
              <a:extLst>
                <a:ext uri="{FF2B5EF4-FFF2-40B4-BE49-F238E27FC236}">
                  <a16:creationId xmlns:a16="http://schemas.microsoft.com/office/drawing/2014/main" id="{811B30D5-EA32-4D1A-958B-AB435DB28977}"/>
                </a:ext>
              </a:extLst>
            </p:cNvPr>
            <p:cNvSpPr/>
            <p:nvPr/>
          </p:nvSpPr>
          <p:spPr>
            <a:xfrm>
              <a:off x="1872225" y="1564700"/>
              <a:ext cx="1879600" cy="3395675"/>
            </a:xfrm>
            <a:custGeom>
              <a:avLst/>
              <a:gdLst/>
              <a:ahLst/>
              <a:cxnLst/>
              <a:rect l="l" t="t" r="r" b="b"/>
              <a:pathLst>
                <a:path w="75184" h="135827" extrusionOk="0">
                  <a:moveTo>
                    <a:pt x="75183" y="1"/>
                  </a:moveTo>
                  <a:lnTo>
                    <a:pt x="1" y="123012"/>
                  </a:lnTo>
                  <a:cubicBezTo>
                    <a:pt x="3990" y="126184"/>
                    <a:pt x="11779" y="131640"/>
                    <a:pt x="22564" y="135827"/>
                  </a:cubicBezTo>
                  <a:lnTo>
                    <a:pt x="751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3565;p64">
              <a:extLst>
                <a:ext uri="{FF2B5EF4-FFF2-40B4-BE49-F238E27FC236}">
                  <a16:creationId xmlns:a16="http://schemas.microsoft.com/office/drawing/2014/main" id="{2E4A1CF3-5C04-446C-ADD9-315B31BCA075}"/>
                </a:ext>
              </a:extLst>
            </p:cNvPr>
            <p:cNvSpPr/>
            <p:nvPr/>
          </p:nvSpPr>
          <p:spPr>
            <a:xfrm>
              <a:off x="847450" y="1296475"/>
              <a:ext cx="2719600" cy="460775"/>
            </a:xfrm>
            <a:custGeom>
              <a:avLst/>
              <a:gdLst/>
              <a:ahLst/>
              <a:cxnLst/>
              <a:rect l="l" t="t" r="r" b="b"/>
              <a:pathLst>
                <a:path w="108784" h="18431" extrusionOk="0">
                  <a:moveTo>
                    <a:pt x="47015" y="0"/>
                  </a:moveTo>
                  <a:cubicBezTo>
                    <a:pt x="40751" y="4314"/>
                    <a:pt x="33637" y="7517"/>
                    <a:pt x="23592" y="8625"/>
                  </a:cubicBezTo>
                  <a:cubicBezTo>
                    <a:pt x="12986" y="9794"/>
                    <a:pt x="5121" y="13318"/>
                    <a:pt x="1" y="18431"/>
                  </a:cubicBezTo>
                  <a:lnTo>
                    <a:pt x="108783" y="1544"/>
                  </a:lnTo>
                  <a:lnTo>
                    <a:pt x="4701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3566;p64">
              <a:extLst>
                <a:ext uri="{FF2B5EF4-FFF2-40B4-BE49-F238E27FC236}">
                  <a16:creationId xmlns:a16="http://schemas.microsoft.com/office/drawing/2014/main" id="{B39493EB-DCA8-4D89-9C18-DBC75645F4B9}"/>
                </a:ext>
              </a:extLst>
            </p:cNvPr>
            <p:cNvSpPr/>
            <p:nvPr/>
          </p:nvSpPr>
          <p:spPr>
            <a:xfrm>
              <a:off x="2799325" y="1582900"/>
              <a:ext cx="1027275" cy="3522225"/>
            </a:xfrm>
            <a:custGeom>
              <a:avLst/>
              <a:gdLst/>
              <a:ahLst/>
              <a:cxnLst/>
              <a:rect l="l" t="t" r="r" b="b"/>
              <a:pathLst>
                <a:path w="41091" h="140889" extrusionOk="0">
                  <a:moveTo>
                    <a:pt x="41090" y="0"/>
                  </a:moveTo>
                  <a:lnTo>
                    <a:pt x="0" y="139320"/>
                  </a:lnTo>
                  <a:cubicBezTo>
                    <a:pt x="4769" y="140258"/>
                    <a:pt x="9888" y="140841"/>
                    <a:pt x="15329" y="140886"/>
                  </a:cubicBezTo>
                  <a:cubicBezTo>
                    <a:pt x="15489" y="140888"/>
                    <a:pt x="15648" y="140888"/>
                    <a:pt x="15807" y="140888"/>
                  </a:cubicBezTo>
                  <a:cubicBezTo>
                    <a:pt x="19473" y="140888"/>
                    <a:pt x="22841" y="140535"/>
                    <a:pt x="25951" y="139903"/>
                  </a:cubicBezTo>
                  <a:lnTo>
                    <a:pt x="4109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3567;p64">
              <a:extLst>
                <a:ext uri="{FF2B5EF4-FFF2-40B4-BE49-F238E27FC236}">
                  <a16:creationId xmlns:a16="http://schemas.microsoft.com/office/drawing/2014/main" id="{62D2EBF9-D814-4FBA-9683-3C7B32847EF3}"/>
                </a:ext>
              </a:extLst>
            </p:cNvPr>
            <p:cNvSpPr/>
            <p:nvPr/>
          </p:nvSpPr>
          <p:spPr>
            <a:xfrm>
              <a:off x="964550" y="1474650"/>
              <a:ext cx="2664100" cy="1922400"/>
            </a:xfrm>
            <a:custGeom>
              <a:avLst/>
              <a:gdLst/>
              <a:ahLst/>
              <a:cxnLst/>
              <a:rect l="l" t="t" r="r" b="b"/>
              <a:pathLst>
                <a:path w="106564" h="76896" extrusionOk="0">
                  <a:moveTo>
                    <a:pt x="106564" y="0"/>
                  </a:moveTo>
                  <a:lnTo>
                    <a:pt x="1" y="58023"/>
                  </a:lnTo>
                  <a:cubicBezTo>
                    <a:pt x="5061" y="64558"/>
                    <a:pt x="8458" y="70854"/>
                    <a:pt x="11006" y="76896"/>
                  </a:cubicBezTo>
                  <a:lnTo>
                    <a:pt x="10656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3568;p64">
              <a:extLst>
                <a:ext uri="{FF2B5EF4-FFF2-40B4-BE49-F238E27FC236}">
                  <a16:creationId xmlns:a16="http://schemas.microsoft.com/office/drawing/2014/main" id="{24CCD23E-C292-413E-9599-6B7AE764768C}"/>
                </a:ext>
              </a:extLst>
            </p:cNvPr>
            <p:cNvSpPr/>
            <p:nvPr/>
          </p:nvSpPr>
          <p:spPr>
            <a:xfrm>
              <a:off x="4043050" y="1519500"/>
              <a:ext cx="2147875" cy="2844425"/>
            </a:xfrm>
            <a:custGeom>
              <a:avLst/>
              <a:gdLst/>
              <a:ahLst/>
              <a:cxnLst/>
              <a:rect l="l" t="t" r="r" b="b"/>
              <a:pathLst>
                <a:path w="85915" h="113777" extrusionOk="0">
                  <a:moveTo>
                    <a:pt x="1" y="0"/>
                  </a:moveTo>
                  <a:lnTo>
                    <a:pt x="61944" y="113764"/>
                  </a:lnTo>
                  <a:cubicBezTo>
                    <a:pt x="62372" y="113772"/>
                    <a:pt x="62799" y="113776"/>
                    <a:pt x="63227" y="113776"/>
                  </a:cubicBezTo>
                  <a:cubicBezTo>
                    <a:pt x="65702" y="113776"/>
                    <a:pt x="68175" y="113640"/>
                    <a:pt x="70636" y="113368"/>
                  </a:cubicBezTo>
                  <a:cubicBezTo>
                    <a:pt x="76268" y="112747"/>
                    <a:pt x="81452" y="110354"/>
                    <a:pt x="85915" y="106764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3569;p64">
              <a:extLst>
                <a:ext uri="{FF2B5EF4-FFF2-40B4-BE49-F238E27FC236}">
                  <a16:creationId xmlns:a16="http://schemas.microsoft.com/office/drawing/2014/main" id="{1F48BA6A-28A2-4CB9-A963-C3826DD117AE}"/>
                </a:ext>
              </a:extLst>
            </p:cNvPr>
            <p:cNvSpPr/>
            <p:nvPr/>
          </p:nvSpPr>
          <p:spPr>
            <a:xfrm>
              <a:off x="4096200" y="1463850"/>
              <a:ext cx="2502050" cy="2449625"/>
            </a:xfrm>
            <a:custGeom>
              <a:avLst/>
              <a:gdLst/>
              <a:ahLst/>
              <a:cxnLst/>
              <a:rect l="l" t="t" r="r" b="b"/>
              <a:pathLst>
                <a:path w="100082" h="97985" extrusionOk="0">
                  <a:moveTo>
                    <a:pt x="1" y="0"/>
                  </a:moveTo>
                  <a:lnTo>
                    <a:pt x="93205" y="97984"/>
                  </a:lnTo>
                  <a:cubicBezTo>
                    <a:pt x="97609" y="90591"/>
                    <a:pt x="100081" y="81711"/>
                    <a:pt x="99830" y="7300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3570;p64">
              <a:extLst>
                <a:ext uri="{FF2B5EF4-FFF2-40B4-BE49-F238E27FC236}">
                  <a16:creationId xmlns:a16="http://schemas.microsoft.com/office/drawing/2014/main" id="{096CEB6D-0D6B-478B-8909-504AECB1642D}"/>
                </a:ext>
              </a:extLst>
            </p:cNvPr>
            <p:cNvSpPr/>
            <p:nvPr/>
          </p:nvSpPr>
          <p:spPr>
            <a:xfrm>
              <a:off x="4133125" y="1396325"/>
              <a:ext cx="2311975" cy="1413025"/>
            </a:xfrm>
            <a:custGeom>
              <a:avLst/>
              <a:gdLst/>
              <a:ahLst/>
              <a:cxnLst/>
              <a:rect l="l" t="t" r="r" b="b"/>
              <a:pathLst>
                <a:path w="92479" h="56521" extrusionOk="0">
                  <a:moveTo>
                    <a:pt x="0" y="1"/>
                  </a:moveTo>
                  <a:lnTo>
                    <a:pt x="92479" y="56521"/>
                  </a:lnTo>
                  <a:cubicBezTo>
                    <a:pt x="91960" y="55739"/>
                    <a:pt x="91403" y="54974"/>
                    <a:pt x="90811" y="54224"/>
                  </a:cubicBezTo>
                  <a:cubicBezTo>
                    <a:pt x="78816" y="39131"/>
                    <a:pt x="63231" y="29844"/>
                    <a:pt x="54962" y="2129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3571;p64">
              <a:extLst>
                <a:ext uri="{FF2B5EF4-FFF2-40B4-BE49-F238E27FC236}">
                  <a16:creationId xmlns:a16="http://schemas.microsoft.com/office/drawing/2014/main" id="{89FAF5BE-F221-45AE-ADE0-6DCDAAD027D0}"/>
                </a:ext>
              </a:extLst>
            </p:cNvPr>
            <p:cNvSpPr/>
            <p:nvPr/>
          </p:nvSpPr>
          <p:spPr>
            <a:xfrm>
              <a:off x="4151325" y="1321550"/>
              <a:ext cx="1260400" cy="358000"/>
            </a:xfrm>
            <a:custGeom>
              <a:avLst/>
              <a:gdLst/>
              <a:ahLst/>
              <a:cxnLst/>
              <a:rect l="l" t="t" r="r" b="b"/>
              <a:pathLst>
                <a:path w="50416" h="14320" extrusionOk="0">
                  <a:moveTo>
                    <a:pt x="0" y="1"/>
                  </a:moveTo>
                  <a:lnTo>
                    <a:pt x="48550" y="14320"/>
                  </a:lnTo>
                  <a:cubicBezTo>
                    <a:pt x="48454" y="13406"/>
                    <a:pt x="48486" y="12483"/>
                    <a:pt x="48644" y="11580"/>
                  </a:cubicBezTo>
                  <a:cubicBezTo>
                    <a:pt x="48999" y="9557"/>
                    <a:pt x="49638" y="7512"/>
                    <a:pt x="50416" y="5456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3572;p64">
              <a:extLst>
                <a:ext uri="{FF2B5EF4-FFF2-40B4-BE49-F238E27FC236}">
                  <a16:creationId xmlns:a16="http://schemas.microsoft.com/office/drawing/2014/main" id="{3C610C42-3D8A-404B-AD1B-A0C4A9087C13}"/>
                </a:ext>
              </a:extLst>
            </p:cNvPr>
            <p:cNvSpPr/>
            <p:nvPr/>
          </p:nvSpPr>
          <p:spPr>
            <a:xfrm>
              <a:off x="3819750" y="1581100"/>
              <a:ext cx="523450" cy="3350000"/>
            </a:xfrm>
            <a:custGeom>
              <a:avLst/>
              <a:gdLst/>
              <a:ahLst/>
              <a:cxnLst/>
              <a:rect l="l" t="t" r="r" b="b"/>
              <a:pathLst>
                <a:path w="20938" h="134000" extrusionOk="0">
                  <a:moveTo>
                    <a:pt x="3350" y="1"/>
                  </a:moveTo>
                  <a:lnTo>
                    <a:pt x="0" y="133999"/>
                  </a:lnTo>
                  <a:cubicBezTo>
                    <a:pt x="9434" y="128035"/>
                    <a:pt x="15537" y="119459"/>
                    <a:pt x="20937" y="113297"/>
                  </a:cubicBezTo>
                  <a:lnTo>
                    <a:pt x="335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3573;p64">
              <a:extLst>
                <a:ext uri="{FF2B5EF4-FFF2-40B4-BE49-F238E27FC236}">
                  <a16:creationId xmlns:a16="http://schemas.microsoft.com/office/drawing/2014/main" id="{06C55D91-C04D-4769-B1F5-06E379D37670}"/>
                </a:ext>
              </a:extLst>
            </p:cNvPr>
            <p:cNvSpPr/>
            <p:nvPr/>
          </p:nvSpPr>
          <p:spPr>
            <a:xfrm>
              <a:off x="2249600" y="932000"/>
              <a:ext cx="1315650" cy="326150"/>
            </a:xfrm>
            <a:custGeom>
              <a:avLst/>
              <a:gdLst/>
              <a:ahLst/>
              <a:cxnLst/>
              <a:rect l="l" t="t" r="r" b="b"/>
              <a:pathLst>
                <a:path w="52626" h="13046" extrusionOk="0">
                  <a:moveTo>
                    <a:pt x="8392" y="0"/>
                  </a:moveTo>
                  <a:cubicBezTo>
                    <a:pt x="5426" y="2517"/>
                    <a:pt x="2693" y="4997"/>
                    <a:pt x="0" y="7351"/>
                  </a:cubicBezTo>
                  <a:lnTo>
                    <a:pt x="52625" y="13045"/>
                  </a:lnTo>
                  <a:lnTo>
                    <a:pt x="83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3574;p64">
              <a:extLst>
                <a:ext uri="{FF2B5EF4-FFF2-40B4-BE49-F238E27FC236}">
                  <a16:creationId xmlns:a16="http://schemas.microsoft.com/office/drawing/2014/main" id="{21E493E1-1F64-4426-B245-6433DB79B7F1}"/>
                </a:ext>
              </a:extLst>
            </p:cNvPr>
            <p:cNvSpPr/>
            <p:nvPr/>
          </p:nvSpPr>
          <p:spPr>
            <a:xfrm>
              <a:off x="3977350" y="1559475"/>
              <a:ext cx="1214650" cy="2750925"/>
            </a:xfrm>
            <a:custGeom>
              <a:avLst/>
              <a:gdLst/>
              <a:ahLst/>
              <a:cxnLst/>
              <a:rect l="l" t="t" r="r" b="b"/>
              <a:pathLst>
                <a:path w="48586" h="110037" extrusionOk="0">
                  <a:moveTo>
                    <a:pt x="0" y="1"/>
                  </a:moveTo>
                  <a:lnTo>
                    <a:pt x="25662" y="106338"/>
                  </a:lnTo>
                  <a:cubicBezTo>
                    <a:pt x="26816" y="106095"/>
                    <a:pt x="27991" y="105987"/>
                    <a:pt x="29198" y="105987"/>
                  </a:cubicBezTo>
                  <a:cubicBezTo>
                    <a:pt x="34728" y="105987"/>
                    <a:pt x="40906" y="108245"/>
                    <a:pt x="48586" y="110036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3575;p64">
              <a:extLst>
                <a:ext uri="{FF2B5EF4-FFF2-40B4-BE49-F238E27FC236}">
                  <a16:creationId xmlns:a16="http://schemas.microsoft.com/office/drawing/2014/main" id="{2FB01E3F-4987-4FD5-89E1-87FEA63B9EDC}"/>
                </a:ext>
              </a:extLst>
            </p:cNvPr>
            <p:cNvSpPr/>
            <p:nvPr/>
          </p:nvSpPr>
          <p:spPr>
            <a:xfrm>
              <a:off x="3460800" y="355375"/>
              <a:ext cx="278450" cy="664850"/>
            </a:xfrm>
            <a:custGeom>
              <a:avLst/>
              <a:gdLst/>
              <a:ahLst/>
              <a:cxnLst/>
              <a:rect l="l" t="t" r="r" b="b"/>
              <a:pathLst>
                <a:path w="11138" h="26594" extrusionOk="0">
                  <a:moveTo>
                    <a:pt x="4720" y="1"/>
                  </a:moveTo>
                  <a:cubicBezTo>
                    <a:pt x="3178" y="425"/>
                    <a:pt x="1604" y="881"/>
                    <a:pt x="1" y="1372"/>
                  </a:cubicBezTo>
                  <a:lnTo>
                    <a:pt x="11138" y="26593"/>
                  </a:lnTo>
                  <a:lnTo>
                    <a:pt x="47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3576;p64">
              <a:extLst>
                <a:ext uri="{FF2B5EF4-FFF2-40B4-BE49-F238E27FC236}">
                  <a16:creationId xmlns:a16="http://schemas.microsoft.com/office/drawing/2014/main" id="{F87AE901-4C9E-4504-B705-50310576D30D}"/>
                </a:ext>
              </a:extLst>
            </p:cNvPr>
            <p:cNvSpPr/>
            <p:nvPr/>
          </p:nvSpPr>
          <p:spPr>
            <a:xfrm>
              <a:off x="4127900" y="605050"/>
              <a:ext cx="1443000" cy="565750"/>
            </a:xfrm>
            <a:custGeom>
              <a:avLst/>
              <a:gdLst/>
              <a:ahLst/>
              <a:cxnLst/>
              <a:rect l="l" t="t" r="r" b="b"/>
              <a:pathLst>
                <a:path w="57720" h="22630" extrusionOk="0">
                  <a:moveTo>
                    <a:pt x="51250" y="1"/>
                  </a:moveTo>
                  <a:lnTo>
                    <a:pt x="0" y="22630"/>
                  </a:lnTo>
                  <a:lnTo>
                    <a:pt x="57720" y="8700"/>
                  </a:lnTo>
                  <a:cubicBezTo>
                    <a:pt x="56818" y="5712"/>
                    <a:pt x="54832" y="2799"/>
                    <a:pt x="512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3577;p64">
              <a:extLst>
                <a:ext uri="{FF2B5EF4-FFF2-40B4-BE49-F238E27FC236}">
                  <a16:creationId xmlns:a16="http://schemas.microsoft.com/office/drawing/2014/main" id="{43829B21-C043-4CE3-A1E8-F6A264CD52C8}"/>
                </a:ext>
              </a:extLst>
            </p:cNvPr>
            <p:cNvSpPr/>
            <p:nvPr/>
          </p:nvSpPr>
          <p:spPr>
            <a:xfrm>
              <a:off x="4149525" y="1023150"/>
              <a:ext cx="1426900" cy="254950"/>
            </a:xfrm>
            <a:custGeom>
              <a:avLst/>
              <a:gdLst/>
              <a:ahLst/>
              <a:cxnLst/>
              <a:rect l="l" t="t" r="r" b="b"/>
              <a:pathLst>
                <a:path w="57076" h="10198" extrusionOk="0">
                  <a:moveTo>
                    <a:pt x="57075" y="0"/>
                  </a:moveTo>
                  <a:lnTo>
                    <a:pt x="0" y="8860"/>
                  </a:lnTo>
                  <a:lnTo>
                    <a:pt x="53528" y="10198"/>
                  </a:lnTo>
                  <a:cubicBezTo>
                    <a:pt x="55018" y="6780"/>
                    <a:pt x="56419" y="3364"/>
                    <a:pt x="570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3578;p64">
              <a:extLst>
                <a:ext uri="{FF2B5EF4-FFF2-40B4-BE49-F238E27FC236}">
                  <a16:creationId xmlns:a16="http://schemas.microsoft.com/office/drawing/2014/main" id="{41B95EE3-0730-4729-91A8-888CC456F109}"/>
                </a:ext>
              </a:extLst>
            </p:cNvPr>
            <p:cNvSpPr/>
            <p:nvPr/>
          </p:nvSpPr>
          <p:spPr>
            <a:xfrm>
              <a:off x="4087925" y="364150"/>
              <a:ext cx="1145150" cy="740950"/>
            </a:xfrm>
            <a:custGeom>
              <a:avLst/>
              <a:gdLst/>
              <a:ahLst/>
              <a:cxnLst/>
              <a:rect l="l" t="t" r="r" b="b"/>
              <a:pathLst>
                <a:path w="45806" h="29638" extrusionOk="0">
                  <a:moveTo>
                    <a:pt x="36827" y="1"/>
                  </a:moveTo>
                  <a:lnTo>
                    <a:pt x="0" y="29637"/>
                  </a:lnTo>
                  <a:lnTo>
                    <a:pt x="45806" y="4695"/>
                  </a:lnTo>
                  <a:cubicBezTo>
                    <a:pt x="43026" y="2962"/>
                    <a:pt x="40054" y="1372"/>
                    <a:pt x="368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3579;p64">
              <a:extLst>
                <a:ext uri="{FF2B5EF4-FFF2-40B4-BE49-F238E27FC236}">
                  <a16:creationId xmlns:a16="http://schemas.microsoft.com/office/drawing/2014/main" id="{EB4D7B59-BAAE-4CF8-AA4D-897D7B0059C2}"/>
                </a:ext>
              </a:extLst>
            </p:cNvPr>
            <p:cNvSpPr/>
            <p:nvPr/>
          </p:nvSpPr>
          <p:spPr>
            <a:xfrm>
              <a:off x="3565225" y="996800"/>
              <a:ext cx="586125" cy="586125"/>
            </a:xfrm>
            <a:custGeom>
              <a:avLst/>
              <a:gdLst/>
              <a:ahLst/>
              <a:cxnLst/>
              <a:rect l="l" t="t" r="r" b="b"/>
              <a:pathLst>
                <a:path w="23445" h="23445" extrusionOk="0">
                  <a:moveTo>
                    <a:pt x="12990" y="1"/>
                  </a:moveTo>
                  <a:lnTo>
                    <a:pt x="10968" y="6861"/>
                  </a:lnTo>
                  <a:lnTo>
                    <a:pt x="9913" y="71"/>
                  </a:lnTo>
                  <a:lnTo>
                    <a:pt x="9735" y="7221"/>
                  </a:lnTo>
                  <a:lnTo>
                    <a:pt x="6959" y="936"/>
                  </a:lnTo>
                  <a:lnTo>
                    <a:pt x="8638" y="7889"/>
                  </a:lnTo>
                  <a:lnTo>
                    <a:pt x="4331" y="2537"/>
                  </a:lnTo>
                  <a:lnTo>
                    <a:pt x="7751" y="8818"/>
                  </a:lnTo>
                  <a:lnTo>
                    <a:pt x="2205" y="4763"/>
                  </a:lnTo>
                  <a:lnTo>
                    <a:pt x="7135" y="9944"/>
                  </a:lnTo>
                  <a:lnTo>
                    <a:pt x="728" y="7463"/>
                  </a:lnTo>
                  <a:lnTo>
                    <a:pt x="6831" y="11193"/>
                  </a:lnTo>
                  <a:lnTo>
                    <a:pt x="6831" y="11193"/>
                  </a:lnTo>
                  <a:lnTo>
                    <a:pt x="0" y="10453"/>
                  </a:lnTo>
                  <a:lnTo>
                    <a:pt x="6861" y="12477"/>
                  </a:lnTo>
                  <a:lnTo>
                    <a:pt x="71" y="13530"/>
                  </a:lnTo>
                  <a:lnTo>
                    <a:pt x="7222" y="13710"/>
                  </a:lnTo>
                  <a:lnTo>
                    <a:pt x="936" y="16484"/>
                  </a:lnTo>
                  <a:lnTo>
                    <a:pt x="7890" y="14807"/>
                  </a:lnTo>
                  <a:lnTo>
                    <a:pt x="2537" y="19114"/>
                  </a:lnTo>
                  <a:lnTo>
                    <a:pt x="2537" y="19114"/>
                  </a:lnTo>
                  <a:lnTo>
                    <a:pt x="8818" y="15694"/>
                  </a:lnTo>
                  <a:lnTo>
                    <a:pt x="9804" y="14344"/>
                  </a:lnTo>
                  <a:lnTo>
                    <a:pt x="10799" y="14104"/>
                  </a:lnTo>
                  <a:lnTo>
                    <a:pt x="10549" y="14752"/>
                  </a:lnTo>
                  <a:lnTo>
                    <a:pt x="10549" y="14752"/>
                  </a:lnTo>
                  <a:lnTo>
                    <a:pt x="11447" y="14262"/>
                  </a:lnTo>
                  <a:lnTo>
                    <a:pt x="11373" y="14951"/>
                  </a:lnTo>
                  <a:lnTo>
                    <a:pt x="9945" y="16310"/>
                  </a:lnTo>
                  <a:lnTo>
                    <a:pt x="7463" y="22717"/>
                  </a:lnTo>
                  <a:lnTo>
                    <a:pt x="11192" y="16614"/>
                  </a:lnTo>
                  <a:lnTo>
                    <a:pt x="10454" y="23444"/>
                  </a:lnTo>
                  <a:lnTo>
                    <a:pt x="12477" y="16584"/>
                  </a:lnTo>
                  <a:lnTo>
                    <a:pt x="13531" y="23373"/>
                  </a:lnTo>
                  <a:lnTo>
                    <a:pt x="13709" y="16223"/>
                  </a:lnTo>
                  <a:lnTo>
                    <a:pt x="16485" y="22508"/>
                  </a:lnTo>
                  <a:lnTo>
                    <a:pt x="14806" y="15555"/>
                  </a:lnTo>
                  <a:lnTo>
                    <a:pt x="19114" y="20908"/>
                  </a:lnTo>
                  <a:lnTo>
                    <a:pt x="15693" y="14626"/>
                  </a:lnTo>
                  <a:lnTo>
                    <a:pt x="21240" y="18682"/>
                  </a:lnTo>
                  <a:lnTo>
                    <a:pt x="16310" y="13499"/>
                  </a:lnTo>
                  <a:lnTo>
                    <a:pt x="22716" y="15981"/>
                  </a:lnTo>
                  <a:lnTo>
                    <a:pt x="16613" y="12251"/>
                  </a:lnTo>
                  <a:lnTo>
                    <a:pt x="23444" y="12991"/>
                  </a:lnTo>
                  <a:lnTo>
                    <a:pt x="16584" y="10967"/>
                  </a:lnTo>
                  <a:lnTo>
                    <a:pt x="23372" y="9914"/>
                  </a:lnTo>
                  <a:lnTo>
                    <a:pt x="16223" y="9735"/>
                  </a:lnTo>
                  <a:lnTo>
                    <a:pt x="22507" y="6960"/>
                  </a:lnTo>
                  <a:lnTo>
                    <a:pt x="15555" y="8637"/>
                  </a:lnTo>
                  <a:lnTo>
                    <a:pt x="15555" y="8637"/>
                  </a:lnTo>
                  <a:lnTo>
                    <a:pt x="20908" y="4331"/>
                  </a:lnTo>
                  <a:lnTo>
                    <a:pt x="14627" y="7750"/>
                  </a:lnTo>
                  <a:lnTo>
                    <a:pt x="18682" y="2205"/>
                  </a:lnTo>
                  <a:lnTo>
                    <a:pt x="13499" y="7134"/>
                  </a:lnTo>
                  <a:lnTo>
                    <a:pt x="15982" y="729"/>
                  </a:lnTo>
                  <a:lnTo>
                    <a:pt x="12252" y="6830"/>
                  </a:lnTo>
                  <a:lnTo>
                    <a:pt x="129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3580;p64">
              <a:extLst>
                <a:ext uri="{FF2B5EF4-FFF2-40B4-BE49-F238E27FC236}">
                  <a16:creationId xmlns:a16="http://schemas.microsoft.com/office/drawing/2014/main" id="{F089990A-422F-415F-A638-C273AF26BF09}"/>
                </a:ext>
              </a:extLst>
            </p:cNvPr>
            <p:cNvSpPr/>
            <p:nvPr/>
          </p:nvSpPr>
          <p:spPr>
            <a:xfrm>
              <a:off x="4032250" y="255800"/>
              <a:ext cx="791300" cy="796125"/>
            </a:xfrm>
            <a:custGeom>
              <a:avLst/>
              <a:gdLst/>
              <a:ahLst/>
              <a:cxnLst/>
              <a:rect l="l" t="t" r="r" b="b"/>
              <a:pathLst>
                <a:path w="31652" h="31845" extrusionOk="0">
                  <a:moveTo>
                    <a:pt x="23287" y="0"/>
                  </a:moveTo>
                  <a:lnTo>
                    <a:pt x="1" y="31845"/>
                  </a:lnTo>
                  <a:lnTo>
                    <a:pt x="31652" y="1738"/>
                  </a:lnTo>
                  <a:cubicBezTo>
                    <a:pt x="29029" y="1004"/>
                    <a:pt x="26246" y="417"/>
                    <a:pt x="232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3581;p64">
              <a:extLst>
                <a:ext uri="{FF2B5EF4-FFF2-40B4-BE49-F238E27FC236}">
                  <a16:creationId xmlns:a16="http://schemas.microsoft.com/office/drawing/2014/main" id="{FB878D14-40A2-431F-A2BF-4C4C7DD5251B}"/>
                </a:ext>
              </a:extLst>
            </p:cNvPr>
            <p:cNvSpPr/>
            <p:nvPr/>
          </p:nvSpPr>
          <p:spPr>
            <a:xfrm>
              <a:off x="3684275" y="1365575"/>
              <a:ext cx="144700" cy="162200"/>
            </a:xfrm>
            <a:custGeom>
              <a:avLst/>
              <a:gdLst/>
              <a:ahLst/>
              <a:cxnLst/>
              <a:rect l="l" t="t" r="r" b="b"/>
              <a:pathLst>
                <a:path w="5788" h="6488" extrusionOk="0">
                  <a:moveTo>
                    <a:pt x="5787" y="1"/>
                  </a:moveTo>
                  <a:lnTo>
                    <a:pt x="4056" y="943"/>
                  </a:lnTo>
                  <a:lnTo>
                    <a:pt x="1" y="6488"/>
                  </a:lnTo>
                  <a:lnTo>
                    <a:pt x="5183" y="1559"/>
                  </a:lnTo>
                  <a:lnTo>
                    <a:pt x="57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3582;p64">
              <a:extLst>
                <a:ext uri="{FF2B5EF4-FFF2-40B4-BE49-F238E27FC236}">
                  <a16:creationId xmlns:a16="http://schemas.microsoft.com/office/drawing/2014/main" id="{6CA9D929-75AE-467B-B6D1-5D52F7B2FFBF}"/>
                </a:ext>
              </a:extLst>
            </p:cNvPr>
            <p:cNvSpPr/>
            <p:nvPr/>
          </p:nvSpPr>
          <p:spPr>
            <a:xfrm>
              <a:off x="3708050" y="294975"/>
              <a:ext cx="122600" cy="703625"/>
            </a:xfrm>
            <a:custGeom>
              <a:avLst/>
              <a:gdLst/>
              <a:ahLst/>
              <a:cxnLst/>
              <a:rect l="l" t="t" r="r" b="b"/>
              <a:pathLst>
                <a:path w="4904" h="28145" extrusionOk="0">
                  <a:moveTo>
                    <a:pt x="4904" y="1"/>
                  </a:moveTo>
                  <a:cubicBezTo>
                    <a:pt x="3306" y="325"/>
                    <a:pt x="1671" y="688"/>
                    <a:pt x="1" y="1086"/>
                  </a:cubicBezTo>
                  <a:lnTo>
                    <a:pt x="4200" y="28144"/>
                  </a:lnTo>
                  <a:lnTo>
                    <a:pt x="49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3583;p64">
              <a:extLst>
                <a:ext uri="{FF2B5EF4-FFF2-40B4-BE49-F238E27FC236}">
                  <a16:creationId xmlns:a16="http://schemas.microsoft.com/office/drawing/2014/main" id="{7DDB1DF0-5240-484D-AE72-A6939EBFE734}"/>
                </a:ext>
              </a:extLst>
            </p:cNvPr>
            <p:cNvSpPr/>
            <p:nvPr/>
          </p:nvSpPr>
          <p:spPr>
            <a:xfrm>
              <a:off x="2925250" y="535875"/>
              <a:ext cx="695100" cy="580000"/>
            </a:xfrm>
            <a:custGeom>
              <a:avLst/>
              <a:gdLst/>
              <a:ahLst/>
              <a:cxnLst/>
              <a:rect l="l" t="t" r="r" b="b"/>
              <a:pathLst>
                <a:path w="27804" h="23200" extrusionOk="0">
                  <a:moveTo>
                    <a:pt x="5736" y="1"/>
                  </a:moveTo>
                  <a:cubicBezTo>
                    <a:pt x="3717" y="930"/>
                    <a:pt x="1810" y="1889"/>
                    <a:pt x="0" y="2868"/>
                  </a:cubicBezTo>
                  <a:lnTo>
                    <a:pt x="27804" y="23200"/>
                  </a:lnTo>
                  <a:lnTo>
                    <a:pt x="57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3584;p64">
              <a:extLst>
                <a:ext uri="{FF2B5EF4-FFF2-40B4-BE49-F238E27FC236}">
                  <a16:creationId xmlns:a16="http://schemas.microsoft.com/office/drawing/2014/main" id="{10832CCF-22B5-4393-9544-140A3C961572}"/>
                </a:ext>
              </a:extLst>
            </p:cNvPr>
            <p:cNvSpPr/>
            <p:nvPr/>
          </p:nvSpPr>
          <p:spPr>
            <a:xfrm>
              <a:off x="3204825" y="431275"/>
              <a:ext cx="468675" cy="628950"/>
            </a:xfrm>
            <a:custGeom>
              <a:avLst/>
              <a:gdLst/>
              <a:ahLst/>
              <a:cxnLst/>
              <a:rect l="l" t="t" r="r" b="b"/>
              <a:pathLst>
                <a:path w="18747" h="25158" extrusionOk="0">
                  <a:moveTo>
                    <a:pt x="5049" y="1"/>
                  </a:moveTo>
                  <a:cubicBezTo>
                    <a:pt x="3295" y="602"/>
                    <a:pt x="1617" y="1223"/>
                    <a:pt x="0" y="1861"/>
                  </a:cubicBezTo>
                  <a:lnTo>
                    <a:pt x="18747" y="25158"/>
                  </a:lnTo>
                  <a:lnTo>
                    <a:pt x="504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3585;p64">
              <a:extLst>
                <a:ext uri="{FF2B5EF4-FFF2-40B4-BE49-F238E27FC236}">
                  <a16:creationId xmlns:a16="http://schemas.microsoft.com/office/drawing/2014/main" id="{E7A12BC6-3E53-4E1F-A856-8419851D9859}"/>
                </a:ext>
              </a:extLst>
            </p:cNvPr>
            <p:cNvSpPr/>
            <p:nvPr/>
          </p:nvSpPr>
          <p:spPr>
            <a:xfrm>
              <a:off x="2614000" y="692550"/>
              <a:ext cx="969450" cy="490850"/>
            </a:xfrm>
            <a:custGeom>
              <a:avLst/>
              <a:gdLst/>
              <a:ahLst/>
              <a:cxnLst/>
              <a:rect l="l" t="t" r="r" b="b"/>
              <a:pathLst>
                <a:path w="38778" h="19634" extrusionOk="0">
                  <a:moveTo>
                    <a:pt x="6655" y="1"/>
                  </a:moveTo>
                  <a:cubicBezTo>
                    <a:pt x="4272" y="1514"/>
                    <a:pt x="2067" y="3057"/>
                    <a:pt x="1" y="4612"/>
                  </a:cubicBezTo>
                  <a:lnTo>
                    <a:pt x="38777" y="19633"/>
                  </a:lnTo>
                  <a:lnTo>
                    <a:pt x="66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3586;p64">
              <a:extLst>
                <a:ext uri="{FF2B5EF4-FFF2-40B4-BE49-F238E27FC236}">
                  <a16:creationId xmlns:a16="http://schemas.microsoft.com/office/drawing/2014/main" id="{0C195CBC-4E2A-4E74-A465-221C0F20FCB5}"/>
                </a:ext>
              </a:extLst>
            </p:cNvPr>
            <p:cNvSpPr/>
            <p:nvPr/>
          </p:nvSpPr>
          <p:spPr>
            <a:xfrm>
              <a:off x="3964750" y="238200"/>
              <a:ext cx="473700" cy="776825"/>
            </a:xfrm>
            <a:custGeom>
              <a:avLst/>
              <a:gdLst/>
              <a:ahLst/>
              <a:cxnLst/>
              <a:rect l="l" t="t" r="r" b="b"/>
              <a:pathLst>
                <a:path w="18948" h="31073" extrusionOk="0">
                  <a:moveTo>
                    <a:pt x="15585" y="1"/>
                  </a:moveTo>
                  <a:cubicBezTo>
                    <a:pt x="14417" y="1"/>
                    <a:pt x="13225" y="25"/>
                    <a:pt x="12009" y="73"/>
                  </a:cubicBezTo>
                  <a:lnTo>
                    <a:pt x="1" y="31073"/>
                  </a:lnTo>
                  <a:lnTo>
                    <a:pt x="18947" y="70"/>
                  </a:lnTo>
                  <a:cubicBezTo>
                    <a:pt x="17850" y="24"/>
                    <a:pt x="16729" y="1"/>
                    <a:pt x="155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3587;p64">
              <a:extLst>
                <a:ext uri="{FF2B5EF4-FFF2-40B4-BE49-F238E27FC236}">
                  <a16:creationId xmlns:a16="http://schemas.microsoft.com/office/drawing/2014/main" id="{E8454506-6B66-4AD2-AB38-B0937147737B}"/>
                </a:ext>
              </a:extLst>
            </p:cNvPr>
            <p:cNvSpPr/>
            <p:nvPr/>
          </p:nvSpPr>
          <p:spPr>
            <a:xfrm>
              <a:off x="3889975" y="251450"/>
              <a:ext cx="219850" cy="745375"/>
            </a:xfrm>
            <a:custGeom>
              <a:avLst/>
              <a:gdLst/>
              <a:ahLst/>
              <a:cxnLst/>
              <a:rect l="l" t="t" r="r" b="b"/>
              <a:pathLst>
                <a:path w="8794" h="29815" extrusionOk="0">
                  <a:moveTo>
                    <a:pt x="8793" y="0"/>
                  </a:moveTo>
                  <a:lnTo>
                    <a:pt x="8793" y="0"/>
                  </a:lnTo>
                  <a:cubicBezTo>
                    <a:pt x="6966" y="194"/>
                    <a:pt x="5083" y="441"/>
                    <a:pt x="3147" y="746"/>
                  </a:cubicBezTo>
                  <a:lnTo>
                    <a:pt x="0" y="29815"/>
                  </a:lnTo>
                  <a:lnTo>
                    <a:pt x="879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3588;p64">
              <a:extLst>
                <a:ext uri="{FF2B5EF4-FFF2-40B4-BE49-F238E27FC236}">
                  <a16:creationId xmlns:a16="http://schemas.microsoft.com/office/drawing/2014/main" id="{DC114FA0-D803-465D-9E66-F1F6D5864F39}"/>
                </a:ext>
              </a:extLst>
            </p:cNvPr>
            <p:cNvSpPr/>
            <p:nvPr/>
          </p:nvSpPr>
          <p:spPr>
            <a:xfrm>
              <a:off x="940875" y="3892750"/>
              <a:ext cx="5715600" cy="1582800"/>
            </a:xfrm>
            <a:custGeom>
              <a:avLst/>
              <a:gdLst/>
              <a:ahLst/>
              <a:cxnLst/>
              <a:rect l="l" t="t" r="r" b="b"/>
              <a:pathLst>
                <a:path w="228624" h="63312" extrusionOk="0">
                  <a:moveTo>
                    <a:pt x="114312" y="0"/>
                  </a:moveTo>
                  <a:cubicBezTo>
                    <a:pt x="83995" y="0"/>
                    <a:pt x="54920" y="3335"/>
                    <a:pt x="33482" y="9271"/>
                  </a:cubicBezTo>
                  <a:cubicBezTo>
                    <a:pt x="12045" y="15209"/>
                    <a:pt x="1" y="23259"/>
                    <a:pt x="1" y="31655"/>
                  </a:cubicBezTo>
                  <a:cubicBezTo>
                    <a:pt x="1" y="40051"/>
                    <a:pt x="12045" y="48103"/>
                    <a:pt x="33482" y="54039"/>
                  </a:cubicBezTo>
                  <a:cubicBezTo>
                    <a:pt x="54920" y="59975"/>
                    <a:pt x="83995" y="63311"/>
                    <a:pt x="114312" y="63311"/>
                  </a:cubicBezTo>
                  <a:cubicBezTo>
                    <a:pt x="144629" y="63311"/>
                    <a:pt x="173704" y="59975"/>
                    <a:pt x="195142" y="54039"/>
                  </a:cubicBezTo>
                  <a:cubicBezTo>
                    <a:pt x="216579" y="48103"/>
                    <a:pt x="228623" y="40051"/>
                    <a:pt x="228623" y="31655"/>
                  </a:cubicBezTo>
                  <a:cubicBezTo>
                    <a:pt x="228623" y="23259"/>
                    <a:pt x="216579" y="15209"/>
                    <a:pt x="195142" y="9271"/>
                  </a:cubicBezTo>
                  <a:cubicBezTo>
                    <a:pt x="173704" y="3335"/>
                    <a:pt x="144629" y="0"/>
                    <a:pt x="1143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3589;p64">
              <a:extLst>
                <a:ext uri="{FF2B5EF4-FFF2-40B4-BE49-F238E27FC236}">
                  <a16:creationId xmlns:a16="http://schemas.microsoft.com/office/drawing/2014/main" id="{D4FD58BD-9A1E-4649-A96C-A5B0B7D1D6FA}"/>
                </a:ext>
              </a:extLst>
            </p:cNvPr>
            <p:cNvSpPr/>
            <p:nvPr/>
          </p:nvSpPr>
          <p:spPr>
            <a:xfrm>
              <a:off x="3607375" y="1380825"/>
              <a:ext cx="481725" cy="124175"/>
            </a:xfrm>
            <a:custGeom>
              <a:avLst/>
              <a:gdLst/>
              <a:ahLst/>
              <a:cxnLst/>
              <a:rect l="l" t="t" r="r" b="b"/>
              <a:pathLst>
                <a:path w="19269" h="4967" extrusionOk="0">
                  <a:moveTo>
                    <a:pt x="1" y="1"/>
                  </a:moveTo>
                  <a:lnTo>
                    <a:pt x="1" y="4967"/>
                  </a:lnTo>
                  <a:lnTo>
                    <a:pt x="19268" y="4967"/>
                  </a:lnTo>
                  <a:lnTo>
                    <a:pt x="192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3590;p64">
              <a:extLst>
                <a:ext uri="{FF2B5EF4-FFF2-40B4-BE49-F238E27FC236}">
                  <a16:creationId xmlns:a16="http://schemas.microsoft.com/office/drawing/2014/main" id="{6DB636AE-1C43-46CA-9C4B-8ADE0B4C924F}"/>
                </a:ext>
              </a:extLst>
            </p:cNvPr>
            <p:cNvSpPr/>
            <p:nvPr/>
          </p:nvSpPr>
          <p:spPr>
            <a:xfrm>
              <a:off x="3600250" y="1373675"/>
              <a:ext cx="495975" cy="138475"/>
            </a:xfrm>
            <a:custGeom>
              <a:avLst/>
              <a:gdLst/>
              <a:ahLst/>
              <a:cxnLst/>
              <a:rect l="l" t="t" r="r" b="b"/>
              <a:pathLst>
                <a:path w="19839" h="5539" extrusionOk="0">
                  <a:moveTo>
                    <a:pt x="19267" y="574"/>
                  </a:moveTo>
                  <a:lnTo>
                    <a:pt x="19267" y="4967"/>
                  </a:lnTo>
                  <a:lnTo>
                    <a:pt x="572" y="4967"/>
                  </a:lnTo>
                  <a:lnTo>
                    <a:pt x="572" y="574"/>
                  </a:lnTo>
                  <a:close/>
                  <a:moveTo>
                    <a:pt x="286" y="1"/>
                  </a:moveTo>
                  <a:cubicBezTo>
                    <a:pt x="128" y="1"/>
                    <a:pt x="0" y="129"/>
                    <a:pt x="0" y="287"/>
                  </a:cubicBezTo>
                  <a:lnTo>
                    <a:pt x="0" y="5253"/>
                  </a:lnTo>
                  <a:cubicBezTo>
                    <a:pt x="0" y="5410"/>
                    <a:pt x="128" y="5538"/>
                    <a:pt x="286" y="5538"/>
                  </a:cubicBezTo>
                  <a:lnTo>
                    <a:pt x="19553" y="5538"/>
                  </a:lnTo>
                  <a:cubicBezTo>
                    <a:pt x="19711" y="5538"/>
                    <a:pt x="19839" y="5410"/>
                    <a:pt x="19839" y="5253"/>
                  </a:cubicBezTo>
                  <a:lnTo>
                    <a:pt x="19839" y="287"/>
                  </a:lnTo>
                  <a:cubicBezTo>
                    <a:pt x="19839" y="129"/>
                    <a:pt x="19711" y="1"/>
                    <a:pt x="195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3591;p64">
              <a:extLst>
                <a:ext uri="{FF2B5EF4-FFF2-40B4-BE49-F238E27FC236}">
                  <a16:creationId xmlns:a16="http://schemas.microsoft.com/office/drawing/2014/main" id="{86CC2EB4-1497-4905-A6C1-9396382E5F9D}"/>
                </a:ext>
              </a:extLst>
            </p:cNvPr>
            <p:cNvSpPr/>
            <p:nvPr/>
          </p:nvSpPr>
          <p:spPr>
            <a:xfrm>
              <a:off x="3701800" y="1380825"/>
              <a:ext cx="76325" cy="124175"/>
            </a:xfrm>
            <a:custGeom>
              <a:avLst/>
              <a:gdLst/>
              <a:ahLst/>
              <a:cxnLst/>
              <a:rect l="l" t="t" r="r" b="b"/>
              <a:pathLst>
                <a:path w="3053" h="4967" extrusionOk="0">
                  <a:moveTo>
                    <a:pt x="1" y="1"/>
                  </a:moveTo>
                  <a:lnTo>
                    <a:pt x="1" y="4967"/>
                  </a:lnTo>
                  <a:lnTo>
                    <a:pt x="3052" y="4967"/>
                  </a:lnTo>
                  <a:lnTo>
                    <a:pt x="305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3592;p64">
              <a:extLst>
                <a:ext uri="{FF2B5EF4-FFF2-40B4-BE49-F238E27FC236}">
                  <a16:creationId xmlns:a16="http://schemas.microsoft.com/office/drawing/2014/main" id="{2A6844E9-CE9D-4AA2-81F8-BC1A6AE1DA0B}"/>
                </a:ext>
              </a:extLst>
            </p:cNvPr>
            <p:cNvSpPr/>
            <p:nvPr/>
          </p:nvSpPr>
          <p:spPr>
            <a:xfrm>
              <a:off x="3694625" y="1373675"/>
              <a:ext cx="90675" cy="138475"/>
            </a:xfrm>
            <a:custGeom>
              <a:avLst/>
              <a:gdLst/>
              <a:ahLst/>
              <a:cxnLst/>
              <a:rect l="l" t="t" r="r" b="b"/>
              <a:pathLst>
                <a:path w="3627" h="5539" extrusionOk="0">
                  <a:moveTo>
                    <a:pt x="3053" y="574"/>
                  </a:moveTo>
                  <a:lnTo>
                    <a:pt x="3053" y="4967"/>
                  </a:lnTo>
                  <a:lnTo>
                    <a:pt x="574" y="4967"/>
                  </a:lnTo>
                  <a:lnTo>
                    <a:pt x="574" y="574"/>
                  </a:lnTo>
                  <a:close/>
                  <a:moveTo>
                    <a:pt x="288" y="1"/>
                  </a:moveTo>
                  <a:cubicBezTo>
                    <a:pt x="129" y="1"/>
                    <a:pt x="1" y="129"/>
                    <a:pt x="1" y="287"/>
                  </a:cubicBezTo>
                  <a:lnTo>
                    <a:pt x="1" y="5253"/>
                  </a:lnTo>
                  <a:cubicBezTo>
                    <a:pt x="1" y="5411"/>
                    <a:pt x="128" y="5538"/>
                    <a:pt x="285" y="5538"/>
                  </a:cubicBezTo>
                  <a:cubicBezTo>
                    <a:pt x="286" y="5538"/>
                    <a:pt x="287" y="5538"/>
                    <a:pt x="288" y="5538"/>
                  </a:cubicBezTo>
                  <a:lnTo>
                    <a:pt x="3339" y="5538"/>
                  </a:lnTo>
                  <a:cubicBezTo>
                    <a:pt x="3340" y="5538"/>
                    <a:pt x="3341" y="5538"/>
                    <a:pt x="3342" y="5538"/>
                  </a:cubicBezTo>
                  <a:cubicBezTo>
                    <a:pt x="3499" y="5538"/>
                    <a:pt x="3626" y="5411"/>
                    <a:pt x="3626" y="5253"/>
                  </a:cubicBezTo>
                  <a:lnTo>
                    <a:pt x="3626" y="287"/>
                  </a:lnTo>
                  <a:cubicBezTo>
                    <a:pt x="3626" y="129"/>
                    <a:pt x="3498" y="1"/>
                    <a:pt x="33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3593;p64">
              <a:extLst>
                <a:ext uri="{FF2B5EF4-FFF2-40B4-BE49-F238E27FC236}">
                  <a16:creationId xmlns:a16="http://schemas.microsoft.com/office/drawing/2014/main" id="{209939EB-599C-402E-A187-F99DD205847E}"/>
                </a:ext>
              </a:extLst>
            </p:cNvPr>
            <p:cNvSpPr/>
            <p:nvPr/>
          </p:nvSpPr>
          <p:spPr>
            <a:xfrm>
              <a:off x="3542000" y="1499250"/>
              <a:ext cx="612475" cy="124175"/>
            </a:xfrm>
            <a:custGeom>
              <a:avLst/>
              <a:gdLst/>
              <a:ahLst/>
              <a:cxnLst/>
              <a:rect l="l" t="t" r="r" b="b"/>
              <a:pathLst>
                <a:path w="24499" h="4967" extrusionOk="0">
                  <a:moveTo>
                    <a:pt x="0" y="0"/>
                  </a:moveTo>
                  <a:lnTo>
                    <a:pt x="0" y="4966"/>
                  </a:lnTo>
                  <a:lnTo>
                    <a:pt x="24499" y="4966"/>
                  </a:lnTo>
                  <a:lnTo>
                    <a:pt x="244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3594;p64">
              <a:extLst>
                <a:ext uri="{FF2B5EF4-FFF2-40B4-BE49-F238E27FC236}">
                  <a16:creationId xmlns:a16="http://schemas.microsoft.com/office/drawing/2014/main" id="{48F46071-3B3F-4DD1-AA41-7BA1A8A1A87A}"/>
                </a:ext>
              </a:extLst>
            </p:cNvPr>
            <p:cNvSpPr/>
            <p:nvPr/>
          </p:nvSpPr>
          <p:spPr>
            <a:xfrm>
              <a:off x="3534825" y="1492100"/>
              <a:ext cx="626800" cy="138500"/>
            </a:xfrm>
            <a:custGeom>
              <a:avLst/>
              <a:gdLst/>
              <a:ahLst/>
              <a:cxnLst/>
              <a:rect l="l" t="t" r="r" b="b"/>
              <a:pathLst>
                <a:path w="25072" h="5540" extrusionOk="0">
                  <a:moveTo>
                    <a:pt x="24499" y="573"/>
                  </a:moveTo>
                  <a:lnTo>
                    <a:pt x="24499" y="4967"/>
                  </a:lnTo>
                  <a:lnTo>
                    <a:pt x="573" y="4967"/>
                  </a:lnTo>
                  <a:lnTo>
                    <a:pt x="573" y="573"/>
                  </a:lnTo>
                  <a:close/>
                  <a:moveTo>
                    <a:pt x="287" y="0"/>
                  </a:moveTo>
                  <a:cubicBezTo>
                    <a:pt x="128" y="0"/>
                    <a:pt x="0" y="129"/>
                    <a:pt x="2" y="288"/>
                  </a:cubicBezTo>
                  <a:lnTo>
                    <a:pt x="2" y="5252"/>
                  </a:lnTo>
                  <a:cubicBezTo>
                    <a:pt x="0" y="5411"/>
                    <a:pt x="128" y="5539"/>
                    <a:pt x="287" y="5539"/>
                  </a:cubicBezTo>
                  <a:lnTo>
                    <a:pt x="24786" y="5539"/>
                  </a:lnTo>
                  <a:cubicBezTo>
                    <a:pt x="24943" y="5539"/>
                    <a:pt x="25072" y="5411"/>
                    <a:pt x="25072" y="5254"/>
                  </a:cubicBezTo>
                  <a:lnTo>
                    <a:pt x="25072" y="288"/>
                  </a:lnTo>
                  <a:cubicBezTo>
                    <a:pt x="25072" y="129"/>
                    <a:pt x="24943" y="0"/>
                    <a:pt x="247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3595;p64">
              <a:extLst>
                <a:ext uri="{FF2B5EF4-FFF2-40B4-BE49-F238E27FC236}">
                  <a16:creationId xmlns:a16="http://schemas.microsoft.com/office/drawing/2014/main" id="{EB2A576B-8158-415A-9CB0-F040A9F79AB8}"/>
                </a:ext>
              </a:extLst>
            </p:cNvPr>
            <p:cNvSpPr/>
            <p:nvPr/>
          </p:nvSpPr>
          <p:spPr>
            <a:xfrm>
              <a:off x="3654100" y="1499250"/>
              <a:ext cx="85850" cy="124175"/>
            </a:xfrm>
            <a:custGeom>
              <a:avLst/>
              <a:gdLst/>
              <a:ahLst/>
              <a:cxnLst/>
              <a:rect l="l" t="t" r="r" b="b"/>
              <a:pathLst>
                <a:path w="3434" h="4967" extrusionOk="0">
                  <a:moveTo>
                    <a:pt x="1" y="0"/>
                  </a:moveTo>
                  <a:lnTo>
                    <a:pt x="1" y="4966"/>
                  </a:lnTo>
                  <a:lnTo>
                    <a:pt x="3434" y="4966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3596;p64">
              <a:extLst>
                <a:ext uri="{FF2B5EF4-FFF2-40B4-BE49-F238E27FC236}">
                  <a16:creationId xmlns:a16="http://schemas.microsoft.com/office/drawing/2014/main" id="{84BA9CB8-A86A-4409-8E48-FFDE3BE40E91}"/>
                </a:ext>
              </a:extLst>
            </p:cNvPr>
            <p:cNvSpPr/>
            <p:nvPr/>
          </p:nvSpPr>
          <p:spPr>
            <a:xfrm>
              <a:off x="3646950" y="1492100"/>
              <a:ext cx="100175" cy="138500"/>
            </a:xfrm>
            <a:custGeom>
              <a:avLst/>
              <a:gdLst/>
              <a:ahLst/>
              <a:cxnLst/>
              <a:rect l="l" t="t" r="r" b="b"/>
              <a:pathLst>
                <a:path w="4007" h="5540" extrusionOk="0">
                  <a:moveTo>
                    <a:pt x="3434" y="573"/>
                  </a:moveTo>
                  <a:lnTo>
                    <a:pt x="3434" y="4967"/>
                  </a:lnTo>
                  <a:lnTo>
                    <a:pt x="572" y="4967"/>
                  </a:lnTo>
                  <a:lnTo>
                    <a:pt x="572" y="573"/>
                  </a:lnTo>
                  <a:close/>
                  <a:moveTo>
                    <a:pt x="287" y="0"/>
                  </a:moveTo>
                  <a:cubicBezTo>
                    <a:pt x="129" y="0"/>
                    <a:pt x="1" y="129"/>
                    <a:pt x="1" y="288"/>
                  </a:cubicBezTo>
                  <a:lnTo>
                    <a:pt x="1" y="5252"/>
                  </a:lnTo>
                  <a:cubicBezTo>
                    <a:pt x="1" y="5411"/>
                    <a:pt x="129" y="5539"/>
                    <a:pt x="287" y="5539"/>
                  </a:cubicBezTo>
                  <a:lnTo>
                    <a:pt x="3720" y="5539"/>
                  </a:lnTo>
                  <a:cubicBezTo>
                    <a:pt x="3879" y="5539"/>
                    <a:pt x="4007" y="5411"/>
                    <a:pt x="4007" y="5254"/>
                  </a:cubicBezTo>
                  <a:lnTo>
                    <a:pt x="4007" y="288"/>
                  </a:lnTo>
                  <a:cubicBezTo>
                    <a:pt x="4007" y="129"/>
                    <a:pt x="3879" y="0"/>
                    <a:pt x="37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3597;p64">
              <a:extLst>
                <a:ext uri="{FF2B5EF4-FFF2-40B4-BE49-F238E27FC236}">
                  <a16:creationId xmlns:a16="http://schemas.microsoft.com/office/drawing/2014/main" id="{DC22DC00-6BDE-4D40-9EC0-27A3B06E5FB2}"/>
                </a:ext>
              </a:extLst>
            </p:cNvPr>
            <p:cNvSpPr/>
            <p:nvPr/>
          </p:nvSpPr>
          <p:spPr>
            <a:xfrm>
              <a:off x="3607375" y="1025575"/>
              <a:ext cx="481725" cy="361000"/>
            </a:xfrm>
            <a:custGeom>
              <a:avLst/>
              <a:gdLst/>
              <a:ahLst/>
              <a:cxnLst/>
              <a:rect l="l" t="t" r="r" b="b"/>
              <a:pathLst>
                <a:path w="19269" h="14440" extrusionOk="0">
                  <a:moveTo>
                    <a:pt x="9635" y="1"/>
                  </a:moveTo>
                  <a:cubicBezTo>
                    <a:pt x="4313" y="1"/>
                    <a:pt x="1" y="4314"/>
                    <a:pt x="1" y="9634"/>
                  </a:cubicBezTo>
                  <a:lnTo>
                    <a:pt x="1" y="14440"/>
                  </a:lnTo>
                  <a:lnTo>
                    <a:pt x="19268" y="14440"/>
                  </a:lnTo>
                  <a:lnTo>
                    <a:pt x="19268" y="9634"/>
                  </a:lnTo>
                  <a:cubicBezTo>
                    <a:pt x="19268" y="4314"/>
                    <a:pt x="14954" y="1"/>
                    <a:pt x="96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3598;p64">
              <a:extLst>
                <a:ext uri="{FF2B5EF4-FFF2-40B4-BE49-F238E27FC236}">
                  <a16:creationId xmlns:a16="http://schemas.microsoft.com/office/drawing/2014/main" id="{150519F6-B212-4D2C-9CDA-30C5E4EABBC0}"/>
                </a:ext>
              </a:extLst>
            </p:cNvPr>
            <p:cNvSpPr/>
            <p:nvPr/>
          </p:nvSpPr>
          <p:spPr>
            <a:xfrm>
              <a:off x="3600200" y="1018425"/>
              <a:ext cx="496025" cy="375350"/>
            </a:xfrm>
            <a:custGeom>
              <a:avLst/>
              <a:gdLst/>
              <a:ahLst/>
              <a:cxnLst/>
              <a:rect l="l" t="t" r="r" b="b"/>
              <a:pathLst>
                <a:path w="19841" h="15014" extrusionOk="0">
                  <a:moveTo>
                    <a:pt x="9922" y="574"/>
                  </a:moveTo>
                  <a:cubicBezTo>
                    <a:pt x="15075" y="574"/>
                    <a:pt x="19269" y="4767"/>
                    <a:pt x="19269" y="9920"/>
                  </a:cubicBezTo>
                  <a:lnTo>
                    <a:pt x="19269" y="14440"/>
                  </a:lnTo>
                  <a:lnTo>
                    <a:pt x="574" y="14440"/>
                  </a:lnTo>
                  <a:lnTo>
                    <a:pt x="574" y="9920"/>
                  </a:lnTo>
                  <a:cubicBezTo>
                    <a:pt x="574" y="4767"/>
                    <a:pt x="4767" y="574"/>
                    <a:pt x="9922" y="574"/>
                  </a:cubicBezTo>
                  <a:close/>
                  <a:moveTo>
                    <a:pt x="9922" y="1"/>
                  </a:moveTo>
                  <a:cubicBezTo>
                    <a:pt x="4452" y="1"/>
                    <a:pt x="2" y="4450"/>
                    <a:pt x="2" y="9920"/>
                  </a:cubicBezTo>
                  <a:lnTo>
                    <a:pt x="2" y="14726"/>
                  </a:lnTo>
                  <a:cubicBezTo>
                    <a:pt x="1" y="14884"/>
                    <a:pt x="129" y="15013"/>
                    <a:pt x="288" y="15013"/>
                  </a:cubicBezTo>
                  <a:lnTo>
                    <a:pt x="19555" y="15013"/>
                  </a:lnTo>
                  <a:cubicBezTo>
                    <a:pt x="19713" y="15013"/>
                    <a:pt x="19841" y="14884"/>
                    <a:pt x="19841" y="14726"/>
                  </a:cubicBezTo>
                  <a:lnTo>
                    <a:pt x="19841" y="9920"/>
                  </a:lnTo>
                  <a:cubicBezTo>
                    <a:pt x="19841" y="4450"/>
                    <a:pt x="15391" y="1"/>
                    <a:pt x="99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3599;p64">
              <a:extLst>
                <a:ext uri="{FF2B5EF4-FFF2-40B4-BE49-F238E27FC236}">
                  <a16:creationId xmlns:a16="http://schemas.microsoft.com/office/drawing/2014/main" id="{B4BAC435-B30E-4B11-8B0F-6F03A6C96EF1}"/>
                </a:ext>
              </a:extLst>
            </p:cNvPr>
            <p:cNvSpPr/>
            <p:nvPr/>
          </p:nvSpPr>
          <p:spPr>
            <a:xfrm>
              <a:off x="3752200" y="1096725"/>
              <a:ext cx="225675" cy="240775"/>
            </a:xfrm>
            <a:custGeom>
              <a:avLst/>
              <a:gdLst/>
              <a:ahLst/>
              <a:cxnLst/>
              <a:rect l="l" t="t" r="r" b="b"/>
              <a:pathLst>
                <a:path w="9027" h="9631" extrusionOk="0">
                  <a:moveTo>
                    <a:pt x="7071" y="1"/>
                  </a:moveTo>
                  <a:cubicBezTo>
                    <a:pt x="5991" y="1"/>
                    <a:pt x="5115" y="876"/>
                    <a:pt x="5115" y="1957"/>
                  </a:cubicBezTo>
                  <a:cubicBezTo>
                    <a:pt x="5115" y="1971"/>
                    <a:pt x="5119" y="1983"/>
                    <a:pt x="5119" y="1999"/>
                  </a:cubicBezTo>
                  <a:cubicBezTo>
                    <a:pt x="4730" y="1871"/>
                    <a:pt x="4322" y="1807"/>
                    <a:pt x="3912" y="1807"/>
                  </a:cubicBezTo>
                  <a:cubicBezTo>
                    <a:pt x="1751" y="1807"/>
                    <a:pt x="1" y="3557"/>
                    <a:pt x="1" y="5718"/>
                  </a:cubicBezTo>
                  <a:cubicBezTo>
                    <a:pt x="1" y="7879"/>
                    <a:pt x="1751" y="9631"/>
                    <a:pt x="3912" y="9631"/>
                  </a:cubicBezTo>
                  <a:cubicBezTo>
                    <a:pt x="6073" y="9631"/>
                    <a:pt x="7823" y="7879"/>
                    <a:pt x="7823" y="5718"/>
                  </a:cubicBezTo>
                  <a:cubicBezTo>
                    <a:pt x="7823" y="5078"/>
                    <a:pt x="7667" y="4448"/>
                    <a:pt x="7366" y="3883"/>
                  </a:cubicBezTo>
                  <a:cubicBezTo>
                    <a:pt x="8305" y="3741"/>
                    <a:pt x="9027" y="2937"/>
                    <a:pt x="9027" y="1957"/>
                  </a:cubicBezTo>
                  <a:cubicBezTo>
                    <a:pt x="9027" y="876"/>
                    <a:pt x="8151" y="1"/>
                    <a:pt x="70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3600;p64">
              <a:extLst>
                <a:ext uri="{FF2B5EF4-FFF2-40B4-BE49-F238E27FC236}">
                  <a16:creationId xmlns:a16="http://schemas.microsoft.com/office/drawing/2014/main" id="{D2770F5F-EF6E-491C-BA44-85456391D2B6}"/>
                </a:ext>
              </a:extLst>
            </p:cNvPr>
            <p:cNvSpPr/>
            <p:nvPr/>
          </p:nvSpPr>
          <p:spPr>
            <a:xfrm>
              <a:off x="3643175" y="1122275"/>
              <a:ext cx="70200" cy="211025"/>
            </a:xfrm>
            <a:custGeom>
              <a:avLst/>
              <a:gdLst/>
              <a:ahLst/>
              <a:cxnLst/>
              <a:rect l="l" t="t" r="r" b="b"/>
              <a:pathLst>
                <a:path w="2808" h="8441" extrusionOk="0">
                  <a:moveTo>
                    <a:pt x="2491" y="1"/>
                  </a:moveTo>
                  <a:cubicBezTo>
                    <a:pt x="2414" y="1"/>
                    <a:pt x="2337" y="32"/>
                    <a:pt x="2280" y="93"/>
                  </a:cubicBezTo>
                  <a:cubicBezTo>
                    <a:pt x="2170" y="212"/>
                    <a:pt x="2063" y="335"/>
                    <a:pt x="1960" y="463"/>
                  </a:cubicBezTo>
                  <a:cubicBezTo>
                    <a:pt x="637" y="2097"/>
                    <a:pt x="217" y="3678"/>
                    <a:pt x="84" y="4476"/>
                  </a:cubicBezTo>
                  <a:cubicBezTo>
                    <a:pt x="1" y="4983"/>
                    <a:pt x="72" y="7838"/>
                    <a:pt x="80" y="8163"/>
                  </a:cubicBezTo>
                  <a:cubicBezTo>
                    <a:pt x="85" y="8318"/>
                    <a:pt x="211" y="8441"/>
                    <a:pt x="367" y="8441"/>
                  </a:cubicBezTo>
                  <a:lnTo>
                    <a:pt x="375" y="8441"/>
                  </a:lnTo>
                  <a:cubicBezTo>
                    <a:pt x="532" y="8437"/>
                    <a:pt x="657" y="8305"/>
                    <a:pt x="653" y="8147"/>
                  </a:cubicBezTo>
                  <a:cubicBezTo>
                    <a:pt x="620" y="6898"/>
                    <a:pt x="593" y="4913"/>
                    <a:pt x="649" y="4569"/>
                  </a:cubicBezTo>
                  <a:cubicBezTo>
                    <a:pt x="773" y="3828"/>
                    <a:pt x="1165" y="2355"/>
                    <a:pt x="2406" y="823"/>
                  </a:cubicBezTo>
                  <a:cubicBezTo>
                    <a:pt x="2501" y="705"/>
                    <a:pt x="2601" y="590"/>
                    <a:pt x="2702" y="478"/>
                  </a:cubicBezTo>
                  <a:cubicBezTo>
                    <a:pt x="2807" y="362"/>
                    <a:pt x="2799" y="182"/>
                    <a:pt x="2683" y="76"/>
                  </a:cubicBezTo>
                  <a:cubicBezTo>
                    <a:pt x="2628" y="26"/>
                    <a:pt x="2560" y="1"/>
                    <a:pt x="24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3601;p64">
              <a:extLst>
                <a:ext uri="{FF2B5EF4-FFF2-40B4-BE49-F238E27FC236}">
                  <a16:creationId xmlns:a16="http://schemas.microsoft.com/office/drawing/2014/main" id="{AD502647-FBEE-4B6A-B478-C7667FDFB0DE}"/>
                </a:ext>
              </a:extLst>
            </p:cNvPr>
            <p:cNvSpPr/>
            <p:nvPr/>
          </p:nvSpPr>
          <p:spPr>
            <a:xfrm>
              <a:off x="3737125" y="1063100"/>
              <a:ext cx="57375" cy="37700"/>
            </a:xfrm>
            <a:custGeom>
              <a:avLst/>
              <a:gdLst/>
              <a:ahLst/>
              <a:cxnLst/>
              <a:rect l="l" t="t" r="r" b="b"/>
              <a:pathLst>
                <a:path w="2295" h="1508" extrusionOk="0">
                  <a:moveTo>
                    <a:pt x="1968" y="1"/>
                  </a:moveTo>
                  <a:cubicBezTo>
                    <a:pt x="1930" y="1"/>
                    <a:pt x="1891" y="9"/>
                    <a:pt x="1855" y="25"/>
                  </a:cubicBezTo>
                  <a:cubicBezTo>
                    <a:pt x="1825" y="39"/>
                    <a:pt x="1110" y="371"/>
                    <a:pt x="229" y="987"/>
                  </a:cubicBezTo>
                  <a:cubicBezTo>
                    <a:pt x="0" y="1147"/>
                    <a:pt x="114" y="1507"/>
                    <a:pt x="394" y="1507"/>
                  </a:cubicBezTo>
                  <a:cubicBezTo>
                    <a:pt x="452" y="1507"/>
                    <a:pt x="509" y="1489"/>
                    <a:pt x="556" y="1456"/>
                  </a:cubicBezTo>
                  <a:cubicBezTo>
                    <a:pt x="1394" y="870"/>
                    <a:pt x="2088" y="547"/>
                    <a:pt x="2094" y="544"/>
                  </a:cubicBezTo>
                  <a:cubicBezTo>
                    <a:pt x="2234" y="476"/>
                    <a:pt x="2294" y="308"/>
                    <a:pt x="2229" y="167"/>
                  </a:cubicBezTo>
                  <a:cubicBezTo>
                    <a:pt x="2180" y="63"/>
                    <a:pt x="2077" y="1"/>
                    <a:pt x="19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3602;p64">
              <a:extLst>
                <a:ext uri="{FF2B5EF4-FFF2-40B4-BE49-F238E27FC236}">
                  <a16:creationId xmlns:a16="http://schemas.microsoft.com/office/drawing/2014/main" id="{3E5E66F1-F4C3-4863-8E8A-67F97D4EB587}"/>
                </a:ext>
              </a:extLst>
            </p:cNvPr>
            <p:cNvSpPr/>
            <p:nvPr/>
          </p:nvSpPr>
          <p:spPr>
            <a:xfrm>
              <a:off x="3843250" y="800975"/>
              <a:ext cx="25" cy="134775"/>
            </a:xfrm>
            <a:custGeom>
              <a:avLst/>
              <a:gdLst/>
              <a:ahLst/>
              <a:cxnLst/>
              <a:rect l="l" t="t" r="r" b="b"/>
              <a:pathLst>
                <a:path w="1" h="5391" extrusionOk="0">
                  <a:moveTo>
                    <a:pt x="1" y="1"/>
                  </a:moveTo>
                  <a:lnTo>
                    <a:pt x="1" y="5391"/>
                  </a:lnTo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3603;p64">
              <a:extLst>
                <a:ext uri="{FF2B5EF4-FFF2-40B4-BE49-F238E27FC236}">
                  <a16:creationId xmlns:a16="http://schemas.microsoft.com/office/drawing/2014/main" id="{936F4CBE-2620-4C4E-A167-55CCBA831B2D}"/>
                </a:ext>
              </a:extLst>
            </p:cNvPr>
            <p:cNvSpPr/>
            <p:nvPr/>
          </p:nvSpPr>
          <p:spPr>
            <a:xfrm>
              <a:off x="3836125" y="793825"/>
              <a:ext cx="14325" cy="149075"/>
            </a:xfrm>
            <a:custGeom>
              <a:avLst/>
              <a:gdLst/>
              <a:ahLst/>
              <a:cxnLst/>
              <a:rect l="l" t="t" r="r" b="b"/>
              <a:pathLst>
                <a:path w="573" h="5963" extrusionOk="0">
                  <a:moveTo>
                    <a:pt x="286" y="1"/>
                  </a:moveTo>
                  <a:cubicBezTo>
                    <a:pt x="128" y="1"/>
                    <a:pt x="0" y="129"/>
                    <a:pt x="0" y="287"/>
                  </a:cubicBezTo>
                  <a:lnTo>
                    <a:pt x="0" y="5677"/>
                  </a:lnTo>
                  <a:cubicBezTo>
                    <a:pt x="0" y="5835"/>
                    <a:pt x="128" y="5963"/>
                    <a:pt x="286" y="5963"/>
                  </a:cubicBezTo>
                  <a:cubicBezTo>
                    <a:pt x="445" y="5963"/>
                    <a:pt x="573" y="5835"/>
                    <a:pt x="573" y="5677"/>
                  </a:cubicBezTo>
                  <a:lnTo>
                    <a:pt x="573" y="287"/>
                  </a:lnTo>
                  <a:cubicBezTo>
                    <a:pt x="573" y="129"/>
                    <a:pt x="445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3604;p64">
              <a:extLst>
                <a:ext uri="{FF2B5EF4-FFF2-40B4-BE49-F238E27FC236}">
                  <a16:creationId xmlns:a16="http://schemas.microsoft.com/office/drawing/2014/main" id="{71B61BC5-E960-4094-9A34-B35B79C7A58A}"/>
                </a:ext>
              </a:extLst>
            </p:cNvPr>
            <p:cNvSpPr/>
            <p:nvPr/>
          </p:nvSpPr>
          <p:spPr>
            <a:xfrm>
              <a:off x="4035975" y="953200"/>
              <a:ext cx="77600" cy="68775"/>
            </a:xfrm>
            <a:custGeom>
              <a:avLst/>
              <a:gdLst/>
              <a:ahLst/>
              <a:cxnLst/>
              <a:rect l="l" t="t" r="r" b="b"/>
              <a:pathLst>
                <a:path w="3104" h="2751" extrusionOk="0">
                  <a:moveTo>
                    <a:pt x="1" y="2751"/>
                  </a:moveTo>
                  <a:lnTo>
                    <a:pt x="3103" y="0"/>
                  </a:lnTo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3605;p64">
              <a:extLst>
                <a:ext uri="{FF2B5EF4-FFF2-40B4-BE49-F238E27FC236}">
                  <a16:creationId xmlns:a16="http://schemas.microsoft.com/office/drawing/2014/main" id="{F6852220-80A4-4E8F-84B4-E5F7DEA7D6E1}"/>
                </a:ext>
              </a:extLst>
            </p:cNvPr>
            <p:cNvSpPr/>
            <p:nvPr/>
          </p:nvSpPr>
          <p:spPr>
            <a:xfrm>
              <a:off x="4026325" y="946025"/>
              <a:ext cx="95250" cy="83100"/>
            </a:xfrm>
            <a:custGeom>
              <a:avLst/>
              <a:gdLst/>
              <a:ahLst/>
              <a:cxnLst/>
              <a:rect l="l" t="t" r="r" b="b"/>
              <a:pathLst>
                <a:path w="3810" h="3324" extrusionOk="0">
                  <a:moveTo>
                    <a:pt x="3490" y="0"/>
                  </a:moveTo>
                  <a:cubicBezTo>
                    <a:pt x="3422" y="0"/>
                    <a:pt x="3354" y="24"/>
                    <a:pt x="3300" y="72"/>
                  </a:cubicBezTo>
                  <a:lnTo>
                    <a:pt x="197" y="2822"/>
                  </a:lnTo>
                  <a:cubicBezTo>
                    <a:pt x="1" y="2998"/>
                    <a:pt x="124" y="3322"/>
                    <a:pt x="388" y="3323"/>
                  </a:cubicBezTo>
                  <a:cubicBezTo>
                    <a:pt x="457" y="3323"/>
                    <a:pt x="525" y="3298"/>
                    <a:pt x="578" y="3250"/>
                  </a:cubicBezTo>
                  <a:lnTo>
                    <a:pt x="3680" y="501"/>
                  </a:lnTo>
                  <a:cubicBezTo>
                    <a:pt x="3798" y="396"/>
                    <a:pt x="3810" y="214"/>
                    <a:pt x="3705" y="96"/>
                  </a:cubicBezTo>
                  <a:cubicBezTo>
                    <a:pt x="3648" y="33"/>
                    <a:pt x="3569" y="0"/>
                    <a:pt x="34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3606;p64">
              <a:extLst>
                <a:ext uri="{FF2B5EF4-FFF2-40B4-BE49-F238E27FC236}">
                  <a16:creationId xmlns:a16="http://schemas.microsoft.com/office/drawing/2014/main" id="{2E6AABC6-B559-42C5-9D5C-15C98A4FFA7B}"/>
                </a:ext>
              </a:extLst>
            </p:cNvPr>
            <p:cNvSpPr/>
            <p:nvPr/>
          </p:nvSpPr>
          <p:spPr>
            <a:xfrm>
              <a:off x="4123125" y="1246700"/>
              <a:ext cx="120975" cy="25"/>
            </a:xfrm>
            <a:custGeom>
              <a:avLst/>
              <a:gdLst/>
              <a:ahLst/>
              <a:cxnLst/>
              <a:rect l="l" t="t" r="r" b="b"/>
              <a:pathLst>
                <a:path w="4839" h="1" extrusionOk="0">
                  <a:moveTo>
                    <a:pt x="0" y="1"/>
                  </a:moveTo>
                  <a:lnTo>
                    <a:pt x="4838" y="1"/>
                  </a:lnTo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3607;p64">
              <a:extLst>
                <a:ext uri="{FF2B5EF4-FFF2-40B4-BE49-F238E27FC236}">
                  <a16:creationId xmlns:a16="http://schemas.microsoft.com/office/drawing/2014/main" id="{520591DC-73CA-4FA1-B9E7-71360DB240CA}"/>
                </a:ext>
              </a:extLst>
            </p:cNvPr>
            <p:cNvSpPr/>
            <p:nvPr/>
          </p:nvSpPr>
          <p:spPr>
            <a:xfrm>
              <a:off x="4115950" y="1239575"/>
              <a:ext cx="135300" cy="14300"/>
            </a:xfrm>
            <a:custGeom>
              <a:avLst/>
              <a:gdLst/>
              <a:ahLst/>
              <a:cxnLst/>
              <a:rect l="l" t="t" r="r" b="b"/>
              <a:pathLst>
                <a:path w="5412" h="572" extrusionOk="0">
                  <a:moveTo>
                    <a:pt x="287" y="0"/>
                  </a:moveTo>
                  <a:cubicBezTo>
                    <a:pt x="129" y="0"/>
                    <a:pt x="0" y="128"/>
                    <a:pt x="0" y="286"/>
                  </a:cubicBezTo>
                  <a:cubicBezTo>
                    <a:pt x="0" y="444"/>
                    <a:pt x="129" y="572"/>
                    <a:pt x="287" y="572"/>
                  </a:cubicBezTo>
                  <a:lnTo>
                    <a:pt x="5125" y="572"/>
                  </a:lnTo>
                  <a:cubicBezTo>
                    <a:pt x="5283" y="572"/>
                    <a:pt x="5411" y="444"/>
                    <a:pt x="5411" y="286"/>
                  </a:cubicBezTo>
                  <a:cubicBezTo>
                    <a:pt x="5411" y="128"/>
                    <a:pt x="5283" y="0"/>
                    <a:pt x="51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3608;p64">
              <a:extLst>
                <a:ext uri="{FF2B5EF4-FFF2-40B4-BE49-F238E27FC236}">
                  <a16:creationId xmlns:a16="http://schemas.microsoft.com/office/drawing/2014/main" id="{E00A3BA8-9A6F-4936-A5C7-384B763A4C0D}"/>
                </a:ext>
              </a:extLst>
            </p:cNvPr>
            <p:cNvSpPr/>
            <p:nvPr/>
          </p:nvSpPr>
          <p:spPr>
            <a:xfrm>
              <a:off x="3580100" y="953200"/>
              <a:ext cx="77575" cy="68775"/>
            </a:xfrm>
            <a:custGeom>
              <a:avLst/>
              <a:gdLst/>
              <a:ahLst/>
              <a:cxnLst/>
              <a:rect l="l" t="t" r="r" b="b"/>
              <a:pathLst>
                <a:path w="3103" h="2751" extrusionOk="0">
                  <a:moveTo>
                    <a:pt x="3103" y="2751"/>
                  </a:moveTo>
                  <a:lnTo>
                    <a:pt x="0" y="0"/>
                  </a:lnTo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3609;p64">
              <a:extLst>
                <a:ext uri="{FF2B5EF4-FFF2-40B4-BE49-F238E27FC236}">
                  <a16:creationId xmlns:a16="http://schemas.microsoft.com/office/drawing/2014/main" id="{32FCA4AC-D1DF-45D6-A609-964EF38F26C8}"/>
                </a:ext>
              </a:extLst>
            </p:cNvPr>
            <p:cNvSpPr/>
            <p:nvPr/>
          </p:nvSpPr>
          <p:spPr>
            <a:xfrm>
              <a:off x="3572200" y="946100"/>
              <a:ext cx="95150" cy="83025"/>
            </a:xfrm>
            <a:custGeom>
              <a:avLst/>
              <a:gdLst/>
              <a:ahLst/>
              <a:cxnLst/>
              <a:rect l="l" t="t" r="r" b="b"/>
              <a:pathLst>
                <a:path w="3806" h="3321" extrusionOk="0">
                  <a:moveTo>
                    <a:pt x="319" y="0"/>
                  </a:moveTo>
                  <a:cubicBezTo>
                    <a:pt x="240" y="0"/>
                    <a:pt x="161" y="33"/>
                    <a:pt x="105" y="96"/>
                  </a:cubicBezTo>
                  <a:cubicBezTo>
                    <a:pt x="1" y="214"/>
                    <a:pt x="10" y="392"/>
                    <a:pt x="126" y="498"/>
                  </a:cubicBezTo>
                  <a:lnTo>
                    <a:pt x="3229" y="3247"/>
                  </a:lnTo>
                  <a:cubicBezTo>
                    <a:pt x="3282" y="3295"/>
                    <a:pt x="3348" y="3320"/>
                    <a:pt x="3419" y="3320"/>
                  </a:cubicBezTo>
                  <a:cubicBezTo>
                    <a:pt x="3681" y="3319"/>
                    <a:pt x="3806" y="2995"/>
                    <a:pt x="3608" y="2819"/>
                  </a:cubicBezTo>
                  <a:lnTo>
                    <a:pt x="506" y="69"/>
                  </a:lnTo>
                  <a:cubicBezTo>
                    <a:pt x="451" y="23"/>
                    <a:pt x="385" y="0"/>
                    <a:pt x="3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3610;p64">
              <a:extLst>
                <a:ext uri="{FF2B5EF4-FFF2-40B4-BE49-F238E27FC236}">
                  <a16:creationId xmlns:a16="http://schemas.microsoft.com/office/drawing/2014/main" id="{7691A2A9-D415-49CD-904A-E5D86DCB672B}"/>
                </a:ext>
              </a:extLst>
            </p:cNvPr>
            <p:cNvSpPr/>
            <p:nvPr/>
          </p:nvSpPr>
          <p:spPr>
            <a:xfrm>
              <a:off x="3449550" y="1246700"/>
              <a:ext cx="120975" cy="25"/>
            </a:xfrm>
            <a:custGeom>
              <a:avLst/>
              <a:gdLst/>
              <a:ahLst/>
              <a:cxnLst/>
              <a:rect l="l" t="t" r="r" b="b"/>
              <a:pathLst>
                <a:path w="4839" h="1" extrusionOk="0">
                  <a:moveTo>
                    <a:pt x="4839" y="1"/>
                  </a:moveTo>
                  <a:lnTo>
                    <a:pt x="1" y="1"/>
                  </a:lnTo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3611;p64">
              <a:extLst>
                <a:ext uri="{FF2B5EF4-FFF2-40B4-BE49-F238E27FC236}">
                  <a16:creationId xmlns:a16="http://schemas.microsoft.com/office/drawing/2014/main" id="{C5953529-A289-49E6-90CE-48B3A9F12AAF}"/>
                </a:ext>
              </a:extLst>
            </p:cNvPr>
            <p:cNvSpPr/>
            <p:nvPr/>
          </p:nvSpPr>
          <p:spPr>
            <a:xfrm>
              <a:off x="3442375" y="1239575"/>
              <a:ext cx="135300" cy="14300"/>
            </a:xfrm>
            <a:custGeom>
              <a:avLst/>
              <a:gdLst/>
              <a:ahLst/>
              <a:cxnLst/>
              <a:rect l="l" t="t" r="r" b="b"/>
              <a:pathLst>
                <a:path w="5412" h="572" extrusionOk="0">
                  <a:moveTo>
                    <a:pt x="288" y="0"/>
                  </a:moveTo>
                  <a:cubicBezTo>
                    <a:pt x="129" y="0"/>
                    <a:pt x="1" y="128"/>
                    <a:pt x="1" y="286"/>
                  </a:cubicBezTo>
                  <a:cubicBezTo>
                    <a:pt x="1" y="444"/>
                    <a:pt x="129" y="572"/>
                    <a:pt x="288" y="572"/>
                  </a:cubicBezTo>
                  <a:lnTo>
                    <a:pt x="5126" y="572"/>
                  </a:lnTo>
                  <a:cubicBezTo>
                    <a:pt x="5284" y="572"/>
                    <a:pt x="5412" y="444"/>
                    <a:pt x="5412" y="286"/>
                  </a:cubicBezTo>
                  <a:cubicBezTo>
                    <a:pt x="5412" y="128"/>
                    <a:pt x="5284" y="0"/>
                    <a:pt x="51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3612;p64">
              <a:extLst>
                <a:ext uri="{FF2B5EF4-FFF2-40B4-BE49-F238E27FC236}">
                  <a16:creationId xmlns:a16="http://schemas.microsoft.com/office/drawing/2014/main" id="{84DB6824-548E-4B03-9073-A63FD0C91F80}"/>
                </a:ext>
              </a:extLst>
            </p:cNvPr>
            <p:cNvSpPr/>
            <p:nvPr/>
          </p:nvSpPr>
          <p:spPr>
            <a:xfrm>
              <a:off x="2166600" y="1616125"/>
              <a:ext cx="3358450" cy="2301150"/>
            </a:xfrm>
            <a:custGeom>
              <a:avLst/>
              <a:gdLst/>
              <a:ahLst/>
              <a:cxnLst/>
              <a:rect l="l" t="t" r="r" b="b"/>
              <a:pathLst>
                <a:path w="134338" h="92046" extrusionOk="0">
                  <a:moveTo>
                    <a:pt x="129" y="0"/>
                  </a:moveTo>
                  <a:cubicBezTo>
                    <a:pt x="59" y="0"/>
                    <a:pt x="1" y="58"/>
                    <a:pt x="1" y="129"/>
                  </a:cubicBezTo>
                  <a:lnTo>
                    <a:pt x="1" y="92046"/>
                  </a:lnTo>
                  <a:lnTo>
                    <a:pt x="134338" y="92046"/>
                  </a:lnTo>
                  <a:lnTo>
                    <a:pt x="134338" y="130"/>
                  </a:lnTo>
                  <a:cubicBezTo>
                    <a:pt x="134338" y="58"/>
                    <a:pt x="134280" y="2"/>
                    <a:pt x="134210" y="2"/>
                  </a:cubicBezTo>
                  <a:lnTo>
                    <a:pt x="129" y="2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3613;p64">
              <a:extLst>
                <a:ext uri="{FF2B5EF4-FFF2-40B4-BE49-F238E27FC236}">
                  <a16:creationId xmlns:a16="http://schemas.microsoft.com/office/drawing/2014/main" id="{8369CFD5-ADEF-482C-9CD8-FE5F4D5CC3AA}"/>
                </a:ext>
              </a:extLst>
            </p:cNvPr>
            <p:cNvSpPr/>
            <p:nvPr/>
          </p:nvSpPr>
          <p:spPr>
            <a:xfrm>
              <a:off x="1662850" y="3917250"/>
              <a:ext cx="4365925" cy="1017275"/>
            </a:xfrm>
            <a:custGeom>
              <a:avLst/>
              <a:gdLst/>
              <a:ahLst/>
              <a:cxnLst/>
              <a:rect l="l" t="t" r="r" b="b"/>
              <a:pathLst>
                <a:path w="174637" h="40691" extrusionOk="0">
                  <a:moveTo>
                    <a:pt x="20151" y="1"/>
                  </a:moveTo>
                  <a:lnTo>
                    <a:pt x="1" y="40691"/>
                  </a:lnTo>
                  <a:lnTo>
                    <a:pt x="174637" y="40691"/>
                  </a:lnTo>
                  <a:lnTo>
                    <a:pt x="1544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3614;p64">
              <a:extLst>
                <a:ext uri="{FF2B5EF4-FFF2-40B4-BE49-F238E27FC236}">
                  <a16:creationId xmlns:a16="http://schemas.microsoft.com/office/drawing/2014/main" id="{DD1E343B-5F82-4399-AFCA-B7434B6D5BE9}"/>
                </a:ext>
              </a:extLst>
            </p:cNvPr>
            <p:cNvSpPr/>
            <p:nvPr/>
          </p:nvSpPr>
          <p:spPr>
            <a:xfrm>
              <a:off x="1654100" y="3910100"/>
              <a:ext cx="4383450" cy="1031600"/>
            </a:xfrm>
            <a:custGeom>
              <a:avLst/>
              <a:gdLst/>
              <a:ahLst/>
              <a:cxnLst/>
              <a:rect l="l" t="t" r="r" b="b"/>
              <a:pathLst>
                <a:path w="175338" h="41264" extrusionOk="0">
                  <a:moveTo>
                    <a:pt x="154660" y="574"/>
                  </a:moveTo>
                  <a:lnTo>
                    <a:pt x="174527" y="40691"/>
                  </a:lnTo>
                  <a:lnTo>
                    <a:pt x="812" y="40691"/>
                  </a:lnTo>
                  <a:lnTo>
                    <a:pt x="20679" y="574"/>
                  </a:lnTo>
                  <a:close/>
                  <a:moveTo>
                    <a:pt x="20501" y="1"/>
                  </a:moveTo>
                  <a:cubicBezTo>
                    <a:pt x="20393" y="1"/>
                    <a:pt x="20293" y="64"/>
                    <a:pt x="20245" y="161"/>
                  </a:cubicBezTo>
                  <a:lnTo>
                    <a:pt x="94" y="40851"/>
                  </a:lnTo>
                  <a:cubicBezTo>
                    <a:pt x="1" y="41041"/>
                    <a:pt x="139" y="41264"/>
                    <a:pt x="351" y="41264"/>
                  </a:cubicBezTo>
                  <a:lnTo>
                    <a:pt x="174987" y="41264"/>
                  </a:lnTo>
                  <a:cubicBezTo>
                    <a:pt x="175200" y="41264"/>
                    <a:pt x="175338" y="41041"/>
                    <a:pt x="175243" y="40851"/>
                  </a:cubicBezTo>
                  <a:lnTo>
                    <a:pt x="155094" y="161"/>
                  </a:lnTo>
                  <a:cubicBezTo>
                    <a:pt x="155046" y="64"/>
                    <a:pt x="154946" y="1"/>
                    <a:pt x="1548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3615;p64">
              <a:extLst>
                <a:ext uri="{FF2B5EF4-FFF2-40B4-BE49-F238E27FC236}">
                  <a16:creationId xmlns:a16="http://schemas.microsoft.com/office/drawing/2014/main" id="{282D4F85-4C5C-4209-B198-F4FE824C5ADC}"/>
                </a:ext>
              </a:extLst>
            </p:cNvPr>
            <p:cNvSpPr/>
            <p:nvPr/>
          </p:nvSpPr>
          <p:spPr>
            <a:xfrm>
              <a:off x="2370050" y="1798375"/>
              <a:ext cx="2951550" cy="1936700"/>
            </a:xfrm>
            <a:custGeom>
              <a:avLst/>
              <a:gdLst/>
              <a:ahLst/>
              <a:cxnLst/>
              <a:rect l="l" t="t" r="r" b="b"/>
              <a:pathLst>
                <a:path w="118062" h="77468" extrusionOk="0">
                  <a:moveTo>
                    <a:pt x="1" y="0"/>
                  </a:moveTo>
                  <a:lnTo>
                    <a:pt x="1" y="77467"/>
                  </a:lnTo>
                  <a:lnTo>
                    <a:pt x="118062" y="77467"/>
                  </a:lnTo>
                  <a:lnTo>
                    <a:pt x="118062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3616;p64">
              <a:extLst>
                <a:ext uri="{FF2B5EF4-FFF2-40B4-BE49-F238E27FC236}">
                  <a16:creationId xmlns:a16="http://schemas.microsoft.com/office/drawing/2014/main" id="{AD327B09-D967-4E36-BF21-1744DC1E3713}"/>
                </a:ext>
              </a:extLst>
            </p:cNvPr>
            <p:cNvSpPr/>
            <p:nvPr/>
          </p:nvSpPr>
          <p:spPr>
            <a:xfrm>
              <a:off x="2362875" y="1791175"/>
              <a:ext cx="2965900" cy="1951075"/>
            </a:xfrm>
            <a:custGeom>
              <a:avLst/>
              <a:gdLst/>
              <a:ahLst/>
              <a:cxnLst/>
              <a:rect l="l" t="t" r="r" b="b"/>
              <a:pathLst>
                <a:path w="118636" h="78043" extrusionOk="0">
                  <a:moveTo>
                    <a:pt x="118063" y="574"/>
                  </a:moveTo>
                  <a:lnTo>
                    <a:pt x="118063" y="77470"/>
                  </a:lnTo>
                  <a:lnTo>
                    <a:pt x="574" y="77470"/>
                  </a:lnTo>
                  <a:lnTo>
                    <a:pt x="574" y="574"/>
                  </a:lnTo>
                  <a:close/>
                  <a:moveTo>
                    <a:pt x="288" y="1"/>
                  </a:moveTo>
                  <a:cubicBezTo>
                    <a:pt x="129" y="1"/>
                    <a:pt x="1" y="129"/>
                    <a:pt x="1" y="288"/>
                  </a:cubicBezTo>
                  <a:lnTo>
                    <a:pt x="1" y="77757"/>
                  </a:lnTo>
                  <a:cubicBezTo>
                    <a:pt x="1" y="77914"/>
                    <a:pt x="129" y="78042"/>
                    <a:pt x="288" y="78042"/>
                  </a:cubicBezTo>
                  <a:lnTo>
                    <a:pt x="118349" y="78042"/>
                  </a:lnTo>
                  <a:cubicBezTo>
                    <a:pt x="118508" y="78042"/>
                    <a:pt x="118636" y="77914"/>
                    <a:pt x="118636" y="77757"/>
                  </a:cubicBezTo>
                  <a:lnTo>
                    <a:pt x="118636" y="288"/>
                  </a:lnTo>
                  <a:cubicBezTo>
                    <a:pt x="118636" y="129"/>
                    <a:pt x="118508" y="1"/>
                    <a:pt x="1183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3617;p64">
              <a:extLst>
                <a:ext uri="{FF2B5EF4-FFF2-40B4-BE49-F238E27FC236}">
                  <a16:creationId xmlns:a16="http://schemas.microsoft.com/office/drawing/2014/main" id="{43F2F48A-C737-4A12-A1A0-1B845AC896F5}"/>
                </a:ext>
              </a:extLst>
            </p:cNvPr>
            <p:cNvSpPr/>
            <p:nvPr/>
          </p:nvSpPr>
          <p:spPr>
            <a:xfrm>
              <a:off x="2435450" y="1846625"/>
              <a:ext cx="2824625" cy="100725"/>
            </a:xfrm>
            <a:custGeom>
              <a:avLst/>
              <a:gdLst/>
              <a:ahLst/>
              <a:cxnLst/>
              <a:rect l="l" t="t" r="r" b="b"/>
              <a:pathLst>
                <a:path w="112985" h="4029" extrusionOk="0">
                  <a:moveTo>
                    <a:pt x="1" y="0"/>
                  </a:moveTo>
                  <a:lnTo>
                    <a:pt x="1" y="4028"/>
                  </a:lnTo>
                  <a:lnTo>
                    <a:pt x="112984" y="4028"/>
                  </a:lnTo>
                  <a:lnTo>
                    <a:pt x="1129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3618;p64">
              <a:extLst>
                <a:ext uri="{FF2B5EF4-FFF2-40B4-BE49-F238E27FC236}">
                  <a16:creationId xmlns:a16="http://schemas.microsoft.com/office/drawing/2014/main" id="{83C287BA-C8C2-4C7C-9FBB-3122EA7E1102}"/>
                </a:ext>
              </a:extLst>
            </p:cNvPr>
            <p:cNvSpPr/>
            <p:nvPr/>
          </p:nvSpPr>
          <p:spPr>
            <a:xfrm>
              <a:off x="2428275" y="1839475"/>
              <a:ext cx="2838925" cy="115000"/>
            </a:xfrm>
            <a:custGeom>
              <a:avLst/>
              <a:gdLst/>
              <a:ahLst/>
              <a:cxnLst/>
              <a:rect l="l" t="t" r="r" b="b"/>
              <a:pathLst>
                <a:path w="113557" h="4600" extrusionOk="0">
                  <a:moveTo>
                    <a:pt x="112984" y="572"/>
                  </a:moveTo>
                  <a:lnTo>
                    <a:pt x="112984" y="4027"/>
                  </a:lnTo>
                  <a:lnTo>
                    <a:pt x="572" y="4027"/>
                  </a:lnTo>
                  <a:lnTo>
                    <a:pt x="573" y="572"/>
                  </a:lnTo>
                  <a:close/>
                  <a:moveTo>
                    <a:pt x="288" y="0"/>
                  </a:moveTo>
                  <a:cubicBezTo>
                    <a:pt x="129" y="0"/>
                    <a:pt x="1" y="128"/>
                    <a:pt x="1" y="286"/>
                  </a:cubicBezTo>
                  <a:lnTo>
                    <a:pt x="1" y="4314"/>
                  </a:lnTo>
                  <a:cubicBezTo>
                    <a:pt x="1" y="4472"/>
                    <a:pt x="129" y="4600"/>
                    <a:pt x="288" y="4600"/>
                  </a:cubicBezTo>
                  <a:lnTo>
                    <a:pt x="113271" y="4600"/>
                  </a:lnTo>
                  <a:cubicBezTo>
                    <a:pt x="113429" y="4600"/>
                    <a:pt x="113557" y="4472"/>
                    <a:pt x="113557" y="4314"/>
                  </a:cubicBezTo>
                  <a:lnTo>
                    <a:pt x="113557" y="286"/>
                  </a:lnTo>
                  <a:cubicBezTo>
                    <a:pt x="113557" y="128"/>
                    <a:pt x="113429" y="0"/>
                    <a:pt x="1132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3619;p64">
              <a:extLst>
                <a:ext uri="{FF2B5EF4-FFF2-40B4-BE49-F238E27FC236}">
                  <a16:creationId xmlns:a16="http://schemas.microsoft.com/office/drawing/2014/main" id="{753D5D83-6234-4400-9013-B00BB78D26DC}"/>
                </a:ext>
              </a:extLst>
            </p:cNvPr>
            <p:cNvSpPr/>
            <p:nvPr/>
          </p:nvSpPr>
          <p:spPr>
            <a:xfrm>
              <a:off x="5022300" y="1846625"/>
              <a:ext cx="237775" cy="100725"/>
            </a:xfrm>
            <a:custGeom>
              <a:avLst/>
              <a:gdLst/>
              <a:ahLst/>
              <a:cxnLst/>
              <a:rect l="l" t="t" r="r" b="b"/>
              <a:pathLst>
                <a:path w="9511" h="4029" extrusionOk="0">
                  <a:moveTo>
                    <a:pt x="1" y="0"/>
                  </a:moveTo>
                  <a:lnTo>
                    <a:pt x="1" y="4028"/>
                  </a:lnTo>
                  <a:lnTo>
                    <a:pt x="9510" y="4028"/>
                  </a:lnTo>
                  <a:lnTo>
                    <a:pt x="95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3620;p64">
              <a:extLst>
                <a:ext uri="{FF2B5EF4-FFF2-40B4-BE49-F238E27FC236}">
                  <a16:creationId xmlns:a16="http://schemas.microsoft.com/office/drawing/2014/main" id="{0C9BEA4D-6105-4E3F-86DB-A8945B3DEAA0}"/>
                </a:ext>
              </a:extLst>
            </p:cNvPr>
            <p:cNvSpPr/>
            <p:nvPr/>
          </p:nvSpPr>
          <p:spPr>
            <a:xfrm>
              <a:off x="5015125" y="1839475"/>
              <a:ext cx="252075" cy="115000"/>
            </a:xfrm>
            <a:custGeom>
              <a:avLst/>
              <a:gdLst/>
              <a:ahLst/>
              <a:cxnLst/>
              <a:rect l="l" t="t" r="r" b="b"/>
              <a:pathLst>
                <a:path w="10083" h="4600" extrusionOk="0">
                  <a:moveTo>
                    <a:pt x="9511" y="572"/>
                  </a:moveTo>
                  <a:lnTo>
                    <a:pt x="9511" y="4027"/>
                  </a:lnTo>
                  <a:lnTo>
                    <a:pt x="574" y="4027"/>
                  </a:lnTo>
                  <a:lnTo>
                    <a:pt x="574" y="572"/>
                  </a:lnTo>
                  <a:close/>
                  <a:moveTo>
                    <a:pt x="288" y="0"/>
                  </a:moveTo>
                  <a:cubicBezTo>
                    <a:pt x="129" y="0"/>
                    <a:pt x="1" y="128"/>
                    <a:pt x="1" y="286"/>
                  </a:cubicBezTo>
                  <a:lnTo>
                    <a:pt x="1" y="4314"/>
                  </a:lnTo>
                  <a:cubicBezTo>
                    <a:pt x="1" y="4472"/>
                    <a:pt x="129" y="4600"/>
                    <a:pt x="288" y="4600"/>
                  </a:cubicBezTo>
                  <a:lnTo>
                    <a:pt x="9797" y="4600"/>
                  </a:lnTo>
                  <a:cubicBezTo>
                    <a:pt x="9955" y="4600"/>
                    <a:pt x="10083" y="4472"/>
                    <a:pt x="10083" y="4314"/>
                  </a:cubicBezTo>
                  <a:lnTo>
                    <a:pt x="10083" y="286"/>
                  </a:lnTo>
                  <a:cubicBezTo>
                    <a:pt x="10083" y="128"/>
                    <a:pt x="9955" y="0"/>
                    <a:pt x="97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3621;p64">
              <a:extLst>
                <a:ext uri="{FF2B5EF4-FFF2-40B4-BE49-F238E27FC236}">
                  <a16:creationId xmlns:a16="http://schemas.microsoft.com/office/drawing/2014/main" id="{1B98D5FD-596E-4F7B-AE9B-CA8BB1140906}"/>
                </a:ext>
              </a:extLst>
            </p:cNvPr>
            <p:cNvSpPr/>
            <p:nvPr/>
          </p:nvSpPr>
          <p:spPr>
            <a:xfrm>
              <a:off x="3522350" y="4115325"/>
              <a:ext cx="189225" cy="123975"/>
            </a:xfrm>
            <a:custGeom>
              <a:avLst/>
              <a:gdLst/>
              <a:ahLst/>
              <a:cxnLst/>
              <a:rect l="l" t="t" r="r" b="b"/>
              <a:pathLst>
                <a:path w="7569" h="4959" extrusionOk="0">
                  <a:moveTo>
                    <a:pt x="471" y="0"/>
                  </a:moveTo>
                  <a:lnTo>
                    <a:pt x="1" y="4959"/>
                  </a:lnTo>
                  <a:lnTo>
                    <a:pt x="7335" y="4959"/>
                  </a:lnTo>
                  <a:lnTo>
                    <a:pt x="75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3622;p64">
              <a:extLst>
                <a:ext uri="{FF2B5EF4-FFF2-40B4-BE49-F238E27FC236}">
                  <a16:creationId xmlns:a16="http://schemas.microsoft.com/office/drawing/2014/main" id="{2F4228A3-E08D-48C1-ADF9-FF6CAC6F43A0}"/>
                </a:ext>
              </a:extLst>
            </p:cNvPr>
            <p:cNvSpPr/>
            <p:nvPr/>
          </p:nvSpPr>
          <p:spPr>
            <a:xfrm>
              <a:off x="3514825" y="4108175"/>
              <a:ext cx="204075" cy="138275"/>
            </a:xfrm>
            <a:custGeom>
              <a:avLst/>
              <a:gdLst/>
              <a:ahLst/>
              <a:cxnLst/>
              <a:rect l="l" t="t" r="r" b="b"/>
              <a:pathLst>
                <a:path w="8163" h="5531" extrusionOk="0">
                  <a:moveTo>
                    <a:pt x="7569" y="573"/>
                  </a:moveTo>
                  <a:lnTo>
                    <a:pt x="7363" y="4958"/>
                  </a:lnTo>
                  <a:lnTo>
                    <a:pt x="616" y="4958"/>
                  </a:lnTo>
                  <a:lnTo>
                    <a:pt x="1031" y="573"/>
                  </a:lnTo>
                  <a:close/>
                  <a:moveTo>
                    <a:pt x="771" y="0"/>
                  </a:moveTo>
                  <a:cubicBezTo>
                    <a:pt x="623" y="0"/>
                    <a:pt x="500" y="112"/>
                    <a:pt x="486" y="259"/>
                  </a:cubicBezTo>
                  <a:lnTo>
                    <a:pt x="16" y="5218"/>
                  </a:lnTo>
                  <a:cubicBezTo>
                    <a:pt x="1" y="5386"/>
                    <a:pt x="133" y="5530"/>
                    <a:pt x="302" y="5530"/>
                  </a:cubicBezTo>
                  <a:lnTo>
                    <a:pt x="7636" y="5530"/>
                  </a:lnTo>
                  <a:cubicBezTo>
                    <a:pt x="7789" y="5530"/>
                    <a:pt x="7914" y="5410"/>
                    <a:pt x="7922" y="5258"/>
                  </a:cubicBezTo>
                  <a:lnTo>
                    <a:pt x="8155" y="299"/>
                  </a:lnTo>
                  <a:cubicBezTo>
                    <a:pt x="8163" y="136"/>
                    <a:pt x="8032" y="0"/>
                    <a:pt x="78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3623;p64">
              <a:extLst>
                <a:ext uri="{FF2B5EF4-FFF2-40B4-BE49-F238E27FC236}">
                  <a16:creationId xmlns:a16="http://schemas.microsoft.com/office/drawing/2014/main" id="{561276EB-AA30-4487-8164-9D0CBB734065}"/>
                </a:ext>
              </a:extLst>
            </p:cNvPr>
            <p:cNvSpPr/>
            <p:nvPr/>
          </p:nvSpPr>
          <p:spPr>
            <a:xfrm>
              <a:off x="3889025" y="4115325"/>
              <a:ext cx="183500" cy="123975"/>
            </a:xfrm>
            <a:custGeom>
              <a:avLst/>
              <a:gdLst/>
              <a:ahLst/>
              <a:cxnLst/>
              <a:rect l="l" t="t" r="r" b="b"/>
              <a:pathLst>
                <a:path w="7340" h="4959" extrusionOk="0">
                  <a:moveTo>
                    <a:pt x="0" y="0"/>
                  </a:moveTo>
                  <a:lnTo>
                    <a:pt x="4" y="4959"/>
                  </a:lnTo>
                  <a:lnTo>
                    <a:pt x="7340" y="4959"/>
                  </a:lnTo>
                  <a:lnTo>
                    <a:pt x="709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3624;p64">
              <a:extLst>
                <a:ext uri="{FF2B5EF4-FFF2-40B4-BE49-F238E27FC236}">
                  <a16:creationId xmlns:a16="http://schemas.microsoft.com/office/drawing/2014/main" id="{7B4DCE1D-57FA-4204-B268-E22D2709C024}"/>
                </a:ext>
              </a:extLst>
            </p:cNvPr>
            <p:cNvSpPr/>
            <p:nvPr/>
          </p:nvSpPr>
          <p:spPr>
            <a:xfrm>
              <a:off x="3881825" y="4108175"/>
              <a:ext cx="198050" cy="138275"/>
            </a:xfrm>
            <a:custGeom>
              <a:avLst/>
              <a:gdLst/>
              <a:ahLst/>
              <a:cxnLst/>
              <a:rect l="l" t="t" r="r" b="b"/>
              <a:pathLst>
                <a:path w="7922" h="5531" extrusionOk="0">
                  <a:moveTo>
                    <a:pt x="7112" y="573"/>
                  </a:moveTo>
                  <a:lnTo>
                    <a:pt x="7328" y="4958"/>
                  </a:lnTo>
                  <a:lnTo>
                    <a:pt x="579" y="4958"/>
                  </a:lnTo>
                  <a:lnTo>
                    <a:pt x="574" y="573"/>
                  </a:lnTo>
                  <a:close/>
                  <a:moveTo>
                    <a:pt x="288" y="0"/>
                  </a:moveTo>
                  <a:cubicBezTo>
                    <a:pt x="129" y="0"/>
                    <a:pt x="1" y="129"/>
                    <a:pt x="1" y="286"/>
                  </a:cubicBezTo>
                  <a:lnTo>
                    <a:pt x="6" y="5243"/>
                  </a:lnTo>
                  <a:cubicBezTo>
                    <a:pt x="6" y="5402"/>
                    <a:pt x="134" y="5530"/>
                    <a:pt x="292" y="5530"/>
                  </a:cubicBezTo>
                  <a:lnTo>
                    <a:pt x="7626" y="5530"/>
                  </a:lnTo>
                  <a:cubicBezTo>
                    <a:pt x="7790" y="5530"/>
                    <a:pt x="7921" y="5393"/>
                    <a:pt x="7912" y="5231"/>
                  </a:cubicBezTo>
                  <a:lnTo>
                    <a:pt x="7670" y="272"/>
                  </a:lnTo>
                  <a:cubicBezTo>
                    <a:pt x="7663" y="120"/>
                    <a:pt x="7538" y="0"/>
                    <a:pt x="73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3625;p64">
              <a:extLst>
                <a:ext uri="{FF2B5EF4-FFF2-40B4-BE49-F238E27FC236}">
                  <a16:creationId xmlns:a16="http://schemas.microsoft.com/office/drawing/2014/main" id="{B7924485-E310-48B7-A957-4C92E2166947}"/>
                </a:ext>
              </a:extLst>
            </p:cNvPr>
            <p:cNvSpPr/>
            <p:nvPr/>
          </p:nvSpPr>
          <p:spPr>
            <a:xfrm>
              <a:off x="4989425" y="4234404"/>
              <a:ext cx="227925" cy="132550"/>
            </a:xfrm>
            <a:custGeom>
              <a:avLst/>
              <a:gdLst/>
              <a:ahLst/>
              <a:cxnLst/>
              <a:rect l="l" t="t" r="r" b="b"/>
              <a:pathLst>
                <a:path w="9117" h="5302" extrusionOk="0">
                  <a:moveTo>
                    <a:pt x="1" y="1"/>
                  </a:moveTo>
                  <a:lnTo>
                    <a:pt x="1529" y="5301"/>
                  </a:lnTo>
                  <a:lnTo>
                    <a:pt x="9117" y="5301"/>
                  </a:lnTo>
                  <a:lnTo>
                    <a:pt x="733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3626;p64">
              <a:extLst>
                <a:ext uri="{FF2B5EF4-FFF2-40B4-BE49-F238E27FC236}">
                  <a16:creationId xmlns:a16="http://schemas.microsoft.com/office/drawing/2014/main" id="{3CF994B1-CDB8-4601-A2C7-5D9E8022EA3B}"/>
                </a:ext>
              </a:extLst>
            </p:cNvPr>
            <p:cNvSpPr/>
            <p:nvPr/>
          </p:nvSpPr>
          <p:spPr>
            <a:xfrm>
              <a:off x="4981225" y="4232100"/>
              <a:ext cx="244450" cy="146900"/>
            </a:xfrm>
            <a:custGeom>
              <a:avLst/>
              <a:gdLst/>
              <a:ahLst/>
              <a:cxnLst/>
              <a:rect l="l" t="t" r="r" b="b"/>
              <a:pathLst>
                <a:path w="9778" h="5876" extrusionOk="0">
                  <a:moveTo>
                    <a:pt x="7458" y="573"/>
                  </a:moveTo>
                  <a:lnTo>
                    <a:pt x="9047" y="5302"/>
                  </a:lnTo>
                  <a:lnTo>
                    <a:pt x="2072" y="5302"/>
                  </a:lnTo>
                  <a:lnTo>
                    <a:pt x="708" y="573"/>
                  </a:lnTo>
                  <a:close/>
                  <a:moveTo>
                    <a:pt x="328" y="1"/>
                  </a:moveTo>
                  <a:cubicBezTo>
                    <a:pt x="138" y="1"/>
                    <a:pt x="1" y="184"/>
                    <a:pt x="53" y="367"/>
                  </a:cubicBezTo>
                  <a:lnTo>
                    <a:pt x="1581" y="5668"/>
                  </a:lnTo>
                  <a:cubicBezTo>
                    <a:pt x="1616" y="5791"/>
                    <a:pt x="1728" y="5875"/>
                    <a:pt x="1857" y="5875"/>
                  </a:cubicBezTo>
                  <a:lnTo>
                    <a:pt x="9445" y="5875"/>
                  </a:lnTo>
                  <a:cubicBezTo>
                    <a:pt x="9445" y="5875"/>
                    <a:pt x="9446" y="5875"/>
                    <a:pt x="9447" y="5875"/>
                  </a:cubicBezTo>
                  <a:cubicBezTo>
                    <a:pt x="9642" y="5875"/>
                    <a:pt x="9778" y="5684"/>
                    <a:pt x="9715" y="5499"/>
                  </a:cubicBezTo>
                  <a:lnTo>
                    <a:pt x="7935" y="195"/>
                  </a:lnTo>
                  <a:cubicBezTo>
                    <a:pt x="7895" y="79"/>
                    <a:pt x="7786" y="1"/>
                    <a:pt x="76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3627;p64">
              <a:extLst>
                <a:ext uri="{FF2B5EF4-FFF2-40B4-BE49-F238E27FC236}">
                  <a16:creationId xmlns:a16="http://schemas.microsoft.com/office/drawing/2014/main" id="{15599D42-CC44-45CB-A290-B68D36B4BE5F}"/>
                </a:ext>
              </a:extLst>
            </p:cNvPr>
            <p:cNvSpPr/>
            <p:nvPr/>
          </p:nvSpPr>
          <p:spPr>
            <a:xfrm>
              <a:off x="3338950" y="4115325"/>
              <a:ext cx="195200" cy="123975"/>
            </a:xfrm>
            <a:custGeom>
              <a:avLst/>
              <a:gdLst/>
              <a:ahLst/>
              <a:cxnLst/>
              <a:rect l="l" t="t" r="r" b="b"/>
              <a:pathLst>
                <a:path w="7808" h="4959" extrusionOk="0">
                  <a:moveTo>
                    <a:pt x="708" y="0"/>
                  </a:moveTo>
                  <a:lnTo>
                    <a:pt x="1" y="4959"/>
                  </a:lnTo>
                  <a:lnTo>
                    <a:pt x="7337" y="4959"/>
                  </a:lnTo>
                  <a:lnTo>
                    <a:pt x="780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3628;p64">
              <a:extLst>
                <a:ext uri="{FF2B5EF4-FFF2-40B4-BE49-F238E27FC236}">
                  <a16:creationId xmlns:a16="http://schemas.microsoft.com/office/drawing/2014/main" id="{6046979F-9B59-43F2-AB94-D7B298FA880A}"/>
                </a:ext>
              </a:extLst>
            </p:cNvPr>
            <p:cNvSpPr/>
            <p:nvPr/>
          </p:nvSpPr>
          <p:spPr>
            <a:xfrm>
              <a:off x="3331275" y="4108175"/>
              <a:ext cx="210400" cy="138275"/>
            </a:xfrm>
            <a:custGeom>
              <a:avLst/>
              <a:gdLst/>
              <a:ahLst/>
              <a:cxnLst/>
              <a:rect l="l" t="t" r="r" b="b"/>
              <a:pathLst>
                <a:path w="8416" h="5531" extrusionOk="0">
                  <a:moveTo>
                    <a:pt x="7799" y="573"/>
                  </a:moveTo>
                  <a:lnTo>
                    <a:pt x="7384" y="4958"/>
                  </a:lnTo>
                  <a:lnTo>
                    <a:pt x="637" y="4958"/>
                  </a:lnTo>
                  <a:lnTo>
                    <a:pt x="1263" y="573"/>
                  </a:lnTo>
                  <a:close/>
                  <a:moveTo>
                    <a:pt x="8116" y="0"/>
                  </a:moveTo>
                  <a:cubicBezTo>
                    <a:pt x="8115" y="0"/>
                    <a:pt x="8115" y="0"/>
                    <a:pt x="8114" y="0"/>
                  </a:cubicBezTo>
                  <a:lnTo>
                    <a:pt x="1015" y="0"/>
                  </a:lnTo>
                  <a:cubicBezTo>
                    <a:pt x="872" y="0"/>
                    <a:pt x="751" y="104"/>
                    <a:pt x="732" y="247"/>
                  </a:cubicBezTo>
                  <a:lnTo>
                    <a:pt x="25" y="5204"/>
                  </a:lnTo>
                  <a:cubicBezTo>
                    <a:pt x="0" y="5377"/>
                    <a:pt x="134" y="5530"/>
                    <a:pt x="308" y="5530"/>
                  </a:cubicBezTo>
                  <a:lnTo>
                    <a:pt x="7644" y="5530"/>
                  </a:lnTo>
                  <a:cubicBezTo>
                    <a:pt x="7791" y="5530"/>
                    <a:pt x="7914" y="5418"/>
                    <a:pt x="7928" y="5272"/>
                  </a:cubicBezTo>
                  <a:lnTo>
                    <a:pt x="8399" y="313"/>
                  </a:lnTo>
                  <a:cubicBezTo>
                    <a:pt x="8415" y="146"/>
                    <a:pt x="8283" y="0"/>
                    <a:pt x="81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3629;p64">
              <a:extLst>
                <a:ext uri="{FF2B5EF4-FFF2-40B4-BE49-F238E27FC236}">
                  <a16:creationId xmlns:a16="http://schemas.microsoft.com/office/drawing/2014/main" id="{762B1FB6-B294-4ECB-A4BC-6D7286E331C8}"/>
                </a:ext>
              </a:extLst>
            </p:cNvPr>
            <p:cNvSpPr/>
            <p:nvPr/>
          </p:nvSpPr>
          <p:spPr>
            <a:xfrm>
              <a:off x="2972175" y="4115325"/>
              <a:ext cx="207075" cy="123975"/>
            </a:xfrm>
            <a:custGeom>
              <a:avLst/>
              <a:gdLst/>
              <a:ahLst/>
              <a:cxnLst/>
              <a:rect l="l" t="t" r="r" b="b"/>
              <a:pathLst>
                <a:path w="8283" h="4959" extrusionOk="0">
                  <a:moveTo>
                    <a:pt x="1183" y="0"/>
                  </a:moveTo>
                  <a:lnTo>
                    <a:pt x="1" y="4959"/>
                  </a:lnTo>
                  <a:lnTo>
                    <a:pt x="7336" y="4959"/>
                  </a:lnTo>
                  <a:lnTo>
                    <a:pt x="828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3630;p64">
              <a:extLst>
                <a:ext uri="{FF2B5EF4-FFF2-40B4-BE49-F238E27FC236}">
                  <a16:creationId xmlns:a16="http://schemas.microsoft.com/office/drawing/2014/main" id="{8B5F11E2-73AC-4E88-BCE3-FA3972C15289}"/>
                </a:ext>
              </a:extLst>
            </p:cNvPr>
            <p:cNvSpPr/>
            <p:nvPr/>
          </p:nvSpPr>
          <p:spPr>
            <a:xfrm>
              <a:off x="2964175" y="4108175"/>
              <a:ext cx="222925" cy="138275"/>
            </a:xfrm>
            <a:custGeom>
              <a:avLst/>
              <a:gdLst/>
              <a:ahLst/>
              <a:cxnLst/>
              <a:rect l="l" t="t" r="r" b="b"/>
              <a:pathLst>
                <a:path w="8917" h="5531" extrusionOk="0">
                  <a:moveTo>
                    <a:pt x="8256" y="573"/>
                  </a:moveTo>
                  <a:lnTo>
                    <a:pt x="7420" y="4958"/>
                  </a:lnTo>
                  <a:lnTo>
                    <a:pt x="683" y="4958"/>
                  </a:lnTo>
                  <a:lnTo>
                    <a:pt x="1729" y="573"/>
                  </a:lnTo>
                  <a:close/>
                  <a:moveTo>
                    <a:pt x="1503" y="0"/>
                  </a:moveTo>
                  <a:cubicBezTo>
                    <a:pt x="1371" y="0"/>
                    <a:pt x="1256" y="91"/>
                    <a:pt x="1225" y="221"/>
                  </a:cubicBezTo>
                  <a:lnTo>
                    <a:pt x="42" y="5178"/>
                  </a:lnTo>
                  <a:cubicBezTo>
                    <a:pt x="0" y="5357"/>
                    <a:pt x="136" y="5530"/>
                    <a:pt x="321" y="5530"/>
                  </a:cubicBezTo>
                  <a:lnTo>
                    <a:pt x="7656" y="5530"/>
                  </a:lnTo>
                  <a:cubicBezTo>
                    <a:pt x="7793" y="5530"/>
                    <a:pt x="7911" y="5433"/>
                    <a:pt x="7937" y="5299"/>
                  </a:cubicBezTo>
                  <a:lnTo>
                    <a:pt x="8883" y="340"/>
                  </a:lnTo>
                  <a:cubicBezTo>
                    <a:pt x="8916" y="165"/>
                    <a:pt x="8780" y="0"/>
                    <a:pt x="86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3631;p64">
              <a:extLst>
                <a:ext uri="{FF2B5EF4-FFF2-40B4-BE49-F238E27FC236}">
                  <a16:creationId xmlns:a16="http://schemas.microsoft.com/office/drawing/2014/main" id="{B5B98402-DFF0-4B7D-ABA0-4863228D9A23}"/>
                </a:ext>
              </a:extLst>
            </p:cNvPr>
            <p:cNvSpPr/>
            <p:nvPr/>
          </p:nvSpPr>
          <p:spPr>
            <a:xfrm>
              <a:off x="4598800" y="4110454"/>
              <a:ext cx="207275" cy="123975"/>
            </a:xfrm>
            <a:custGeom>
              <a:avLst/>
              <a:gdLst/>
              <a:ahLst/>
              <a:cxnLst/>
              <a:rect l="l" t="t" r="r" b="b"/>
              <a:pathLst>
                <a:path w="8291" h="4959" extrusionOk="0">
                  <a:moveTo>
                    <a:pt x="1" y="0"/>
                  </a:moveTo>
                  <a:lnTo>
                    <a:pt x="954" y="4959"/>
                  </a:lnTo>
                  <a:lnTo>
                    <a:pt x="8290" y="4959"/>
                  </a:lnTo>
                  <a:lnTo>
                    <a:pt x="709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3632;p64">
              <a:extLst>
                <a:ext uri="{FF2B5EF4-FFF2-40B4-BE49-F238E27FC236}">
                  <a16:creationId xmlns:a16="http://schemas.microsoft.com/office/drawing/2014/main" id="{A679CF3F-2427-4D3B-A75F-844A153F323B}"/>
                </a:ext>
              </a:extLst>
            </p:cNvPr>
            <p:cNvSpPr/>
            <p:nvPr/>
          </p:nvSpPr>
          <p:spPr>
            <a:xfrm>
              <a:off x="4590925" y="4108175"/>
              <a:ext cx="223150" cy="138275"/>
            </a:xfrm>
            <a:custGeom>
              <a:avLst/>
              <a:gdLst/>
              <a:ahLst/>
              <a:cxnLst/>
              <a:rect l="l" t="t" r="r" b="b"/>
              <a:pathLst>
                <a:path w="8926" h="5531" extrusionOk="0">
                  <a:moveTo>
                    <a:pt x="7188" y="572"/>
                  </a:moveTo>
                  <a:lnTo>
                    <a:pt x="8241" y="4958"/>
                  </a:lnTo>
                  <a:lnTo>
                    <a:pt x="1507" y="4958"/>
                  </a:lnTo>
                  <a:lnTo>
                    <a:pt x="662" y="572"/>
                  </a:lnTo>
                  <a:close/>
                  <a:moveTo>
                    <a:pt x="316" y="0"/>
                  </a:moveTo>
                  <a:cubicBezTo>
                    <a:pt x="135" y="0"/>
                    <a:pt x="1" y="165"/>
                    <a:pt x="34" y="340"/>
                  </a:cubicBezTo>
                  <a:lnTo>
                    <a:pt x="989" y="5299"/>
                  </a:lnTo>
                  <a:cubicBezTo>
                    <a:pt x="1014" y="5433"/>
                    <a:pt x="1132" y="5530"/>
                    <a:pt x="1269" y="5530"/>
                  </a:cubicBezTo>
                  <a:lnTo>
                    <a:pt x="8605" y="5530"/>
                  </a:lnTo>
                  <a:lnTo>
                    <a:pt x="8605" y="5529"/>
                  </a:lnTo>
                  <a:cubicBezTo>
                    <a:pt x="8790" y="5529"/>
                    <a:pt x="8926" y="5357"/>
                    <a:pt x="8883" y="5177"/>
                  </a:cubicBezTo>
                  <a:lnTo>
                    <a:pt x="7691" y="220"/>
                  </a:lnTo>
                  <a:cubicBezTo>
                    <a:pt x="7661" y="90"/>
                    <a:pt x="7545" y="0"/>
                    <a:pt x="74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3633;p64">
              <a:extLst>
                <a:ext uri="{FF2B5EF4-FFF2-40B4-BE49-F238E27FC236}">
                  <a16:creationId xmlns:a16="http://schemas.microsoft.com/office/drawing/2014/main" id="{90688E17-4A53-4263-AAEB-1AB881146663}"/>
                </a:ext>
              </a:extLst>
            </p:cNvPr>
            <p:cNvSpPr/>
            <p:nvPr/>
          </p:nvSpPr>
          <p:spPr>
            <a:xfrm>
              <a:off x="4776250" y="4110454"/>
              <a:ext cx="213200" cy="123975"/>
            </a:xfrm>
            <a:custGeom>
              <a:avLst/>
              <a:gdLst/>
              <a:ahLst/>
              <a:cxnLst/>
              <a:rect l="l" t="t" r="r" b="b"/>
              <a:pathLst>
                <a:path w="8528" h="4959" extrusionOk="0">
                  <a:moveTo>
                    <a:pt x="0" y="0"/>
                  </a:moveTo>
                  <a:lnTo>
                    <a:pt x="1192" y="4959"/>
                  </a:lnTo>
                  <a:lnTo>
                    <a:pt x="8528" y="4959"/>
                  </a:lnTo>
                  <a:lnTo>
                    <a:pt x="709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3634;p64">
              <a:extLst>
                <a:ext uri="{FF2B5EF4-FFF2-40B4-BE49-F238E27FC236}">
                  <a16:creationId xmlns:a16="http://schemas.microsoft.com/office/drawing/2014/main" id="{5F1E80C8-1418-48D5-850B-F211AEFECC68}"/>
                </a:ext>
              </a:extLst>
            </p:cNvPr>
            <p:cNvSpPr/>
            <p:nvPr/>
          </p:nvSpPr>
          <p:spPr>
            <a:xfrm>
              <a:off x="4768225" y="4108175"/>
              <a:ext cx="229425" cy="138275"/>
            </a:xfrm>
            <a:custGeom>
              <a:avLst/>
              <a:gdLst/>
              <a:ahLst/>
              <a:cxnLst/>
              <a:rect l="l" t="t" r="r" b="b"/>
              <a:pathLst>
                <a:path w="9177" h="5531" extrusionOk="0">
                  <a:moveTo>
                    <a:pt x="7205" y="573"/>
                  </a:moveTo>
                  <a:lnTo>
                    <a:pt x="8468" y="4958"/>
                  </a:lnTo>
                  <a:lnTo>
                    <a:pt x="1739" y="4958"/>
                  </a:lnTo>
                  <a:lnTo>
                    <a:pt x="684" y="573"/>
                  </a:lnTo>
                  <a:close/>
                  <a:moveTo>
                    <a:pt x="321" y="0"/>
                  </a:moveTo>
                  <a:cubicBezTo>
                    <a:pt x="137" y="0"/>
                    <a:pt x="1" y="174"/>
                    <a:pt x="43" y="353"/>
                  </a:cubicBezTo>
                  <a:lnTo>
                    <a:pt x="1235" y="5311"/>
                  </a:lnTo>
                  <a:cubicBezTo>
                    <a:pt x="1266" y="5439"/>
                    <a:pt x="1381" y="5530"/>
                    <a:pt x="1513" y="5530"/>
                  </a:cubicBezTo>
                  <a:lnTo>
                    <a:pt x="8849" y="5530"/>
                  </a:lnTo>
                  <a:cubicBezTo>
                    <a:pt x="9039" y="5530"/>
                    <a:pt x="9177" y="5348"/>
                    <a:pt x="9123" y="5165"/>
                  </a:cubicBezTo>
                  <a:lnTo>
                    <a:pt x="7695" y="208"/>
                  </a:lnTo>
                  <a:cubicBezTo>
                    <a:pt x="7660" y="85"/>
                    <a:pt x="7547" y="0"/>
                    <a:pt x="74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3635;p64">
              <a:extLst>
                <a:ext uri="{FF2B5EF4-FFF2-40B4-BE49-F238E27FC236}">
                  <a16:creationId xmlns:a16="http://schemas.microsoft.com/office/drawing/2014/main" id="{61F36EB8-3D08-4F1E-838B-2BB6D980FBED}"/>
                </a:ext>
              </a:extLst>
            </p:cNvPr>
            <p:cNvSpPr/>
            <p:nvPr/>
          </p:nvSpPr>
          <p:spPr>
            <a:xfrm>
              <a:off x="2788825" y="4115325"/>
              <a:ext cx="212950" cy="123975"/>
            </a:xfrm>
            <a:custGeom>
              <a:avLst/>
              <a:gdLst/>
              <a:ahLst/>
              <a:cxnLst/>
              <a:rect l="l" t="t" r="r" b="b"/>
              <a:pathLst>
                <a:path w="8518" h="4959" extrusionOk="0">
                  <a:moveTo>
                    <a:pt x="1420" y="0"/>
                  </a:moveTo>
                  <a:lnTo>
                    <a:pt x="0" y="4959"/>
                  </a:lnTo>
                  <a:lnTo>
                    <a:pt x="7335" y="4959"/>
                  </a:lnTo>
                  <a:lnTo>
                    <a:pt x="851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3636;p64">
              <a:extLst>
                <a:ext uri="{FF2B5EF4-FFF2-40B4-BE49-F238E27FC236}">
                  <a16:creationId xmlns:a16="http://schemas.microsoft.com/office/drawing/2014/main" id="{FF1C20D8-A053-4676-A579-9BD4D3002709}"/>
                </a:ext>
              </a:extLst>
            </p:cNvPr>
            <p:cNvSpPr/>
            <p:nvPr/>
          </p:nvSpPr>
          <p:spPr>
            <a:xfrm>
              <a:off x="2780625" y="4108175"/>
              <a:ext cx="229200" cy="138275"/>
            </a:xfrm>
            <a:custGeom>
              <a:avLst/>
              <a:gdLst/>
              <a:ahLst/>
              <a:cxnLst/>
              <a:rect l="l" t="t" r="r" b="b"/>
              <a:pathLst>
                <a:path w="9168" h="5531" extrusionOk="0">
                  <a:moveTo>
                    <a:pt x="8483" y="572"/>
                  </a:moveTo>
                  <a:lnTo>
                    <a:pt x="7437" y="4958"/>
                  </a:lnTo>
                  <a:lnTo>
                    <a:pt x="707" y="4958"/>
                  </a:lnTo>
                  <a:lnTo>
                    <a:pt x="1963" y="572"/>
                  </a:lnTo>
                  <a:close/>
                  <a:moveTo>
                    <a:pt x="1748" y="0"/>
                  </a:moveTo>
                  <a:cubicBezTo>
                    <a:pt x="1620" y="0"/>
                    <a:pt x="1507" y="85"/>
                    <a:pt x="1473" y="207"/>
                  </a:cubicBezTo>
                  <a:lnTo>
                    <a:pt x="53" y="5165"/>
                  </a:lnTo>
                  <a:cubicBezTo>
                    <a:pt x="0" y="5348"/>
                    <a:pt x="137" y="5530"/>
                    <a:pt x="328" y="5530"/>
                  </a:cubicBezTo>
                  <a:lnTo>
                    <a:pt x="7663" y="5530"/>
                  </a:lnTo>
                  <a:cubicBezTo>
                    <a:pt x="7796" y="5530"/>
                    <a:pt x="7911" y="5439"/>
                    <a:pt x="7941" y="5310"/>
                  </a:cubicBezTo>
                  <a:lnTo>
                    <a:pt x="9124" y="353"/>
                  </a:lnTo>
                  <a:cubicBezTo>
                    <a:pt x="9167" y="172"/>
                    <a:pt x="9030" y="0"/>
                    <a:pt x="88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3637;p64">
              <a:extLst>
                <a:ext uri="{FF2B5EF4-FFF2-40B4-BE49-F238E27FC236}">
                  <a16:creationId xmlns:a16="http://schemas.microsoft.com/office/drawing/2014/main" id="{49EF11E2-8975-4F8E-97C5-32307A5B0FA3}"/>
                </a:ext>
              </a:extLst>
            </p:cNvPr>
            <p:cNvSpPr/>
            <p:nvPr/>
          </p:nvSpPr>
          <p:spPr>
            <a:xfrm>
              <a:off x="4066450" y="4115325"/>
              <a:ext cx="189475" cy="123975"/>
            </a:xfrm>
            <a:custGeom>
              <a:avLst/>
              <a:gdLst/>
              <a:ahLst/>
              <a:cxnLst/>
              <a:rect l="l" t="t" r="r" b="b"/>
              <a:pathLst>
                <a:path w="7579" h="4959" extrusionOk="0">
                  <a:moveTo>
                    <a:pt x="0" y="0"/>
                  </a:moveTo>
                  <a:lnTo>
                    <a:pt x="243" y="4959"/>
                  </a:lnTo>
                  <a:lnTo>
                    <a:pt x="7578" y="4959"/>
                  </a:lnTo>
                  <a:lnTo>
                    <a:pt x="709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3638;p64">
              <a:extLst>
                <a:ext uri="{FF2B5EF4-FFF2-40B4-BE49-F238E27FC236}">
                  <a16:creationId xmlns:a16="http://schemas.microsoft.com/office/drawing/2014/main" id="{C730F896-CC8B-428C-8316-030F841C515A}"/>
                </a:ext>
              </a:extLst>
            </p:cNvPr>
            <p:cNvSpPr/>
            <p:nvPr/>
          </p:nvSpPr>
          <p:spPr>
            <a:xfrm>
              <a:off x="4059100" y="4108175"/>
              <a:ext cx="204325" cy="138275"/>
            </a:xfrm>
            <a:custGeom>
              <a:avLst/>
              <a:gdLst/>
              <a:ahLst/>
              <a:cxnLst/>
              <a:rect l="l" t="t" r="r" b="b"/>
              <a:pathLst>
                <a:path w="8173" h="5531" extrusionOk="0">
                  <a:moveTo>
                    <a:pt x="7133" y="573"/>
                  </a:moveTo>
                  <a:lnTo>
                    <a:pt x="7557" y="4958"/>
                  </a:lnTo>
                  <a:lnTo>
                    <a:pt x="810" y="4958"/>
                  </a:lnTo>
                  <a:lnTo>
                    <a:pt x="596" y="573"/>
                  </a:lnTo>
                  <a:close/>
                  <a:moveTo>
                    <a:pt x="294" y="0"/>
                  </a:moveTo>
                  <a:cubicBezTo>
                    <a:pt x="130" y="0"/>
                    <a:pt x="1" y="138"/>
                    <a:pt x="9" y="300"/>
                  </a:cubicBezTo>
                  <a:lnTo>
                    <a:pt x="251" y="5258"/>
                  </a:lnTo>
                  <a:cubicBezTo>
                    <a:pt x="258" y="5410"/>
                    <a:pt x="384" y="5530"/>
                    <a:pt x="537" y="5530"/>
                  </a:cubicBezTo>
                  <a:lnTo>
                    <a:pt x="7872" y="5530"/>
                  </a:lnTo>
                  <a:cubicBezTo>
                    <a:pt x="8040" y="5530"/>
                    <a:pt x="8172" y="5384"/>
                    <a:pt x="8157" y="5216"/>
                  </a:cubicBezTo>
                  <a:lnTo>
                    <a:pt x="7677" y="259"/>
                  </a:lnTo>
                  <a:cubicBezTo>
                    <a:pt x="7663" y="112"/>
                    <a:pt x="7539" y="0"/>
                    <a:pt x="73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3639;p64">
              <a:extLst>
                <a:ext uri="{FF2B5EF4-FFF2-40B4-BE49-F238E27FC236}">
                  <a16:creationId xmlns:a16="http://schemas.microsoft.com/office/drawing/2014/main" id="{85BB9E49-C4AA-40F6-9CC2-5B519EFFF9A2}"/>
                </a:ext>
              </a:extLst>
            </p:cNvPr>
            <p:cNvSpPr/>
            <p:nvPr/>
          </p:nvSpPr>
          <p:spPr>
            <a:xfrm>
              <a:off x="4953700" y="4110454"/>
              <a:ext cx="219125" cy="123975"/>
            </a:xfrm>
            <a:custGeom>
              <a:avLst/>
              <a:gdLst/>
              <a:ahLst/>
              <a:cxnLst/>
              <a:rect l="l" t="t" r="r" b="b"/>
              <a:pathLst>
                <a:path w="8765" h="4959" extrusionOk="0">
                  <a:moveTo>
                    <a:pt x="1" y="0"/>
                  </a:moveTo>
                  <a:lnTo>
                    <a:pt x="1430" y="4959"/>
                  </a:lnTo>
                  <a:lnTo>
                    <a:pt x="8764" y="4959"/>
                  </a:lnTo>
                  <a:lnTo>
                    <a:pt x="709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3640;p64">
              <a:extLst>
                <a:ext uri="{FF2B5EF4-FFF2-40B4-BE49-F238E27FC236}">
                  <a16:creationId xmlns:a16="http://schemas.microsoft.com/office/drawing/2014/main" id="{73EBB2B1-45F4-429F-81DC-172A7A6F8627}"/>
                </a:ext>
              </a:extLst>
            </p:cNvPr>
            <p:cNvSpPr/>
            <p:nvPr/>
          </p:nvSpPr>
          <p:spPr>
            <a:xfrm>
              <a:off x="4945500" y="4108175"/>
              <a:ext cx="235675" cy="138275"/>
            </a:xfrm>
            <a:custGeom>
              <a:avLst/>
              <a:gdLst/>
              <a:ahLst/>
              <a:cxnLst/>
              <a:rect l="l" t="t" r="r" b="b"/>
              <a:pathLst>
                <a:path w="9427" h="5531" extrusionOk="0">
                  <a:moveTo>
                    <a:pt x="7221" y="572"/>
                  </a:moveTo>
                  <a:lnTo>
                    <a:pt x="8695" y="4958"/>
                  </a:lnTo>
                  <a:lnTo>
                    <a:pt x="1973" y="4958"/>
                  </a:lnTo>
                  <a:lnTo>
                    <a:pt x="710" y="572"/>
                  </a:lnTo>
                  <a:close/>
                  <a:moveTo>
                    <a:pt x="329" y="0"/>
                  </a:moveTo>
                  <a:cubicBezTo>
                    <a:pt x="138" y="0"/>
                    <a:pt x="1" y="182"/>
                    <a:pt x="53" y="366"/>
                  </a:cubicBezTo>
                  <a:lnTo>
                    <a:pt x="1482" y="5324"/>
                  </a:lnTo>
                  <a:cubicBezTo>
                    <a:pt x="1518" y="5446"/>
                    <a:pt x="1630" y="5530"/>
                    <a:pt x="1758" y="5530"/>
                  </a:cubicBezTo>
                  <a:lnTo>
                    <a:pt x="9092" y="5530"/>
                  </a:lnTo>
                  <a:cubicBezTo>
                    <a:pt x="9288" y="5530"/>
                    <a:pt x="9427" y="5338"/>
                    <a:pt x="9364" y="5152"/>
                  </a:cubicBezTo>
                  <a:lnTo>
                    <a:pt x="7698" y="195"/>
                  </a:lnTo>
                  <a:cubicBezTo>
                    <a:pt x="7658" y="79"/>
                    <a:pt x="7549" y="0"/>
                    <a:pt x="74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3641;p64">
              <a:extLst>
                <a:ext uri="{FF2B5EF4-FFF2-40B4-BE49-F238E27FC236}">
                  <a16:creationId xmlns:a16="http://schemas.microsoft.com/office/drawing/2014/main" id="{529B074F-2806-447D-961D-D9398097F3CB}"/>
                </a:ext>
              </a:extLst>
            </p:cNvPr>
            <p:cNvSpPr/>
            <p:nvPr/>
          </p:nvSpPr>
          <p:spPr>
            <a:xfrm>
              <a:off x="4421350" y="4110454"/>
              <a:ext cx="201325" cy="123975"/>
            </a:xfrm>
            <a:custGeom>
              <a:avLst/>
              <a:gdLst/>
              <a:ahLst/>
              <a:cxnLst/>
              <a:rect l="l" t="t" r="r" b="b"/>
              <a:pathLst>
                <a:path w="8053" h="4959" extrusionOk="0">
                  <a:moveTo>
                    <a:pt x="0" y="0"/>
                  </a:moveTo>
                  <a:lnTo>
                    <a:pt x="717" y="4959"/>
                  </a:lnTo>
                  <a:lnTo>
                    <a:pt x="8052" y="4959"/>
                  </a:lnTo>
                  <a:lnTo>
                    <a:pt x="709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3642;p64">
              <a:extLst>
                <a:ext uri="{FF2B5EF4-FFF2-40B4-BE49-F238E27FC236}">
                  <a16:creationId xmlns:a16="http://schemas.microsoft.com/office/drawing/2014/main" id="{4BCA2752-E3FA-44B3-BD24-9957CB46CF21}"/>
                </a:ext>
              </a:extLst>
            </p:cNvPr>
            <p:cNvSpPr/>
            <p:nvPr/>
          </p:nvSpPr>
          <p:spPr>
            <a:xfrm>
              <a:off x="4413700" y="4108175"/>
              <a:ext cx="216875" cy="138275"/>
            </a:xfrm>
            <a:custGeom>
              <a:avLst/>
              <a:gdLst/>
              <a:ahLst/>
              <a:cxnLst/>
              <a:rect l="l" t="t" r="r" b="b"/>
              <a:pathLst>
                <a:path w="8675" h="5531" extrusionOk="0">
                  <a:moveTo>
                    <a:pt x="7168" y="573"/>
                  </a:moveTo>
                  <a:lnTo>
                    <a:pt x="8012" y="4958"/>
                  </a:lnTo>
                  <a:lnTo>
                    <a:pt x="1271" y="4958"/>
                  </a:lnTo>
                  <a:lnTo>
                    <a:pt x="637" y="573"/>
                  </a:lnTo>
                  <a:close/>
                  <a:moveTo>
                    <a:pt x="308" y="0"/>
                  </a:moveTo>
                  <a:cubicBezTo>
                    <a:pt x="133" y="0"/>
                    <a:pt x="0" y="154"/>
                    <a:pt x="24" y="327"/>
                  </a:cubicBezTo>
                  <a:lnTo>
                    <a:pt x="741" y="5284"/>
                  </a:lnTo>
                  <a:cubicBezTo>
                    <a:pt x="761" y="5425"/>
                    <a:pt x="882" y="5530"/>
                    <a:pt x="1024" y="5530"/>
                  </a:cubicBezTo>
                  <a:lnTo>
                    <a:pt x="8360" y="5530"/>
                  </a:lnTo>
                  <a:cubicBezTo>
                    <a:pt x="8539" y="5530"/>
                    <a:pt x="8675" y="5366"/>
                    <a:pt x="8640" y="5190"/>
                  </a:cubicBezTo>
                  <a:lnTo>
                    <a:pt x="7687" y="232"/>
                  </a:lnTo>
                  <a:cubicBezTo>
                    <a:pt x="7660" y="98"/>
                    <a:pt x="7542" y="0"/>
                    <a:pt x="74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3643;p64">
              <a:extLst>
                <a:ext uri="{FF2B5EF4-FFF2-40B4-BE49-F238E27FC236}">
                  <a16:creationId xmlns:a16="http://schemas.microsoft.com/office/drawing/2014/main" id="{4368EBC3-0A06-4629-A80F-25A361B27383}"/>
                </a:ext>
              </a:extLst>
            </p:cNvPr>
            <p:cNvSpPr/>
            <p:nvPr/>
          </p:nvSpPr>
          <p:spPr>
            <a:xfrm>
              <a:off x="4243900" y="4115325"/>
              <a:ext cx="195375" cy="123975"/>
            </a:xfrm>
            <a:custGeom>
              <a:avLst/>
              <a:gdLst/>
              <a:ahLst/>
              <a:cxnLst/>
              <a:rect l="l" t="t" r="r" b="b"/>
              <a:pathLst>
                <a:path w="7815" h="4959" extrusionOk="0">
                  <a:moveTo>
                    <a:pt x="1" y="0"/>
                  </a:moveTo>
                  <a:lnTo>
                    <a:pt x="480" y="4959"/>
                  </a:lnTo>
                  <a:lnTo>
                    <a:pt x="7815" y="4959"/>
                  </a:lnTo>
                  <a:lnTo>
                    <a:pt x="709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3644;p64">
              <a:extLst>
                <a:ext uri="{FF2B5EF4-FFF2-40B4-BE49-F238E27FC236}">
                  <a16:creationId xmlns:a16="http://schemas.microsoft.com/office/drawing/2014/main" id="{0F2D6DD6-E55B-4B2A-8F09-D63984E6C292}"/>
                </a:ext>
              </a:extLst>
            </p:cNvPr>
            <p:cNvSpPr/>
            <p:nvPr/>
          </p:nvSpPr>
          <p:spPr>
            <a:xfrm>
              <a:off x="4236375" y="4108175"/>
              <a:ext cx="210625" cy="138275"/>
            </a:xfrm>
            <a:custGeom>
              <a:avLst/>
              <a:gdLst/>
              <a:ahLst/>
              <a:cxnLst/>
              <a:rect l="l" t="t" r="r" b="b"/>
              <a:pathLst>
                <a:path w="8425" h="5531" extrusionOk="0">
                  <a:moveTo>
                    <a:pt x="7152" y="573"/>
                  </a:moveTo>
                  <a:lnTo>
                    <a:pt x="7786" y="4958"/>
                  </a:lnTo>
                  <a:lnTo>
                    <a:pt x="1041" y="4958"/>
                  </a:lnTo>
                  <a:lnTo>
                    <a:pt x="616" y="573"/>
                  </a:lnTo>
                  <a:close/>
                  <a:moveTo>
                    <a:pt x="302" y="0"/>
                  </a:moveTo>
                  <a:cubicBezTo>
                    <a:pt x="133" y="0"/>
                    <a:pt x="1" y="145"/>
                    <a:pt x="17" y="313"/>
                  </a:cubicBezTo>
                  <a:lnTo>
                    <a:pt x="497" y="5272"/>
                  </a:lnTo>
                  <a:cubicBezTo>
                    <a:pt x="511" y="5418"/>
                    <a:pt x="634" y="5530"/>
                    <a:pt x="781" y="5530"/>
                  </a:cubicBezTo>
                  <a:lnTo>
                    <a:pt x="8117" y="5530"/>
                  </a:lnTo>
                  <a:cubicBezTo>
                    <a:pt x="8291" y="5530"/>
                    <a:pt x="8425" y="5375"/>
                    <a:pt x="8400" y="5204"/>
                  </a:cubicBezTo>
                  <a:lnTo>
                    <a:pt x="7684" y="245"/>
                  </a:lnTo>
                  <a:cubicBezTo>
                    <a:pt x="7663" y="104"/>
                    <a:pt x="7543" y="0"/>
                    <a:pt x="74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3645;p64">
              <a:extLst>
                <a:ext uri="{FF2B5EF4-FFF2-40B4-BE49-F238E27FC236}">
                  <a16:creationId xmlns:a16="http://schemas.microsoft.com/office/drawing/2014/main" id="{2E6CDCFA-6045-453B-98AF-4D860B522C45}"/>
                </a:ext>
              </a:extLst>
            </p:cNvPr>
            <p:cNvSpPr/>
            <p:nvPr/>
          </p:nvSpPr>
          <p:spPr>
            <a:xfrm>
              <a:off x="3705725" y="4115325"/>
              <a:ext cx="183400" cy="123975"/>
            </a:xfrm>
            <a:custGeom>
              <a:avLst/>
              <a:gdLst/>
              <a:ahLst/>
              <a:cxnLst/>
              <a:rect l="l" t="t" r="r" b="b"/>
              <a:pathLst>
                <a:path w="7336" h="4959" extrusionOk="0">
                  <a:moveTo>
                    <a:pt x="233" y="0"/>
                  </a:moveTo>
                  <a:lnTo>
                    <a:pt x="0" y="4959"/>
                  </a:lnTo>
                  <a:lnTo>
                    <a:pt x="7336" y="4959"/>
                  </a:lnTo>
                  <a:lnTo>
                    <a:pt x="733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3646;p64">
              <a:extLst>
                <a:ext uri="{FF2B5EF4-FFF2-40B4-BE49-F238E27FC236}">
                  <a16:creationId xmlns:a16="http://schemas.microsoft.com/office/drawing/2014/main" id="{B52C4CC3-F882-47D4-A4D5-FFA6DCF17A3E}"/>
                </a:ext>
              </a:extLst>
            </p:cNvPr>
            <p:cNvSpPr/>
            <p:nvPr/>
          </p:nvSpPr>
          <p:spPr>
            <a:xfrm>
              <a:off x="3698375" y="4108175"/>
              <a:ext cx="197925" cy="138275"/>
            </a:xfrm>
            <a:custGeom>
              <a:avLst/>
              <a:gdLst/>
              <a:ahLst/>
              <a:cxnLst/>
              <a:rect l="l" t="t" r="r" b="b"/>
              <a:pathLst>
                <a:path w="7917" h="5531" extrusionOk="0">
                  <a:moveTo>
                    <a:pt x="7339" y="573"/>
                  </a:moveTo>
                  <a:lnTo>
                    <a:pt x="7344" y="4958"/>
                  </a:lnTo>
                  <a:lnTo>
                    <a:pt x="594" y="4958"/>
                  </a:lnTo>
                  <a:lnTo>
                    <a:pt x="800" y="573"/>
                  </a:lnTo>
                  <a:close/>
                  <a:moveTo>
                    <a:pt x="527" y="0"/>
                  </a:moveTo>
                  <a:cubicBezTo>
                    <a:pt x="375" y="0"/>
                    <a:pt x="249" y="121"/>
                    <a:pt x="242" y="272"/>
                  </a:cubicBezTo>
                  <a:lnTo>
                    <a:pt x="8" y="5231"/>
                  </a:lnTo>
                  <a:cubicBezTo>
                    <a:pt x="1" y="5393"/>
                    <a:pt x="131" y="5530"/>
                    <a:pt x="294" y="5530"/>
                  </a:cubicBezTo>
                  <a:lnTo>
                    <a:pt x="7631" y="5530"/>
                  </a:lnTo>
                  <a:cubicBezTo>
                    <a:pt x="7789" y="5530"/>
                    <a:pt x="7917" y="5402"/>
                    <a:pt x="7917" y="5245"/>
                  </a:cubicBezTo>
                  <a:lnTo>
                    <a:pt x="7912" y="286"/>
                  </a:lnTo>
                  <a:cubicBezTo>
                    <a:pt x="7912" y="129"/>
                    <a:pt x="7784" y="0"/>
                    <a:pt x="76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3647;p64">
              <a:extLst>
                <a:ext uri="{FF2B5EF4-FFF2-40B4-BE49-F238E27FC236}">
                  <a16:creationId xmlns:a16="http://schemas.microsoft.com/office/drawing/2014/main" id="{0BDEB3C7-7BA0-46B7-A037-3B2DCF3FE29C}"/>
                </a:ext>
              </a:extLst>
            </p:cNvPr>
            <p:cNvSpPr/>
            <p:nvPr/>
          </p:nvSpPr>
          <p:spPr>
            <a:xfrm>
              <a:off x="2371400" y="4239275"/>
              <a:ext cx="234050" cy="132550"/>
            </a:xfrm>
            <a:custGeom>
              <a:avLst/>
              <a:gdLst/>
              <a:ahLst/>
              <a:cxnLst/>
              <a:rect l="l" t="t" r="r" b="b"/>
              <a:pathLst>
                <a:path w="9362" h="5302" extrusionOk="0">
                  <a:moveTo>
                    <a:pt x="2026" y="1"/>
                  </a:moveTo>
                  <a:lnTo>
                    <a:pt x="1" y="5301"/>
                  </a:lnTo>
                  <a:lnTo>
                    <a:pt x="7589" y="5301"/>
                  </a:lnTo>
                  <a:lnTo>
                    <a:pt x="93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3648;p64">
              <a:extLst>
                <a:ext uri="{FF2B5EF4-FFF2-40B4-BE49-F238E27FC236}">
                  <a16:creationId xmlns:a16="http://schemas.microsoft.com/office/drawing/2014/main" id="{3DA93D00-94C7-4006-8768-F01F1E8DBDCD}"/>
                </a:ext>
              </a:extLst>
            </p:cNvPr>
            <p:cNvSpPr/>
            <p:nvPr/>
          </p:nvSpPr>
          <p:spPr>
            <a:xfrm>
              <a:off x="2362950" y="4232100"/>
              <a:ext cx="250850" cy="146900"/>
            </a:xfrm>
            <a:custGeom>
              <a:avLst/>
              <a:gdLst/>
              <a:ahLst/>
              <a:cxnLst/>
              <a:rect l="l" t="t" r="r" b="b"/>
              <a:pathLst>
                <a:path w="10034" h="5876" extrusionOk="0">
                  <a:moveTo>
                    <a:pt x="9302" y="573"/>
                  </a:moveTo>
                  <a:lnTo>
                    <a:pt x="7722" y="5302"/>
                  </a:lnTo>
                  <a:lnTo>
                    <a:pt x="754" y="5302"/>
                  </a:lnTo>
                  <a:lnTo>
                    <a:pt x="2561" y="573"/>
                  </a:lnTo>
                  <a:close/>
                  <a:moveTo>
                    <a:pt x="2364" y="1"/>
                  </a:moveTo>
                  <a:cubicBezTo>
                    <a:pt x="2246" y="1"/>
                    <a:pt x="2139" y="74"/>
                    <a:pt x="2097" y="185"/>
                  </a:cubicBezTo>
                  <a:lnTo>
                    <a:pt x="71" y="5487"/>
                  </a:lnTo>
                  <a:cubicBezTo>
                    <a:pt x="0" y="5674"/>
                    <a:pt x="139" y="5874"/>
                    <a:pt x="339" y="5875"/>
                  </a:cubicBezTo>
                  <a:lnTo>
                    <a:pt x="7928" y="5875"/>
                  </a:lnTo>
                  <a:cubicBezTo>
                    <a:pt x="8051" y="5875"/>
                    <a:pt x="8160" y="5797"/>
                    <a:pt x="8200" y="5681"/>
                  </a:cubicBezTo>
                  <a:lnTo>
                    <a:pt x="9971" y="377"/>
                  </a:lnTo>
                  <a:cubicBezTo>
                    <a:pt x="10034" y="193"/>
                    <a:pt x="9895" y="1"/>
                    <a:pt x="97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3649;p64">
              <a:extLst>
                <a:ext uri="{FF2B5EF4-FFF2-40B4-BE49-F238E27FC236}">
                  <a16:creationId xmlns:a16="http://schemas.microsoft.com/office/drawing/2014/main" id="{5E3F0354-7D32-45F4-895C-C762B4F9E141}"/>
                </a:ext>
              </a:extLst>
            </p:cNvPr>
            <p:cNvSpPr/>
            <p:nvPr/>
          </p:nvSpPr>
          <p:spPr>
            <a:xfrm>
              <a:off x="2422025" y="4115325"/>
              <a:ext cx="224850" cy="123975"/>
            </a:xfrm>
            <a:custGeom>
              <a:avLst/>
              <a:gdLst/>
              <a:ahLst/>
              <a:cxnLst/>
              <a:rect l="l" t="t" r="r" b="b"/>
              <a:pathLst>
                <a:path w="8994" h="4959" extrusionOk="0">
                  <a:moveTo>
                    <a:pt x="1896" y="0"/>
                  </a:moveTo>
                  <a:lnTo>
                    <a:pt x="1" y="4959"/>
                  </a:lnTo>
                  <a:lnTo>
                    <a:pt x="7336" y="4959"/>
                  </a:lnTo>
                  <a:lnTo>
                    <a:pt x="89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3650;p64">
              <a:extLst>
                <a:ext uri="{FF2B5EF4-FFF2-40B4-BE49-F238E27FC236}">
                  <a16:creationId xmlns:a16="http://schemas.microsoft.com/office/drawing/2014/main" id="{6A9838CC-859B-4E88-9A7A-BC8CEBD69124}"/>
                </a:ext>
              </a:extLst>
            </p:cNvPr>
            <p:cNvSpPr/>
            <p:nvPr/>
          </p:nvSpPr>
          <p:spPr>
            <a:xfrm>
              <a:off x="2413600" y="4108175"/>
              <a:ext cx="241600" cy="138275"/>
            </a:xfrm>
            <a:custGeom>
              <a:avLst/>
              <a:gdLst/>
              <a:ahLst/>
              <a:cxnLst/>
              <a:rect l="l" t="t" r="r" b="b"/>
              <a:pathLst>
                <a:path w="9664" h="5531" extrusionOk="0">
                  <a:moveTo>
                    <a:pt x="8933" y="573"/>
                  </a:moveTo>
                  <a:lnTo>
                    <a:pt x="7467" y="4958"/>
                  </a:lnTo>
                  <a:lnTo>
                    <a:pt x="754" y="4958"/>
                  </a:lnTo>
                  <a:lnTo>
                    <a:pt x="2429" y="573"/>
                  </a:lnTo>
                  <a:close/>
                  <a:moveTo>
                    <a:pt x="2233" y="0"/>
                  </a:moveTo>
                  <a:cubicBezTo>
                    <a:pt x="2114" y="0"/>
                    <a:pt x="2008" y="74"/>
                    <a:pt x="1965" y="184"/>
                  </a:cubicBezTo>
                  <a:lnTo>
                    <a:pt x="71" y="5142"/>
                  </a:lnTo>
                  <a:cubicBezTo>
                    <a:pt x="1" y="5329"/>
                    <a:pt x="138" y="5529"/>
                    <a:pt x="339" y="5530"/>
                  </a:cubicBezTo>
                  <a:lnTo>
                    <a:pt x="7675" y="5530"/>
                  </a:lnTo>
                  <a:cubicBezTo>
                    <a:pt x="7796" y="5530"/>
                    <a:pt x="7905" y="5451"/>
                    <a:pt x="7945" y="5334"/>
                  </a:cubicBezTo>
                  <a:lnTo>
                    <a:pt x="9602" y="377"/>
                  </a:lnTo>
                  <a:cubicBezTo>
                    <a:pt x="9664" y="191"/>
                    <a:pt x="9527" y="0"/>
                    <a:pt x="93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3651;p64">
              <a:extLst>
                <a:ext uri="{FF2B5EF4-FFF2-40B4-BE49-F238E27FC236}">
                  <a16:creationId xmlns:a16="http://schemas.microsoft.com/office/drawing/2014/main" id="{B7B7A942-5492-45DC-A262-C0F28F9761A3}"/>
                </a:ext>
              </a:extLst>
            </p:cNvPr>
            <p:cNvSpPr/>
            <p:nvPr/>
          </p:nvSpPr>
          <p:spPr>
            <a:xfrm>
              <a:off x="2605425" y="4115325"/>
              <a:ext cx="218925" cy="123975"/>
            </a:xfrm>
            <a:custGeom>
              <a:avLst/>
              <a:gdLst/>
              <a:ahLst/>
              <a:cxnLst/>
              <a:rect l="l" t="t" r="r" b="b"/>
              <a:pathLst>
                <a:path w="8757" h="4959" extrusionOk="0">
                  <a:moveTo>
                    <a:pt x="1657" y="0"/>
                  </a:moveTo>
                  <a:lnTo>
                    <a:pt x="0" y="4959"/>
                  </a:lnTo>
                  <a:lnTo>
                    <a:pt x="7336" y="4959"/>
                  </a:lnTo>
                  <a:lnTo>
                    <a:pt x="87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3652;p64">
              <a:extLst>
                <a:ext uri="{FF2B5EF4-FFF2-40B4-BE49-F238E27FC236}">
                  <a16:creationId xmlns:a16="http://schemas.microsoft.com/office/drawing/2014/main" id="{FCB28BDC-9F61-4985-8E39-90F3CF0C40A0}"/>
                </a:ext>
              </a:extLst>
            </p:cNvPr>
            <p:cNvSpPr/>
            <p:nvPr/>
          </p:nvSpPr>
          <p:spPr>
            <a:xfrm>
              <a:off x="2597100" y="4108175"/>
              <a:ext cx="235400" cy="138275"/>
            </a:xfrm>
            <a:custGeom>
              <a:avLst/>
              <a:gdLst/>
              <a:ahLst/>
              <a:cxnLst/>
              <a:rect l="l" t="t" r="r" b="b"/>
              <a:pathLst>
                <a:path w="9416" h="5531" extrusionOk="0">
                  <a:moveTo>
                    <a:pt x="8708" y="573"/>
                  </a:moveTo>
                  <a:lnTo>
                    <a:pt x="7454" y="4958"/>
                  </a:lnTo>
                  <a:lnTo>
                    <a:pt x="731" y="4958"/>
                  </a:lnTo>
                  <a:lnTo>
                    <a:pt x="2197" y="573"/>
                  </a:lnTo>
                  <a:close/>
                  <a:moveTo>
                    <a:pt x="1989" y="0"/>
                  </a:moveTo>
                  <a:cubicBezTo>
                    <a:pt x="1866" y="0"/>
                    <a:pt x="1757" y="80"/>
                    <a:pt x="1719" y="197"/>
                  </a:cubicBezTo>
                  <a:lnTo>
                    <a:pt x="62" y="5155"/>
                  </a:lnTo>
                  <a:cubicBezTo>
                    <a:pt x="0" y="5340"/>
                    <a:pt x="139" y="5530"/>
                    <a:pt x="335" y="5530"/>
                  </a:cubicBezTo>
                  <a:lnTo>
                    <a:pt x="7669" y="5530"/>
                  </a:lnTo>
                  <a:cubicBezTo>
                    <a:pt x="7796" y="5530"/>
                    <a:pt x="7909" y="5446"/>
                    <a:pt x="7943" y="5323"/>
                  </a:cubicBezTo>
                  <a:lnTo>
                    <a:pt x="9363" y="366"/>
                  </a:lnTo>
                  <a:cubicBezTo>
                    <a:pt x="9416" y="182"/>
                    <a:pt x="9279" y="0"/>
                    <a:pt x="90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3653;p64">
              <a:extLst>
                <a:ext uri="{FF2B5EF4-FFF2-40B4-BE49-F238E27FC236}">
                  <a16:creationId xmlns:a16="http://schemas.microsoft.com/office/drawing/2014/main" id="{8EBE3480-73FE-4748-8145-6DFAB3C9BC6B}"/>
                </a:ext>
              </a:extLst>
            </p:cNvPr>
            <p:cNvSpPr/>
            <p:nvPr/>
          </p:nvSpPr>
          <p:spPr>
            <a:xfrm>
              <a:off x="2258850" y="4513850"/>
              <a:ext cx="254825" cy="152600"/>
            </a:xfrm>
            <a:custGeom>
              <a:avLst/>
              <a:gdLst/>
              <a:ahLst/>
              <a:cxnLst/>
              <a:rect l="l" t="t" r="r" b="b"/>
              <a:pathLst>
                <a:path w="10193" h="6104" extrusionOk="0">
                  <a:moveTo>
                    <a:pt x="2332" y="1"/>
                  </a:moveTo>
                  <a:lnTo>
                    <a:pt x="1" y="6104"/>
                  </a:lnTo>
                  <a:lnTo>
                    <a:pt x="8154" y="6104"/>
                  </a:lnTo>
                  <a:lnTo>
                    <a:pt x="1019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3654;p64">
              <a:extLst>
                <a:ext uri="{FF2B5EF4-FFF2-40B4-BE49-F238E27FC236}">
                  <a16:creationId xmlns:a16="http://schemas.microsoft.com/office/drawing/2014/main" id="{301C74A1-F169-4EAD-8D7C-93F0F321867B}"/>
                </a:ext>
              </a:extLst>
            </p:cNvPr>
            <p:cNvSpPr/>
            <p:nvPr/>
          </p:nvSpPr>
          <p:spPr>
            <a:xfrm>
              <a:off x="2250350" y="4506675"/>
              <a:ext cx="271675" cy="166925"/>
            </a:xfrm>
            <a:custGeom>
              <a:avLst/>
              <a:gdLst/>
              <a:ahLst/>
              <a:cxnLst/>
              <a:rect l="l" t="t" r="r" b="b"/>
              <a:pathLst>
                <a:path w="10867" h="6677" extrusionOk="0">
                  <a:moveTo>
                    <a:pt x="10136" y="574"/>
                  </a:moveTo>
                  <a:lnTo>
                    <a:pt x="8288" y="6105"/>
                  </a:lnTo>
                  <a:lnTo>
                    <a:pt x="756" y="6105"/>
                  </a:lnTo>
                  <a:lnTo>
                    <a:pt x="2869" y="574"/>
                  </a:lnTo>
                  <a:close/>
                  <a:moveTo>
                    <a:pt x="2672" y="1"/>
                  </a:moveTo>
                  <a:cubicBezTo>
                    <a:pt x="2553" y="1"/>
                    <a:pt x="2446" y="74"/>
                    <a:pt x="2404" y="185"/>
                  </a:cubicBezTo>
                  <a:lnTo>
                    <a:pt x="71" y="6288"/>
                  </a:lnTo>
                  <a:cubicBezTo>
                    <a:pt x="1" y="6475"/>
                    <a:pt x="139" y="6676"/>
                    <a:pt x="339" y="6676"/>
                  </a:cubicBezTo>
                  <a:lnTo>
                    <a:pt x="8494" y="6676"/>
                  </a:lnTo>
                  <a:cubicBezTo>
                    <a:pt x="8616" y="6676"/>
                    <a:pt x="8725" y="6597"/>
                    <a:pt x="8764" y="6480"/>
                  </a:cubicBezTo>
                  <a:lnTo>
                    <a:pt x="10803" y="377"/>
                  </a:lnTo>
                  <a:cubicBezTo>
                    <a:pt x="10866" y="192"/>
                    <a:pt x="10728" y="1"/>
                    <a:pt x="105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3655;p64">
              <a:extLst>
                <a:ext uri="{FF2B5EF4-FFF2-40B4-BE49-F238E27FC236}">
                  <a16:creationId xmlns:a16="http://schemas.microsoft.com/office/drawing/2014/main" id="{394D0538-75E4-4BA9-8547-93D6F7E20C64}"/>
                </a:ext>
              </a:extLst>
            </p:cNvPr>
            <p:cNvSpPr/>
            <p:nvPr/>
          </p:nvSpPr>
          <p:spPr>
            <a:xfrm>
              <a:off x="2317125" y="4371800"/>
              <a:ext cx="244000" cy="142075"/>
            </a:xfrm>
            <a:custGeom>
              <a:avLst/>
              <a:gdLst/>
              <a:ahLst/>
              <a:cxnLst/>
              <a:rect l="l" t="t" r="r" b="b"/>
              <a:pathLst>
                <a:path w="9760" h="5683" extrusionOk="0">
                  <a:moveTo>
                    <a:pt x="2172" y="0"/>
                  </a:moveTo>
                  <a:lnTo>
                    <a:pt x="1" y="5683"/>
                  </a:lnTo>
                  <a:lnTo>
                    <a:pt x="7862" y="5683"/>
                  </a:lnTo>
                  <a:lnTo>
                    <a:pt x="976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3656;p64">
              <a:extLst>
                <a:ext uri="{FF2B5EF4-FFF2-40B4-BE49-F238E27FC236}">
                  <a16:creationId xmlns:a16="http://schemas.microsoft.com/office/drawing/2014/main" id="{E9670E80-0F66-436B-AE43-12D113C61D19}"/>
                </a:ext>
              </a:extLst>
            </p:cNvPr>
            <p:cNvSpPr/>
            <p:nvPr/>
          </p:nvSpPr>
          <p:spPr>
            <a:xfrm>
              <a:off x="2308675" y="4364650"/>
              <a:ext cx="260825" cy="156375"/>
            </a:xfrm>
            <a:custGeom>
              <a:avLst/>
              <a:gdLst/>
              <a:ahLst/>
              <a:cxnLst/>
              <a:rect l="l" t="t" r="r" b="b"/>
              <a:pathLst>
                <a:path w="10433" h="6255" extrusionOk="0">
                  <a:moveTo>
                    <a:pt x="9702" y="573"/>
                  </a:moveTo>
                  <a:lnTo>
                    <a:pt x="7995" y="5682"/>
                  </a:lnTo>
                  <a:lnTo>
                    <a:pt x="754" y="5682"/>
                  </a:lnTo>
                  <a:lnTo>
                    <a:pt x="2707" y="573"/>
                  </a:lnTo>
                  <a:close/>
                  <a:moveTo>
                    <a:pt x="2510" y="0"/>
                  </a:moveTo>
                  <a:cubicBezTo>
                    <a:pt x="2391" y="0"/>
                    <a:pt x="2284" y="74"/>
                    <a:pt x="2242" y="185"/>
                  </a:cubicBezTo>
                  <a:lnTo>
                    <a:pt x="71" y="5866"/>
                  </a:lnTo>
                  <a:cubicBezTo>
                    <a:pt x="0" y="6053"/>
                    <a:pt x="139" y="6255"/>
                    <a:pt x="339" y="6255"/>
                  </a:cubicBezTo>
                  <a:lnTo>
                    <a:pt x="8200" y="6255"/>
                  </a:lnTo>
                  <a:cubicBezTo>
                    <a:pt x="8323" y="6255"/>
                    <a:pt x="8433" y="6175"/>
                    <a:pt x="8472" y="6058"/>
                  </a:cubicBezTo>
                  <a:lnTo>
                    <a:pt x="10370" y="377"/>
                  </a:lnTo>
                  <a:cubicBezTo>
                    <a:pt x="10432" y="191"/>
                    <a:pt x="10294" y="0"/>
                    <a:pt x="100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3657;p64">
              <a:extLst>
                <a:ext uri="{FF2B5EF4-FFF2-40B4-BE49-F238E27FC236}">
                  <a16:creationId xmlns:a16="http://schemas.microsoft.com/office/drawing/2014/main" id="{109EDF2C-40BF-40E4-B63F-B5E9873D62E9}"/>
                </a:ext>
              </a:extLst>
            </p:cNvPr>
            <p:cNvSpPr/>
            <p:nvPr/>
          </p:nvSpPr>
          <p:spPr>
            <a:xfrm>
              <a:off x="2462675" y="4513850"/>
              <a:ext cx="247550" cy="152600"/>
            </a:xfrm>
            <a:custGeom>
              <a:avLst/>
              <a:gdLst/>
              <a:ahLst/>
              <a:cxnLst/>
              <a:rect l="l" t="t" r="r" b="b"/>
              <a:pathLst>
                <a:path w="9902" h="6104" extrusionOk="0">
                  <a:moveTo>
                    <a:pt x="2040" y="1"/>
                  </a:moveTo>
                  <a:lnTo>
                    <a:pt x="1" y="6104"/>
                  </a:lnTo>
                  <a:lnTo>
                    <a:pt x="8154" y="6104"/>
                  </a:lnTo>
                  <a:lnTo>
                    <a:pt x="990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3658;p64">
              <a:extLst>
                <a:ext uri="{FF2B5EF4-FFF2-40B4-BE49-F238E27FC236}">
                  <a16:creationId xmlns:a16="http://schemas.microsoft.com/office/drawing/2014/main" id="{DAD5AD37-9140-4517-9124-B277636D8567}"/>
                </a:ext>
              </a:extLst>
            </p:cNvPr>
            <p:cNvSpPr/>
            <p:nvPr/>
          </p:nvSpPr>
          <p:spPr>
            <a:xfrm>
              <a:off x="2454325" y="4506675"/>
              <a:ext cx="264050" cy="166925"/>
            </a:xfrm>
            <a:custGeom>
              <a:avLst/>
              <a:gdLst/>
              <a:ahLst/>
              <a:cxnLst/>
              <a:rect l="l" t="t" r="r" b="b"/>
              <a:pathLst>
                <a:path w="10562" h="6677" extrusionOk="0">
                  <a:moveTo>
                    <a:pt x="9856" y="574"/>
                  </a:moveTo>
                  <a:lnTo>
                    <a:pt x="8272" y="6105"/>
                  </a:lnTo>
                  <a:lnTo>
                    <a:pt x="732" y="6105"/>
                  </a:lnTo>
                  <a:lnTo>
                    <a:pt x="2580" y="574"/>
                  </a:lnTo>
                  <a:close/>
                  <a:moveTo>
                    <a:pt x="2374" y="1"/>
                  </a:moveTo>
                  <a:cubicBezTo>
                    <a:pt x="2251" y="1"/>
                    <a:pt x="2141" y="79"/>
                    <a:pt x="2102" y="197"/>
                  </a:cubicBezTo>
                  <a:lnTo>
                    <a:pt x="62" y="6300"/>
                  </a:lnTo>
                  <a:cubicBezTo>
                    <a:pt x="0" y="6485"/>
                    <a:pt x="139" y="6676"/>
                    <a:pt x="334" y="6676"/>
                  </a:cubicBezTo>
                  <a:lnTo>
                    <a:pt x="8488" y="6676"/>
                  </a:lnTo>
                  <a:cubicBezTo>
                    <a:pt x="8615" y="6676"/>
                    <a:pt x="8728" y="6592"/>
                    <a:pt x="8763" y="6469"/>
                  </a:cubicBezTo>
                  <a:lnTo>
                    <a:pt x="10509" y="366"/>
                  </a:lnTo>
                  <a:cubicBezTo>
                    <a:pt x="10562" y="183"/>
                    <a:pt x="10425" y="1"/>
                    <a:pt x="102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3659;p64">
              <a:extLst>
                <a:ext uri="{FF2B5EF4-FFF2-40B4-BE49-F238E27FC236}">
                  <a16:creationId xmlns:a16="http://schemas.microsoft.com/office/drawing/2014/main" id="{77B7753F-CE5A-4AFB-90AB-E447721655DC}"/>
                </a:ext>
              </a:extLst>
            </p:cNvPr>
            <p:cNvSpPr/>
            <p:nvPr/>
          </p:nvSpPr>
          <p:spPr>
            <a:xfrm>
              <a:off x="3155575" y="4115325"/>
              <a:ext cx="201100" cy="123975"/>
            </a:xfrm>
            <a:custGeom>
              <a:avLst/>
              <a:gdLst/>
              <a:ahLst/>
              <a:cxnLst/>
              <a:rect l="l" t="t" r="r" b="b"/>
              <a:pathLst>
                <a:path w="8044" h="4959" extrusionOk="0">
                  <a:moveTo>
                    <a:pt x="946" y="0"/>
                  </a:moveTo>
                  <a:lnTo>
                    <a:pt x="0" y="4959"/>
                  </a:lnTo>
                  <a:lnTo>
                    <a:pt x="7336" y="4959"/>
                  </a:lnTo>
                  <a:lnTo>
                    <a:pt x="804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3660;p64">
              <a:extLst>
                <a:ext uri="{FF2B5EF4-FFF2-40B4-BE49-F238E27FC236}">
                  <a16:creationId xmlns:a16="http://schemas.microsoft.com/office/drawing/2014/main" id="{23644894-10DB-43F6-B450-22F7B416C62D}"/>
                </a:ext>
              </a:extLst>
            </p:cNvPr>
            <p:cNvSpPr/>
            <p:nvPr/>
          </p:nvSpPr>
          <p:spPr>
            <a:xfrm>
              <a:off x="3147725" y="4108175"/>
              <a:ext cx="216625" cy="138275"/>
            </a:xfrm>
            <a:custGeom>
              <a:avLst/>
              <a:gdLst/>
              <a:ahLst/>
              <a:cxnLst/>
              <a:rect l="l" t="t" r="r" b="b"/>
              <a:pathLst>
                <a:path w="8665" h="5531" extrusionOk="0">
                  <a:moveTo>
                    <a:pt x="8027" y="572"/>
                  </a:moveTo>
                  <a:lnTo>
                    <a:pt x="7401" y="4958"/>
                  </a:lnTo>
                  <a:lnTo>
                    <a:pt x="660" y="4958"/>
                  </a:lnTo>
                  <a:lnTo>
                    <a:pt x="1496" y="572"/>
                  </a:lnTo>
                  <a:close/>
                  <a:moveTo>
                    <a:pt x="1260" y="0"/>
                  </a:moveTo>
                  <a:cubicBezTo>
                    <a:pt x="1123" y="0"/>
                    <a:pt x="1005" y="98"/>
                    <a:pt x="979" y="232"/>
                  </a:cubicBezTo>
                  <a:lnTo>
                    <a:pt x="34" y="5191"/>
                  </a:lnTo>
                  <a:cubicBezTo>
                    <a:pt x="0" y="5366"/>
                    <a:pt x="135" y="5530"/>
                    <a:pt x="314" y="5530"/>
                  </a:cubicBezTo>
                  <a:lnTo>
                    <a:pt x="7650" y="5530"/>
                  </a:lnTo>
                  <a:cubicBezTo>
                    <a:pt x="7792" y="5530"/>
                    <a:pt x="7914" y="5425"/>
                    <a:pt x="7933" y="5284"/>
                  </a:cubicBezTo>
                  <a:lnTo>
                    <a:pt x="8641" y="326"/>
                  </a:lnTo>
                  <a:cubicBezTo>
                    <a:pt x="8665" y="154"/>
                    <a:pt x="8532" y="0"/>
                    <a:pt x="83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3661;p64">
              <a:extLst>
                <a:ext uri="{FF2B5EF4-FFF2-40B4-BE49-F238E27FC236}">
                  <a16:creationId xmlns:a16="http://schemas.microsoft.com/office/drawing/2014/main" id="{347FE707-2F62-4D97-92F6-5154DEB3B66F}"/>
                </a:ext>
              </a:extLst>
            </p:cNvPr>
            <p:cNvSpPr/>
            <p:nvPr/>
          </p:nvSpPr>
          <p:spPr>
            <a:xfrm>
              <a:off x="3130325" y="4239275"/>
              <a:ext cx="208650" cy="132550"/>
            </a:xfrm>
            <a:custGeom>
              <a:avLst/>
              <a:gdLst/>
              <a:ahLst/>
              <a:cxnLst/>
              <a:rect l="l" t="t" r="r" b="b"/>
              <a:pathLst>
                <a:path w="8346" h="5302" extrusionOk="0">
                  <a:moveTo>
                    <a:pt x="1010" y="1"/>
                  </a:moveTo>
                  <a:lnTo>
                    <a:pt x="0" y="5301"/>
                  </a:lnTo>
                  <a:lnTo>
                    <a:pt x="7590" y="5301"/>
                  </a:lnTo>
                  <a:lnTo>
                    <a:pt x="83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3662;p64">
              <a:extLst>
                <a:ext uri="{FF2B5EF4-FFF2-40B4-BE49-F238E27FC236}">
                  <a16:creationId xmlns:a16="http://schemas.microsoft.com/office/drawing/2014/main" id="{43E6AED2-101E-448C-AF69-0F4F13C04AC2}"/>
                </a:ext>
              </a:extLst>
            </p:cNvPr>
            <p:cNvSpPr/>
            <p:nvPr/>
          </p:nvSpPr>
          <p:spPr>
            <a:xfrm>
              <a:off x="3122450" y="4232100"/>
              <a:ext cx="224225" cy="146900"/>
            </a:xfrm>
            <a:custGeom>
              <a:avLst/>
              <a:gdLst/>
              <a:ahLst/>
              <a:cxnLst/>
              <a:rect l="l" t="t" r="r" b="b"/>
              <a:pathLst>
                <a:path w="8969" h="5876" extrusionOk="0">
                  <a:moveTo>
                    <a:pt x="8332" y="573"/>
                  </a:moveTo>
                  <a:lnTo>
                    <a:pt x="7656" y="5302"/>
                  </a:lnTo>
                  <a:lnTo>
                    <a:pt x="661" y="5302"/>
                  </a:lnTo>
                  <a:lnTo>
                    <a:pt x="1562" y="573"/>
                  </a:lnTo>
                  <a:close/>
                  <a:moveTo>
                    <a:pt x="1325" y="1"/>
                  </a:moveTo>
                  <a:cubicBezTo>
                    <a:pt x="1188" y="1"/>
                    <a:pt x="1070" y="98"/>
                    <a:pt x="1045" y="233"/>
                  </a:cubicBezTo>
                  <a:lnTo>
                    <a:pt x="35" y="5536"/>
                  </a:lnTo>
                  <a:cubicBezTo>
                    <a:pt x="0" y="5711"/>
                    <a:pt x="136" y="5875"/>
                    <a:pt x="315" y="5875"/>
                  </a:cubicBezTo>
                  <a:lnTo>
                    <a:pt x="7905" y="5875"/>
                  </a:lnTo>
                  <a:cubicBezTo>
                    <a:pt x="8047" y="5875"/>
                    <a:pt x="8168" y="5770"/>
                    <a:pt x="8188" y="5629"/>
                  </a:cubicBezTo>
                  <a:lnTo>
                    <a:pt x="8944" y="326"/>
                  </a:lnTo>
                  <a:cubicBezTo>
                    <a:pt x="8969" y="154"/>
                    <a:pt x="8835" y="1"/>
                    <a:pt x="86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3663;p64">
              <a:extLst>
                <a:ext uri="{FF2B5EF4-FFF2-40B4-BE49-F238E27FC236}">
                  <a16:creationId xmlns:a16="http://schemas.microsoft.com/office/drawing/2014/main" id="{23F49DF8-0EE5-47A1-9254-7BBDEE740ABA}"/>
                </a:ext>
              </a:extLst>
            </p:cNvPr>
            <p:cNvSpPr/>
            <p:nvPr/>
          </p:nvSpPr>
          <p:spPr>
            <a:xfrm>
              <a:off x="2940575" y="4239275"/>
              <a:ext cx="215025" cy="132550"/>
            </a:xfrm>
            <a:custGeom>
              <a:avLst/>
              <a:gdLst/>
              <a:ahLst/>
              <a:cxnLst/>
              <a:rect l="l" t="t" r="r" b="b"/>
              <a:pathLst>
                <a:path w="8601" h="5302" extrusionOk="0">
                  <a:moveTo>
                    <a:pt x="1265" y="1"/>
                  </a:moveTo>
                  <a:lnTo>
                    <a:pt x="1" y="5301"/>
                  </a:lnTo>
                  <a:lnTo>
                    <a:pt x="7590" y="5301"/>
                  </a:lnTo>
                  <a:lnTo>
                    <a:pt x="860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3664;p64">
              <a:extLst>
                <a:ext uri="{FF2B5EF4-FFF2-40B4-BE49-F238E27FC236}">
                  <a16:creationId xmlns:a16="http://schemas.microsoft.com/office/drawing/2014/main" id="{06579A5A-CECB-407F-88A1-2195621D8584}"/>
                </a:ext>
              </a:extLst>
            </p:cNvPr>
            <p:cNvSpPr/>
            <p:nvPr/>
          </p:nvSpPr>
          <p:spPr>
            <a:xfrm>
              <a:off x="2932575" y="4232125"/>
              <a:ext cx="230900" cy="146875"/>
            </a:xfrm>
            <a:custGeom>
              <a:avLst/>
              <a:gdLst/>
              <a:ahLst/>
              <a:cxnLst/>
              <a:rect l="l" t="t" r="r" b="b"/>
              <a:pathLst>
                <a:path w="9236" h="5875" extrusionOk="0">
                  <a:moveTo>
                    <a:pt x="8574" y="572"/>
                  </a:moveTo>
                  <a:lnTo>
                    <a:pt x="7673" y="5301"/>
                  </a:lnTo>
                  <a:lnTo>
                    <a:pt x="684" y="5301"/>
                  </a:lnTo>
                  <a:lnTo>
                    <a:pt x="1811" y="572"/>
                  </a:lnTo>
                  <a:close/>
                  <a:moveTo>
                    <a:pt x="1585" y="1"/>
                  </a:moveTo>
                  <a:cubicBezTo>
                    <a:pt x="1453" y="1"/>
                    <a:pt x="1337" y="91"/>
                    <a:pt x="1306" y="220"/>
                  </a:cubicBezTo>
                  <a:lnTo>
                    <a:pt x="43" y="5522"/>
                  </a:lnTo>
                  <a:cubicBezTo>
                    <a:pt x="1" y="5701"/>
                    <a:pt x="136" y="5873"/>
                    <a:pt x="321" y="5874"/>
                  </a:cubicBezTo>
                  <a:lnTo>
                    <a:pt x="7910" y="5874"/>
                  </a:lnTo>
                  <a:cubicBezTo>
                    <a:pt x="8048" y="5874"/>
                    <a:pt x="8165" y="5777"/>
                    <a:pt x="8191" y="5641"/>
                  </a:cubicBezTo>
                  <a:lnTo>
                    <a:pt x="9202" y="341"/>
                  </a:lnTo>
                  <a:cubicBezTo>
                    <a:pt x="9236" y="164"/>
                    <a:pt x="9100" y="1"/>
                    <a:pt x="89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3665;p64">
              <a:extLst>
                <a:ext uri="{FF2B5EF4-FFF2-40B4-BE49-F238E27FC236}">
                  <a16:creationId xmlns:a16="http://schemas.microsoft.com/office/drawing/2014/main" id="{56C3E8EB-6B3B-4A0C-B082-F4C819073981}"/>
                </a:ext>
              </a:extLst>
            </p:cNvPr>
            <p:cNvSpPr/>
            <p:nvPr/>
          </p:nvSpPr>
          <p:spPr>
            <a:xfrm>
              <a:off x="3320050" y="4239275"/>
              <a:ext cx="202325" cy="132550"/>
            </a:xfrm>
            <a:custGeom>
              <a:avLst/>
              <a:gdLst/>
              <a:ahLst/>
              <a:cxnLst/>
              <a:rect l="l" t="t" r="r" b="b"/>
              <a:pathLst>
                <a:path w="8093" h="5302" extrusionOk="0">
                  <a:moveTo>
                    <a:pt x="757" y="1"/>
                  </a:moveTo>
                  <a:lnTo>
                    <a:pt x="1" y="5301"/>
                  </a:lnTo>
                  <a:lnTo>
                    <a:pt x="7590" y="5301"/>
                  </a:lnTo>
                  <a:lnTo>
                    <a:pt x="809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3666;p64">
              <a:extLst>
                <a:ext uri="{FF2B5EF4-FFF2-40B4-BE49-F238E27FC236}">
                  <a16:creationId xmlns:a16="http://schemas.microsoft.com/office/drawing/2014/main" id="{27B93B14-93C6-4CC1-9EF1-49EF37802056}"/>
                </a:ext>
              </a:extLst>
            </p:cNvPr>
            <p:cNvSpPr/>
            <p:nvPr/>
          </p:nvSpPr>
          <p:spPr>
            <a:xfrm>
              <a:off x="3312325" y="4232100"/>
              <a:ext cx="217550" cy="146900"/>
            </a:xfrm>
            <a:custGeom>
              <a:avLst/>
              <a:gdLst/>
              <a:ahLst/>
              <a:cxnLst/>
              <a:rect l="l" t="t" r="r" b="b"/>
              <a:pathLst>
                <a:path w="8702" h="5876" extrusionOk="0">
                  <a:moveTo>
                    <a:pt x="8086" y="573"/>
                  </a:moveTo>
                  <a:lnTo>
                    <a:pt x="7638" y="5302"/>
                  </a:lnTo>
                  <a:lnTo>
                    <a:pt x="639" y="5302"/>
                  </a:lnTo>
                  <a:lnTo>
                    <a:pt x="1313" y="573"/>
                  </a:lnTo>
                  <a:close/>
                  <a:moveTo>
                    <a:pt x="1066" y="1"/>
                  </a:moveTo>
                  <a:cubicBezTo>
                    <a:pt x="924" y="1"/>
                    <a:pt x="802" y="106"/>
                    <a:pt x="783" y="247"/>
                  </a:cubicBezTo>
                  <a:lnTo>
                    <a:pt x="27" y="5549"/>
                  </a:lnTo>
                  <a:cubicBezTo>
                    <a:pt x="1" y="5720"/>
                    <a:pt x="136" y="5875"/>
                    <a:pt x="310" y="5875"/>
                  </a:cubicBezTo>
                  <a:lnTo>
                    <a:pt x="7899" y="5875"/>
                  </a:lnTo>
                  <a:cubicBezTo>
                    <a:pt x="8047" y="5875"/>
                    <a:pt x="8170" y="5763"/>
                    <a:pt x="8184" y="5615"/>
                  </a:cubicBezTo>
                  <a:lnTo>
                    <a:pt x="8686" y="315"/>
                  </a:lnTo>
                  <a:cubicBezTo>
                    <a:pt x="8702" y="145"/>
                    <a:pt x="8570" y="1"/>
                    <a:pt x="84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3667;p64">
              <a:extLst>
                <a:ext uri="{FF2B5EF4-FFF2-40B4-BE49-F238E27FC236}">
                  <a16:creationId xmlns:a16="http://schemas.microsoft.com/office/drawing/2014/main" id="{CDB63E4A-5BB0-4E4E-AE33-CC6C604E8344}"/>
                </a:ext>
              </a:extLst>
            </p:cNvPr>
            <p:cNvSpPr/>
            <p:nvPr/>
          </p:nvSpPr>
          <p:spPr>
            <a:xfrm>
              <a:off x="2561100" y="4239275"/>
              <a:ext cx="227750" cy="132550"/>
            </a:xfrm>
            <a:custGeom>
              <a:avLst/>
              <a:gdLst/>
              <a:ahLst/>
              <a:cxnLst/>
              <a:rect l="l" t="t" r="r" b="b"/>
              <a:pathLst>
                <a:path w="9110" h="5302" extrusionOk="0">
                  <a:moveTo>
                    <a:pt x="1773" y="1"/>
                  </a:moveTo>
                  <a:lnTo>
                    <a:pt x="1" y="5301"/>
                  </a:lnTo>
                  <a:lnTo>
                    <a:pt x="7590" y="5301"/>
                  </a:lnTo>
                  <a:lnTo>
                    <a:pt x="910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3668;p64">
              <a:extLst>
                <a:ext uri="{FF2B5EF4-FFF2-40B4-BE49-F238E27FC236}">
                  <a16:creationId xmlns:a16="http://schemas.microsoft.com/office/drawing/2014/main" id="{BF8462BD-C888-4F31-A03B-1CA01A11091A}"/>
                </a:ext>
              </a:extLst>
            </p:cNvPr>
            <p:cNvSpPr/>
            <p:nvPr/>
          </p:nvSpPr>
          <p:spPr>
            <a:xfrm>
              <a:off x="2552825" y="4232125"/>
              <a:ext cx="244175" cy="146875"/>
            </a:xfrm>
            <a:custGeom>
              <a:avLst/>
              <a:gdLst/>
              <a:ahLst/>
              <a:cxnLst/>
              <a:rect l="l" t="t" r="r" b="b"/>
              <a:pathLst>
                <a:path w="9767" h="5875" extrusionOk="0">
                  <a:moveTo>
                    <a:pt x="9061" y="572"/>
                  </a:moveTo>
                  <a:lnTo>
                    <a:pt x="7706" y="5301"/>
                  </a:lnTo>
                  <a:lnTo>
                    <a:pt x="731" y="5301"/>
                  </a:lnTo>
                  <a:lnTo>
                    <a:pt x="2311" y="572"/>
                  </a:lnTo>
                  <a:close/>
                  <a:moveTo>
                    <a:pt x="2104" y="1"/>
                  </a:moveTo>
                  <a:cubicBezTo>
                    <a:pt x="1981" y="1"/>
                    <a:pt x="1871" y="79"/>
                    <a:pt x="1833" y="197"/>
                  </a:cubicBezTo>
                  <a:lnTo>
                    <a:pt x="62" y="5498"/>
                  </a:lnTo>
                  <a:cubicBezTo>
                    <a:pt x="0" y="5682"/>
                    <a:pt x="137" y="5874"/>
                    <a:pt x="333" y="5874"/>
                  </a:cubicBezTo>
                  <a:lnTo>
                    <a:pt x="7921" y="5874"/>
                  </a:lnTo>
                  <a:cubicBezTo>
                    <a:pt x="8050" y="5874"/>
                    <a:pt x="8161" y="5790"/>
                    <a:pt x="8197" y="5667"/>
                  </a:cubicBezTo>
                  <a:lnTo>
                    <a:pt x="9714" y="366"/>
                  </a:lnTo>
                  <a:cubicBezTo>
                    <a:pt x="9767" y="183"/>
                    <a:pt x="9630" y="1"/>
                    <a:pt x="94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3669;p64">
              <a:extLst>
                <a:ext uri="{FF2B5EF4-FFF2-40B4-BE49-F238E27FC236}">
                  <a16:creationId xmlns:a16="http://schemas.microsoft.com/office/drawing/2014/main" id="{8F826D4D-CDB5-4F3A-8784-508FBD58E5DA}"/>
                </a:ext>
              </a:extLst>
            </p:cNvPr>
            <p:cNvSpPr/>
            <p:nvPr/>
          </p:nvSpPr>
          <p:spPr>
            <a:xfrm>
              <a:off x="5027625" y="4366929"/>
              <a:ext cx="237475" cy="142075"/>
            </a:xfrm>
            <a:custGeom>
              <a:avLst/>
              <a:gdLst/>
              <a:ahLst/>
              <a:cxnLst/>
              <a:rect l="l" t="t" r="r" b="b"/>
              <a:pathLst>
                <a:path w="9499" h="5683" extrusionOk="0">
                  <a:moveTo>
                    <a:pt x="1" y="0"/>
                  </a:moveTo>
                  <a:lnTo>
                    <a:pt x="1637" y="5683"/>
                  </a:lnTo>
                  <a:lnTo>
                    <a:pt x="9498" y="5683"/>
                  </a:lnTo>
                  <a:lnTo>
                    <a:pt x="75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3670;p64">
              <a:extLst>
                <a:ext uri="{FF2B5EF4-FFF2-40B4-BE49-F238E27FC236}">
                  <a16:creationId xmlns:a16="http://schemas.microsoft.com/office/drawing/2014/main" id="{BA35DB29-1931-4502-B0F3-191A70D01E46}"/>
                </a:ext>
              </a:extLst>
            </p:cNvPr>
            <p:cNvSpPr/>
            <p:nvPr/>
          </p:nvSpPr>
          <p:spPr>
            <a:xfrm>
              <a:off x="5019425" y="4364650"/>
              <a:ext cx="254000" cy="156375"/>
            </a:xfrm>
            <a:custGeom>
              <a:avLst/>
              <a:gdLst/>
              <a:ahLst/>
              <a:cxnLst/>
              <a:rect l="l" t="t" r="r" b="b"/>
              <a:pathLst>
                <a:path w="10160" h="6255" extrusionOk="0">
                  <a:moveTo>
                    <a:pt x="7712" y="573"/>
                  </a:moveTo>
                  <a:lnTo>
                    <a:pt x="9428" y="5682"/>
                  </a:lnTo>
                  <a:lnTo>
                    <a:pt x="2180" y="5682"/>
                  </a:lnTo>
                  <a:lnTo>
                    <a:pt x="708" y="573"/>
                  </a:lnTo>
                  <a:close/>
                  <a:moveTo>
                    <a:pt x="329" y="0"/>
                  </a:moveTo>
                  <a:cubicBezTo>
                    <a:pt x="138" y="0"/>
                    <a:pt x="0" y="182"/>
                    <a:pt x="53" y="366"/>
                  </a:cubicBezTo>
                  <a:lnTo>
                    <a:pt x="1691" y="6048"/>
                  </a:lnTo>
                  <a:cubicBezTo>
                    <a:pt x="1725" y="6170"/>
                    <a:pt x="1838" y="6255"/>
                    <a:pt x="1965" y="6255"/>
                  </a:cubicBezTo>
                  <a:lnTo>
                    <a:pt x="9826" y="6255"/>
                  </a:lnTo>
                  <a:cubicBezTo>
                    <a:pt x="10022" y="6255"/>
                    <a:pt x="10159" y="6062"/>
                    <a:pt x="10097" y="5878"/>
                  </a:cubicBezTo>
                  <a:lnTo>
                    <a:pt x="8188" y="195"/>
                  </a:lnTo>
                  <a:cubicBezTo>
                    <a:pt x="8149" y="79"/>
                    <a:pt x="8040" y="0"/>
                    <a:pt x="79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3671;p64">
              <a:extLst>
                <a:ext uri="{FF2B5EF4-FFF2-40B4-BE49-F238E27FC236}">
                  <a16:creationId xmlns:a16="http://schemas.microsoft.com/office/drawing/2014/main" id="{946DF3C8-8222-4AE7-82A5-456238881561}"/>
                </a:ext>
              </a:extLst>
            </p:cNvPr>
            <p:cNvSpPr/>
            <p:nvPr/>
          </p:nvSpPr>
          <p:spPr>
            <a:xfrm>
              <a:off x="2750850" y="4239275"/>
              <a:ext cx="221350" cy="132550"/>
            </a:xfrm>
            <a:custGeom>
              <a:avLst/>
              <a:gdLst/>
              <a:ahLst/>
              <a:cxnLst/>
              <a:rect l="l" t="t" r="r" b="b"/>
              <a:pathLst>
                <a:path w="8854" h="5302" extrusionOk="0">
                  <a:moveTo>
                    <a:pt x="1519" y="1"/>
                  </a:moveTo>
                  <a:lnTo>
                    <a:pt x="0" y="5301"/>
                  </a:lnTo>
                  <a:lnTo>
                    <a:pt x="7590" y="5301"/>
                  </a:lnTo>
                  <a:lnTo>
                    <a:pt x="88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3672;p64">
              <a:extLst>
                <a:ext uri="{FF2B5EF4-FFF2-40B4-BE49-F238E27FC236}">
                  <a16:creationId xmlns:a16="http://schemas.microsoft.com/office/drawing/2014/main" id="{386F2E1B-38E7-4334-9507-414753DD8698}"/>
                </a:ext>
              </a:extLst>
            </p:cNvPr>
            <p:cNvSpPr/>
            <p:nvPr/>
          </p:nvSpPr>
          <p:spPr>
            <a:xfrm>
              <a:off x="2742675" y="4232100"/>
              <a:ext cx="237575" cy="146900"/>
            </a:xfrm>
            <a:custGeom>
              <a:avLst/>
              <a:gdLst/>
              <a:ahLst/>
              <a:cxnLst/>
              <a:rect l="l" t="t" r="r" b="b"/>
              <a:pathLst>
                <a:path w="9503" h="5876" extrusionOk="0">
                  <a:moveTo>
                    <a:pt x="8819" y="573"/>
                  </a:moveTo>
                  <a:lnTo>
                    <a:pt x="7691" y="5302"/>
                  </a:lnTo>
                  <a:lnTo>
                    <a:pt x="708" y="5302"/>
                  </a:lnTo>
                  <a:lnTo>
                    <a:pt x="2061" y="573"/>
                  </a:lnTo>
                  <a:close/>
                  <a:moveTo>
                    <a:pt x="1846" y="1"/>
                  </a:moveTo>
                  <a:cubicBezTo>
                    <a:pt x="1718" y="1"/>
                    <a:pt x="1606" y="85"/>
                    <a:pt x="1571" y="208"/>
                  </a:cubicBezTo>
                  <a:lnTo>
                    <a:pt x="53" y="5510"/>
                  </a:lnTo>
                  <a:cubicBezTo>
                    <a:pt x="1" y="5693"/>
                    <a:pt x="138" y="5875"/>
                    <a:pt x="327" y="5875"/>
                  </a:cubicBezTo>
                  <a:lnTo>
                    <a:pt x="7917" y="5875"/>
                  </a:lnTo>
                  <a:cubicBezTo>
                    <a:pt x="8049" y="5875"/>
                    <a:pt x="8164" y="5784"/>
                    <a:pt x="8195" y="5656"/>
                  </a:cubicBezTo>
                  <a:lnTo>
                    <a:pt x="9460" y="353"/>
                  </a:lnTo>
                  <a:cubicBezTo>
                    <a:pt x="9502" y="174"/>
                    <a:pt x="9366" y="1"/>
                    <a:pt x="91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3673;p64">
              <a:extLst>
                <a:ext uri="{FF2B5EF4-FFF2-40B4-BE49-F238E27FC236}">
                  <a16:creationId xmlns:a16="http://schemas.microsoft.com/office/drawing/2014/main" id="{DA9EB198-BA2B-4CC1-884E-4EDA5E7D7B0F}"/>
                </a:ext>
              </a:extLst>
            </p:cNvPr>
            <p:cNvSpPr/>
            <p:nvPr/>
          </p:nvSpPr>
          <p:spPr>
            <a:xfrm>
              <a:off x="2513650" y="4371800"/>
              <a:ext cx="237225" cy="142075"/>
            </a:xfrm>
            <a:custGeom>
              <a:avLst/>
              <a:gdLst/>
              <a:ahLst/>
              <a:cxnLst/>
              <a:rect l="l" t="t" r="r" b="b"/>
              <a:pathLst>
                <a:path w="9489" h="5683" extrusionOk="0">
                  <a:moveTo>
                    <a:pt x="1899" y="0"/>
                  </a:moveTo>
                  <a:lnTo>
                    <a:pt x="1" y="5683"/>
                  </a:lnTo>
                  <a:lnTo>
                    <a:pt x="7862" y="5683"/>
                  </a:lnTo>
                  <a:lnTo>
                    <a:pt x="94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3674;p64">
              <a:extLst>
                <a:ext uri="{FF2B5EF4-FFF2-40B4-BE49-F238E27FC236}">
                  <a16:creationId xmlns:a16="http://schemas.microsoft.com/office/drawing/2014/main" id="{E7E74ECE-B48D-48D3-95D2-30DE9A440ADC}"/>
                </a:ext>
              </a:extLst>
            </p:cNvPr>
            <p:cNvSpPr/>
            <p:nvPr/>
          </p:nvSpPr>
          <p:spPr>
            <a:xfrm>
              <a:off x="2505325" y="4364650"/>
              <a:ext cx="253750" cy="156375"/>
            </a:xfrm>
            <a:custGeom>
              <a:avLst/>
              <a:gdLst/>
              <a:ahLst/>
              <a:cxnLst/>
              <a:rect l="l" t="t" r="r" b="b"/>
              <a:pathLst>
                <a:path w="10150" h="6255" extrusionOk="0">
                  <a:moveTo>
                    <a:pt x="9442" y="573"/>
                  </a:moveTo>
                  <a:lnTo>
                    <a:pt x="7980" y="5682"/>
                  </a:lnTo>
                  <a:lnTo>
                    <a:pt x="731" y="5682"/>
                  </a:lnTo>
                  <a:lnTo>
                    <a:pt x="2438" y="573"/>
                  </a:lnTo>
                  <a:close/>
                  <a:moveTo>
                    <a:pt x="2233" y="0"/>
                  </a:moveTo>
                  <a:cubicBezTo>
                    <a:pt x="2110" y="0"/>
                    <a:pt x="2000" y="79"/>
                    <a:pt x="1962" y="197"/>
                  </a:cubicBezTo>
                  <a:lnTo>
                    <a:pt x="64" y="5878"/>
                  </a:lnTo>
                  <a:cubicBezTo>
                    <a:pt x="1" y="6064"/>
                    <a:pt x="139" y="6255"/>
                    <a:pt x="334" y="6255"/>
                  </a:cubicBezTo>
                  <a:lnTo>
                    <a:pt x="8195" y="6255"/>
                  </a:lnTo>
                  <a:cubicBezTo>
                    <a:pt x="8323" y="6255"/>
                    <a:pt x="8435" y="6170"/>
                    <a:pt x="8471" y="6047"/>
                  </a:cubicBezTo>
                  <a:lnTo>
                    <a:pt x="10097" y="366"/>
                  </a:lnTo>
                  <a:cubicBezTo>
                    <a:pt x="10150" y="182"/>
                    <a:pt x="10012" y="0"/>
                    <a:pt x="98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3675;p64">
              <a:extLst>
                <a:ext uri="{FF2B5EF4-FFF2-40B4-BE49-F238E27FC236}">
                  <a16:creationId xmlns:a16="http://schemas.microsoft.com/office/drawing/2014/main" id="{BD40DD6C-7FD1-40C3-BCF4-C0685861568C}"/>
                </a:ext>
              </a:extLst>
            </p:cNvPr>
            <p:cNvSpPr/>
            <p:nvPr/>
          </p:nvSpPr>
          <p:spPr>
            <a:xfrm>
              <a:off x="4439250" y="4234404"/>
              <a:ext cx="208925" cy="132550"/>
            </a:xfrm>
            <a:custGeom>
              <a:avLst/>
              <a:gdLst/>
              <a:ahLst/>
              <a:cxnLst/>
              <a:rect l="l" t="t" r="r" b="b"/>
              <a:pathLst>
                <a:path w="8357" h="5302" extrusionOk="0">
                  <a:moveTo>
                    <a:pt x="1" y="1"/>
                  </a:moveTo>
                  <a:lnTo>
                    <a:pt x="767" y="5301"/>
                  </a:lnTo>
                  <a:lnTo>
                    <a:pt x="8357" y="5301"/>
                  </a:lnTo>
                  <a:lnTo>
                    <a:pt x="733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3676;p64">
              <a:extLst>
                <a:ext uri="{FF2B5EF4-FFF2-40B4-BE49-F238E27FC236}">
                  <a16:creationId xmlns:a16="http://schemas.microsoft.com/office/drawing/2014/main" id="{B94D62A2-4F71-4B9F-B516-6DB360FD0910}"/>
                </a:ext>
              </a:extLst>
            </p:cNvPr>
            <p:cNvSpPr/>
            <p:nvPr/>
          </p:nvSpPr>
          <p:spPr>
            <a:xfrm>
              <a:off x="4431575" y="4232100"/>
              <a:ext cx="224475" cy="146900"/>
            </a:xfrm>
            <a:custGeom>
              <a:avLst/>
              <a:gdLst/>
              <a:ahLst/>
              <a:cxnLst/>
              <a:rect l="l" t="t" r="r" b="b"/>
              <a:pathLst>
                <a:path w="8979" h="5876" extrusionOk="0">
                  <a:moveTo>
                    <a:pt x="7408" y="573"/>
                  </a:moveTo>
                  <a:lnTo>
                    <a:pt x="8318" y="5302"/>
                  </a:lnTo>
                  <a:lnTo>
                    <a:pt x="1321" y="5302"/>
                  </a:lnTo>
                  <a:lnTo>
                    <a:pt x="638" y="573"/>
                  </a:lnTo>
                  <a:close/>
                  <a:moveTo>
                    <a:pt x="308" y="1"/>
                  </a:moveTo>
                  <a:cubicBezTo>
                    <a:pt x="133" y="1"/>
                    <a:pt x="0" y="156"/>
                    <a:pt x="24" y="327"/>
                  </a:cubicBezTo>
                  <a:lnTo>
                    <a:pt x="791" y="5629"/>
                  </a:lnTo>
                  <a:cubicBezTo>
                    <a:pt x="811" y="5770"/>
                    <a:pt x="932" y="5874"/>
                    <a:pt x="1074" y="5875"/>
                  </a:cubicBezTo>
                  <a:lnTo>
                    <a:pt x="8664" y="5875"/>
                  </a:lnTo>
                  <a:cubicBezTo>
                    <a:pt x="8843" y="5875"/>
                    <a:pt x="8979" y="5711"/>
                    <a:pt x="8944" y="5534"/>
                  </a:cubicBezTo>
                  <a:lnTo>
                    <a:pt x="7924" y="233"/>
                  </a:lnTo>
                  <a:cubicBezTo>
                    <a:pt x="7898" y="98"/>
                    <a:pt x="7781" y="1"/>
                    <a:pt x="76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3677;p64">
              <a:extLst>
                <a:ext uri="{FF2B5EF4-FFF2-40B4-BE49-F238E27FC236}">
                  <a16:creationId xmlns:a16="http://schemas.microsoft.com/office/drawing/2014/main" id="{2799AC47-CB17-427C-8ED0-911C179EC7D2}"/>
                </a:ext>
              </a:extLst>
            </p:cNvPr>
            <p:cNvSpPr/>
            <p:nvPr/>
          </p:nvSpPr>
          <p:spPr>
            <a:xfrm>
              <a:off x="4255900" y="4239275"/>
              <a:ext cx="202550" cy="132550"/>
            </a:xfrm>
            <a:custGeom>
              <a:avLst/>
              <a:gdLst/>
              <a:ahLst/>
              <a:cxnLst/>
              <a:rect l="l" t="t" r="r" b="b"/>
              <a:pathLst>
                <a:path w="8102" h="5302" extrusionOk="0">
                  <a:moveTo>
                    <a:pt x="0" y="1"/>
                  </a:moveTo>
                  <a:lnTo>
                    <a:pt x="513" y="5301"/>
                  </a:lnTo>
                  <a:lnTo>
                    <a:pt x="8101" y="5301"/>
                  </a:lnTo>
                  <a:lnTo>
                    <a:pt x="733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3678;p64">
              <a:extLst>
                <a:ext uri="{FF2B5EF4-FFF2-40B4-BE49-F238E27FC236}">
                  <a16:creationId xmlns:a16="http://schemas.microsoft.com/office/drawing/2014/main" id="{AFA517D1-C2E5-4ED2-A26D-ACA456C0FD4E}"/>
                </a:ext>
              </a:extLst>
            </p:cNvPr>
            <p:cNvSpPr/>
            <p:nvPr/>
          </p:nvSpPr>
          <p:spPr>
            <a:xfrm>
              <a:off x="4248325" y="4232100"/>
              <a:ext cx="217825" cy="146900"/>
            </a:xfrm>
            <a:custGeom>
              <a:avLst/>
              <a:gdLst/>
              <a:ahLst/>
              <a:cxnLst/>
              <a:rect l="l" t="t" r="r" b="b"/>
              <a:pathLst>
                <a:path w="8713" h="5876" extrusionOk="0">
                  <a:moveTo>
                    <a:pt x="7390" y="573"/>
                  </a:moveTo>
                  <a:lnTo>
                    <a:pt x="8075" y="5302"/>
                  </a:lnTo>
                  <a:lnTo>
                    <a:pt x="1075" y="5302"/>
                  </a:lnTo>
                  <a:lnTo>
                    <a:pt x="617" y="573"/>
                  </a:lnTo>
                  <a:close/>
                  <a:moveTo>
                    <a:pt x="302" y="1"/>
                  </a:moveTo>
                  <a:cubicBezTo>
                    <a:pt x="133" y="1"/>
                    <a:pt x="1" y="145"/>
                    <a:pt x="17" y="313"/>
                  </a:cubicBezTo>
                  <a:lnTo>
                    <a:pt x="530" y="5616"/>
                  </a:lnTo>
                  <a:cubicBezTo>
                    <a:pt x="544" y="5763"/>
                    <a:pt x="667" y="5875"/>
                    <a:pt x="815" y="5875"/>
                  </a:cubicBezTo>
                  <a:lnTo>
                    <a:pt x="8405" y="5875"/>
                  </a:lnTo>
                  <a:cubicBezTo>
                    <a:pt x="8580" y="5874"/>
                    <a:pt x="8713" y="5720"/>
                    <a:pt x="8689" y="5549"/>
                  </a:cubicBezTo>
                  <a:lnTo>
                    <a:pt x="7922" y="245"/>
                  </a:lnTo>
                  <a:cubicBezTo>
                    <a:pt x="7902" y="104"/>
                    <a:pt x="7781" y="1"/>
                    <a:pt x="76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3679;p64">
              <a:extLst>
                <a:ext uri="{FF2B5EF4-FFF2-40B4-BE49-F238E27FC236}">
                  <a16:creationId xmlns:a16="http://schemas.microsoft.com/office/drawing/2014/main" id="{8CD2066E-02A4-425E-AA6C-55749762C092}"/>
                </a:ext>
              </a:extLst>
            </p:cNvPr>
            <p:cNvSpPr/>
            <p:nvPr/>
          </p:nvSpPr>
          <p:spPr>
            <a:xfrm>
              <a:off x="4806050" y="4234404"/>
              <a:ext cx="221600" cy="132550"/>
            </a:xfrm>
            <a:custGeom>
              <a:avLst/>
              <a:gdLst/>
              <a:ahLst/>
              <a:cxnLst/>
              <a:rect l="l" t="t" r="r" b="b"/>
              <a:pathLst>
                <a:path w="8864" h="5302" extrusionOk="0">
                  <a:moveTo>
                    <a:pt x="0" y="1"/>
                  </a:moveTo>
                  <a:lnTo>
                    <a:pt x="1274" y="5301"/>
                  </a:lnTo>
                  <a:lnTo>
                    <a:pt x="8864" y="5301"/>
                  </a:lnTo>
                  <a:lnTo>
                    <a:pt x="733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3680;p64">
              <a:extLst>
                <a:ext uri="{FF2B5EF4-FFF2-40B4-BE49-F238E27FC236}">
                  <a16:creationId xmlns:a16="http://schemas.microsoft.com/office/drawing/2014/main" id="{5F1FA441-E978-480F-B5B8-41F1308B8760}"/>
                </a:ext>
              </a:extLst>
            </p:cNvPr>
            <p:cNvSpPr/>
            <p:nvPr/>
          </p:nvSpPr>
          <p:spPr>
            <a:xfrm>
              <a:off x="4798000" y="4232100"/>
              <a:ext cx="237825" cy="146900"/>
            </a:xfrm>
            <a:custGeom>
              <a:avLst/>
              <a:gdLst/>
              <a:ahLst/>
              <a:cxnLst/>
              <a:rect l="l" t="t" r="r" b="b"/>
              <a:pathLst>
                <a:path w="9513" h="5876" extrusionOk="0">
                  <a:moveTo>
                    <a:pt x="7443" y="573"/>
                  </a:moveTo>
                  <a:lnTo>
                    <a:pt x="8806" y="5302"/>
                  </a:lnTo>
                  <a:lnTo>
                    <a:pt x="1822" y="5302"/>
                  </a:lnTo>
                  <a:lnTo>
                    <a:pt x="685" y="573"/>
                  </a:lnTo>
                  <a:close/>
                  <a:moveTo>
                    <a:pt x="321" y="1"/>
                  </a:moveTo>
                  <a:cubicBezTo>
                    <a:pt x="136" y="1"/>
                    <a:pt x="0" y="174"/>
                    <a:pt x="43" y="354"/>
                  </a:cubicBezTo>
                  <a:lnTo>
                    <a:pt x="1317" y="5656"/>
                  </a:lnTo>
                  <a:cubicBezTo>
                    <a:pt x="1347" y="5784"/>
                    <a:pt x="1463" y="5875"/>
                    <a:pt x="1595" y="5875"/>
                  </a:cubicBezTo>
                  <a:lnTo>
                    <a:pt x="9186" y="5875"/>
                  </a:lnTo>
                  <a:cubicBezTo>
                    <a:pt x="9375" y="5875"/>
                    <a:pt x="9512" y="5692"/>
                    <a:pt x="9460" y="5509"/>
                  </a:cubicBezTo>
                  <a:lnTo>
                    <a:pt x="7932" y="208"/>
                  </a:lnTo>
                  <a:cubicBezTo>
                    <a:pt x="7896" y="85"/>
                    <a:pt x="7785" y="1"/>
                    <a:pt x="76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3681;p64">
              <a:extLst>
                <a:ext uri="{FF2B5EF4-FFF2-40B4-BE49-F238E27FC236}">
                  <a16:creationId xmlns:a16="http://schemas.microsoft.com/office/drawing/2014/main" id="{2ACD609D-CA70-4B3F-8B65-E4776680A704}"/>
                </a:ext>
              </a:extLst>
            </p:cNvPr>
            <p:cNvSpPr/>
            <p:nvPr/>
          </p:nvSpPr>
          <p:spPr>
            <a:xfrm>
              <a:off x="3699500" y="4239275"/>
              <a:ext cx="189750" cy="132550"/>
            </a:xfrm>
            <a:custGeom>
              <a:avLst/>
              <a:gdLst/>
              <a:ahLst/>
              <a:cxnLst/>
              <a:rect l="l" t="t" r="r" b="b"/>
              <a:pathLst>
                <a:path w="7590" h="5302" extrusionOk="0">
                  <a:moveTo>
                    <a:pt x="249" y="1"/>
                  </a:moveTo>
                  <a:lnTo>
                    <a:pt x="1" y="5301"/>
                  </a:lnTo>
                  <a:lnTo>
                    <a:pt x="7590" y="5301"/>
                  </a:lnTo>
                  <a:lnTo>
                    <a:pt x="758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3682;p64">
              <a:extLst>
                <a:ext uri="{FF2B5EF4-FFF2-40B4-BE49-F238E27FC236}">
                  <a16:creationId xmlns:a16="http://schemas.microsoft.com/office/drawing/2014/main" id="{CEF586F8-0E9A-425B-9FFA-E1FFC6A83C95}"/>
                </a:ext>
              </a:extLst>
            </p:cNvPr>
            <p:cNvSpPr/>
            <p:nvPr/>
          </p:nvSpPr>
          <p:spPr>
            <a:xfrm>
              <a:off x="3692175" y="4232100"/>
              <a:ext cx="204225" cy="146900"/>
            </a:xfrm>
            <a:custGeom>
              <a:avLst/>
              <a:gdLst/>
              <a:ahLst/>
              <a:cxnLst/>
              <a:rect l="l" t="t" r="r" b="b"/>
              <a:pathLst>
                <a:path w="8169" h="5876" extrusionOk="0">
                  <a:moveTo>
                    <a:pt x="7592" y="573"/>
                  </a:moveTo>
                  <a:lnTo>
                    <a:pt x="7597" y="5302"/>
                  </a:lnTo>
                  <a:lnTo>
                    <a:pt x="595" y="5302"/>
                  </a:lnTo>
                  <a:lnTo>
                    <a:pt x="815" y="573"/>
                  </a:lnTo>
                  <a:close/>
                  <a:moveTo>
                    <a:pt x="542" y="1"/>
                  </a:moveTo>
                  <a:cubicBezTo>
                    <a:pt x="390" y="1"/>
                    <a:pt x="264" y="121"/>
                    <a:pt x="256" y="274"/>
                  </a:cubicBezTo>
                  <a:lnTo>
                    <a:pt x="8" y="5575"/>
                  </a:lnTo>
                  <a:cubicBezTo>
                    <a:pt x="0" y="5738"/>
                    <a:pt x="131" y="5874"/>
                    <a:pt x="294" y="5875"/>
                  </a:cubicBezTo>
                  <a:lnTo>
                    <a:pt x="7883" y="5875"/>
                  </a:lnTo>
                  <a:cubicBezTo>
                    <a:pt x="8041" y="5875"/>
                    <a:pt x="8169" y="5747"/>
                    <a:pt x="8169" y="5590"/>
                  </a:cubicBezTo>
                  <a:lnTo>
                    <a:pt x="8164" y="288"/>
                  </a:lnTo>
                  <a:cubicBezTo>
                    <a:pt x="8164" y="129"/>
                    <a:pt x="8035" y="1"/>
                    <a:pt x="78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3683;p64">
              <a:extLst>
                <a:ext uri="{FF2B5EF4-FFF2-40B4-BE49-F238E27FC236}">
                  <a16:creationId xmlns:a16="http://schemas.microsoft.com/office/drawing/2014/main" id="{0B0F5868-0930-4E7C-9A18-ABAFE8CBC503}"/>
                </a:ext>
              </a:extLst>
            </p:cNvPr>
            <p:cNvSpPr/>
            <p:nvPr/>
          </p:nvSpPr>
          <p:spPr>
            <a:xfrm>
              <a:off x="4072500" y="4239275"/>
              <a:ext cx="196225" cy="132550"/>
            </a:xfrm>
            <a:custGeom>
              <a:avLst/>
              <a:gdLst/>
              <a:ahLst/>
              <a:cxnLst/>
              <a:rect l="l" t="t" r="r" b="b"/>
              <a:pathLst>
                <a:path w="7849" h="5302" extrusionOk="0">
                  <a:moveTo>
                    <a:pt x="1" y="1"/>
                  </a:moveTo>
                  <a:lnTo>
                    <a:pt x="259" y="5301"/>
                  </a:lnTo>
                  <a:lnTo>
                    <a:pt x="7849" y="5301"/>
                  </a:lnTo>
                  <a:lnTo>
                    <a:pt x="733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3684;p64">
              <a:extLst>
                <a:ext uri="{FF2B5EF4-FFF2-40B4-BE49-F238E27FC236}">
                  <a16:creationId xmlns:a16="http://schemas.microsoft.com/office/drawing/2014/main" id="{7453DDB2-2C74-4926-A3D7-577E2EE45F83}"/>
                </a:ext>
              </a:extLst>
            </p:cNvPr>
            <p:cNvSpPr/>
            <p:nvPr/>
          </p:nvSpPr>
          <p:spPr>
            <a:xfrm>
              <a:off x="4065175" y="4232100"/>
              <a:ext cx="211050" cy="146900"/>
            </a:xfrm>
            <a:custGeom>
              <a:avLst/>
              <a:gdLst/>
              <a:ahLst/>
              <a:cxnLst/>
              <a:rect l="l" t="t" r="r" b="b"/>
              <a:pathLst>
                <a:path w="8442" h="5876" extrusionOk="0">
                  <a:moveTo>
                    <a:pt x="7368" y="573"/>
                  </a:moveTo>
                  <a:lnTo>
                    <a:pt x="7825" y="5302"/>
                  </a:lnTo>
                  <a:lnTo>
                    <a:pt x="824" y="5302"/>
                  </a:lnTo>
                  <a:lnTo>
                    <a:pt x="593" y="573"/>
                  </a:lnTo>
                  <a:close/>
                  <a:moveTo>
                    <a:pt x="291" y="1"/>
                  </a:moveTo>
                  <a:cubicBezTo>
                    <a:pt x="128" y="1"/>
                    <a:pt x="0" y="137"/>
                    <a:pt x="8" y="301"/>
                  </a:cubicBezTo>
                  <a:lnTo>
                    <a:pt x="267" y="5602"/>
                  </a:lnTo>
                  <a:cubicBezTo>
                    <a:pt x="273" y="5755"/>
                    <a:pt x="400" y="5875"/>
                    <a:pt x="552" y="5875"/>
                  </a:cubicBezTo>
                  <a:lnTo>
                    <a:pt x="8142" y="5875"/>
                  </a:lnTo>
                  <a:cubicBezTo>
                    <a:pt x="8310" y="5874"/>
                    <a:pt x="8442" y="5729"/>
                    <a:pt x="8426" y="5561"/>
                  </a:cubicBezTo>
                  <a:lnTo>
                    <a:pt x="7914" y="258"/>
                  </a:lnTo>
                  <a:cubicBezTo>
                    <a:pt x="7900" y="112"/>
                    <a:pt x="7777" y="1"/>
                    <a:pt x="7629" y="1"/>
                  </a:cubicBezTo>
                  <a:lnTo>
                    <a:pt x="294" y="1"/>
                  </a:lnTo>
                  <a:cubicBezTo>
                    <a:pt x="293" y="1"/>
                    <a:pt x="292" y="1"/>
                    <a:pt x="2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3685;p64">
              <a:extLst>
                <a:ext uri="{FF2B5EF4-FFF2-40B4-BE49-F238E27FC236}">
                  <a16:creationId xmlns:a16="http://schemas.microsoft.com/office/drawing/2014/main" id="{78E762E6-027D-4746-A7B6-8BF68B561234}"/>
                </a:ext>
              </a:extLst>
            </p:cNvPr>
            <p:cNvSpPr/>
            <p:nvPr/>
          </p:nvSpPr>
          <p:spPr>
            <a:xfrm>
              <a:off x="3889100" y="4239275"/>
              <a:ext cx="189900" cy="132550"/>
            </a:xfrm>
            <a:custGeom>
              <a:avLst/>
              <a:gdLst/>
              <a:ahLst/>
              <a:cxnLst/>
              <a:rect l="l" t="t" r="r" b="b"/>
              <a:pathLst>
                <a:path w="7596" h="5302" extrusionOk="0">
                  <a:moveTo>
                    <a:pt x="1" y="1"/>
                  </a:moveTo>
                  <a:lnTo>
                    <a:pt x="6" y="5301"/>
                  </a:lnTo>
                  <a:lnTo>
                    <a:pt x="7595" y="5301"/>
                  </a:lnTo>
                  <a:lnTo>
                    <a:pt x="733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3686;p64">
              <a:extLst>
                <a:ext uri="{FF2B5EF4-FFF2-40B4-BE49-F238E27FC236}">
                  <a16:creationId xmlns:a16="http://schemas.microsoft.com/office/drawing/2014/main" id="{B808B2D9-8156-460B-ADF4-78B186B2101A}"/>
                </a:ext>
              </a:extLst>
            </p:cNvPr>
            <p:cNvSpPr/>
            <p:nvPr/>
          </p:nvSpPr>
          <p:spPr>
            <a:xfrm>
              <a:off x="3881975" y="4232100"/>
              <a:ext cx="204350" cy="146900"/>
            </a:xfrm>
            <a:custGeom>
              <a:avLst/>
              <a:gdLst/>
              <a:ahLst/>
              <a:cxnLst/>
              <a:rect l="l" t="t" r="r" b="b"/>
              <a:pathLst>
                <a:path w="8174" h="5876" extrusionOk="0">
                  <a:moveTo>
                    <a:pt x="7349" y="573"/>
                  </a:moveTo>
                  <a:lnTo>
                    <a:pt x="7579" y="5302"/>
                  </a:lnTo>
                  <a:lnTo>
                    <a:pt x="577" y="5302"/>
                  </a:lnTo>
                  <a:lnTo>
                    <a:pt x="572" y="573"/>
                  </a:lnTo>
                  <a:close/>
                  <a:moveTo>
                    <a:pt x="286" y="1"/>
                  </a:moveTo>
                  <a:cubicBezTo>
                    <a:pt x="128" y="1"/>
                    <a:pt x="0" y="129"/>
                    <a:pt x="0" y="286"/>
                  </a:cubicBezTo>
                  <a:lnTo>
                    <a:pt x="5" y="5588"/>
                  </a:lnTo>
                  <a:cubicBezTo>
                    <a:pt x="5" y="5747"/>
                    <a:pt x="133" y="5875"/>
                    <a:pt x="291" y="5875"/>
                  </a:cubicBezTo>
                  <a:lnTo>
                    <a:pt x="7880" y="5875"/>
                  </a:lnTo>
                  <a:cubicBezTo>
                    <a:pt x="8043" y="5875"/>
                    <a:pt x="8174" y="5738"/>
                    <a:pt x="8166" y="5574"/>
                  </a:cubicBezTo>
                  <a:lnTo>
                    <a:pt x="7907" y="274"/>
                  </a:lnTo>
                  <a:cubicBezTo>
                    <a:pt x="7900" y="121"/>
                    <a:pt x="7774" y="1"/>
                    <a:pt x="76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3687;p64">
              <a:extLst>
                <a:ext uri="{FF2B5EF4-FFF2-40B4-BE49-F238E27FC236}">
                  <a16:creationId xmlns:a16="http://schemas.microsoft.com/office/drawing/2014/main" id="{2C9D8A60-5328-426D-AF22-3CC81824D85B}"/>
                </a:ext>
              </a:extLst>
            </p:cNvPr>
            <p:cNvSpPr/>
            <p:nvPr/>
          </p:nvSpPr>
          <p:spPr>
            <a:xfrm>
              <a:off x="3509800" y="4239275"/>
              <a:ext cx="195950" cy="132550"/>
            </a:xfrm>
            <a:custGeom>
              <a:avLst/>
              <a:gdLst/>
              <a:ahLst/>
              <a:cxnLst/>
              <a:rect l="l" t="t" r="r" b="b"/>
              <a:pathLst>
                <a:path w="7838" h="5302" extrusionOk="0">
                  <a:moveTo>
                    <a:pt x="503" y="1"/>
                  </a:moveTo>
                  <a:lnTo>
                    <a:pt x="0" y="5301"/>
                  </a:lnTo>
                  <a:lnTo>
                    <a:pt x="7589" y="5301"/>
                  </a:lnTo>
                  <a:lnTo>
                    <a:pt x="783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3688;p64">
              <a:extLst>
                <a:ext uri="{FF2B5EF4-FFF2-40B4-BE49-F238E27FC236}">
                  <a16:creationId xmlns:a16="http://schemas.microsoft.com/office/drawing/2014/main" id="{1FF7B699-66BC-427D-908B-FDBD0F77E901}"/>
                </a:ext>
              </a:extLst>
            </p:cNvPr>
            <p:cNvSpPr/>
            <p:nvPr/>
          </p:nvSpPr>
          <p:spPr>
            <a:xfrm>
              <a:off x="3502275" y="4232100"/>
              <a:ext cx="210800" cy="146900"/>
            </a:xfrm>
            <a:custGeom>
              <a:avLst/>
              <a:gdLst/>
              <a:ahLst/>
              <a:cxnLst/>
              <a:rect l="l" t="t" r="r" b="b"/>
              <a:pathLst>
                <a:path w="8432" h="5876" extrusionOk="0">
                  <a:moveTo>
                    <a:pt x="7838" y="573"/>
                  </a:moveTo>
                  <a:lnTo>
                    <a:pt x="7617" y="5302"/>
                  </a:lnTo>
                  <a:lnTo>
                    <a:pt x="615" y="5302"/>
                  </a:lnTo>
                  <a:lnTo>
                    <a:pt x="1064" y="573"/>
                  </a:lnTo>
                  <a:close/>
                  <a:moveTo>
                    <a:pt x="804" y="1"/>
                  </a:moveTo>
                  <a:cubicBezTo>
                    <a:pt x="655" y="1"/>
                    <a:pt x="532" y="113"/>
                    <a:pt x="518" y="261"/>
                  </a:cubicBezTo>
                  <a:lnTo>
                    <a:pt x="16" y="5561"/>
                  </a:lnTo>
                  <a:cubicBezTo>
                    <a:pt x="0" y="5729"/>
                    <a:pt x="132" y="5875"/>
                    <a:pt x="301" y="5875"/>
                  </a:cubicBezTo>
                  <a:lnTo>
                    <a:pt x="7890" y="5875"/>
                  </a:lnTo>
                  <a:cubicBezTo>
                    <a:pt x="8043" y="5875"/>
                    <a:pt x="8169" y="5755"/>
                    <a:pt x="8175" y="5602"/>
                  </a:cubicBezTo>
                  <a:lnTo>
                    <a:pt x="8424" y="301"/>
                  </a:lnTo>
                  <a:cubicBezTo>
                    <a:pt x="8432" y="138"/>
                    <a:pt x="8302" y="1"/>
                    <a:pt x="81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3689;p64">
              <a:extLst>
                <a:ext uri="{FF2B5EF4-FFF2-40B4-BE49-F238E27FC236}">
                  <a16:creationId xmlns:a16="http://schemas.microsoft.com/office/drawing/2014/main" id="{3ADFC97F-2A14-4F84-906D-FC75C33BEFAB}"/>
                </a:ext>
              </a:extLst>
            </p:cNvPr>
            <p:cNvSpPr/>
            <p:nvPr/>
          </p:nvSpPr>
          <p:spPr>
            <a:xfrm>
              <a:off x="4268700" y="4371800"/>
              <a:ext cx="210275" cy="142075"/>
            </a:xfrm>
            <a:custGeom>
              <a:avLst/>
              <a:gdLst/>
              <a:ahLst/>
              <a:cxnLst/>
              <a:rect l="l" t="t" r="r" b="b"/>
              <a:pathLst>
                <a:path w="8411" h="5683" extrusionOk="0">
                  <a:moveTo>
                    <a:pt x="1" y="0"/>
                  </a:moveTo>
                  <a:lnTo>
                    <a:pt x="549" y="5683"/>
                  </a:lnTo>
                  <a:lnTo>
                    <a:pt x="8411" y="5683"/>
                  </a:lnTo>
                  <a:lnTo>
                    <a:pt x="75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3690;p64">
              <a:extLst>
                <a:ext uri="{FF2B5EF4-FFF2-40B4-BE49-F238E27FC236}">
                  <a16:creationId xmlns:a16="http://schemas.microsoft.com/office/drawing/2014/main" id="{0BFECC38-9866-4AAB-AD05-DDA91BBFDA57}"/>
                </a:ext>
              </a:extLst>
            </p:cNvPr>
            <p:cNvSpPr/>
            <p:nvPr/>
          </p:nvSpPr>
          <p:spPr>
            <a:xfrm>
              <a:off x="4261175" y="4364650"/>
              <a:ext cx="225500" cy="156375"/>
            </a:xfrm>
            <a:custGeom>
              <a:avLst/>
              <a:gdLst/>
              <a:ahLst/>
              <a:cxnLst/>
              <a:rect l="l" t="t" r="r" b="b"/>
              <a:pathLst>
                <a:path w="9020" h="6255" extrusionOk="0">
                  <a:moveTo>
                    <a:pt x="7643" y="573"/>
                  </a:moveTo>
                  <a:lnTo>
                    <a:pt x="8381" y="5682"/>
                  </a:lnTo>
                  <a:lnTo>
                    <a:pt x="1111" y="5682"/>
                  </a:lnTo>
                  <a:lnTo>
                    <a:pt x="616" y="573"/>
                  </a:lnTo>
                  <a:close/>
                  <a:moveTo>
                    <a:pt x="301" y="0"/>
                  </a:moveTo>
                  <a:cubicBezTo>
                    <a:pt x="133" y="0"/>
                    <a:pt x="1" y="147"/>
                    <a:pt x="16" y="314"/>
                  </a:cubicBezTo>
                  <a:lnTo>
                    <a:pt x="566" y="5996"/>
                  </a:lnTo>
                  <a:cubicBezTo>
                    <a:pt x="580" y="6143"/>
                    <a:pt x="703" y="6255"/>
                    <a:pt x="850" y="6255"/>
                  </a:cubicBezTo>
                  <a:lnTo>
                    <a:pt x="8712" y="6255"/>
                  </a:lnTo>
                  <a:cubicBezTo>
                    <a:pt x="8886" y="6255"/>
                    <a:pt x="9019" y="6099"/>
                    <a:pt x="8995" y="5928"/>
                  </a:cubicBezTo>
                  <a:lnTo>
                    <a:pt x="8173" y="247"/>
                  </a:lnTo>
                  <a:cubicBezTo>
                    <a:pt x="8153" y="106"/>
                    <a:pt x="8032" y="0"/>
                    <a:pt x="78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3691;p64">
              <a:extLst>
                <a:ext uri="{FF2B5EF4-FFF2-40B4-BE49-F238E27FC236}">
                  <a16:creationId xmlns:a16="http://schemas.microsoft.com/office/drawing/2014/main" id="{3141B786-F9CE-48FA-B31D-8652E794D7FB}"/>
                </a:ext>
              </a:extLst>
            </p:cNvPr>
            <p:cNvSpPr/>
            <p:nvPr/>
          </p:nvSpPr>
          <p:spPr>
            <a:xfrm>
              <a:off x="4458425" y="4366929"/>
              <a:ext cx="217075" cy="142075"/>
            </a:xfrm>
            <a:custGeom>
              <a:avLst/>
              <a:gdLst/>
              <a:ahLst/>
              <a:cxnLst/>
              <a:rect l="l" t="t" r="r" b="b"/>
              <a:pathLst>
                <a:path w="8683" h="5683" extrusionOk="0">
                  <a:moveTo>
                    <a:pt x="0" y="0"/>
                  </a:moveTo>
                  <a:lnTo>
                    <a:pt x="822" y="5683"/>
                  </a:lnTo>
                  <a:lnTo>
                    <a:pt x="8683" y="5683"/>
                  </a:lnTo>
                  <a:lnTo>
                    <a:pt x="759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3692;p64">
              <a:extLst>
                <a:ext uri="{FF2B5EF4-FFF2-40B4-BE49-F238E27FC236}">
                  <a16:creationId xmlns:a16="http://schemas.microsoft.com/office/drawing/2014/main" id="{29C434F6-C8D1-443B-9CD5-A37615870ADA}"/>
                </a:ext>
              </a:extLst>
            </p:cNvPr>
            <p:cNvSpPr/>
            <p:nvPr/>
          </p:nvSpPr>
          <p:spPr>
            <a:xfrm>
              <a:off x="4450725" y="4364650"/>
              <a:ext cx="232675" cy="156375"/>
            </a:xfrm>
            <a:custGeom>
              <a:avLst/>
              <a:gdLst/>
              <a:ahLst/>
              <a:cxnLst/>
              <a:rect l="l" t="t" r="r" b="b"/>
              <a:pathLst>
                <a:path w="9307" h="6255" extrusionOk="0">
                  <a:moveTo>
                    <a:pt x="7662" y="573"/>
                  </a:moveTo>
                  <a:lnTo>
                    <a:pt x="8645" y="5682"/>
                  </a:lnTo>
                  <a:lnTo>
                    <a:pt x="1378" y="5682"/>
                  </a:lnTo>
                  <a:lnTo>
                    <a:pt x="639" y="573"/>
                  </a:lnTo>
                  <a:close/>
                  <a:moveTo>
                    <a:pt x="308" y="0"/>
                  </a:moveTo>
                  <a:cubicBezTo>
                    <a:pt x="134" y="0"/>
                    <a:pt x="1" y="156"/>
                    <a:pt x="25" y="327"/>
                  </a:cubicBezTo>
                  <a:lnTo>
                    <a:pt x="846" y="6010"/>
                  </a:lnTo>
                  <a:cubicBezTo>
                    <a:pt x="867" y="6149"/>
                    <a:pt x="987" y="6255"/>
                    <a:pt x="1130" y="6255"/>
                  </a:cubicBezTo>
                  <a:lnTo>
                    <a:pt x="8991" y="6255"/>
                  </a:lnTo>
                  <a:cubicBezTo>
                    <a:pt x="9170" y="6255"/>
                    <a:pt x="9306" y="6091"/>
                    <a:pt x="9271" y="5914"/>
                  </a:cubicBezTo>
                  <a:lnTo>
                    <a:pt x="8178" y="232"/>
                  </a:lnTo>
                  <a:cubicBezTo>
                    <a:pt x="8153" y="98"/>
                    <a:pt x="8035" y="0"/>
                    <a:pt x="78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3693;p64">
              <a:extLst>
                <a:ext uri="{FF2B5EF4-FFF2-40B4-BE49-F238E27FC236}">
                  <a16:creationId xmlns:a16="http://schemas.microsoft.com/office/drawing/2014/main" id="{3DC426F2-A301-435F-8493-E3936FBD4277}"/>
                </a:ext>
              </a:extLst>
            </p:cNvPr>
            <p:cNvSpPr/>
            <p:nvPr/>
          </p:nvSpPr>
          <p:spPr>
            <a:xfrm>
              <a:off x="2710200" y="4371800"/>
              <a:ext cx="230400" cy="142075"/>
            </a:xfrm>
            <a:custGeom>
              <a:avLst/>
              <a:gdLst/>
              <a:ahLst/>
              <a:cxnLst/>
              <a:rect l="l" t="t" r="r" b="b"/>
              <a:pathLst>
                <a:path w="9216" h="5683" extrusionOk="0">
                  <a:moveTo>
                    <a:pt x="1626" y="0"/>
                  </a:moveTo>
                  <a:lnTo>
                    <a:pt x="0" y="5683"/>
                  </a:lnTo>
                  <a:lnTo>
                    <a:pt x="7861" y="5683"/>
                  </a:lnTo>
                  <a:lnTo>
                    <a:pt x="921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3694;p64">
              <a:extLst>
                <a:ext uri="{FF2B5EF4-FFF2-40B4-BE49-F238E27FC236}">
                  <a16:creationId xmlns:a16="http://schemas.microsoft.com/office/drawing/2014/main" id="{B631536C-686E-4467-9FEB-364E37219BC9}"/>
                </a:ext>
              </a:extLst>
            </p:cNvPr>
            <p:cNvSpPr/>
            <p:nvPr/>
          </p:nvSpPr>
          <p:spPr>
            <a:xfrm>
              <a:off x="2702025" y="4364650"/>
              <a:ext cx="246600" cy="156375"/>
            </a:xfrm>
            <a:custGeom>
              <a:avLst/>
              <a:gdLst/>
              <a:ahLst/>
              <a:cxnLst/>
              <a:rect l="l" t="t" r="r" b="b"/>
              <a:pathLst>
                <a:path w="9864" h="6255" extrusionOk="0">
                  <a:moveTo>
                    <a:pt x="9182" y="573"/>
                  </a:moveTo>
                  <a:lnTo>
                    <a:pt x="7963" y="5682"/>
                  </a:lnTo>
                  <a:lnTo>
                    <a:pt x="708" y="5682"/>
                  </a:lnTo>
                  <a:lnTo>
                    <a:pt x="2170" y="573"/>
                  </a:lnTo>
                  <a:close/>
                  <a:moveTo>
                    <a:pt x="1953" y="0"/>
                  </a:moveTo>
                  <a:cubicBezTo>
                    <a:pt x="1827" y="0"/>
                    <a:pt x="1714" y="85"/>
                    <a:pt x="1679" y="208"/>
                  </a:cubicBezTo>
                  <a:lnTo>
                    <a:pt x="52" y="5889"/>
                  </a:lnTo>
                  <a:cubicBezTo>
                    <a:pt x="0" y="6073"/>
                    <a:pt x="137" y="6255"/>
                    <a:pt x="327" y="6255"/>
                  </a:cubicBezTo>
                  <a:lnTo>
                    <a:pt x="8188" y="6255"/>
                  </a:lnTo>
                  <a:cubicBezTo>
                    <a:pt x="8320" y="6255"/>
                    <a:pt x="8436" y="6164"/>
                    <a:pt x="8466" y="6034"/>
                  </a:cubicBezTo>
                  <a:lnTo>
                    <a:pt x="9821" y="353"/>
                  </a:lnTo>
                  <a:cubicBezTo>
                    <a:pt x="9863" y="173"/>
                    <a:pt x="9727" y="0"/>
                    <a:pt x="95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3695;p64">
              <a:extLst>
                <a:ext uri="{FF2B5EF4-FFF2-40B4-BE49-F238E27FC236}">
                  <a16:creationId xmlns:a16="http://schemas.microsoft.com/office/drawing/2014/main" id="{45212390-4E64-4E80-B56F-42A8A92490C2}"/>
                </a:ext>
              </a:extLst>
            </p:cNvPr>
            <p:cNvSpPr/>
            <p:nvPr/>
          </p:nvSpPr>
          <p:spPr>
            <a:xfrm>
              <a:off x="4648150" y="4366929"/>
              <a:ext cx="223875" cy="142075"/>
            </a:xfrm>
            <a:custGeom>
              <a:avLst/>
              <a:gdLst/>
              <a:ahLst/>
              <a:cxnLst/>
              <a:rect l="l" t="t" r="r" b="b"/>
              <a:pathLst>
                <a:path w="8955" h="5683" extrusionOk="0">
                  <a:moveTo>
                    <a:pt x="1" y="0"/>
                  </a:moveTo>
                  <a:lnTo>
                    <a:pt x="1094" y="5683"/>
                  </a:lnTo>
                  <a:lnTo>
                    <a:pt x="8955" y="5683"/>
                  </a:lnTo>
                  <a:lnTo>
                    <a:pt x="759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3696;p64">
              <a:extLst>
                <a:ext uri="{FF2B5EF4-FFF2-40B4-BE49-F238E27FC236}">
                  <a16:creationId xmlns:a16="http://schemas.microsoft.com/office/drawing/2014/main" id="{F6F0A1C3-F5D7-4BA9-A77E-5D2915E0231F}"/>
                </a:ext>
              </a:extLst>
            </p:cNvPr>
            <p:cNvSpPr/>
            <p:nvPr/>
          </p:nvSpPr>
          <p:spPr>
            <a:xfrm>
              <a:off x="4640275" y="4364650"/>
              <a:ext cx="239800" cy="156375"/>
            </a:xfrm>
            <a:custGeom>
              <a:avLst/>
              <a:gdLst/>
              <a:ahLst/>
              <a:cxnLst/>
              <a:rect l="l" t="t" r="r" b="b"/>
              <a:pathLst>
                <a:path w="9592" h="6255" extrusionOk="0">
                  <a:moveTo>
                    <a:pt x="7678" y="573"/>
                  </a:moveTo>
                  <a:lnTo>
                    <a:pt x="8906" y="5682"/>
                  </a:lnTo>
                  <a:lnTo>
                    <a:pt x="1645" y="5682"/>
                  </a:lnTo>
                  <a:lnTo>
                    <a:pt x="662" y="573"/>
                  </a:lnTo>
                  <a:close/>
                  <a:moveTo>
                    <a:pt x="316" y="0"/>
                  </a:moveTo>
                  <a:cubicBezTo>
                    <a:pt x="136" y="0"/>
                    <a:pt x="0" y="165"/>
                    <a:pt x="35" y="341"/>
                  </a:cubicBezTo>
                  <a:lnTo>
                    <a:pt x="1128" y="6023"/>
                  </a:lnTo>
                  <a:cubicBezTo>
                    <a:pt x="1154" y="6157"/>
                    <a:pt x="1272" y="6255"/>
                    <a:pt x="1409" y="6255"/>
                  </a:cubicBezTo>
                  <a:lnTo>
                    <a:pt x="9270" y="6255"/>
                  </a:lnTo>
                  <a:lnTo>
                    <a:pt x="9270" y="6253"/>
                  </a:lnTo>
                  <a:cubicBezTo>
                    <a:pt x="9456" y="6253"/>
                    <a:pt x="9592" y="6082"/>
                    <a:pt x="9549" y="5901"/>
                  </a:cubicBezTo>
                  <a:lnTo>
                    <a:pt x="8183" y="220"/>
                  </a:lnTo>
                  <a:cubicBezTo>
                    <a:pt x="8152" y="91"/>
                    <a:pt x="8037" y="0"/>
                    <a:pt x="79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3697;p64">
              <a:extLst>
                <a:ext uri="{FF2B5EF4-FFF2-40B4-BE49-F238E27FC236}">
                  <a16:creationId xmlns:a16="http://schemas.microsoft.com/office/drawing/2014/main" id="{A8729E65-013B-45B9-B854-DF8DC2AAD325}"/>
                </a:ext>
              </a:extLst>
            </p:cNvPr>
            <p:cNvSpPr/>
            <p:nvPr/>
          </p:nvSpPr>
          <p:spPr>
            <a:xfrm>
              <a:off x="3889225" y="4371800"/>
              <a:ext cx="196700" cy="142075"/>
            </a:xfrm>
            <a:custGeom>
              <a:avLst/>
              <a:gdLst/>
              <a:ahLst/>
              <a:cxnLst/>
              <a:rect l="l" t="t" r="r" b="b"/>
              <a:pathLst>
                <a:path w="7868" h="5683" extrusionOk="0">
                  <a:moveTo>
                    <a:pt x="1" y="0"/>
                  </a:moveTo>
                  <a:lnTo>
                    <a:pt x="6" y="5683"/>
                  </a:lnTo>
                  <a:lnTo>
                    <a:pt x="7867" y="5683"/>
                  </a:lnTo>
                  <a:lnTo>
                    <a:pt x="759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3698;p64">
              <a:extLst>
                <a:ext uri="{FF2B5EF4-FFF2-40B4-BE49-F238E27FC236}">
                  <a16:creationId xmlns:a16="http://schemas.microsoft.com/office/drawing/2014/main" id="{0F9FA66D-3CCD-490D-B6CE-AA2CD6F1CFED}"/>
                </a:ext>
              </a:extLst>
            </p:cNvPr>
            <p:cNvSpPr/>
            <p:nvPr/>
          </p:nvSpPr>
          <p:spPr>
            <a:xfrm>
              <a:off x="3882100" y="4364650"/>
              <a:ext cx="211150" cy="156375"/>
            </a:xfrm>
            <a:custGeom>
              <a:avLst/>
              <a:gdLst/>
              <a:ahLst/>
              <a:cxnLst/>
              <a:rect l="l" t="t" r="r" b="b"/>
              <a:pathLst>
                <a:path w="8446" h="6255" extrusionOk="0">
                  <a:moveTo>
                    <a:pt x="7602" y="573"/>
                  </a:moveTo>
                  <a:lnTo>
                    <a:pt x="7851" y="5682"/>
                  </a:lnTo>
                  <a:lnTo>
                    <a:pt x="577" y="5682"/>
                  </a:lnTo>
                  <a:lnTo>
                    <a:pt x="572" y="573"/>
                  </a:lnTo>
                  <a:close/>
                  <a:moveTo>
                    <a:pt x="286" y="0"/>
                  </a:moveTo>
                  <a:cubicBezTo>
                    <a:pt x="128" y="0"/>
                    <a:pt x="0" y="129"/>
                    <a:pt x="0" y="286"/>
                  </a:cubicBezTo>
                  <a:lnTo>
                    <a:pt x="5" y="5969"/>
                  </a:lnTo>
                  <a:cubicBezTo>
                    <a:pt x="4" y="6126"/>
                    <a:pt x="132" y="6255"/>
                    <a:pt x="291" y="6255"/>
                  </a:cubicBezTo>
                  <a:lnTo>
                    <a:pt x="8152" y="6255"/>
                  </a:lnTo>
                  <a:cubicBezTo>
                    <a:pt x="8316" y="6255"/>
                    <a:pt x="8446" y="6117"/>
                    <a:pt x="8438" y="5955"/>
                  </a:cubicBezTo>
                  <a:lnTo>
                    <a:pt x="8161" y="272"/>
                  </a:lnTo>
                  <a:cubicBezTo>
                    <a:pt x="8154" y="121"/>
                    <a:pt x="8028" y="0"/>
                    <a:pt x="78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3699;p64">
              <a:extLst>
                <a:ext uri="{FF2B5EF4-FFF2-40B4-BE49-F238E27FC236}">
                  <a16:creationId xmlns:a16="http://schemas.microsoft.com/office/drawing/2014/main" id="{AF5EB9A5-0DD3-4361-9A27-1E2F2DEB7CFE}"/>
                </a:ext>
              </a:extLst>
            </p:cNvPr>
            <p:cNvSpPr/>
            <p:nvPr/>
          </p:nvSpPr>
          <p:spPr>
            <a:xfrm>
              <a:off x="4837900" y="4366929"/>
              <a:ext cx="230675" cy="142075"/>
            </a:xfrm>
            <a:custGeom>
              <a:avLst/>
              <a:gdLst/>
              <a:ahLst/>
              <a:cxnLst/>
              <a:rect l="l" t="t" r="r" b="b"/>
              <a:pathLst>
                <a:path w="9227" h="5683" extrusionOk="0">
                  <a:moveTo>
                    <a:pt x="0" y="0"/>
                  </a:moveTo>
                  <a:lnTo>
                    <a:pt x="1365" y="5683"/>
                  </a:lnTo>
                  <a:lnTo>
                    <a:pt x="9226" y="5683"/>
                  </a:lnTo>
                  <a:lnTo>
                    <a:pt x="759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3700;p64">
              <a:extLst>
                <a:ext uri="{FF2B5EF4-FFF2-40B4-BE49-F238E27FC236}">
                  <a16:creationId xmlns:a16="http://schemas.microsoft.com/office/drawing/2014/main" id="{D7DBEE2D-B5C1-4C71-91A4-BA550B27213E}"/>
                </a:ext>
              </a:extLst>
            </p:cNvPr>
            <p:cNvSpPr/>
            <p:nvPr/>
          </p:nvSpPr>
          <p:spPr>
            <a:xfrm>
              <a:off x="4829850" y="4364675"/>
              <a:ext cx="246875" cy="156375"/>
            </a:xfrm>
            <a:custGeom>
              <a:avLst/>
              <a:gdLst/>
              <a:ahLst/>
              <a:cxnLst/>
              <a:rect l="l" t="t" r="r" b="b"/>
              <a:pathLst>
                <a:path w="9875" h="6255" extrusionOk="0">
                  <a:moveTo>
                    <a:pt x="7696" y="572"/>
                  </a:moveTo>
                  <a:lnTo>
                    <a:pt x="9169" y="5681"/>
                  </a:lnTo>
                  <a:lnTo>
                    <a:pt x="1912" y="5681"/>
                  </a:lnTo>
                  <a:lnTo>
                    <a:pt x="685" y="572"/>
                  </a:lnTo>
                  <a:close/>
                  <a:moveTo>
                    <a:pt x="322" y="1"/>
                  </a:moveTo>
                  <a:cubicBezTo>
                    <a:pt x="137" y="1"/>
                    <a:pt x="0" y="172"/>
                    <a:pt x="44" y="353"/>
                  </a:cubicBezTo>
                  <a:lnTo>
                    <a:pt x="1409" y="6034"/>
                  </a:lnTo>
                  <a:cubicBezTo>
                    <a:pt x="1440" y="6163"/>
                    <a:pt x="1555" y="6254"/>
                    <a:pt x="1687" y="6254"/>
                  </a:cubicBezTo>
                  <a:lnTo>
                    <a:pt x="9548" y="6254"/>
                  </a:lnTo>
                  <a:lnTo>
                    <a:pt x="9548" y="6255"/>
                  </a:lnTo>
                  <a:cubicBezTo>
                    <a:pt x="9738" y="6255"/>
                    <a:pt x="9875" y="6072"/>
                    <a:pt x="9822" y="5888"/>
                  </a:cubicBezTo>
                  <a:lnTo>
                    <a:pt x="8186" y="207"/>
                  </a:lnTo>
                  <a:cubicBezTo>
                    <a:pt x="8150" y="84"/>
                    <a:pt x="8038" y="1"/>
                    <a:pt x="79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3701;p64">
              <a:extLst>
                <a:ext uri="{FF2B5EF4-FFF2-40B4-BE49-F238E27FC236}">
                  <a16:creationId xmlns:a16="http://schemas.microsoft.com/office/drawing/2014/main" id="{9E6D9E0B-6F59-44B3-B953-CA0D5FB607B4}"/>
                </a:ext>
              </a:extLst>
            </p:cNvPr>
            <p:cNvSpPr/>
            <p:nvPr/>
          </p:nvSpPr>
          <p:spPr>
            <a:xfrm>
              <a:off x="4078975" y="4371800"/>
              <a:ext cx="203475" cy="142075"/>
            </a:xfrm>
            <a:custGeom>
              <a:avLst/>
              <a:gdLst/>
              <a:ahLst/>
              <a:cxnLst/>
              <a:rect l="l" t="t" r="r" b="b"/>
              <a:pathLst>
                <a:path w="8139" h="5683" extrusionOk="0">
                  <a:moveTo>
                    <a:pt x="0" y="0"/>
                  </a:moveTo>
                  <a:lnTo>
                    <a:pt x="277" y="5683"/>
                  </a:lnTo>
                  <a:lnTo>
                    <a:pt x="8138" y="5683"/>
                  </a:lnTo>
                  <a:lnTo>
                    <a:pt x="759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3702;p64">
              <a:extLst>
                <a:ext uri="{FF2B5EF4-FFF2-40B4-BE49-F238E27FC236}">
                  <a16:creationId xmlns:a16="http://schemas.microsoft.com/office/drawing/2014/main" id="{BA7AF697-4EBB-46C2-9C32-6295FEEF0198}"/>
                </a:ext>
              </a:extLst>
            </p:cNvPr>
            <p:cNvSpPr/>
            <p:nvPr/>
          </p:nvSpPr>
          <p:spPr>
            <a:xfrm>
              <a:off x="4071625" y="4364650"/>
              <a:ext cx="218325" cy="156375"/>
            </a:xfrm>
            <a:custGeom>
              <a:avLst/>
              <a:gdLst/>
              <a:ahLst/>
              <a:cxnLst/>
              <a:rect l="l" t="t" r="r" b="b"/>
              <a:pathLst>
                <a:path w="8733" h="6255" extrusionOk="0">
                  <a:moveTo>
                    <a:pt x="7622" y="573"/>
                  </a:moveTo>
                  <a:lnTo>
                    <a:pt x="8117" y="5682"/>
                  </a:lnTo>
                  <a:lnTo>
                    <a:pt x="844" y="5682"/>
                  </a:lnTo>
                  <a:lnTo>
                    <a:pt x="594" y="573"/>
                  </a:lnTo>
                  <a:close/>
                  <a:moveTo>
                    <a:pt x="294" y="0"/>
                  </a:moveTo>
                  <a:cubicBezTo>
                    <a:pt x="130" y="0"/>
                    <a:pt x="1" y="138"/>
                    <a:pt x="9" y="300"/>
                  </a:cubicBezTo>
                  <a:lnTo>
                    <a:pt x="285" y="5983"/>
                  </a:lnTo>
                  <a:cubicBezTo>
                    <a:pt x="293" y="6134"/>
                    <a:pt x="419" y="6255"/>
                    <a:pt x="571" y="6255"/>
                  </a:cubicBezTo>
                  <a:lnTo>
                    <a:pt x="8432" y="6255"/>
                  </a:lnTo>
                  <a:cubicBezTo>
                    <a:pt x="8600" y="6255"/>
                    <a:pt x="8732" y="6108"/>
                    <a:pt x="8717" y="5941"/>
                  </a:cubicBezTo>
                  <a:lnTo>
                    <a:pt x="8167" y="259"/>
                  </a:lnTo>
                  <a:cubicBezTo>
                    <a:pt x="8153" y="112"/>
                    <a:pt x="8030" y="0"/>
                    <a:pt x="78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3703;p64">
              <a:extLst>
                <a:ext uri="{FF2B5EF4-FFF2-40B4-BE49-F238E27FC236}">
                  <a16:creationId xmlns:a16="http://schemas.microsoft.com/office/drawing/2014/main" id="{1A32A334-FB61-4E09-8F86-0405C2D66216}"/>
                </a:ext>
              </a:extLst>
            </p:cNvPr>
            <p:cNvSpPr/>
            <p:nvPr/>
          </p:nvSpPr>
          <p:spPr>
            <a:xfrm>
              <a:off x="3103250" y="4371800"/>
              <a:ext cx="216825" cy="142075"/>
            </a:xfrm>
            <a:custGeom>
              <a:avLst/>
              <a:gdLst/>
              <a:ahLst/>
              <a:cxnLst/>
              <a:rect l="l" t="t" r="r" b="b"/>
              <a:pathLst>
                <a:path w="8673" h="5683" extrusionOk="0">
                  <a:moveTo>
                    <a:pt x="1083" y="0"/>
                  </a:moveTo>
                  <a:lnTo>
                    <a:pt x="0" y="5683"/>
                  </a:lnTo>
                  <a:lnTo>
                    <a:pt x="7862" y="5683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3704;p64">
              <a:extLst>
                <a:ext uri="{FF2B5EF4-FFF2-40B4-BE49-F238E27FC236}">
                  <a16:creationId xmlns:a16="http://schemas.microsoft.com/office/drawing/2014/main" id="{84FD8D23-A68B-403E-A831-9938BE69C469}"/>
                </a:ext>
              </a:extLst>
            </p:cNvPr>
            <p:cNvSpPr/>
            <p:nvPr/>
          </p:nvSpPr>
          <p:spPr>
            <a:xfrm>
              <a:off x="3095400" y="4364650"/>
              <a:ext cx="232350" cy="156375"/>
            </a:xfrm>
            <a:custGeom>
              <a:avLst/>
              <a:gdLst/>
              <a:ahLst/>
              <a:cxnLst/>
              <a:rect l="l" t="t" r="r" b="b"/>
              <a:pathLst>
                <a:path w="9294" h="6255" extrusionOk="0">
                  <a:moveTo>
                    <a:pt x="8656" y="573"/>
                  </a:moveTo>
                  <a:lnTo>
                    <a:pt x="7927" y="5682"/>
                  </a:lnTo>
                  <a:lnTo>
                    <a:pt x="660" y="5682"/>
                  </a:lnTo>
                  <a:lnTo>
                    <a:pt x="1634" y="573"/>
                  </a:lnTo>
                  <a:close/>
                  <a:moveTo>
                    <a:pt x="1396" y="0"/>
                  </a:moveTo>
                  <a:cubicBezTo>
                    <a:pt x="1259" y="0"/>
                    <a:pt x="1141" y="98"/>
                    <a:pt x="1115" y="234"/>
                  </a:cubicBezTo>
                  <a:lnTo>
                    <a:pt x="34" y="5915"/>
                  </a:lnTo>
                  <a:cubicBezTo>
                    <a:pt x="0" y="6091"/>
                    <a:pt x="135" y="6255"/>
                    <a:pt x="314" y="6255"/>
                  </a:cubicBezTo>
                  <a:lnTo>
                    <a:pt x="8176" y="6255"/>
                  </a:lnTo>
                  <a:cubicBezTo>
                    <a:pt x="8318" y="6255"/>
                    <a:pt x="8438" y="6149"/>
                    <a:pt x="8459" y="6008"/>
                  </a:cubicBezTo>
                  <a:lnTo>
                    <a:pt x="9269" y="327"/>
                  </a:lnTo>
                  <a:cubicBezTo>
                    <a:pt x="9293" y="154"/>
                    <a:pt x="9160" y="0"/>
                    <a:pt x="89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3705;p64">
              <a:extLst>
                <a:ext uri="{FF2B5EF4-FFF2-40B4-BE49-F238E27FC236}">
                  <a16:creationId xmlns:a16="http://schemas.microsoft.com/office/drawing/2014/main" id="{08C9CFB2-FEB9-4698-8CCB-FCB0165CB838}"/>
                </a:ext>
              </a:extLst>
            </p:cNvPr>
            <p:cNvSpPr/>
            <p:nvPr/>
          </p:nvSpPr>
          <p:spPr>
            <a:xfrm>
              <a:off x="2906725" y="4371800"/>
              <a:ext cx="223625" cy="142075"/>
            </a:xfrm>
            <a:custGeom>
              <a:avLst/>
              <a:gdLst/>
              <a:ahLst/>
              <a:cxnLst/>
              <a:rect l="l" t="t" r="r" b="b"/>
              <a:pathLst>
                <a:path w="8945" h="5683" extrusionOk="0">
                  <a:moveTo>
                    <a:pt x="1355" y="0"/>
                  </a:moveTo>
                  <a:lnTo>
                    <a:pt x="0" y="5683"/>
                  </a:lnTo>
                  <a:lnTo>
                    <a:pt x="7861" y="5683"/>
                  </a:lnTo>
                  <a:lnTo>
                    <a:pt x="894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3706;p64">
              <a:extLst>
                <a:ext uri="{FF2B5EF4-FFF2-40B4-BE49-F238E27FC236}">
                  <a16:creationId xmlns:a16="http://schemas.microsoft.com/office/drawing/2014/main" id="{4C8358B9-4DCA-45E6-9F48-5975153E6792}"/>
                </a:ext>
              </a:extLst>
            </p:cNvPr>
            <p:cNvSpPr/>
            <p:nvPr/>
          </p:nvSpPr>
          <p:spPr>
            <a:xfrm>
              <a:off x="2898700" y="4364650"/>
              <a:ext cx="239500" cy="156375"/>
            </a:xfrm>
            <a:custGeom>
              <a:avLst/>
              <a:gdLst/>
              <a:ahLst/>
              <a:cxnLst/>
              <a:rect l="l" t="t" r="r" b="b"/>
              <a:pathLst>
                <a:path w="9580" h="6255" extrusionOk="0">
                  <a:moveTo>
                    <a:pt x="8919" y="573"/>
                  </a:moveTo>
                  <a:lnTo>
                    <a:pt x="7945" y="5682"/>
                  </a:lnTo>
                  <a:lnTo>
                    <a:pt x="684" y="5682"/>
                  </a:lnTo>
                  <a:lnTo>
                    <a:pt x="1903" y="573"/>
                  </a:lnTo>
                  <a:close/>
                  <a:moveTo>
                    <a:pt x="1676" y="0"/>
                  </a:moveTo>
                  <a:cubicBezTo>
                    <a:pt x="1544" y="0"/>
                    <a:pt x="1429" y="91"/>
                    <a:pt x="1398" y="221"/>
                  </a:cubicBezTo>
                  <a:lnTo>
                    <a:pt x="43" y="5902"/>
                  </a:lnTo>
                  <a:cubicBezTo>
                    <a:pt x="1" y="6082"/>
                    <a:pt x="137" y="6255"/>
                    <a:pt x="321" y="6255"/>
                  </a:cubicBezTo>
                  <a:lnTo>
                    <a:pt x="8182" y="6255"/>
                  </a:lnTo>
                  <a:cubicBezTo>
                    <a:pt x="8320" y="6255"/>
                    <a:pt x="8437" y="6157"/>
                    <a:pt x="8464" y="6023"/>
                  </a:cubicBezTo>
                  <a:lnTo>
                    <a:pt x="9546" y="340"/>
                  </a:lnTo>
                  <a:cubicBezTo>
                    <a:pt x="9579" y="165"/>
                    <a:pt x="9445" y="0"/>
                    <a:pt x="92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3707;p64">
              <a:extLst>
                <a:ext uri="{FF2B5EF4-FFF2-40B4-BE49-F238E27FC236}">
                  <a16:creationId xmlns:a16="http://schemas.microsoft.com/office/drawing/2014/main" id="{B5D86FCE-FDB2-4449-951B-DE0523731564}"/>
                </a:ext>
              </a:extLst>
            </p:cNvPr>
            <p:cNvSpPr/>
            <p:nvPr/>
          </p:nvSpPr>
          <p:spPr>
            <a:xfrm>
              <a:off x="3692825" y="4371800"/>
              <a:ext cx="196575" cy="142075"/>
            </a:xfrm>
            <a:custGeom>
              <a:avLst/>
              <a:gdLst/>
              <a:ahLst/>
              <a:cxnLst/>
              <a:rect l="l" t="t" r="r" b="b"/>
              <a:pathLst>
                <a:path w="7863" h="5683" extrusionOk="0">
                  <a:moveTo>
                    <a:pt x="268" y="0"/>
                  </a:moveTo>
                  <a:lnTo>
                    <a:pt x="1" y="5683"/>
                  </a:lnTo>
                  <a:lnTo>
                    <a:pt x="7862" y="5683"/>
                  </a:lnTo>
                  <a:lnTo>
                    <a:pt x="785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3708;p64">
              <a:extLst>
                <a:ext uri="{FF2B5EF4-FFF2-40B4-BE49-F238E27FC236}">
                  <a16:creationId xmlns:a16="http://schemas.microsoft.com/office/drawing/2014/main" id="{B323B048-3BE9-4F26-9446-8AFB670B7453}"/>
                </a:ext>
              </a:extLst>
            </p:cNvPr>
            <p:cNvSpPr/>
            <p:nvPr/>
          </p:nvSpPr>
          <p:spPr>
            <a:xfrm>
              <a:off x="3685500" y="4364650"/>
              <a:ext cx="211025" cy="156375"/>
            </a:xfrm>
            <a:custGeom>
              <a:avLst/>
              <a:gdLst/>
              <a:ahLst/>
              <a:cxnLst/>
              <a:rect l="l" t="t" r="r" b="b"/>
              <a:pathLst>
                <a:path w="8441" h="6255" extrusionOk="0">
                  <a:moveTo>
                    <a:pt x="7864" y="573"/>
                  </a:moveTo>
                  <a:lnTo>
                    <a:pt x="7869" y="5682"/>
                  </a:lnTo>
                  <a:lnTo>
                    <a:pt x="594" y="5682"/>
                  </a:lnTo>
                  <a:lnTo>
                    <a:pt x="833" y="573"/>
                  </a:lnTo>
                  <a:close/>
                  <a:moveTo>
                    <a:pt x="561" y="0"/>
                  </a:moveTo>
                  <a:cubicBezTo>
                    <a:pt x="408" y="0"/>
                    <a:pt x="282" y="121"/>
                    <a:pt x="275" y="273"/>
                  </a:cubicBezTo>
                  <a:lnTo>
                    <a:pt x="8" y="5955"/>
                  </a:lnTo>
                  <a:cubicBezTo>
                    <a:pt x="0" y="6117"/>
                    <a:pt x="131" y="6255"/>
                    <a:pt x="294" y="6255"/>
                  </a:cubicBezTo>
                  <a:lnTo>
                    <a:pt x="8155" y="6255"/>
                  </a:lnTo>
                  <a:cubicBezTo>
                    <a:pt x="8313" y="6255"/>
                    <a:pt x="8441" y="6126"/>
                    <a:pt x="8441" y="5969"/>
                  </a:cubicBezTo>
                  <a:lnTo>
                    <a:pt x="8436" y="288"/>
                  </a:lnTo>
                  <a:cubicBezTo>
                    <a:pt x="8436" y="129"/>
                    <a:pt x="8308" y="0"/>
                    <a:pt x="81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3709;p64">
              <a:extLst>
                <a:ext uri="{FF2B5EF4-FFF2-40B4-BE49-F238E27FC236}">
                  <a16:creationId xmlns:a16="http://schemas.microsoft.com/office/drawing/2014/main" id="{E370FB03-7A76-4FE8-9043-BB3B4AA063FB}"/>
                </a:ext>
              </a:extLst>
            </p:cNvPr>
            <p:cNvSpPr/>
            <p:nvPr/>
          </p:nvSpPr>
          <p:spPr>
            <a:xfrm>
              <a:off x="3496300" y="4371800"/>
              <a:ext cx="203225" cy="142075"/>
            </a:xfrm>
            <a:custGeom>
              <a:avLst/>
              <a:gdLst/>
              <a:ahLst/>
              <a:cxnLst/>
              <a:rect l="l" t="t" r="r" b="b"/>
              <a:pathLst>
                <a:path w="8129" h="5683" extrusionOk="0">
                  <a:moveTo>
                    <a:pt x="540" y="0"/>
                  </a:moveTo>
                  <a:lnTo>
                    <a:pt x="1" y="5683"/>
                  </a:lnTo>
                  <a:lnTo>
                    <a:pt x="7862" y="5683"/>
                  </a:lnTo>
                  <a:lnTo>
                    <a:pt x="812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3710;p64">
              <a:extLst>
                <a:ext uri="{FF2B5EF4-FFF2-40B4-BE49-F238E27FC236}">
                  <a16:creationId xmlns:a16="http://schemas.microsoft.com/office/drawing/2014/main" id="{67F360D8-0620-4E2B-87CE-11B8987535F5}"/>
                </a:ext>
              </a:extLst>
            </p:cNvPr>
            <p:cNvSpPr/>
            <p:nvPr/>
          </p:nvSpPr>
          <p:spPr>
            <a:xfrm>
              <a:off x="3488775" y="4364650"/>
              <a:ext cx="218075" cy="156375"/>
            </a:xfrm>
            <a:custGeom>
              <a:avLst/>
              <a:gdLst/>
              <a:ahLst/>
              <a:cxnLst/>
              <a:rect l="l" t="t" r="r" b="b"/>
              <a:pathLst>
                <a:path w="8723" h="6255" extrusionOk="0">
                  <a:moveTo>
                    <a:pt x="8130" y="573"/>
                  </a:moveTo>
                  <a:lnTo>
                    <a:pt x="7890" y="5682"/>
                  </a:lnTo>
                  <a:lnTo>
                    <a:pt x="617" y="5682"/>
                  </a:lnTo>
                  <a:lnTo>
                    <a:pt x="1101" y="573"/>
                  </a:lnTo>
                  <a:close/>
                  <a:moveTo>
                    <a:pt x="841" y="0"/>
                  </a:moveTo>
                  <a:cubicBezTo>
                    <a:pt x="693" y="0"/>
                    <a:pt x="570" y="113"/>
                    <a:pt x="556" y="259"/>
                  </a:cubicBezTo>
                  <a:lnTo>
                    <a:pt x="17" y="5942"/>
                  </a:lnTo>
                  <a:cubicBezTo>
                    <a:pt x="1" y="6110"/>
                    <a:pt x="134" y="6255"/>
                    <a:pt x="302" y="6255"/>
                  </a:cubicBezTo>
                  <a:lnTo>
                    <a:pt x="8163" y="6255"/>
                  </a:lnTo>
                  <a:cubicBezTo>
                    <a:pt x="8315" y="6255"/>
                    <a:pt x="8441" y="6134"/>
                    <a:pt x="8449" y="5982"/>
                  </a:cubicBezTo>
                  <a:lnTo>
                    <a:pt x="8715" y="300"/>
                  </a:lnTo>
                  <a:cubicBezTo>
                    <a:pt x="8723" y="138"/>
                    <a:pt x="8594" y="0"/>
                    <a:pt x="84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3711;p64">
              <a:extLst>
                <a:ext uri="{FF2B5EF4-FFF2-40B4-BE49-F238E27FC236}">
                  <a16:creationId xmlns:a16="http://schemas.microsoft.com/office/drawing/2014/main" id="{CF539FC1-1520-48E2-917F-7A5A041455D0}"/>
                </a:ext>
              </a:extLst>
            </p:cNvPr>
            <p:cNvSpPr/>
            <p:nvPr/>
          </p:nvSpPr>
          <p:spPr>
            <a:xfrm>
              <a:off x="3299775" y="4371800"/>
              <a:ext cx="210050" cy="142075"/>
            </a:xfrm>
            <a:custGeom>
              <a:avLst/>
              <a:gdLst/>
              <a:ahLst/>
              <a:cxnLst/>
              <a:rect l="l" t="t" r="r" b="b"/>
              <a:pathLst>
                <a:path w="8402" h="5683" extrusionOk="0">
                  <a:moveTo>
                    <a:pt x="812" y="0"/>
                  </a:moveTo>
                  <a:lnTo>
                    <a:pt x="1" y="5683"/>
                  </a:lnTo>
                  <a:lnTo>
                    <a:pt x="7862" y="5683"/>
                  </a:lnTo>
                  <a:lnTo>
                    <a:pt x="84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3712;p64">
              <a:extLst>
                <a:ext uri="{FF2B5EF4-FFF2-40B4-BE49-F238E27FC236}">
                  <a16:creationId xmlns:a16="http://schemas.microsoft.com/office/drawing/2014/main" id="{98E669A1-4966-4CA1-89B7-39AFEEFA0BA0}"/>
                </a:ext>
              </a:extLst>
            </p:cNvPr>
            <p:cNvSpPr/>
            <p:nvPr/>
          </p:nvSpPr>
          <p:spPr>
            <a:xfrm>
              <a:off x="3292100" y="4364650"/>
              <a:ext cx="225225" cy="156375"/>
            </a:xfrm>
            <a:custGeom>
              <a:avLst/>
              <a:gdLst/>
              <a:ahLst/>
              <a:cxnLst/>
              <a:rect l="l" t="t" r="r" b="b"/>
              <a:pathLst>
                <a:path w="9009" h="6255" extrusionOk="0">
                  <a:moveTo>
                    <a:pt x="8393" y="573"/>
                  </a:moveTo>
                  <a:lnTo>
                    <a:pt x="7909" y="5682"/>
                  </a:lnTo>
                  <a:lnTo>
                    <a:pt x="637" y="5682"/>
                  </a:lnTo>
                  <a:lnTo>
                    <a:pt x="1366" y="573"/>
                  </a:lnTo>
                  <a:close/>
                  <a:moveTo>
                    <a:pt x="1119" y="0"/>
                  </a:moveTo>
                  <a:cubicBezTo>
                    <a:pt x="975" y="0"/>
                    <a:pt x="855" y="106"/>
                    <a:pt x="836" y="247"/>
                  </a:cubicBezTo>
                  <a:lnTo>
                    <a:pt x="24" y="5928"/>
                  </a:lnTo>
                  <a:cubicBezTo>
                    <a:pt x="0" y="6101"/>
                    <a:pt x="133" y="6255"/>
                    <a:pt x="308" y="6255"/>
                  </a:cubicBezTo>
                  <a:lnTo>
                    <a:pt x="8169" y="6255"/>
                  </a:lnTo>
                  <a:cubicBezTo>
                    <a:pt x="8316" y="6255"/>
                    <a:pt x="8440" y="6142"/>
                    <a:pt x="8453" y="5996"/>
                  </a:cubicBezTo>
                  <a:lnTo>
                    <a:pt x="8993" y="313"/>
                  </a:lnTo>
                  <a:cubicBezTo>
                    <a:pt x="9008" y="145"/>
                    <a:pt x="8876" y="0"/>
                    <a:pt x="87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3713;p64">
              <a:extLst>
                <a:ext uri="{FF2B5EF4-FFF2-40B4-BE49-F238E27FC236}">
                  <a16:creationId xmlns:a16="http://schemas.microsoft.com/office/drawing/2014/main" id="{778EA71A-FC2F-4734-8FCB-4E241FD69DB3}"/>
                </a:ext>
              </a:extLst>
            </p:cNvPr>
            <p:cNvSpPr/>
            <p:nvPr/>
          </p:nvSpPr>
          <p:spPr>
            <a:xfrm>
              <a:off x="4622650" y="4234404"/>
              <a:ext cx="215275" cy="132550"/>
            </a:xfrm>
            <a:custGeom>
              <a:avLst/>
              <a:gdLst/>
              <a:ahLst/>
              <a:cxnLst/>
              <a:rect l="l" t="t" r="r" b="b"/>
              <a:pathLst>
                <a:path w="8611" h="5302" extrusionOk="0">
                  <a:moveTo>
                    <a:pt x="0" y="1"/>
                  </a:moveTo>
                  <a:lnTo>
                    <a:pt x="1021" y="5301"/>
                  </a:lnTo>
                  <a:lnTo>
                    <a:pt x="8610" y="5301"/>
                  </a:lnTo>
                  <a:lnTo>
                    <a:pt x="733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3714;p64">
              <a:extLst>
                <a:ext uri="{FF2B5EF4-FFF2-40B4-BE49-F238E27FC236}">
                  <a16:creationId xmlns:a16="http://schemas.microsoft.com/office/drawing/2014/main" id="{4ADDD2E4-153B-4D6A-AFB7-AD794CEE73C4}"/>
                </a:ext>
              </a:extLst>
            </p:cNvPr>
            <p:cNvSpPr/>
            <p:nvPr/>
          </p:nvSpPr>
          <p:spPr>
            <a:xfrm>
              <a:off x="4614775" y="4232100"/>
              <a:ext cx="231150" cy="146900"/>
            </a:xfrm>
            <a:custGeom>
              <a:avLst/>
              <a:gdLst/>
              <a:ahLst/>
              <a:cxnLst/>
              <a:rect l="l" t="t" r="r" b="b"/>
              <a:pathLst>
                <a:path w="9246" h="5876" extrusionOk="0">
                  <a:moveTo>
                    <a:pt x="7424" y="573"/>
                  </a:moveTo>
                  <a:lnTo>
                    <a:pt x="8561" y="5302"/>
                  </a:lnTo>
                  <a:lnTo>
                    <a:pt x="1571" y="5302"/>
                  </a:lnTo>
                  <a:lnTo>
                    <a:pt x="663" y="573"/>
                  </a:lnTo>
                  <a:close/>
                  <a:moveTo>
                    <a:pt x="315" y="1"/>
                  </a:moveTo>
                  <a:cubicBezTo>
                    <a:pt x="136" y="1"/>
                    <a:pt x="0" y="165"/>
                    <a:pt x="35" y="342"/>
                  </a:cubicBezTo>
                  <a:lnTo>
                    <a:pt x="1055" y="5643"/>
                  </a:lnTo>
                  <a:cubicBezTo>
                    <a:pt x="1081" y="5778"/>
                    <a:pt x="1198" y="5875"/>
                    <a:pt x="1336" y="5875"/>
                  </a:cubicBezTo>
                  <a:lnTo>
                    <a:pt x="8925" y="5875"/>
                  </a:lnTo>
                  <a:lnTo>
                    <a:pt x="8925" y="5874"/>
                  </a:lnTo>
                  <a:cubicBezTo>
                    <a:pt x="9110" y="5874"/>
                    <a:pt x="9245" y="5701"/>
                    <a:pt x="9203" y="5522"/>
                  </a:cubicBezTo>
                  <a:lnTo>
                    <a:pt x="7929" y="220"/>
                  </a:lnTo>
                  <a:cubicBezTo>
                    <a:pt x="7899" y="92"/>
                    <a:pt x="7783" y="1"/>
                    <a:pt x="76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3715;p64">
              <a:extLst>
                <a:ext uri="{FF2B5EF4-FFF2-40B4-BE49-F238E27FC236}">
                  <a16:creationId xmlns:a16="http://schemas.microsoft.com/office/drawing/2014/main" id="{0EC5FED9-B970-4309-B8D4-6A2E2453221B}"/>
                </a:ext>
              </a:extLst>
            </p:cNvPr>
            <p:cNvSpPr/>
            <p:nvPr/>
          </p:nvSpPr>
          <p:spPr>
            <a:xfrm>
              <a:off x="2469425" y="3988450"/>
              <a:ext cx="219825" cy="126900"/>
            </a:xfrm>
            <a:custGeom>
              <a:avLst/>
              <a:gdLst/>
              <a:ahLst/>
              <a:cxnLst/>
              <a:rect l="l" t="t" r="r" b="b"/>
              <a:pathLst>
                <a:path w="8793" h="5076" extrusionOk="0">
                  <a:moveTo>
                    <a:pt x="1938" y="0"/>
                  </a:moveTo>
                  <a:lnTo>
                    <a:pt x="0" y="5075"/>
                  </a:lnTo>
                  <a:lnTo>
                    <a:pt x="7097" y="5075"/>
                  </a:lnTo>
                  <a:lnTo>
                    <a:pt x="87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3716;p64">
              <a:extLst>
                <a:ext uri="{FF2B5EF4-FFF2-40B4-BE49-F238E27FC236}">
                  <a16:creationId xmlns:a16="http://schemas.microsoft.com/office/drawing/2014/main" id="{8B5DD0EE-D37E-4484-B350-2D4890F9C6DE}"/>
                </a:ext>
              </a:extLst>
            </p:cNvPr>
            <p:cNvSpPr/>
            <p:nvPr/>
          </p:nvSpPr>
          <p:spPr>
            <a:xfrm>
              <a:off x="2460925" y="3981300"/>
              <a:ext cx="236675" cy="141225"/>
            </a:xfrm>
            <a:custGeom>
              <a:avLst/>
              <a:gdLst/>
              <a:ahLst/>
              <a:cxnLst/>
              <a:rect l="l" t="t" r="r" b="b"/>
              <a:pathLst>
                <a:path w="9467" h="5649" extrusionOk="0">
                  <a:moveTo>
                    <a:pt x="8736" y="572"/>
                  </a:moveTo>
                  <a:lnTo>
                    <a:pt x="7231" y="5075"/>
                  </a:lnTo>
                  <a:lnTo>
                    <a:pt x="755" y="5075"/>
                  </a:lnTo>
                  <a:lnTo>
                    <a:pt x="2475" y="572"/>
                  </a:lnTo>
                  <a:close/>
                  <a:moveTo>
                    <a:pt x="2278" y="0"/>
                  </a:moveTo>
                  <a:cubicBezTo>
                    <a:pt x="2159" y="0"/>
                    <a:pt x="2052" y="74"/>
                    <a:pt x="2010" y="184"/>
                  </a:cubicBezTo>
                  <a:lnTo>
                    <a:pt x="72" y="5259"/>
                  </a:lnTo>
                  <a:cubicBezTo>
                    <a:pt x="0" y="5447"/>
                    <a:pt x="139" y="5647"/>
                    <a:pt x="340" y="5648"/>
                  </a:cubicBezTo>
                  <a:lnTo>
                    <a:pt x="7437" y="5648"/>
                  </a:lnTo>
                  <a:cubicBezTo>
                    <a:pt x="7560" y="5647"/>
                    <a:pt x="7669" y="5569"/>
                    <a:pt x="7708" y="5452"/>
                  </a:cubicBezTo>
                  <a:lnTo>
                    <a:pt x="9403" y="377"/>
                  </a:lnTo>
                  <a:cubicBezTo>
                    <a:pt x="9466" y="191"/>
                    <a:pt x="9328" y="0"/>
                    <a:pt x="91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3717;p64">
              <a:extLst>
                <a:ext uri="{FF2B5EF4-FFF2-40B4-BE49-F238E27FC236}">
                  <a16:creationId xmlns:a16="http://schemas.microsoft.com/office/drawing/2014/main" id="{14A419F4-2866-49D5-842A-322E18CE6298}"/>
                </a:ext>
              </a:extLst>
            </p:cNvPr>
            <p:cNvSpPr/>
            <p:nvPr/>
          </p:nvSpPr>
          <p:spPr>
            <a:xfrm>
              <a:off x="2252775" y="4115325"/>
              <a:ext cx="216675" cy="123975"/>
            </a:xfrm>
            <a:custGeom>
              <a:avLst/>
              <a:gdLst/>
              <a:ahLst/>
              <a:cxnLst/>
              <a:rect l="l" t="t" r="r" b="b"/>
              <a:pathLst>
                <a:path w="8667" h="4959" extrusionOk="0">
                  <a:moveTo>
                    <a:pt x="2113" y="0"/>
                  </a:moveTo>
                  <a:lnTo>
                    <a:pt x="0" y="4959"/>
                  </a:lnTo>
                  <a:lnTo>
                    <a:pt x="6771" y="4959"/>
                  </a:lnTo>
                  <a:lnTo>
                    <a:pt x="866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3718;p64">
              <a:extLst>
                <a:ext uri="{FF2B5EF4-FFF2-40B4-BE49-F238E27FC236}">
                  <a16:creationId xmlns:a16="http://schemas.microsoft.com/office/drawing/2014/main" id="{8EF1A491-1F36-4F44-AE46-EE385790C9BB}"/>
                </a:ext>
              </a:extLst>
            </p:cNvPr>
            <p:cNvSpPr/>
            <p:nvPr/>
          </p:nvSpPr>
          <p:spPr>
            <a:xfrm>
              <a:off x="2244175" y="4108175"/>
              <a:ext cx="233700" cy="138275"/>
            </a:xfrm>
            <a:custGeom>
              <a:avLst/>
              <a:gdLst/>
              <a:ahLst/>
              <a:cxnLst/>
              <a:rect l="l" t="t" r="r" b="b"/>
              <a:pathLst>
                <a:path w="9348" h="5531" extrusionOk="0">
                  <a:moveTo>
                    <a:pt x="8594" y="573"/>
                  </a:moveTo>
                  <a:lnTo>
                    <a:pt x="6919" y="4958"/>
                  </a:lnTo>
                  <a:lnTo>
                    <a:pt x="777" y="4958"/>
                  </a:lnTo>
                  <a:lnTo>
                    <a:pt x="2647" y="573"/>
                  </a:lnTo>
                  <a:close/>
                  <a:moveTo>
                    <a:pt x="2457" y="0"/>
                  </a:moveTo>
                  <a:cubicBezTo>
                    <a:pt x="2342" y="0"/>
                    <a:pt x="2240" y="68"/>
                    <a:pt x="2195" y="174"/>
                  </a:cubicBezTo>
                  <a:lnTo>
                    <a:pt x="80" y="5132"/>
                  </a:lnTo>
                  <a:cubicBezTo>
                    <a:pt x="1" y="5320"/>
                    <a:pt x="139" y="5530"/>
                    <a:pt x="344" y="5530"/>
                  </a:cubicBezTo>
                  <a:lnTo>
                    <a:pt x="7115" y="5530"/>
                  </a:lnTo>
                  <a:cubicBezTo>
                    <a:pt x="7234" y="5530"/>
                    <a:pt x="7340" y="5457"/>
                    <a:pt x="7383" y="5347"/>
                  </a:cubicBezTo>
                  <a:lnTo>
                    <a:pt x="9277" y="389"/>
                  </a:lnTo>
                  <a:cubicBezTo>
                    <a:pt x="9347" y="202"/>
                    <a:pt x="9210" y="0"/>
                    <a:pt x="90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3719;p64">
              <a:extLst>
                <a:ext uri="{FF2B5EF4-FFF2-40B4-BE49-F238E27FC236}">
                  <a16:creationId xmlns:a16="http://schemas.microsoft.com/office/drawing/2014/main" id="{2AC77BF9-B5AE-4F93-843E-156198E926B0}"/>
                </a:ext>
              </a:extLst>
            </p:cNvPr>
            <p:cNvSpPr/>
            <p:nvPr/>
          </p:nvSpPr>
          <p:spPr>
            <a:xfrm>
              <a:off x="2305600" y="3988450"/>
              <a:ext cx="212275" cy="126900"/>
            </a:xfrm>
            <a:custGeom>
              <a:avLst/>
              <a:gdLst/>
              <a:ahLst/>
              <a:cxnLst/>
              <a:rect l="l" t="t" r="r" b="b"/>
              <a:pathLst>
                <a:path w="8491" h="5076" extrusionOk="0">
                  <a:moveTo>
                    <a:pt x="2164" y="0"/>
                  </a:moveTo>
                  <a:lnTo>
                    <a:pt x="0" y="5075"/>
                  </a:lnTo>
                  <a:lnTo>
                    <a:pt x="6553" y="5075"/>
                  </a:lnTo>
                  <a:lnTo>
                    <a:pt x="849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3720;p64">
              <a:extLst>
                <a:ext uri="{FF2B5EF4-FFF2-40B4-BE49-F238E27FC236}">
                  <a16:creationId xmlns:a16="http://schemas.microsoft.com/office/drawing/2014/main" id="{AD62D030-9884-4D66-B229-15C80E840F1B}"/>
                </a:ext>
              </a:extLst>
            </p:cNvPr>
            <p:cNvSpPr/>
            <p:nvPr/>
          </p:nvSpPr>
          <p:spPr>
            <a:xfrm>
              <a:off x="2297000" y="3981300"/>
              <a:ext cx="229350" cy="141225"/>
            </a:xfrm>
            <a:custGeom>
              <a:avLst/>
              <a:gdLst/>
              <a:ahLst/>
              <a:cxnLst/>
              <a:rect l="l" t="t" r="r" b="b"/>
              <a:pathLst>
                <a:path w="9174" h="5649" extrusionOk="0">
                  <a:moveTo>
                    <a:pt x="8420" y="572"/>
                  </a:moveTo>
                  <a:lnTo>
                    <a:pt x="6700" y="5075"/>
                  </a:lnTo>
                  <a:lnTo>
                    <a:pt x="778" y="5075"/>
                  </a:lnTo>
                  <a:lnTo>
                    <a:pt x="2696" y="572"/>
                  </a:lnTo>
                  <a:close/>
                  <a:moveTo>
                    <a:pt x="2508" y="0"/>
                  </a:moveTo>
                  <a:cubicBezTo>
                    <a:pt x="2392" y="0"/>
                    <a:pt x="2289" y="68"/>
                    <a:pt x="2244" y="173"/>
                  </a:cubicBezTo>
                  <a:lnTo>
                    <a:pt x="82" y="5250"/>
                  </a:lnTo>
                  <a:cubicBezTo>
                    <a:pt x="1" y="5438"/>
                    <a:pt x="139" y="5647"/>
                    <a:pt x="344" y="5648"/>
                  </a:cubicBezTo>
                  <a:lnTo>
                    <a:pt x="6897" y="5648"/>
                  </a:lnTo>
                  <a:cubicBezTo>
                    <a:pt x="7015" y="5647"/>
                    <a:pt x="7121" y="5574"/>
                    <a:pt x="7164" y="5464"/>
                  </a:cubicBezTo>
                  <a:lnTo>
                    <a:pt x="9103" y="389"/>
                  </a:lnTo>
                  <a:cubicBezTo>
                    <a:pt x="9173" y="202"/>
                    <a:pt x="9035" y="0"/>
                    <a:pt x="88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3721;p64">
              <a:extLst>
                <a:ext uri="{FF2B5EF4-FFF2-40B4-BE49-F238E27FC236}">
                  <a16:creationId xmlns:a16="http://schemas.microsoft.com/office/drawing/2014/main" id="{64613E5B-0426-420A-A13A-8950A358644F}"/>
                </a:ext>
              </a:extLst>
            </p:cNvPr>
            <p:cNvSpPr/>
            <p:nvPr/>
          </p:nvSpPr>
          <p:spPr>
            <a:xfrm>
              <a:off x="2196275" y="4239275"/>
              <a:ext cx="225775" cy="132550"/>
            </a:xfrm>
            <a:custGeom>
              <a:avLst/>
              <a:gdLst/>
              <a:ahLst/>
              <a:cxnLst/>
              <a:rect l="l" t="t" r="r" b="b"/>
              <a:pathLst>
                <a:path w="9031" h="5302" extrusionOk="0">
                  <a:moveTo>
                    <a:pt x="2260" y="1"/>
                  </a:moveTo>
                  <a:lnTo>
                    <a:pt x="1" y="5301"/>
                  </a:lnTo>
                  <a:lnTo>
                    <a:pt x="7006" y="5301"/>
                  </a:lnTo>
                  <a:lnTo>
                    <a:pt x="903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3722;p64">
              <a:extLst>
                <a:ext uri="{FF2B5EF4-FFF2-40B4-BE49-F238E27FC236}">
                  <a16:creationId xmlns:a16="http://schemas.microsoft.com/office/drawing/2014/main" id="{6D26F001-FAAD-4424-A770-8CFB7E11C8B0}"/>
                </a:ext>
              </a:extLst>
            </p:cNvPr>
            <p:cNvSpPr/>
            <p:nvPr/>
          </p:nvSpPr>
          <p:spPr>
            <a:xfrm>
              <a:off x="2187650" y="4232100"/>
              <a:ext cx="242900" cy="146900"/>
            </a:xfrm>
            <a:custGeom>
              <a:avLst/>
              <a:gdLst/>
              <a:ahLst/>
              <a:cxnLst/>
              <a:rect l="l" t="t" r="r" b="b"/>
              <a:pathLst>
                <a:path w="9716" h="5876" extrusionOk="0">
                  <a:moveTo>
                    <a:pt x="8960" y="573"/>
                  </a:moveTo>
                  <a:lnTo>
                    <a:pt x="7153" y="5302"/>
                  </a:lnTo>
                  <a:lnTo>
                    <a:pt x="778" y="5302"/>
                  </a:lnTo>
                  <a:lnTo>
                    <a:pt x="2794" y="573"/>
                  </a:lnTo>
                  <a:close/>
                  <a:moveTo>
                    <a:pt x="2605" y="1"/>
                  </a:moveTo>
                  <a:cubicBezTo>
                    <a:pt x="2491" y="1"/>
                    <a:pt x="2387" y="70"/>
                    <a:pt x="2342" y="175"/>
                  </a:cubicBezTo>
                  <a:lnTo>
                    <a:pt x="82" y="5477"/>
                  </a:lnTo>
                  <a:cubicBezTo>
                    <a:pt x="1" y="5665"/>
                    <a:pt x="139" y="5874"/>
                    <a:pt x="344" y="5875"/>
                  </a:cubicBezTo>
                  <a:lnTo>
                    <a:pt x="7351" y="5875"/>
                  </a:lnTo>
                  <a:cubicBezTo>
                    <a:pt x="7470" y="5875"/>
                    <a:pt x="7576" y="5802"/>
                    <a:pt x="7619" y="5691"/>
                  </a:cubicBezTo>
                  <a:lnTo>
                    <a:pt x="9645" y="389"/>
                  </a:lnTo>
                  <a:cubicBezTo>
                    <a:pt x="9715" y="202"/>
                    <a:pt x="9577" y="1"/>
                    <a:pt x="9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3723;p64">
              <a:extLst>
                <a:ext uri="{FF2B5EF4-FFF2-40B4-BE49-F238E27FC236}">
                  <a16:creationId xmlns:a16="http://schemas.microsoft.com/office/drawing/2014/main" id="{B082A6A3-8C4D-420C-B46A-893D937DB41D}"/>
                </a:ext>
              </a:extLst>
            </p:cNvPr>
            <p:cNvSpPr/>
            <p:nvPr/>
          </p:nvSpPr>
          <p:spPr>
            <a:xfrm>
              <a:off x="2135725" y="4371800"/>
              <a:ext cx="235700" cy="142075"/>
            </a:xfrm>
            <a:custGeom>
              <a:avLst/>
              <a:gdLst/>
              <a:ahLst/>
              <a:cxnLst/>
              <a:rect l="l" t="t" r="r" b="b"/>
              <a:pathLst>
                <a:path w="9428" h="5683" extrusionOk="0">
                  <a:moveTo>
                    <a:pt x="2423" y="0"/>
                  </a:moveTo>
                  <a:lnTo>
                    <a:pt x="1" y="5683"/>
                  </a:lnTo>
                  <a:lnTo>
                    <a:pt x="7257" y="5683"/>
                  </a:lnTo>
                  <a:lnTo>
                    <a:pt x="942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3724;p64">
              <a:extLst>
                <a:ext uri="{FF2B5EF4-FFF2-40B4-BE49-F238E27FC236}">
                  <a16:creationId xmlns:a16="http://schemas.microsoft.com/office/drawing/2014/main" id="{9912AE6E-A557-4BC4-BB72-B82563212131}"/>
                </a:ext>
              </a:extLst>
            </p:cNvPr>
            <p:cNvSpPr/>
            <p:nvPr/>
          </p:nvSpPr>
          <p:spPr>
            <a:xfrm>
              <a:off x="2127150" y="4364650"/>
              <a:ext cx="252750" cy="156375"/>
            </a:xfrm>
            <a:custGeom>
              <a:avLst/>
              <a:gdLst/>
              <a:ahLst/>
              <a:cxnLst/>
              <a:rect l="l" t="t" r="r" b="b"/>
              <a:pathLst>
                <a:path w="10110" h="6255" extrusionOk="0">
                  <a:moveTo>
                    <a:pt x="9356" y="573"/>
                  </a:moveTo>
                  <a:lnTo>
                    <a:pt x="7402" y="5682"/>
                  </a:lnTo>
                  <a:lnTo>
                    <a:pt x="777" y="5682"/>
                  </a:lnTo>
                  <a:lnTo>
                    <a:pt x="2954" y="573"/>
                  </a:lnTo>
                  <a:close/>
                  <a:moveTo>
                    <a:pt x="2764" y="0"/>
                  </a:moveTo>
                  <a:cubicBezTo>
                    <a:pt x="2650" y="0"/>
                    <a:pt x="2547" y="68"/>
                    <a:pt x="2502" y="175"/>
                  </a:cubicBezTo>
                  <a:lnTo>
                    <a:pt x="80" y="5856"/>
                  </a:lnTo>
                  <a:cubicBezTo>
                    <a:pt x="0" y="6044"/>
                    <a:pt x="138" y="6255"/>
                    <a:pt x="344" y="6255"/>
                  </a:cubicBezTo>
                  <a:lnTo>
                    <a:pt x="7600" y="6255"/>
                  </a:lnTo>
                  <a:cubicBezTo>
                    <a:pt x="7719" y="6255"/>
                    <a:pt x="7824" y="6182"/>
                    <a:pt x="7866" y="6071"/>
                  </a:cubicBezTo>
                  <a:lnTo>
                    <a:pt x="10037" y="389"/>
                  </a:lnTo>
                  <a:cubicBezTo>
                    <a:pt x="10109" y="202"/>
                    <a:pt x="9971" y="0"/>
                    <a:pt x="97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3725;p64">
              <a:extLst>
                <a:ext uri="{FF2B5EF4-FFF2-40B4-BE49-F238E27FC236}">
                  <a16:creationId xmlns:a16="http://schemas.microsoft.com/office/drawing/2014/main" id="{E390588D-86DC-418F-A212-5A63C1BE80A1}"/>
                </a:ext>
              </a:extLst>
            </p:cNvPr>
            <p:cNvSpPr/>
            <p:nvPr/>
          </p:nvSpPr>
          <p:spPr>
            <a:xfrm>
              <a:off x="2070675" y="4513850"/>
              <a:ext cx="246475" cy="152600"/>
            </a:xfrm>
            <a:custGeom>
              <a:avLst/>
              <a:gdLst/>
              <a:ahLst/>
              <a:cxnLst/>
              <a:rect l="l" t="t" r="r" b="b"/>
              <a:pathLst>
                <a:path w="9859" h="6104" extrusionOk="0">
                  <a:moveTo>
                    <a:pt x="2603" y="1"/>
                  </a:moveTo>
                  <a:lnTo>
                    <a:pt x="1" y="6104"/>
                  </a:lnTo>
                  <a:lnTo>
                    <a:pt x="7528" y="6104"/>
                  </a:lnTo>
                  <a:lnTo>
                    <a:pt x="985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3726;p64">
              <a:extLst>
                <a:ext uri="{FF2B5EF4-FFF2-40B4-BE49-F238E27FC236}">
                  <a16:creationId xmlns:a16="http://schemas.microsoft.com/office/drawing/2014/main" id="{60245640-BD19-4980-B5CB-C72C38F6E513}"/>
                </a:ext>
              </a:extLst>
            </p:cNvPr>
            <p:cNvSpPr/>
            <p:nvPr/>
          </p:nvSpPr>
          <p:spPr>
            <a:xfrm>
              <a:off x="2062100" y="4506675"/>
              <a:ext cx="263550" cy="166925"/>
            </a:xfrm>
            <a:custGeom>
              <a:avLst/>
              <a:gdLst/>
              <a:ahLst/>
              <a:cxnLst/>
              <a:rect l="l" t="t" r="r" b="b"/>
              <a:pathLst>
                <a:path w="10542" h="6677" extrusionOk="0">
                  <a:moveTo>
                    <a:pt x="9787" y="574"/>
                  </a:moveTo>
                  <a:lnTo>
                    <a:pt x="7673" y="6105"/>
                  </a:lnTo>
                  <a:lnTo>
                    <a:pt x="777" y="6105"/>
                  </a:lnTo>
                  <a:lnTo>
                    <a:pt x="3135" y="574"/>
                  </a:lnTo>
                  <a:close/>
                  <a:moveTo>
                    <a:pt x="2946" y="1"/>
                  </a:moveTo>
                  <a:cubicBezTo>
                    <a:pt x="2831" y="1"/>
                    <a:pt x="2728" y="69"/>
                    <a:pt x="2683" y="175"/>
                  </a:cubicBezTo>
                  <a:lnTo>
                    <a:pt x="80" y="6278"/>
                  </a:lnTo>
                  <a:cubicBezTo>
                    <a:pt x="0" y="6466"/>
                    <a:pt x="139" y="6676"/>
                    <a:pt x="344" y="6676"/>
                  </a:cubicBezTo>
                  <a:lnTo>
                    <a:pt x="7871" y="6676"/>
                  </a:lnTo>
                  <a:cubicBezTo>
                    <a:pt x="7989" y="6676"/>
                    <a:pt x="8095" y="6603"/>
                    <a:pt x="8137" y="6493"/>
                  </a:cubicBezTo>
                  <a:lnTo>
                    <a:pt x="10470" y="389"/>
                  </a:lnTo>
                  <a:cubicBezTo>
                    <a:pt x="10541" y="202"/>
                    <a:pt x="10403" y="1"/>
                    <a:pt x="102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3727;p64">
              <a:extLst>
                <a:ext uri="{FF2B5EF4-FFF2-40B4-BE49-F238E27FC236}">
                  <a16:creationId xmlns:a16="http://schemas.microsoft.com/office/drawing/2014/main" id="{17504CEC-71B4-44A7-88F4-3B7F1ED16788}"/>
                </a:ext>
              </a:extLst>
            </p:cNvPr>
            <p:cNvSpPr/>
            <p:nvPr/>
          </p:nvSpPr>
          <p:spPr>
            <a:xfrm>
              <a:off x="5356200" y="4239275"/>
              <a:ext cx="218750" cy="132550"/>
            </a:xfrm>
            <a:custGeom>
              <a:avLst/>
              <a:gdLst/>
              <a:ahLst/>
              <a:cxnLst/>
              <a:rect l="l" t="t" r="r" b="b"/>
              <a:pathLst>
                <a:path w="8750" h="5302" extrusionOk="0">
                  <a:moveTo>
                    <a:pt x="0" y="1"/>
                  </a:moveTo>
                  <a:lnTo>
                    <a:pt x="2035" y="5301"/>
                  </a:lnTo>
                  <a:lnTo>
                    <a:pt x="8749" y="5301"/>
                  </a:lnTo>
                  <a:lnTo>
                    <a:pt x="6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3728;p64">
              <a:extLst>
                <a:ext uri="{FF2B5EF4-FFF2-40B4-BE49-F238E27FC236}">
                  <a16:creationId xmlns:a16="http://schemas.microsoft.com/office/drawing/2014/main" id="{7C6AA5C2-F180-4035-88F4-5675435A6373}"/>
                </a:ext>
              </a:extLst>
            </p:cNvPr>
            <p:cNvSpPr/>
            <p:nvPr/>
          </p:nvSpPr>
          <p:spPr>
            <a:xfrm>
              <a:off x="5347700" y="4232100"/>
              <a:ext cx="235825" cy="146900"/>
            </a:xfrm>
            <a:custGeom>
              <a:avLst/>
              <a:gdLst/>
              <a:ahLst/>
              <a:cxnLst/>
              <a:rect l="l" t="t" r="r" b="b"/>
              <a:pathLst>
                <a:path w="9433" h="5876" extrusionOk="0">
                  <a:moveTo>
                    <a:pt x="6640" y="573"/>
                  </a:moveTo>
                  <a:lnTo>
                    <a:pt x="8656" y="5302"/>
                  </a:lnTo>
                  <a:lnTo>
                    <a:pt x="2573" y="5302"/>
                  </a:lnTo>
                  <a:lnTo>
                    <a:pt x="757" y="573"/>
                  </a:lnTo>
                  <a:close/>
                  <a:moveTo>
                    <a:pt x="340" y="1"/>
                  </a:moveTo>
                  <a:cubicBezTo>
                    <a:pt x="139" y="1"/>
                    <a:pt x="0" y="202"/>
                    <a:pt x="73" y="390"/>
                  </a:cubicBezTo>
                  <a:lnTo>
                    <a:pt x="2109" y="5691"/>
                  </a:lnTo>
                  <a:cubicBezTo>
                    <a:pt x="2151" y="5802"/>
                    <a:pt x="2257" y="5875"/>
                    <a:pt x="2375" y="5875"/>
                  </a:cubicBezTo>
                  <a:lnTo>
                    <a:pt x="9089" y="5875"/>
                  </a:lnTo>
                  <a:lnTo>
                    <a:pt x="9089" y="5874"/>
                  </a:lnTo>
                  <a:cubicBezTo>
                    <a:pt x="9294" y="5874"/>
                    <a:pt x="9433" y="5665"/>
                    <a:pt x="9352" y="5475"/>
                  </a:cubicBezTo>
                  <a:lnTo>
                    <a:pt x="7093" y="175"/>
                  </a:lnTo>
                  <a:cubicBezTo>
                    <a:pt x="7048" y="69"/>
                    <a:pt x="6944" y="1"/>
                    <a:pt x="68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3729;p64">
              <a:extLst>
                <a:ext uri="{FF2B5EF4-FFF2-40B4-BE49-F238E27FC236}">
                  <a16:creationId xmlns:a16="http://schemas.microsoft.com/office/drawing/2014/main" id="{F1B91445-34D8-4DA2-A7D4-CE065BD77FE5}"/>
                </a:ext>
              </a:extLst>
            </p:cNvPr>
            <p:cNvSpPr/>
            <p:nvPr/>
          </p:nvSpPr>
          <p:spPr>
            <a:xfrm>
              <a:off x="5407075" y="4371800"/>
              <a:ext cx="228400" cy="142075"/>
            </a:xfrm>
            <a:custGeom>
              <a:avLst/>
              <a:gdLst/>
              <a:ahLst/>
              <a:cxnLst/>
              <a:rect l="l" t="t" r="r" b="b"/>
              <a:pathLst>
                <a:path w="9136" h="5683" extrusionOk="0">
                  <a:moveTo>
                    <a:pt x="0" y="0"/>
                  </a:moveTo>
                  <a:lnTo>
                    <a:pt x="2181" y="5683"/>
                  </a:lnTo>
                  <a:lnTo>
                    <a:pt x="9135" y="5683"/>
                  </a:lnTo>
                  <a:lnTo>
                    <a:pt x="671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3730;p64">
              <a:extLst>
                <a:ext uri="{FF2B5EF4-FFF2-40B4-BE49-F238E27FC236}">
                  <a16:creationId xmlns:a16="http://schemas.microsoft.com/office/drawing/2014/main" id="{194099BB-AAE1-4D98-8BF9-A9FCE96C2C4D}"/>
                </a:ext>
              </a:extLst>
            </p:cNvPr>
            <p:cNvSpPr/>
            <p:nvPr/>
          </p:nvSpPr>
          <p:spPr>
            <a:xfrm>
              <a:off x="5398600" y="4364650"/>
              <a:ext cx="245450" cy="156375"/>
            </a:xfrm>
            <a:custGeom>
              <a:avLst/>
              <a:gdLst/>
              <a:ahLst/>
              <a:cxnLst/>
              <a:rect l="l" t="t" r="r" b="b"/>
              <a:pathLst>
                <a:path w="9818" h="6255" extrusionOk="0">
                  <a:moveTo>
                    <a:pt x="6864" y="573"/>
                  </a:moveTo>
                  <a:lnTo>
                    <a:pt x="9041" y="5682"/>
                  </a:lnTo>
                  <a:lnTo>
                    <a:pt x="2718" y="5682"/>
                  </a:lnTo>
                  <a:lnTo>
                    <a:pt x="756" y="573"/>
                  </a:lnTo>
                  <a:close/>
                  <a:moveTo>
                    <a:pt x="339" y="0"/>
                  </a:moveTo>
                  <a:cubicBezTo>
                    <a:pt x="139" y="0"/>
                    <a:pt x="1" y="202"/>
                    <a:pt x="73" y="389"/>
                  </a:cubicBezTo>
                  <a:lnTo>
                    <a:pt x="2254" y="6071"/>
                  </a:lnTo>
                  <a:cubicBezTo>
                    <a:pt x="2296" y="6182"/>
                    <a:pt x="2401" y="6255"/>
                    <a:pt x="2520" y="6255"/>
                  </a:cubicBezTo>
                  <a:lnTo>
                    <a:pt x="9474" y="6255"/>
                  </a:lnTo>
                  <a:cubicBezTo>
                    <a:pt x="9679" y="6255"/>
                    <a:pt x="9818" y="6044"/>
                    <a:pt x="9738" y="5856"/>
                  </a:cubicBezTo>
                  <a:lnTo>
                    <a:pt x="7316" y="175"/>
                  </a:lnTo>
                  <a:cubicBezTo>
                    <a:pt x="7271" y="68"/>
                    <a:pt x="7167" y="0"/>
                    <a:pt x="70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3731;p64">
              <a:extLst>
                <a:ext uri="{FF2B5EF4-FFF2-40B4-BE49-F238E27FC236}">
                  <a16:creationId xmlns:a16="http://schemas.microsoft.com/office/drawing/2014/main" id="{F5776CE6-B4A4-408F-A825-7C5124E2BC2E}"/>
                </a:ext>
              </a:extLst>
            </p:cNvPr>
            <p:cNvSpPr/>
            <p:nvPr/>
          </p:nvSpPr>
          <p:spPr>
            <a:xfrm>
              <a:off x="5461600" y="4513850"/>
              <a:ext cx="238900" cy="152600"/>
            </a:xfrm>
            <a:custGeom>
              <a:avLst/>
              <a:gdLst/>
              <a:ahLst/>
              <a:cxnLst/>
              <a:rect l="l" t="t" r="r" b="b"/>
              <a:pathLst>
                <a:path w="9556" h="6104" extrusionOk="0">
                  <a:moveTo>
                    <a:pt x="0" y="1"/>
                  </a:moveTo>
                  <a:lnTo>
                    <a:pt x="2343" y="6104"/>
                  </a:lnTo>
                  <a:lnTo>
                    <a:pt x="9556" y="6104"/>
                  </a:lnTo>
                  <a:lnTo>
                    <a:pt x="69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3732;p64">
              <a:extLst>
                <a:ext uri="{FF2B5EF4-FFF2-40B4-BE49-F238E27FC236}">
                  <a16:creationId xmlns:a16="http://schemas.microsoft.com/office/drawing/2014/main" id="{FBBFFEE2-E3D3-40AA-A084-64EA8932BBEC}"/>
                </a:ext>
              </a:extLst>
            </p:cNvPr>
            <p:cNvSpPr/>
            <p:nvPr/>
          </p:nvSpPr>
          <p:spPr>
            <a:xfrm>
              <a:off x="5453100" y="4506675"/>
              <a:ext cx="256000" cy="166925"/>
            </a:xfrm>
            <a:custGeom>
              <a:avLst/>
              <a:gdLst/>
              <a:ahLst/>
              <a:cxnLst/>
              <a:rect l="l" t="t" r="r" b="b"/>
              <a:pathLst>
                <a:path w="10240" h="6677" extrusionOk="0">
                  <a:moveTo>
                    <a:pt x="7107" y="574"/>
                  </a:moveTo>
                  <a:lnTo>
                    <a:pt x="9463" y="6105"/>
                  </a:lnTo>
                  <a:lnTo>
                    <a:pt x="2880" y="6105"/>
                  </a:lnTo>
                  <a:lnTo>
                    <a:pt x="758" y="574"/>
                  </a:lnTo>
                  <a:close/>
                  <a:moveTo>
                    <a:pt x="340" y="1"/>
                  </a:moveTo>
                  <a:cubicBezTo>
                    <a:pt x="139" y="1"/>
                    <a:pt x="1" y="202"/>
                    <a:pt x="74" y="390"/>
                  </a:cubicBezTo>
                  <a:lnTo>
                    <a:pt x="2417" y="6493"/>
                  </a:lnTo>
                  <a:cubicBezTo>
                    <a:pt x="2459" y="6603"/>
                    <a:pt x="2565" y="6676"/>
                    <a:pt x="2684" y="6676"/>
                  </a:cubicBezTo>
                  <a:lnTo>
                    <a:pt x="9896" y="6676"/>
                  </a:lnTo>
                  <a:cubicBezTo>
                    <a:pt x="10101" y="6676"/>
                    <a:pt x="10239" y="6468"/>
                    <a:pt x="10160" y="6278"/>
                  </a:cubicBezTo>
                  <a:lnTo>
                    <a:pt x="7558" y="175"/>
                  </a:lnTo>
                  <a:cubicBezTo>
                    <a:pt x="7513" y="69"/>
                    <a:pt x="7410" y="1"/>
                    <a:pt x="72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3733;p64">
              <a:extLst>
                <a:ext uri="{FF2B5EF4-FFF2-40B4-BE49-F238E27FC236}">
                  <a16:creationId xmlns:a16="http://schemas.microsoft.com/office/drawing/2014/main" id="{0D09D43E-1351-415E-BC38-5C7C8A395B46}"/>
                </a:ext>
              </a:extLst>
            </p:cNvPr>
            <p:cNvSpPr/>
            <p:nvPr/>
          </p:nvSpPr>
          <p:spPr>
            <a:xfrm>
              <a:off x="3888875" y="3988450"/>
              <a:ext cx="177600" cy="126900"/>
            </a:xfrm>
            <a:custGeom>
              <a:avLst/>
              <a:gdLst/>
              <a:ahLst/>
              <a:cxnLst/>
              <a:rect l="l" t="t" r="r" b="b"/>
              <a:pathLst>
                <a:path w="7104" h="5076" extrusionOk="0">
                  <a:moveTo>
                    <a:pt x="1" y="0"/>
                  </a:moveTo>
                  <a:lnTo>
                    <a:pt x="6" y="5075"/>
                  </a:lnTo>
                  <a:lnTo>
                    <a:pt x="7103" y="5075"/>
                  </a:lnTo>
                  <a:lnTo>
                    <a:pt x="6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3734;p64">
              <a:extLst>
                <a:ext uri="{FF2B5EF4-FFF2-40B4-BE49-F238E27FC236}">
                  <a16:creationId xmlns:a16="http://schemas.microsoft.com/office/drawing/2014/main" id="{7C4138A8-95F6-4D8E-81DF-99579D5E3A1E}"/>
                </a:ext>
              </a:extLst>
            </p:cNvPr>
            <p:cNvSpPr/>
            <p:nvPr/>
          </p:nvSpPr>
          <p:spPr>
            <a:xfrm>
              <a:off x="3881750" y="3981300"/>
              <a:ext cx="192100" cy="141225"/>
            </a:xfrm>
            <a:custGeom>
              <a:avLst/>
              <a:gdLst/>
              <a:ahLst/>
              <a:cxnLst/>
              <a:rect l="l" t="t" r="r" b="b"/>
              <a:pathLst>
                <a:path w="7684" h="5649" extrusionOk="0">
                  <a:moveTo>
                    <a:pt x="6868" y="572"/>
                  </a:moveTo>
                  <a:lnTo>
                    <a:pt x="7087" y="5075"/>
                  </a:lnTo>
                  <a:lnTo>
                    <a:pt x="576" y="5075"/>
                  </a:lnTo>
                  <a:lnTo>
                    <a:pt x="572" y="572"/>
                  </a:lnTo>
                  <a:close/>
                  <a:moveTo>
                    <a:pt x="286" y="0"/>
                  </a:moveTo>
                  <a:cubicBezTo>
                    <a:pt x="128" y="0"/>
                    <a:pt x="0" y="129"/>
                    <a:pt x="0" y="286"/>
                  </a:cubicBezTo>
                  <a:lnTo>
                    <a:pt x="5" y="5361"/>
                  </a:lnTo>
                  <a:cubicBezTo>
                    <a:pt x="5" y="5520"/>
                    <a:pt x="133" y="5648"/>
                    <a:pt x="291" y="5648"/>
                  </a:cubicBezTo>
                  <a:lnTo>
                    <a:pt x="7388" y="5648"/>
                  </a:lnTo>
                  <a:cubicBezTo>
                    <a:pt x="7551" y="5648"/>
                    <a:pt x="7683" y="5511"/>
                    <a:pt x="7674" y="5347"/>
                  </a:cubicBezTo>
                  <a:lnTo>
                    <a:pt x="7427" y="272"/>
                  </a:lnTo>
                  <a:cubicBezTo>
                    <a:pt x="7419" y="120"/>
                    <a:pt x="7294" y="0"/>
                    <a:pt x="71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3735;p64">
              <a:extLst>
                <a:ext uri="{FF2B5EF4-FFF2-40B4-BE49-F238E27FC236}">
                  <a16:creationId xmlns:a16="http://schemas.microsoft.com/office/drawing/2014/main" id="{17A67C33-6D37-4653-A996-97861AF4726D}"/>
                </a:ext>
              </a:extLst>
            </p:cNvPr>
            <p:cNvSpPr/>
            <p:nvPr/>
          </p:nvSpPr>
          <p:spPr>
            <a:xfrm>
              <a:off x="5308600" y="4115325"/>
              <a:ext cx="209825" cy="123975"/>
            </a:xfrm>
            <a:custGeom>
              <a:avLst/>
              <a:gdLst/>
              <a:ahLst/>
              <a:cxnLst/>
              <a:rect l="l" t="t" r="r" b="b"/>
              <a:pathLst>
                <a:path w="8393" h="4959" extrusionOk="0">
                  <a:moveTo>
                    <a:pt x="1" y="0"/>
                  </a:moveTo>
                  <a:lnTo>
                    <a:pt x="1904" y="4959"/>
                  </a:lnTo>
                  <a:lnTo>
                    <a:pt x="8393" y="4959"/>
                  </a:lnTo>
                  <a:lnTo>
                    <a:pt x="627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3736;p64">
              <a:extLst>
                <a:ext uri="{FF2B5EF4-FFF2-40B4-BE49-F238E27FC236}">
                  <a16:creationId xmlns:a16="http://schemas.microsoft.com/office/drawing/2014/main" id="{A4995360-0CE0-4521-8420-2C1854C9824D}"/>
                </a:ext>
              </a:extLst>
            </p:cNvPr>
            <p:cNvSpPr/>
            <p:nvPr/>
          </p:nvSpPr>
          <p:spPr>
            <a:xfrm>
              <a:off x="5300125" y="4108175"/>
              <a:ext cx="226925" cy="138275"/>
            </a:xfrm>
            <a:custGeom>
              <a:avLst/>
              <a:gdLst/>
              <a:ahLst/>
              <a:cxnLst/>
              <a:rect l="l" t="t" r="r" b="b"/>
              <a:pathLst>
                <a:path w="9077" h="5531" extrusionOk="0">
                  <a:moveTo>
                    <a:pt x="6430" y="573"/>
                  </a:moveTo>
                  <a:lnTo>
                    <a:pt x="8300" y="4958"/>
                  </a:lnTo>
                  <a:lnTo>
                    <a:pt x="2440" y="4958"/>
                  </a:lnTo>
                  <a:lnTo>
                    <a:pt x="756" y="573"/>
                  </a:lnTo>
                  <a:close/>
                  <a:moveTo>
                    <a:pt x="340" y="0"/>
                  </a:moveTo>
                  <a:cubicBezTo>
                    <a:pt x="139" y="0"/>
                    <a:pt x="0" y="202"/>
                    <a:pt x="72" y="389"/>
                  </a:cubicBezTo>
                  <a:lnTo>
                    <a:pt x="1976" y="5347"/>
                  </a:lnTo>
                  <a:cubicBezTo>
                    <a:pt x="2019" y="5457"/>
                    <a:pt x="2125" y="5530"/>
                    <a:pt x="2243" y="5530"/>
                  </a:cubicBezTo>
                  <a:lnTo>
                    <a:pt x="8733" y="5530"/>
                  </a:lnTo>
                  <a:cubicBezTo>
                    <a:pt x="8938" y="5530"/>
                    <a:pt x="9076" y="5320"/>
                    <a:pt x="8997" y="5132"/>
                  </a:cubicBezTo>
                  <a:lnTo>
                    <a:pt x="6882" y="174"/>
                  </a:lnTo>
                  <a:cubicBezTo>
                    <a:pt x="6837" y="68"/>
                    <a:pt x="6734" y="0"/>
                    <a:pt x="66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3737;p64">
              <a:extLst>
                <a:ext uri="{FF2B5EF4-FFF2-40B4-BE49-F238E27FC236}">
                  <a16:creationId xmlns:a16="http://schemas.microsoft.com/office/drawing/2014/main" id="{A7575E69-8D82-4EED-B8FB-ECBAD986C232}"/>
                </a:ext>
              </a:extLst>
            </p:cNvPr>
            <p:cNvSpPr/>
            <p:nvPr/>
          </p:nvSpPr>
          <p:spPr>
            <a:xfrm>
              <a:off x="5217325" y="4366929"/>
              <a:ext cx="244300" cy="142075"/>
            </a:xfrm>
            <a:custGeom>
              <a:avLst/>
              <a:gdLst/>
              <a:ahLst/>
              <a:cxnLst/>
              <a:rect l="l" t="t" r="r" b="b"/>
              <a:pathLst>
                <a:path w="9772" h="5683" extrusionOk="0">
                  <a:moveTo>
                    <a:pt x="1" y="0"/>
                  </a:moveTo>
                  <a:lnTo>
                    <a:pt x="1910" y="5683"/>
                  </a:lnTo>
                  <a:lnTo>
                    <a:pt x="9771" y="5683"/>
                  </a:lnTo>
                  <a:lnTo>
                    <a:pt x="759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3738;p64">
              <a:extLst>
                <a:ext uri="{FF2B5EF4-FFF2-40B4-BE49-F238E27FC236}">
                  <a16:creationId xmlns:a16="http://schemas.microsoft.com/office/drawing/2014/main" id="{1510D010-FE4B-4E6F-B37E-79138F6DEB44}"/>
                </a:ext>
              </a:extLst>
            </p:cNvPr>
            <p:cNvSpPr/>
            <p:nvPr/>
          </p:nvSpPr>
          <p:spPr>
            <a:xfrm>
              <a:off x="5209000" y="4364650"/>
              <a:ext cx="261125" cy="156375"/>
            </a:xfrm>
            <a:custGeom>
              <a:avLst/>
              <a:gdLst/>
              <a:ahLst/>
              <a:cxnLst/>
              <a:rect l="l" t="t" r="r" b="b"/>
              <a:pathLst>
                <a:path w="10445" h="6255" extrusionOk="0">
                  <a:moveTo>
                    <a:pt x="7727" y="573"/>
                  </a:moveTo>
                  <a:lnTo>
                    <a:pt x="9688" y="5682"/>
                  </a:lnTo>
                  <a:lnTo>
                    <a:pt x="2448" y="5682"/>
                  </a:lnTo>
                  <a:lnTo>
                    <a:pt x="732" y="573"/>
                  </a:lnTo>
                  <a:close/>
                  <a:moveTo>
                    <a:pt x="334" y="0"/>
                  </a:moveTo>
                  <a:cubicBezTo>
                    <a:pt x="138" y="0"/>
                    <a:pt x="0" y="193"/>
                    <a:pt x="63" y="377"/>
                  </a:cubicBezTo>
                  <a:lnTo>
                    <a:pt x="1972" y="6060"/>
                  </a:lnTo>
                  <a:cubicBezTo>
                    <a:pt x="2011" y="6176"/>
                    <a:pt x="2120" y="6255"/>
                    <a:pt x="2243" y="6255"/>
                  </a:cubicBezTo>
                  <a:lnTo>
                    <a:pt x="10104" y="6255"/>
                  </a:lnTo>
                  <a:cubicBezTo>
                    <a:pt x="10306" y="6255"/>
                    <a:pt x="10444" y="6053"/>
                    <a:pt x="10371" y="5866"/>
                  </a:cubicBezTo>
                  <a:lnTo>
                    <a:pt x="8191" y="185"/>
                  </a:lnTo>
                  <a:cubicBezTo>
                    <a:pt x="8149" y="74"/>
                    <a:pt x="8042" y="0"/>
                    <a:pt x="79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3739;p64">
              <a:extLst>
                <a:ext uri="{FF2B5EF4-FFF2-40B4-BE49-F238E27FC236}">
                  <a16:creationId xmlns:a16="http://schemas.microsoft.com/office/drawing/2014/main" id="{664AD342-C754-4BB6-956A-5C5834121151}"/>
                </a:ext>
              </a:extLst>
            </p:cNvPr>
            <p:cNvSpPr/>
            <p:nvPr/>
          </p:nvSpPr>
          <p:spPr>
            <a:xfrm>
              <a:off x="2646850" y="3988450"/>
              <a:ext cx="213800" cy="126900"/>
            </a:xfrm>
            <a:custGeom>
              <a:avLst/>
              <a:gdLst/>
              <a:ahLst/>
              <a:cxnLst/>
              <a:rect l="l" t="t" r="r" b="b"/>
              <a:pathLst>
                <a:path w="8552" h="5076" extrusionOk="0">
                  <a:moveTo>
                    <a:pt x="1696" y="0"/>
                  </a:moveTo>
                  <a:lnTo>
                    <a:pt x="0" y="5075"/>
                  </a:lnTo>
                  <a:lnTo>
                    <a:pt x="7099" y="5075"/>
                  </a:lnTo>
                  <a:lnTo>
                    <a:pt x="855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3740;p64">
              <a:extLst>
                <a:ext uri="{FF2B5EF4-FFF2-40B4-BE49-F238E27FC236}">
                  <a16:creationId xmlns:a16="http://schemas.microsoft.com/office/drawing/2014/main" id="{0E49D54F-E036-47E0-99F4-CB0B0379D962}"/>
                </a:ext>
              </a:extLst>
            </p:cNvPr>
            <p:cNvSpPr/>
            <p:nvPr/>
          </p:nvSpPr>
          <p:spPr>
            <a:xfrm>
              <a:off x="2638525" y="3981300"/>
              <a:ext cx="230325" cy="141225"/>
            </a:xfrm>
            <a:custGeom>
              <a:avLst/>
              <a:gdLst/>
              <a:ahLst/>
              <a:cxnLst/>
              <a:rect l="l" t="t" r="r" b="b"/>
              <a:pathLst>
                <a:path w="9213" h="5649" extrusionOk="0">
                  <a:moveTo>
                    <a:pt x="8505" y="572"/>
                  </a:moveTo>
                  <a:lnTo>
                    <a:pt x="7215" y="5075"/>
                  </a:lnTo>
                  <a:lnTo>
                    <a:pt x="731" y="5075"/>
                  </a:lnTo>
                  <a:lnTo>
                    <a:pt x="2235" y="572"/>
                  </a:lnTo>
                  <a:close/>
                  <a:moveTo>
                    <a:pt x="2029" y="0"/>
                  </a:moveTo>
                  <a:cubicBezTo>
                    <a:pt x="1906" y="0"/>
                    <a:pt x="1797" y="79"/>
                    <a:pt x="1759" y="195"/>
                  </a:cubicBezTo>
                  <a:lnTo>
                    <a:pt x="62" y="5272"/>
                  </a:lnTo>
                  <a:cubicBezTo>
                    <a:pt x="0" y="5456"/>
                    <a:pt x="137" y="5647"/>
                    <a:pt x="333" y="5648"/>
                  </a:cubicBezTo>
                  <a:lnTo>
                    <a:pt x="7432" y="5648"/>
                  </a:lnTo>
                  <a:cubicBezTo>
                    <a:pt x="7559" y="5648"/>
                    <a:pt x="7672" y="5562"/>
                    <a:pt x="7706" y="5439"/>
                  </a:cubicBezTo>
                  <a:lnTo>
                    <a:pt x="9160" y="366"/>
                  </a:lnTo>
                  <a:cubicBezTo>
                    <a:pt x="9212" y="182"/>
                    <a:pt x="9075" y="0"/>
                    <a:pt x="88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3741;p64">
              <a:extLst>
                <a:ext uri="{FF2B5EF4-FFF2-40B4-BE49-F238E27FC236}">
                  <a16:creationId xmlns:a16="http://schemas.microsoft.com/office/drawing/2014/main" id="{272404AD-3FAF-41C1-B139-A6878FFB41E6}"/>
                </a:ext>
              </a:extLst>
            </p:cNvPr>
            <p:cNvSpPr/>
            <p:nvPr/>
          </p:nvSpPr>
          <p:spPr>
            <a:xfrm>
              <a:off x="5131150" y="4110454"/>
              <a:ext cx="225075" cy="123975"/>
            </a:xfrm>
            <a:custGeom>
              <a:avLst/>
              <a:gdLst/>
              <a:ahLst/>
              <a:cxnLst/>
              <a:rect l="l" t="t" r="r" b="b"/>
              <a:pathLst>
                <a:path w="9003" h="4959" extrusionOk="0">
                  <a:moveTo>
                    <a:pt x="0" y="0"/>
                  </a:moveTo>
                  <a:lnTo>
                    <a:pt x="1666" y="4959"/>
                  </a:lnTo>
                  <a:lnTo>
                    <a:pt x="9002" y="4959"/>
                  </a:lnTo>
                  <a:lnTo>
                    <a:pt x="709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3742;p64">
              <a:extLst>
                <a:ext uri="{FF2B5EF4-FFF2-40B4-BE49-F238E27FC236}">
                  <a16:creationId xmlns:a16="http://schemas.microsoft.com/office/drawing/2014/main" id="{8A070F4F-82C7-4B0D-8538-5A6273DFB1E2}"/>
                </a:ext>
              </a:extLst>
            </p:cNvPr>
            <p:cNvSpPr/>
            <p:nvPr/>
          </p:nvSpPr>
          <p:spPr>
            <a:xfrm>
              <a:off x="5122825" y="4108175"/>
              <a:ext cx="241875" cy="138275"/>
            </a:xfrm>
            <a:custGeom>
              <a:avLst/>
              <a:gdLst/>
              <a:ahLst/>
              <a:cxnLst/>
              <a:rect l="l" t="t" r="r" b="b"/>
              <a:pathLst>
                <a:path w="9675" h="5531" extrusionOk="0">
                  <a:moveTo>
                    <a:pt x="7235" y="573"/>
                  </a:moveTo>
                  <a:lnTo>
                    <a:pt x="8919" y="4958"/>
                  </a:lnTo>
                  <a:lnTo>
                    <a:pt x="2206" y="4958"/>
                  </a:lnTo>
                  <a:lnTo>
                    <a:pt x="731" y="573"/>
                  </a:lnTo>
                  <a:close/>
                  <a:moveTo>
                    <a:pt x="331" y="0"/>
                  </a:moveTo>
                  <a:cubicBezTo>
                    <a:pt x="138" y="0"/>
                    <a:pt x="0" y="192"/>
                    <a:pt x="63" y="377"/>
                  </a:cubicBezTo>
                  <a:lnTo>
                    <a:pt x="1729" y="5336"/>
                  </a:lnTo>
                  <a:cubicBezTo>
                    <a:pt x="1767" y="5452"/>
                    <a:pt x="1876" y="5530"/>
                    <a:pt x="1999" y="5530"/>
                  </a:cubicBezTo>
                  <a:lnTo>
                    <a:pt x="9335" y="5530"/>
                  </a:lnTo>
                  <a:cubicBezTo>
                    <a:pt x="9536" y="5530"/>
                    <a:pt x="9675" y="5329"/>
                    <a:pt x="9603" y="5141"/>
                  </a:cubicBezTo>
                  <a:lnTo>
                    <a:pt x="7698" y="184"/>
                  </a:lnTo>
                  <a:cubicBezTo>
                    <a:pt x="7656" y="74"/>
                    <a:pt x="7550" y="0"/>
                    <a:pt x="7432" y="0"/>
                  </a:cubicBezTo>
                  <a:lnTo>
                    <a:pt x="333" y="0"/>
                  </a:lnTo>
                  <a:cubicBezTo>
                    <a:pt x="333" y="0"/>
                    <a:pt x="332" y="0"/>
                    <a:pt x="3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3743;p64">
              <a:extLst>
                <a:ext uri="{FF2B5EF4-FFF2-40B4-BE49-F238E27FC236}">
                  <a16:creationId xmlns:a16="http://schemas.microsoft.com/office/drawing/2014/main" id="{FCEF99E4-94D1-4A15-864F-ECB288B5385D}"/>
                </a:ext>
              </a:extLst>
            </p:cNvPr>
            <p:cNvSpPr/>
            <p:nvPr/>
          </p:nvSpPr>
          <p:spPr>
            <a:xfrm>
              <a:off x="5259900" y="3988450"/>
              <a:ext cx="205700" cy="126900"/>
            </a:xfrm>
            <a:custGeom>
              <a:avLst/>
              <a:gdLst/>
              <a:ahLst/>
              <a:cxnLst/>
              <a:rect l="l" t="t" r="r" b="b"/>
              <a:pathLst>
                <a:path w="8228" h="5076" extrusionOk="0">
                  <a:moveTo>
                    <a:pt x="1" y="0"/>
                  </a:moveTo>
                  <a:lnTo>
                    <a:pt x="1949" y="5075"/>
                  </a:lnTo>
                  <a:lnTo>
                    <a:pt x="8227" y="5075"/>
                  </a:lnTo>
                  <a:lnTo>
                    <a:pt x="606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3744;p64">
              <a:extLst>
                <a:ext uri="{FF2B5EF4-FFF2-40B4-BE49-F238E27FC236}">
                  <a16:creationId xmlns:a16="http://schemas.microsoft.com/office/drawing/2014/main" id="{21C3B5C5-37C7-4F64-BD49-62A3D75637C5}"/>
                </a:ext>
              </a:extLst>
            </p:cNvPr>
            <p:cNvSpPr/>
            <p:nvPr/>
          </p:nvSpPr>
          <p:spPr>
            <a:xfrm>
              <a:off x="5251400" y="3981300"/>
              <a:ext cx="222775" cy="141225"/>
            </a:xfrm>
            <a:custGeom>
              <a:avLst/>
              <a:gdLst/>
              <a:ahLst/>
              <a:cxnLst/>
              <a:rect l="l" t="t" r="r" b="b"/>
              <a:pathLst>
                <a:path w="8911" h="5649" extrusionOk="0">
                  <a:moveTo>
                    <a:pt x="6216" y="572"/>
                  </a:moveTo>
                  <a:lnTo>
                    <a:pt x="8134" y="5075"/>
                  </a:lnTo>
                  <a:lnTo>
                    <a:pt x="2485" y="5075"/>
                  </a:lnTo>
                  <a:lnTo>
                    <a:pt x="757" y="572"/>
                  </a:lnTo>
                  <a:close/>
                  <a:moveTo>
                    <a:pt x="340" y="0"/>
                  </a:moveTo>
                  <a:cubicBezTo>
                    <a:pt x="138" y="0"/>
                    <a:pt x="0" y="202"/>
                    <a:pt x="73" y="389"/>
                  </a:cubicBezTo>
                  <a:lnTo>
                    <a:pt x="2021" y="5464"/>
                  </a:lnTo>
                  <a:cubicBezTo>
                    <a:pt x="2063" y="5574"/>
                    <a:pt x="2170" y="5647"/>
                    <a:pt x="2288" y="5648"/>
                  </a:cubicBezTo>
                  <a:lnTo>
                    <a:pt x="8567" y="5648"/>
                  </a:lnTo>
                  <a:lnTo>
                    <a:pt x="8567" y="5647"/>
                  </a:lnTo>
                  <a:cubicBezTo>
                    <a:pt x="8772" y="5647"/>
                    <a:pt x="8911" y="5438"/>
                    <a:pt x="8831" y="5249"/>
                  </a:cubicBezTo>
                  <a:lnTo>
                    <a:pt x="6667" y="173"/>
                  </a:lnTo>
                  <a:cubicBezTo>
                    <a:pt x="6622" y="68"/>
                    <a:pt x="6518" y="0"/>
                    <a:pt x="64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3745;p64">
              <a:extLst>
                <a:ext uri="{FF2B5EF4-FFF2-40B4-BE49-F238E27FC236}">
                  <a16:creationId xmlns:a16="http://schemas.microsoft.com/office/drawing/2014/main" id="{51214036-3B8C-449D-A617-4397B002D546}"/>
                </a:ext>
              </a:extLst>
            </p:cNvPr>
            <p:cNvSpPr/>
            <p:nvPr/>
          </p:nvSpPr>
          <p:spPr>
            <a:xfrm>
              <a:off x="5088525" y="3983579"/>
              <a:ext cx="220100" cy="126900"/>
            </a:xfrm>
            <a:custGeom>
              <a:avLst/>
              <a:gdLst/>
              <a:ahLst/>
              <a:cxnLst/>
              <a:rect l="l" t="t" r="r" b="b"/>
              <a:pathLst>
                <a:path w="8804" h="5076" extrusionOk="0">
                  <a:moveTo>
                    <a:pt x="1" y="0"/>
                  </a:moveTo>
                  <a:lnTo>
                    <a:pt x="1705" y="5075"/>
                  </a:lnTo>
                  <a:lnTo>
                    <a:pt x="8804" y="5075"/>
                  </a:lnTo>
                  <a:lnTo>
                    <a:pt x="6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3746;p64">
              <a:extLst>
                <a:ext uri="{FF2B5EF4-FFF2-40B4-BE49-F238E27FC236}">
                  <a16:creationId xmlns:a16="http://schemas.microsoft.com/office/drawing/2014/main" id="{1210A38B-DE86-494A-914D-DEC0C3DBAFC7}"/>
                </a:ext>
              </a:extLst>
            </p:cNvPr>
            <p:cNvSpPr/>
            <p:nvPr/>
          </p:nvSpPr>
          <p:spPr>
            <a:xfrm>
              <a:off x="5080175" y="3981300"/>
              <a:ext cx="236925" cy="141225"/>
            </a:xfrm>
            <a:custGeom>
              <a:avLst/>
              <a:gdLst/>
              <a:ahLst/>
              <a:cxnLst/>
              <a:rect l="l" t="t" r="r" b="b"/>
              <a:pathLst>
                <a:path w="9477" h="5649" extrusionOk="0">
                  <a:moveTo>
                    <a:pt x="6993" y="572"/>
                  </a:moveTo>
                  <a:lnTo>
                    <a:pt x="8721" y="5075"/>
                  </a:lnTo>
                  <a:lnTo>
                    <a:pt x="2246" y="5075"/>
                  </a:lnTo>
                  <a:lnTo>
                    <a:pt x="732" y="572"/>
                  </a:lnTo>
                  <a:close/>
                  <a:moveTo>
                    <a:pt x="333" y="0"/>
                  </a:moveTo>
                  <a:cubicBezTo>
                    <a:pt x="138" y="0"/>
                    <a:pt x="1" y="192"/>
                    <a:pt x="63" y="377"/>
                  </a:cubicBezTo>
                  <a:lnTo>
                    <a:pt x="1769" y="5452"/>
                  </a:lnTo>
                  <a:cubicBezTo>
                    <a:pt x="1807" y="5569"/>
                    <a:pt x="1916" y="5648"/>
                    <a:pt x="2039" y="5648"/>
                  </a:cubicBezTo>
                  <a:lnTo>
                    <a:pt x="9138" y="5648"/>
                  </a:lnTo>
                  <a:lnTo>
                    <a:pt x="9138" y="5647"/>
                  </a:lnTo>
                  <a:cubicBezTo>
                    <a:pt x="9338" y="5647"/>
                    <a:pt x="9476" y="5446"/>
                    <a:pt x="9404" y="5259"/>
                  </a:cubicBezTo>
                  <a:lnTo>
                    <a:pt x="7456" y="184"/>
                  </a:lnTo>
                  <a:cubicBezTo>
                    <a:pt x="7414" y="74"/>
                    <a:pt x="7308" y="0"/>
                    <a:pt x="7190" y="0"/>
                  </a:cubicBezTo>
                  <a:lnTo>
                    <a:pt x="335" y="0"/>
                  </a:lnTo>
                  <a:cubicBezTo>
                    <a:pt x="334" y="0"/>
                    <a:pt x="333" y="0"/>
                    <a:pt x="3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3747;p64">
              <a:extLst>
                <a:ext uri="{FF2B5EF4-FFF2-40B4-BE49-F238E27FC236}">
                  <a16:creationId xmlns:a16="http://schemas.microsoft.com/office/drawing/2014/main" id="{822D2136-6C25-4003-A6CC-960195F900F5}"/>
                </a:ext>
              </a:extLst>
            </p:cNvPr>
            <p:cNvSpPr/>
            <p:nvPr/>
          </p:nvSpPr>
          <p:spPr>
            <a:xfrm>
              <a:off x="4675475" y="4508979"/>
              <a:ext cx="233225" cy="152600"/>
            </a:xfrm>
            <a:custGeom>
              <a:avLst/>
              <a:gdLst/>
              <a:ahLst/>
              <a:cxnLst/>
              <a:rect l="l" t="t" r="r" b="b"/>
              <a:pathLst>
                <a:path w="9329" h="6104" extrusionOk="0">
                  <a:moveTo>
                    <a:pt x="1" y="1"/>
                  </a:moveTo>
                  <a:lnTo>
                    <a:pt x="1176" y="6104"/>
                  </a:lnTo>
                  <a:lnTo>
                    <a:pt x="9328" y="6104"/>
                  </a:lnTo>
                  <a:lnTo>
                    <a:pt x="786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3748;p64">
              <a:extLst>
                <a:ext uri="{FF2B5EF4-FFF2-40B4-BE49-F238E27FC236}">
                  <a16:creationId xmlns:a16="http://schemas.microsoft.com/office/drawing/2014/main" id="{B814A7A1-E462-45B8-AE37-80E8F49B6393}"/>
                </a:ext>
              </a:extLst>
            </p:cNvPr>
            <p:cNvSpPr/>
            <p:nvPr/>
          </p:nvSpPr>
          <p:spPr>
            <a:xfrm>
              <a:off x="4667600" y="4506675"/>
              <a:ext cx="249125" cy="166925"/>
            </a:xfrm>
            <a:custGeom>
              <a:avLst/>
              <a:gdLst/>
              <a:ahLst/>
              <a:cxnLst/>
              <a:rect l="l" t="t" r="r" b="b"/>
              <a:pathLst>
                <a:path w="9965" h="6677" extrusionOk="0">
                  <a:moveTo>
                    <a:pt x="7950" y="574"/>
                  </a:moveTo>
                  <a:lnTo>
                    <a:pt x="9280" y="6105"/>
                  </a:lnTo>
                  <a:lnTo>
                    <a:pt x="1727" y="6105"/>
                  </a:lnTo>
                  <a:lnTo>
                    <a:pt x="662" y="574"/>
                  </a:lnTo>
                  <a:close/>
                  <a:moveTo>
                    <a:pt x="316" y="1"/>
                  </a:moveTo>
                  <a:cubicBezTo>
                    <a:pt x="135" y="1"/>
                    <a:pt x="0" y="165"/>
                    <a:pt x="34" y="342"/>
                  </a:cubicBezTo>
                  <a:lnTo>
                    <a:pt x="1209" y="6444"/>
                  </a:lnTo>
                  <a:cubicBezTo>
                    <a:pt x="1235" y="6579"/>
                    <a:pt x="1353" y="6676"/>
                    <a:pt x="1490" y="6676"/>
                  </a:cubicBezTo>
                  <a:lnTo>
                    <a:pt x="9643" y="6676"/>
                  </a:lnTo>
                  <a:cubicBezTo>
                    <a:pt x="9828" y="6675"/>
                    <a:pt x="9965" y="6503"/>
                    <a:pt x="9921" y="6324"/>
                  </a:cubicBezTo>
                  <a:lnTo>
                    <a:pt x="8455" y="220"/>
                  </a:lnTo>
                  <a:cubicBezTo>
                    <a:pt x="8424" y="92"/>
                    <a:pt x="8309" y="1"/>
                    <a:pt x="81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3749;p64">
              <a:extLst>
                <a:ext uri="{FF2B5EF4-FFF2-40B4-BE49-F238E27FC236}">
                  <a16:creationId xmlns:a16="http://schemas.microsoft.com/office/drawing/2014/main" id="{35CA8B39-35E2-4090-A8A5-5F202314B897}"/>
                </a:ext>
              </a:extLst>
            </p:cNvPr>
            <p:cNvSpPr/>
            <p:nvPr/>
          </p:nvSpPr>
          <p:spPr>
            <a:xfrm>
              <a:off x="5265075" y="4508979"/>
              <a:ext cx="255125" cy="152600"/>
            </a:xfrm>
            <a:custGeom>
              <a:avLst/>
              <a:gdLst/>
              <a:ahLst/>
              <a:cxnLst/>
              <a:rect l="l" t="t" r="r" b="b"/>
              <a:pathLst>
                <a:path w="10205" h="6104" extrusionOk="0">
                  <a:moveTo>
                    <a:pt x="0" y="1"/>
                  </a:moveTo>
                  <a:lnTo>
                    <a:pt x="2051" y="6104"/>
                  </a:lnTo>
                  <a:lnTo>
                    <a:pt x="10204" y="6104"/>
                  </a:lnTo>
                  <a:lnTo>
                    <a:pt x="78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3750;p64">
              <a:extLst>
                <a:ext uri="{FF2B5EF4-FFF2-40B4-BE49-F238E27FC236}">
                  <a16:creationId xmlns:a16="http://schemas.microsoft.com/office/drawing/2014/main" id="{D60F164A-10E5-4395-8C80-ADF5DC19CD6E}"/>
                </a:ext>
              </a:extLst>
            </p:cNvPr>
            <p:cNvSpPr/>
            <p:nvPr/>
          </p:nvSpPr>
          <p:spPr>
            <a:xfrm>
              <a:off x="5256750" y="4506675"/>
              <a:ext cx="271925" cy="166925"/>
            </a:xfrm>
            <a:custGeom>
              <a:avLst/>
              <a:gdLst/>
              <a:ahLst/>
              <a:cxnLst/>
              <a:rect l="l" t="t" r="r" b="b"/>
              <a:pathLst>
                <a:path w="10877" h="6677" extrusionOk="0">
                  <a:moveTo>
                    <a:pt x="7998" y="574"/>
                  </a:moveTo>
                  <a:lnTo>
                    <a:pt x="10122" y="6105"/>
                  </a:lnTo>
                  <a:lnTo>
                    <a:pt x="2590" y="6105"/>
                  </a:lnTo>
                  <a:lnTo>
                    <a:pt x="731" y="574"/>
                  </a:lnTo>
                  <a:close/>
                  <a:moveTo>
                    <a:pt x="333" y="1"/>
                  </a:moveTo>
                  <a:cubicBezTo>
                    <a:pt x="137" y="1"/>
                    <a:pt x="0" y="193"/>
                    <a:pt x="63" y="377"/>
                  </a:cubicBezTo>
                  <a:lnTo>
                    <a:pt x="2113" y="6482"/>
                  </a:lnTo>
                  <a:cubicBezTo>
                    <a:pt x="2152" y="6598"/>
                    <a:pt x="2261" y="6676"/>
                    <a:pt x="2384" y="6676"/>
                  </a:cubicBezTo>
                  <a:lnTo>
                    <a:pt x="10538" y="6676"/>
                  </a:lnTo>
                  <a:cubicBezTo>
                    <a:pt x="10738" y="6676"/>
                    <a:pt x="10877" y="6475"/>
                    <a:pt x="10805" y="6288"/>
                  </a:cubicBezTo>
                  <a:lnTo>
                    <a:pt x="8462" y="184"/>
                  </a:lnTo>
                  <a:cubicBezTo>
                    <a:pt x="8419" y="74"/>
                    <a:pt x="8312" y="1"/>
                    <a:pt x="81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3751;p64">
              <a:extLst>
                <a:ext uri="{FF2B5EF4-FFF2-40B4-BE49-F238E27FC236}">
                  <a16:creationId xmlns:a16="http://schemas.microsoft.com/office/drawing/2014/main" id="{1F81B82F-2A0E-4FDA-8F2F-BAB1CA21B795}"/>
                </a:ext>
              </a:extLst>
            </p:cNvPr>
            <p:cNvSpPr/>
            <p:nvPr/>
          </p:nvSpPr>
          <p:spPr>
            <a:xfrm>
              <a:off x="4917150" y="3983579"/>
              <a:ext cx="214025" cy="126900"/>
            </a:xfrm>
            <a:custGeom>
              <a:avLst/>
              <a:gdLst/>
              <a:ahLst/>
              <a:cxnLst/>
              <a:rect l="l" t="t" r="r" b="b"/>
              <a:pathLst>
                <a:path w="8561" h="5076" extrusionOk="0">
                  <a:moveTo>
                    <a:pt x="1" y="0"/>
                  </a:moveTo>
                  <a:lnTo>
                    <a:pt x="1463" y="5075"/>
                  </a:lnTo>
                  <a:lnTo>
                    <a:pt x="8560" y="5075"/>
                  </a:lnTo>
                  <a:lnTo>
                    <a:pt x="6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3752;p64">
              <a:extLst>
                <a:ext uri="{FF2B5EF4-FFF2-40B4-BE49-F238E27FC236}">
                  <a16:creationId xmlns:a16="http://schemas.microsoft.com/office/drawing/2014/main" id="{F05A2638-815B-4EF0-8CC2-37155AECFC49}"/>
                </a:ext>
              </a:extLst>
            </p:cNvPr>
            <p:cNvSpPr/>
            <p:nvPr/>
          </p:nvSpPr>
          <p:spPr>
            <a:xfrm>
              <a:off x="4908950" y="3981300"/>
              <a:ext cx="230575" cy="141225"/>
            </a:xfrm>
            <a:custGeom>
              <a:avLst/>
              <a:gdLst/>
              <a:ahLst/>
              <a:cxnLst/>
              <a:rect l="l" t="t" r="r" b="b"/>
              <a:pathLst>
                <a:path w="9223" h="5649" extrusionOk="0">
                  <a:moveTo>
                    <a:pt x="6977" y="572"/>
                  </a:moveTo>
                  <a:lnTo>
                    <a:pt x="8491" y="5075"/>
                  </a:lnTo>
                  <a:lnTo>
                    <a:pt x="2006" y="5075"/>
                  </a:lnTo>
                  <a:lnTo>
                    <a:pt x="708" y="572"/>
                  </a:lnTo>
                  <a:close/>
                  <a:moveTo>
                    <a:pt x="329" y="0"/>
                  </a:moveTo>
                  <a:cubicBezTo>
                    <a:pt x="138" y="0"/>
                    <a:pt x="1" y="182"/>
                    <a:pt x="53" y="366"/>
                  </a:cubicBezTo>
                  <a:lnTo>
                    <a:pt x="1515" y="5441"/>
                  </a:lnTo>
                  <a:cubicBezTo>
                    <a:pt x="1551" y="5564"/>
                    <a:pt x="1663" y="5647"/>
                    <a:pt x="1791" y="5648"/>
                  </a:cubicBezTo>
                  <a:lnTo>
                    <a:pt x="8888" y="5648"/>
                  </a:lnTo>
                  <a:cubicBezTo>
                    <a:pt x="9084" y="5648"/>
                    <a:pt x="9223" y="5456"/>
                    <a:pt x="9160" y="5270"/>
                  </a:cubicBezTo>
                  <a:lnTo>
                    <a:pt x="7454" y="195"/>
                  </a:lnTo>
                  <a:cubicBezTo>
                    <a:pt x="7416" y="79"/>
                    <a:pt x="7307" y="0"/>
                    <a:pt x="71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3753;p64">
              <a:extLst>
                <a:ext uri="{FF2B5EF4-FFF2-40B4-BE49-F238E27FC236}">
                  <a16:creationId xmlns:a16="http://schemas.microsoft.com/office/drawing/2014/main" id="{C22CA2E1-6A39-4F97-8713-3DAF7AD734FB}"/>
                </a:ext>
              </a:extLst>
            </p:cNvPr>
            <p:cNvSpPr/>
            <p:nvPr/>
          </p:nvSpPr>
          <p:spPr>
            <a:xfrm>
              <a:off x="5068550" y="4508979"/>
              <a:ext cx="247800" cy="152600"/>
            </a:xfrm>
            <a:custGeom>
              <a:avLst/>
              <a:gdLst/>
              <a:ahLst/>
              <a:cxnLst/>
              <a:rect l="l" t="t" r="r" b="b"/>
              <a:pathLst>
                <a:path w="9912" h="6104" extrusionOk="0">
                  <a:moveTo>
                    <a:pt x="0" y="1"/>
                  </a:moveTo>
                  <a:lnTo>
                    <a:pt x="1758" y="6104"/>
                  </a:lnTo>
                  <a:lnTo>
                    <a:pt x="9912" y="6104"/>
                  </a:lnTo>
                  <a:lnTo>
                    <a:pt x="78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3754;p64">
              <a:extLst>
                <a:ext uri="{FF2B5EF4-FFF2-40B4-BE49-F238E27FC236}">
                  <a16:creationId xmlns:a16="http://schemas.microsoft.com/office/drawing/2014/main" id="{2E90380F-E0F5-4F23-916F-80ACE1244BB1}"/>
                </a:ext>
              </a:extLst>
            </p:cNvPr>
            <p:cNvSpPr/>
            <p:nvPr/>
          </p:nvSpPr>
          <p:spPr>
            <a:xfrm>
              <a:off x="5060350" y="4506675"/>
              <a:ext cx="264325" cy="166925"/>
            </a:xfrm>
            <a:custGeom>
              <a:avLst/>
              <a:gdLst/>
              <a:ahLst/>
              <a:cxnLst/>
              <a:rect l="l" t="t" r="r" b="b"/>
              <a:pathLst>
                <a:path w="10573" h="6677" extrusionOk="0">
                  <a:moveTo>
                    <a:pt x="7985" y="574"/>
                  </a:moveTo>
                  <a:lnTo>
                    <a:pt x="9844" y="6105"/>
                  </a:lnTo>
                  <a:lnTo>
                    <a:pt x="2303" y="6105"/>
                  </a:lnTo>
                  <a:lnTo>
                    <a:pt x="710" y="574"/>
                  </a:lnTo>
                  <a:close/>
                  <a:moveTo>
                    <a:pt x="328" y="1"/>
                  </a:moveTo>
                  <a:cubicBezTo>
                    <a:pt x="137" y="1"/>
                    <a:pt x="0" y="184"/>
                    <a:pt x="54" y="366"/>
                  </a:cubicBezTo>
                  <a:lnTo>
                    <a:pt x="1812" y="6470"/>
                  </a:lnTo>
                  <a:cubicBezTo>
                    <a:pt x="1847" y="6592"/>
                    <a:pt x="1960" y="6676"/>
                    <a:pt x="2088" y="6676"/>
                  </a:cubicBezTo>
                  <a:lnTo>
                    <a:pt x="10240" y="6676"/>
                  </a:lnTo>
                  <a:cubicBezTo>
                    <a:pt x="10435" y="6676"/>
                    <a:pt x="10573" y="6484"/>
                    <a:pt x="10510" y="6300"/>
                  </a:cubicBezTo>
                  <a:lnTo>
                    <a:pt x="8460" y="195"/>
                  </a:lnTo>
                  <a:cubicBezTo>
                    <a:pt x="8421" y="79"/>
                    <a:pt x="8312" y="1"/>
                    <a:pt x="818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3755;p64">
              <a:extLst>
                <a:ext uri="{FF2B5EF4-FFF2-40B4-BE49-F238E27FC236}">
                  <a16:creationId xmlns:a16="http://schemas.microsoft.com/office/drawing/2014/main" id="{C5C52788-CC32-4FA6-B62D-772FC3C5F1F0}"/>
                </a:ext>
              </a:extLst>
            </p:cNvPr>
            <p:cNvSpPr/>
            <p:nvPr/>
          </p:nvSpPr>
          <p:spPr>
            <a:xfrm>
              <a:off x="4872000" y="4508979"/>
              <a:ext cx="240525" cy="152600"/>
            </a:xfrm>
            <a:custGeom>
              <a:avLst/>
              <a:gdLst/>
              <a:ahLst/>
              <a:cxnLst/>
              <a:rect l="l" t="t" r="r" b="b"/>
              <a:pathLst>
                <a:path w="9621" h="6104" extrusionOk="0">
                  <a:moveTo>
                    <a:pt x="1" y="1"/>
                  </a:moveTo>
                  <a:lnTo>
                    <a:pt x="1467" y="6104"/>
                  </a:lnTo>
                  <a:lnTo>
                    <a:pt x="9620" y="6104"/>
                  </a:lnTo>
                  <a:lnTo>
                    <a:pt x="786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3756;p64">
              <a:extLst>
                <a:ext uri="{FF2B5EF4-FFF2-40B4-BE49-F238E27FC236}">
                  <a16:creationId xmlns:a16="http://schemas.microsoft.com/office/drawing/2014/main" id="{B4093FF3-6211-46DE-9149-B4FB4AFD035F}"/>
                </a:ext>
              </a:extLst>
            </p:cNvPr>
            <p:cNvSpPr/>
            <p:nvPr/>
          </p:nvSpPr>
          <p:spPr>
            <a:xfrm>
              <a:off x="4863975" y="4506700"/>
              <a:ext cx="256750" cy="166925"/>
            </a:xfrm>
            <a:custGeom>
              <a:avLst/>
              <a:gdLst/>
              <a:ahLst/>
              <a:cxnLst/>
              <a:rect l="l" t="t" r="r" b="b"/>
              <a:pathLst>
                <a:path w="10270" h="6677" extrusionOk="0">
                  <a:moveTo>
                    <a:pt x="7968" y="573"/>
                  </a:moveTo>
                  <a:lnTo>
                    <a:pt x="9562" y="6104"/>
                  </a:lnTo>
                  <a:lnTo>
                    <a:pt x="2015" y="6104"/>
                  </a:lnTo>
                  <a:lnTo>
                    <a:pt x="685" y="573"/>
                  </a:lnTo>
                  <a:close/>
                  <a:moveTo>
                    <a:pt x="322" y="1"/>
                  </a:moveTo>
                  <a:cubicBezTo>
                    <a:pt x="137" y="1"/>
                    <a:pt x="0" y="173"/>
                    <a:pt x="44" y="353"/>
                  </a:cubicBezTo>
                  <a:lnTo>
                    <a:pt x="1510" y="6456"/>
                  </a:lnTo>
                  <a:cubicBezTo>
                    <a:pt x="1541" y="6586"/>
                    <a:pt x="1656" y="6675"/>
                    <a:pt x="1788" y="6675"/>
                  </a:cubicBezTo>
                  <a:lnTo>
                    <a:pt x="9943" y="6675"/>
                  </a:lnTo>
                  <a:lnTo>
                    <a:pt x="9941" y="6677"/>
                  </a:lnTo>
                  <a:cubicBezTo>
                    <a:pt x="10132" y="6677"/>
                    <a:pt x="10269" y="6493"/>
                    <a:pt x="10217" y="6311"/>
                  </a:cubicBezTo>
                  <a:lnTo>
                    <a:pt x="8457" y="207"/>
                  </a:lnTo>
                  <a:cubicBezTo>
                    <a:pt x="8423" y="84"/>
                    <a:pt x="8310" y="1"/>
                    <a:pt x="818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3757;p64">
              <a:extLst>
                <a:ext uri="{FF2B5EF4-FFF2-40B4-BE49-F238E27FC236}">
                  <a16:creationId xmlns:a16="http://schemas.microsoft.com/office/drawing/2014/main" id="{6834BAF8-1827-4952-BECF-C07F9D6AB7D8}"/>
                </a:ext>
              </a:extLst>
            </p:cNvPr>
            <p:cNvSpPr/>
            <p:nvPr/>
          </p:nvSpPr>
          <p:spPr>
            <a:xfrm>
              <a:off x="5172800" y="4234404"/>
              <a:ext cx="234300" cy="132550"/>
            </a:xfrm>
            <a:custGeom>
              <a:avLst/>
              <a:gdLst/>
              <a:ahLst/>
              <a:cxnLst/>
              <a:rect l="l" t="t" r="r" b="b"/>
              <a:pathLst>
                <a:path w="9372" h="5302" extrusionOk="0">
                  <a:moveTo>
                    <a:pt x="0" y="1"/>
                  </a:moveTo>
                  <a:lnTo>
                    <a:pt x="1782" y="5301"/>
                  </a:lnTo>
                  <a:lnTo>
                    <a:pt x="9371" y="5301"/>
                  </a:lnTo>
                  <a:lnTo>
                    <a:pt x="733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3758;p64">
              <a:extLst>
                <a:ext uri="{FF2B5EF4-FFF2-40B4-BE49-F238E27FC236}">
                  <a16:creationId xmlns:a16="http://schemas.microsoft.com/office/drawing/2014/main" id="{B4262B98-72C3-41FA-905C-1193E43CA182}"/>
                </a:ext>
              </a:extLst>
            </p:cNvPr>
            <p:cNvSpPr/>
            <p:nvPr/>
          </p:nvSpPr>
          <p:spPr>
            <a:xfrm>
              <a:off x="5164475" y="4232100"/>
              <a:ext cx="251100" cy="146900"/>
            </a:xfrm>
            <a:custGeom>
              <a:avLst/>
              <a:gdLst/>
              <a:ahLst/>
              <a:cxnLst/>
              <a:rect l="l" t="t" r="r" b="b"/>
              <a:pathLst>
                <a:path w="10044" h="5876" extrusionOk="0">
                  <a:moveTo>
                    <a:pt x="7473" y="573"/>
                  </a:moveTo>
                  <a:lnTo>
                    <a:pt x="9289" y="5302"/>
                  </a:lnTo>
                  <a:lnTo>
                    <a:pt x="2321" y="5302"/>
                  </a:lnTo>
                  <a:lnTo>
                    <a:pt x="732" y="573"/>
                  </a:lnTo>
                  <a:close/>
                  <a:moveTo>
                    <a:pt x="333" y="1"/>
                  </a:moveTo>
                  <a:cubicBezTo>
                    <a:pt x="139" y="1"/>
                    <a:pt x="0" y="193"/>
                    <a:pt x="63" y="379"/>
                  </a:cubicBezTo>
                  <a:lnTo>
                    <a:pt x="1844" y="5679"/>
                  </a:lnTo>
                  <a:cubicBezTo>
                    <a:pt x="1883" y="5796"/>
                    <a:pt x="1992" y="5875"/>
                    <a:pt x="2115" y="5875"/>
                  </a:cubicBezTo>
                  <a:lnTo>
                    <a:pt x="9704" y="5875"/>
                  </a:lnTo>
                  <a:cubicBezTo>
                    <a:pt x="9905" y="5875"/>
                    <a:pt x="10044" y="5673"/>
                    <a:pt x="9972" y="5486"/>
                  </a:cubicBezTo>
                  <a:lnTo>
                    <a:pt x="7937" y="184"/>
                  </a:lnTo>
                  <a:cubicBezTo>
                    <a:pt x="7893" y="74"/>
                    <a:pt x="7787" y="1"/>
                    <a:pt x="76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3759;p64">
              <a:extLst>
                <a:ext uri="{FF2B5EF4-FFF2-40B4-BE49-F238E27FC236}">
                  <a16:creationId xmlns:a16="http://schemas.microsoft.com/office/drawing/2014/main" id="{EA224FBA-DF35-4134-A3F3-4D3459AD3706}"/>
                </a:ext>
              </a:extLst>
            </p:cNvPr>
            <p:cNvSpPr/>
            <p:nvPr/>
          </p:nvSpPr>
          <p:spPr>
            <a:xfrm>
              <a:off x="3356650" y="3988450"/>
              <a:ext cx="189500" cy="126900"/>
            </a:xfrm>
            <a:custGeom>
              <a:avLst/>
              <a:gdLst/>
              <a:ahLst/>
              <a:cxnLst/>
              <a:rect l="l" t="t" r="r" b="b"/>
              <a:pathLst>
                <a:path w="7580" h="5076" extrusionOk="0">
                  <a:moveTo>
                    <a:pt x="724" y="0"/>
                  </a:moveTo>
                  <a:lnTo>
                    <a:pt x="0" y="5075"/>
                  </a:lnTo>
                  <a:lnTo>
                    <a:pt x="7099" y="5075"/>
                  </a:lnTo>
                  <a:lnTo>
                    <a:pt x="758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3760;p64">
              <a:extLst>
                <a:ext uri="{FF2B5EF4-FFF2-40B4-BE49-F238E27FC236}">
                  <a16:creationId xmlns:a16="http://schemas.microsoft.com/office/drawing/2014/main" id="{28E9B1B4-300B-44A3-B723-1507828790AE}"/>
                </a:ext>
              </a:extLst>
            </p:cNvPr>
            <p:cNvSpPr/>
            <p:nvPr/>
          </p:nvSpPr>
          <p:spPr>
            <a:xfrm>
              <a:off x="3348925" y="3981300"/>
              <a:ext cx="204725" cy="141225"/>
            </a:xfrm>
            <a:custGeom>
              <a:avLst/>
              <a:gdLst/>
              <a:ahLst/>
              <a:cxnLst/>
              <a:rect l="l" t="t" r="r" b="b"/>
              <a:pathLst>
                <a:path w="8189" h="5649" extrusionOk="0">
                  <a:moveTo>
                    <a:pt x="7573" y="572"/>
                  </a:moveTo>
                  <a:lnTo>
                    <a:pt x="7147" y="5075"/>
                  </a:lnTo>
                  <a:lnTo>
                    <a:pt x="640" y="5075"/>
                  </a:lnTo>
                  <a:lnTo>
                    <a:pt x="1282" y="572"/>
                  </a:lnTo>
                  <a:close/>
                  <a:moveTo>
                    <a:pt x="1031" y="0"/>
                  </a:moveTo>
                  <a:cubicBezTo>
                    <a:pt x="890" y="0"/>
                    <a:pt x="769" y="105"/>
                    <a:pt x="750" y="245"/>
                  </a:cubicBezTo>
                  <a:lnTo>
                    <a:pt x="26" y="5322"/>
                  </a:lnTo>
                  <a:cubicBezTo>
                    <a:pt x="1" y="5493"/>
                    <a:pt x="135" y="5648"/>
                    <a:pt x="309" y="5648"/>
                  </a:cubicBezTo>
                  <a:lnTo>
                    <a:pt x="7408" y="5648"/>
                  </a:lnTo>
                  <a:cubicBezTo>
                    <a:pt x="7555" y="5647"/>
                    <a:pt x="7678" y="5536"/>
                    <a:pt x="7693" y="5388"/>
                  </a:cubicBezTo>
                  <a:lnTo>
                    <a:pt x="8173" y="313"/>
                  </a:lnTo>
                  <a:cubicBezTo>
                    <a:pt x="8188" y="146"/>
                    <a:pt x="8058" y="0"/>
                    <a:pt x="7891" y="0"/>
                  </a:cubicBezTo>
                  <a:cubicBezTo>
                    <a:pt x="7890" y="0"/>
                    <a:pt x="7889" y="0"/>
                    <a:pt x="7889" y="0"/>
                  </a:cubicBezTo>
                  <a:lnTo>
                    <a:pt x="1033" y="0"/>
                  </a:lnTo>
                  <a:cubicBezTo>
                    <a:pt x="1033" y="0"/>
                    <a:pt x="1032" y="0"/>
                    <a:pt x="10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3761;p64">
              <a:extLst>
                <a:ext uri="{FF2B5EF4-FFF2-40B4-BE49-F238E27FC236}">
                  <a16:creationId xmlns:a16="http://schemas.microsoft.com/office/drawing/2014/main" id="{03E7DAA9-5F98-4DA9-B3F1-EFDE69D46E1E}"/>
                </a:ext>
              </a:extLst>
            </p:cNvPr>
            <p:cNvSpPr/>
            <p:nvPr/>
          </p:nvSpPr>
          <p:spPr>
            <a:xfrm>
              <a:off x="4745775" y="3983579"/>
              <a:ext cx="207950" cy="126900"/>
            </a:xfrm>
            <a:custGeom>
              <a:avLst/>
              <a:gdLst/>
              <a:ahLst/>
              <a:cxnLst/>
              <a:rect l="l" t="t" r="r" b="b"/>
              <a:pathLst>
                <a:path w="8318" h="5076" extrusionOk="0">
                  <a:moveTo>
                    <a:pt x="1" y="0"/>
                  </a:moveTo>
                  <a:lnTo>
                    <a:pt x="1219" y="5075"/>
                  </a:lnTo>
                  <a:lnTo>
                    <a:pt x="8318" y="5075"/>
                  </a:lnTo>
                  <a:lnTo>
                    <a:pt x="6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3762;p64">
              <a:extLst>
                <a:ext uri="{FF2B5EF4-FFF2-40B4-BE49-F238E27FC236}">
                  <a16:creationId xmlns:a16="http://schemas.microsoft.com/office/drawing/2014/main" id="{B9843CB0-03CC-4C06-828A-17482FF81EAF}"/>
                </a:ext>
              </a:extLst>
            </p:cNvPr>
            <p:cNvSpPr/>
            <p:nvPr/>
          </p:nvSpPr>
          <p:spPr>
            <a:xfrm>
              <a:off x="4737775" y="3981300"/>
              <a:ext cx="224150" cy="141225"/>
            </a:xfrm>
            <a:custGeom>
              <a:avLst/>
              <a:gdLst/>
              <a:ahLst/>
              <a:cxnLst/>
              <a:rect l="l" t="t" r="r" b="b"/>
              <a:pathLst>
                <a:path w="8966" h="5649" extrusionOk="0">
                  <a:moveTo>
                    <a:pt x="6960" y="572"/>
                  </a:moveTo>
                  <a:lnTo>
                    <a:pt x="8259" y="5075"/>
                  </a:lnTo>
                  <a:lnTo>
                    <a:pt x="1765" y="5075"/>
                  </a:lnTo>
                  <a:lnTo>
                    <a:pt x="684" y="572"/>
                  </a:lnTo>
                  <a:close/>
                  <a:moveTo>
                    <a:pt x="321" y="0"/>
                  </a:moveTo>
                  <a:cubicBezTo>
                    <a:pt x="136" y="2"/>
                    <a:pt x="0" y="173"/>
                    <a:pt x="42" y="353"/>
                  </a:cubicBezTo>
                  <a:lnTo>
                    <a:pt x="1261" y="5429"/>
                  </a:lnTo>
                  <a:cubicBezTo>
                    <a:pt x="1292" y="5557"/>
                    <a:pt x="1407" y="5648"/>
                    <a:pt x="1539" y="5648"/>
                  </a:cubicBezTo>
                  <a:lnTo>
                    <a:pt x="8638" y="5648"/>
                  </a:lnTo>
                  <a:cubicBezTo>
                    <a:pt x="8828" y="5648"/>
                    <a:pt x="8966" y="5466"/>
                    <a:pt x="8912" y="5283"/>
                  </a:cubicBezTo>
                  <a:lnTo>
                    <a:pt x="7450" y="208"/>
                  </a:lnTo>
                  <a:cubicBezTo>
                    <a:pt x="7415" y="85"/>
                    <a:pt x="7303" y="0"/>
                    <a:pt x="71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3763;p64">
              <a:extLst>
                <a:ext uri="{FF2B5EF4-FFF2-40B4-BE49-F238E27FC236}">
                  <a16:creationId xmlns:a16="http://schemas.microsoft.com/office/drawing/2014/main" id="{C2A0B6FA-11A8-4ECC-B0B7-BAE72AA69E6D}"/>
                </a:ext>
              </a:extLst>
            </p:cNvPr>
            <p:cNvSpPr/>
            <p:nvPr/>
          </p:nvSpPr>
          <p:spPr>
            <a:xfrm>
              <a:off x="3179225" y="3988450"/>
              <a:ext cx="195550" cy="126900"/>
            </a:xfrm>
            <a:custGeom>
              <a:avLst/>
              <a:gdLst/>
              <a:ahLst/>
              <a:cxnLst/>
              <a:rect l="l" t="t" r="r" b="b"/>
              <a:pathLst>
                <a:path w="7822" h="5076" extrusionOk="0">
                  <a:moveTo>
                    <a:pt x="966" y="0"/>
                  </a:moveTo>
                  <a:lnTo>
                    <a:pt x="0" y="5075"/>
                  </a:lnTo>
                  <a:lnTo>
                    <a:pt x="7097" y="5075"/>
                  </a:lnTo>
                  <a:lnTo>
                    <a:pt x="782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3764;p64">
              <a:extLst>
                <a:ext uri="{FF2B5EF4-FFF2-40B4-BE49-F238E27FC236}">
                  <a16:creationId xmlns:a16="http://schemas.microsoft.com/office/drawing/2014/main" id="{40EA224F-ADD6-454B-A184-68D0D14ADC1B}"/>
                </a:ext>
              </a:extLst>
            </p:cNvPr>
            <p:cNvSpPr/>
            <p:nvPr/>
          </p:nvSpPr>
          <p:spPr>
            <a:xfrm>
              <a:off x="3171325" y="3981300"/>
              <a:ext cx="211150" cy="141225"/>
            </a:xfrm>
            <a:custGeom>
              <a:avLst/>
              <a:gdLst/>
              <a:ahLst/>
              <a:cxnLst/>
              <a:rect l="l" t="t" r="r" b="b"/>
              <a:pathLst>
                <a:path w="8446" h="5649" extrusionOk="0">
                  <a:moveTo>
                    <a:pt x="7808" y="572"/>
                  </a:moveTo>
                  <a:lnTo>
                    <a:pt x="7166" y="5075"/>
                  </a:lnTo>
                  <a:lnTo>
                    <a:pt x="662" y="5075"/>
                  </a:lnTo>
                  <a:lnTo>
                    <a:pt x="1519" y="572"/>
                  </a:lnTo>
                  <a:close/>
                  <a:moveTo>
                    <a:pt x="1282" y="0"/>
                  </a:moveTo>
                  <a:cubicBezTo>
                    <a:pt x="1145" y="0"/>
                    <a:pt x="1027" y="98"/>
                    <a:pt x="1002" y="234"/>
                  </a:cubicBezTo>
                  <a:lnTo>
                    <a:pt x="34" y="5307"/>
                  </a:lnTo>
                  <a:cubicBezTo>
                    <a:pt x="1" y="5484"/>
                    <a:pt x="135" y="5647"/>
                    <a:pt x="316" y="5648"/>
                  </a:cubicBezTo>
                  <a:lnTo>
                    <a:pt x="7413" y="5648"/>
                  </a:lnTo>
                  <a:cubicBezTo>
                    <a:pt x="7556" y="5648"/>
                    <a:pt x="7676" y="5543"/>
                    <a:pt x="7697" y="5402"/>
                  </a:cubicBezTo>
                  <a:lnTo>
                    <a:pt x="8421" y="327"/>
                  </a:lnTo>
                  <a:cubicBezTo>
                    <a:pt x="8445" y="154"/>
                    <a:pt x="8312" y="0"/>
                    <a:pt x="81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3765;p64">
              <a:extLst>
                <a:ext uri="{FF2B5EF4-FFF2-40B4-BE49-F238E27FC236}">
                  <a16:creationId xmlns:a16="http://schemas.microsoft.com/office/drawing/2014/main" id="{84616DDC-6261-478C-9B5B-480CA0FD4515}"/>
                </a:ext>
              </a:extLst>
            </p:cNvPr>
            <p:cNvSpPr/>
            <p:nvPr/>
          </p:nvSpPr>
          <p:spPr>
            <a:xfrm>
              <a:off x="3711550" y="3988450"/>
              <a:ext cx="177475" cy="126900"/>
            </a:xfrm>
            <a:custGeom>
              <a:avLst/>
              <a:gdLst/>
              <a:ahLst/>
              <a:cxnLst/>
              <a:rect l="l" t="t" r="r" b="b"/>
              <a:pathLst>
                <a:path w="7099" h="5076" extrusionOk="0">
                  <a:moveTo>
                    <a:pt x="239" y="0"/>
                  </a:moveTo>
                  <a:lnTo>
                    <a:pt x="0" y="5075"/>
                  </a:lnTo>
                  <a:lnTo>
                    <a:pt x="7099" y="5075"/>
                  </a:lnTo>
                  <a:lnTo>
                    <a:pt x="70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3766;p64">
              <a:extLst>
                <a:ext uri="{FF2B5EF4-FFF2-40B4-BE49-F238E27FC236}">
                  <a16:creationId xmlns:a16="http://schemas.microsoft.com/office/drawing/2014/main" id="{A77EF225-14FB-4E02-B862-A925F01B955F}"/>
                </a:ext>
              </a:extLst>
            </p:cNvPr>
            <p:cNvSpPr/>
            <p:nvPr/>
          </p:nvSpPr>
          <p:spPr>
            <a:xfrm>
              <a:off x="3704200" y="3981300"/>
              <a:ext cx="191975" cy="141225"/>
            </a:xfrm>
            <a:custGeom>
              <a:avLst/>
              <a:gdLst/>
              <a:ahLst/>
              <a:cxnLst/>
              <a:rect l="l" t="t" r="r" b="b"/>
              <a:pathLst>
                <a:path w="7679" h="5649" extrusionOk="0">
                  <a:moveTo>
                    <a:pt x="7102" y="572"/>
                  </a:moveTo>
                  <a:lnTo>
                    <a:pt x="7106" y="5075"/>
                  </a:lnTo>
                  <a:lnTo>
                    <a:pt x="596" y="5075"/>
                  </a:lnTo>
                  <a:lnTo>
                    <a:pt x="806" y="572"/>
                  </a:lnTo>
                  <a:close/>
                  <a:moveTo>
                    <a:pt x="533" y="0"/>
                  </a:moveTo>
                  <a:cubicBezTo>
                    <a:pt x="380" y="0"/>
                    <a:pt x="255" y="120"/>
                    <a:pt x="247" y="273"/>
                  </a:cubicBezTo>
                  <a:lnTo>
                    <a:pt x="9" y="5348"/>
                  </a:lnTo>
                  <a:cubicBezTo>
                    <a:pt x="1" y="5511"/>
                    <a:pt x="132" y="5647"/>
                    <a:pt x="294" y="5648"/>
                  </a:cubicBezTo>
                  <a:lnTo>
                    <a:pt x="7393" y="5648"/>
                  </a:lnTo>
                  <a:cubicBezTo>
                    <a:pt x="7551" y="5647"/>
                    <a:pt x="7679" y="5519"/>
                    <a:pt x="7679" y="5361"/>
                  </a:cubicBezTo>
                  <a:lnTo>
                    <a:pt x="7674" y="286"/>
                  </a:lnTo>
                  <a:cubicBezTo>
                    <a:pt x="7674" y="129"/>
                    <a:pt x="7546" y="0"/>
                    <a:pt x="73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3767;p64">
              <a:extLst>
                <a:ext uri="{FF2B5EF4-FFF2-40B4-BE49-F238E27FC236}">
                  <a16:creationId xmlns:a16="http://schemas.microsoft.com/office/drawing/2014/main" id="{E3DC3D1F-DB81-425E-B33F-9DDC4E360B6F}"/>
                </a:ext>
              </a:extLst>
            </p:cNvPr>
            <p:cNvSpPr/>
            <p:nvPr/>
          </p:nvSpPr>
          <p:spPr>
            <a:xfrm>
              <a:off x="3001750" y="3988450"/>
              <a:ext cx="201650" cy="126900"/>
            </a:xfrm>
            <a:custGeom>
              <a:avLst/>
              <a:gdLst/>
              <a:ahLst/>
              <a:cxnLst/>
              <a:rect l="l" t="t" r="r" b="b"/>
              <a:pathLst>
                <a:path w="8066" h="5076" extrusionOk="0">
                  <a:moveTo>
                    <a:pt x="1210" y="0"/>
                  </a:moveTo>
                  <a:lnTo>
                    <a:pt x="0" y="5075"/>
                  </a:lnTo>
                  <a:lnTo>
                    <a:pt x="7099" y="5075"/>
                  </a:lnTo>
                  <a:lnTo>
                    <a:pt x="806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3768;p64">
              <a:extLst>
                <a:ext uri="{FF2B5EF4-FFF2-40B4-BE49-F238E27FC236}">
                  <a16:creationId xmlns:a16="http://schemas.microsoft.com/office/drawing/2014/main" id="{65B0E302-2969-4249-B394-5B504FFBBB74}"/>
                </a:ext>
              </a:extLst>
            </p:cNvPr>
            <p:cNvSpPr/>
            <p:nvPr/>
          </p:nvSpPr>
          <p:spPr>
            <a:xfrm>
              <a:off x="2993750" y="3981300"/>
              <a:ext cx="217525" cy="141225"/>
            </a:xfrm>
            <a:custGeom>
              <a:avLst/>
              <a:gdLst/>
              <a:ahLst/>
              <a:cxnLst/>
              <a:rect l="l" t="t" r="r" b="b"/>
              <a:pathLst>
                <a:path w="8701" h="5649" extrusionOk="0">
                  <a:moveTo>
                    <a:pt x="8039" y="572"/>
                  </a:moveTo>
                  <a:lnTo>
                    <a:pt x="7182" y="5075"/>
                  </a:lnTo>
                  <a:lnTo>
                    <a:pt x="683" y="5075"/>
                  </a:lnTo>
                  <a:lnTo>
                    <a:pt x="1757" y="572"/>
                  </a:lnTo>
                  <a:close/>
                  <a:moveTo>
                    <a:pt x="1530" y="0"/>
                  </a:moveTo>
                  <a:cubicBezTo>
                    <a:pt x="1398" y="0"/>
                    <a:pt x="1283" y="91"/>
                    <a:pt x="1252" y="220"/>
                  </a:cubicBezTo>
                  <a:lnTo>
                    <a:pt x="42" y="5296"/>
                  </a:lnTo>
                  <a:cubicBezTo>
                    <a:pt x="0" y="5475"/>
                    <a:pt x="136" y="5647"/>
                    <a:pt x="320" y="5648"/>
                  </a:cubicBezTo>
                  <a:lnTo>
                    <a:pt x="7419" y="5648"/>
                  </a:lnTo>
                  <a:cubicBezTo>
                    <a:pt x="7556" y="5647"/>
                    <a:pt x="7674" y="5550"/>
                    <a:pt x="7700" y="5415"/>
                  </a:cubicBezTo>
                  <a:lnTo>
                    <a:pt x="8666" y="340"/>
                  </a:lnTo>
                  <a:cubicBezTo>
                    <a:pt x="8701" y="165"/>
                    <a:pt x="8565" y="0"/>
                    <a:pt x="83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3769;p64">
              <a:extLst>
                <a:ext uri="{FF2B5EF4-FFF2-40B4-BE49-F238E27FC236}">
                  <a16:creationId xmlns:a16="http://schemas.microsoft.com/office/drawing/2014/main" id="{50DD2DE9-3FB9-42AB-AFF9-7C8B791C80B8}"/>
                </a:ext>
              </a:extLst>
            </p:cNvPr>
            <p:cNvSpPr/>
            <p:nvPr/>
          </p:nvSpPr>
          <p:spPr>
            <a:xfrm>
              <a:off x="2824325" y="3988450"/>
              <a:ext cx="207700" cy="126900"/>
            </a:xfrm>
            <a:custGeom>
              <a:avLst/>
              <a:gdLst/>
              <a:ahLst/>
              <a:cxnLst/>
              <a:rect l="l" t="t" r="r" b="b"/>
              <a:pathLst>
                <a:path w="8308" h="5076" extrusionOk="0">
                  <a:moveTo>
                    <a:pt x="1452" y="0"/>
                  </a:moveTo>
                  <a:lnTo>
                    <a:pt x="0" y="5075"/>
                  </a:lnTo>
                  <a:lnTo>
                    <a:pt x="7097" y="5075"/>
                  </a:lnTo>
                  <a:lnTo>
                    <a:pt x="830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3770;p64">
              <a:extLst>
                <a:ext uri="{FF2B5EF4-FFF2-40B4-BE49-F238E27FC236}">
                  <a16:creationId xmlns:a16="http://schemas.microsoft.com/office/drawing/2014/main" id="{52D56632-FB33-4DA0-BAC9-619950C69177}"/>
                </a:ext>
              </a:extLst>
            </p:cNvPr>
            <p:cNvSpPr/>
            <p:nvPr/>
          </p:nvSpPr>
          <p:spPr>
            <a:xfrm>
              <a:off x="2816100" y="3981275"/>
              <a:ext cx="223950" cy="141250"/>
            </a:xfrm>
            <a:custGeom>
              <a:avLst/>
              <a:gdLst/>
              <a:ahLst/>
              <a:cxnLst/>
              <a:rect l="l" t="t" r="r" b="b"/>
              <a:pathLst>
                <a:path w="8958" h="5650" extrusionOk="0">
                  <a:moveTo>
                    <a:pt x="8274" y="573"/>
                  </a:moveTo>
                  <a:lnTo>
                    <a:pt x="7201" y="5076"/>
                  </a:lnTo>
                  <a:lnTo>
                    <a:pt x="708" y="5076"/>
                  </a:lnTo>
                  <a:lnTo>
                    <a:pt x="1998" y="573"/>
                  </a:lnTo>
                  <a:close/>
                  <a:moveTo>
                    <a:pt x="1781" y="0"/>
                  </a:moveTo>
                  <a:cubicBezTo>
                    <a:pt x="1653" y="0"/>
                    <a:pt x="1541" y="85"/>
                    <a:pt x="1507" y="208"/>
                  </a:cubicBezTo>
                  <a:lnTo>
                    <a:pt x="54" y="5284"/>
                  </a:lnTo>
                  <a:cubicBezTo>
                    <a:pt x="1" y="5466"/>
                    <a:pt x="138" y="5649"/>
                    <a:pt x="329" y="5649"/>
                  </a:cubicBezTo>
                  <a:lnTo>
                    <a:pt x="7426" y="5649"/>
                  </a:lnTo>
                  <a:cubicBezTo>
                    <a:pt x="7558" y="5648"/>
                    <a:pt x="7674" y="5557"/>
                    <a:pt x="7705" y="5429"/>
                  </a:cubicBezTo>
                  <a:lnTo>
                    <a:pt x="8914" y="353"/>
                  </a:lnTo>
                  <a:cubicBezTo>
                    <a:pt x="8958" y="173"/>
                    <a:pt x="8821" y="1"/>
                    <a:pt x="86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3771;p64">
              <a:extLst>
                <a:ext uri="{FF2B5EF4-FFF2-40B4-BE49-F238E27FC236}">
                  <a16:creationId xmlns:a16="http://schemas.microsoft.com/office/drawing/2014/main" id="{C1ED4559-FCF9-42F0-A92B-CF434794C78E}"/>
                </a:ext>
              </a:extLst>
            </p:cNvPr>
            <p:cNvSpPr/>
            <p:nvPr/>
          </p:nvSpPr>
          <p:spPr>
            <a:xfrm>
              <a:off x="3534125" y="3988450"/>
              <a:ext cx="183400" cy="126900"/>
            </a:xfrm>
            <a:custGeom>
              <a:avLst/>
              <a:gdLst/>
              <a:ahLst/>
              <a:cxnLst/>
              <a:rect l="l" t="t" r="r" b="b"/>
              <a:pathLst>
                <a:path w="7336" h="5076" extrusionOk="0">
                  <a:moveTo>
                    <a:pt x="481" y="0"/>
                  </a:moveTo>
                  <a:lnTo>
                    <a:pt x="0" y="5075"/>
                  </a:lnTo>
                  <a:lnTo>
                    <a:pt x="7097" y="5075"/>
                  </a:lnTo>
                  <a:lnTo>
                    <a:pt x="733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3772;p64">
              <a:extLst>
                <a:ext uri="{FF2B5EF4-FFF2-40B4-BE49-F238E27FC236}">
                  <a16:creationId xmlns:a16="http://schemas.microsoft.com/office/drawing/2014/main" id="{DE00DC2A-320C-4545-9D2C-850E424BF57B}"/>
                </a:ext>
              </a:extLst>
            </p:cNvPr>
            <p:cNvSpPr/>
            <p:nvPr/>
          </p:nvSpPr>
          <p:spPr>
            <a:xfrm>
              <a:off x="3526575" y="3981300"/>
              <a:ext cx="198250" cy="141225"/>
            </a:xfrm>
            <a:custGeom>
              <a:avLst/>
              <a:gdLst/>
              <a:ahLst/>
              <a:cxnLst/>
              <a:rect l="l" t="t" r="r" b="b"/>
              <a:pathLst>
                <a:path w="7930" h="5649" extrusionOk="0">
                  <a:moveTo>
                    <a:pt x="7338" y="572"/>
                  </a:moveTo>
                  <a:lnTo>
                    <a:pt x="7126" y="5075"/>
                  </a:lnTo>
                  <a:lnTo>
                    <a:pt x="616" y="5075"/>
                  </a:lnTo>
                  <a:lnTo>
                    <a:pt x="1043" y="572"/>
                  </a:lnTo>
                  <a:close/>
                  <a:moveTo>
                    <a:pt x="783" y="0"/>
                  </a:moveTo>
                  <a:cubicBezTo>
                    <a:pt x="634" y="0"/>
                    <a:pt x="511" y="112"/>
                    <a:pt x="497" y="259"/>
                  </a:cubicBezTo>
                  <a:lnTo>
                    <a:pt x="16" y="5334"/>
                  </a:lnTo>
                  <a:cubicBezTo>
                    <a:pt x="1" y="5502"/>
                    <a:pt x="133" y="5648"/>
                    <a:pt x="302" y="5648"/>
                  </a:cubicBezTo>
                  <a:lnTo>
                    <a:pt x="7399" y="5648"/>
                  </a:lnTo>
                  <a:cubicBezTo>
                    <a:pt x="7552" y="5648"/>
                    <a:pt x="7677" y="5528"/>
                    <a:pt x="7685" y="5375"/>
                  </a:cubicBezTo>
                  <a:lnTo>
                    <a:pt x="7924" y="300"/>
                  </a:lnTo>
                  <a:cubicBezTo>
                    <a:pt x="7930" y="136"/>
                    <a:pt x="7801" y="0"/>
                    <a:pt x="76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3773;p64">
              <a:extLst>
                <a:ext uri="{FF2B5EF4-FFF2-40B4-BE49-F238E27FC236}">
                  <a16:creationId xmlns:a16="http://schemas.microsoft.com/office/drawing/2014/main" id="{710C0D9A-8D83-4CFB-BEB9-8526FFC88D0A}"/>
                </a:ext>
              </a:extLst>
            </p:cNvPr>
            <p:cNvSpPr/>
            <p:nvPr/>
          </p:nvSpPr>
          <p:spPr>
            <a:xfrm>
              <a:off x="4574400" y="3983579"/>
              <a:ext cx="201875" cy="126900"/>
            </a:xfrm>
            <a:custGeom>
              <a:avLst/>
              <a:gdLst/>
              <a:ahLst/>
              <a:cxnLst/>
              <a:rect l="l" t="t" r="r" b="b"/>
              <a:pathLst>
                <a:path w="8075" h="5076" extrusionOk="0">
                  <a:moveTo>
                    <a:pt x="0" y="0"/>
                  </a:moveTo>
                  <a:lnTo>
                    <a:pt x="977" y="5075"/>
                  </a:lnTo>
                  <a:lnTo>
                    <a:pt x="8074" y="5075"/>
                  </a:lnTo>
                  <a:lnTo>
                    <a:pt x="6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774;p64">
              <a:extLst>
                <a:ext uri="{FF2B5EF4-FFF2-40B4-BE49-F238E27FC236}">
                  <a16:creationId xmlns:a16="http://schemas.microsoft.com/office/drawing/2014/main" id="{2A8BD10B-F328-4303-8519-5C6643C64DD0}"/>
                </a:ext>
              </a:extLst>
            </p:cNvPr>
            <p:cNvSpPr/>
            <p:nvPr/>
          </p:nvSpPr>
          <p:spPr>
            <a:xfrm>
              <a:off x="4566525" y="3981300"/>
              <a:ext cx="217750" cy="141225"/>
            </a:xfrm>
            <a:custGeom>
              <a:avLst/>
              <a:gdLst/>
              <a:ahLst/>
              <a:cxnLst/>
              <a:rect l="l" t="t" r="r" b="b"/>
              <a:pathLst>
                <a:path w="8710" h="5649" extrusionOk="0">
                  <a:moveTo>
                    <a:pt x="6945" y="572"/>
                  </a:moveTo>
                  <a:lnTo>
                    <a:pt x="8027" y="5075"/>
                  </a:lnTo>
                  <a:lnTo>
                    <a:pt x="1528" y="5075"/>
                  </a:lnTo>
                  <a:lnTo>
                    <a:pt x="663" y="572"/>
                  </a:lnTo>
                  <a:close/>
                  <a:moveTo>
                    <a:pt x="315" y="0"/>
                  </a:moveTo>
                  <a:cubicBezTo>
                    <a:pt x="135" y="0"/>
                    <a:pt x="0" y="165"/>
                    <a:pt x="35" y="340"/>
                  </a:cubicBezTo>
                  <a:lnTo>
                    <a:pt x="1010" y="5416"/>
                  </a:lnTo>
                  <a:cubicBezTo>
                    <a:pt x="1037" y="5551"/>
                    <a:pt x="1155" y="5647"/>
                    <a:pt x="1292" y="5648"/>
                  </a:cubicBezTo>
                  <a:lnTo>
                    <a:pt x="8389" y="5648"/>
                  </a:lnTo>
                  <a:lnTo>
                    <a:pt x="8389" y="5647"/>
                  </a:lnTo>
                  <a:cubicBezTo>
                    <a:pt x="8574" y="5647"/>
                    <a:pt x="8710" y="5474"/>
                    <a:pt x="8667" y="5295"/>
                  </a:cubicBezTo>
                  <a:lnTo>
                    <a:pt x="7449" y="220"/>
                  </a:lnTo>
                  <a:cubicBezTo>
                    <a:pt x="7418" y="90"/>
                    <a:pt x="7303" y="0"/>
                    <a:pt x="71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775;p64">
              <a:extLst>
                <a:ext uri="{FF2B5EF4-FFF2-40B4-BE49-F238E27FC236}">
                  <a16:creationId xmlns:a16="http://schemas.microsoft.com/office/drawing/2014/main" id="{64CCED19-B925-4C51-80E5-9250F8D2A4A5}"/>
                </a:ext>
              </a:extLst>
            </p:cNvPr>
            <p:cNvSpPr/>
            <p:nvPr/>
          </p:nvSpPr>
          <p:spPr>
            <a:xfrm>
              <a:off x="4403025" y="3988450"/>
              <a:ext cx="195800" cy="126900"/>
            </a:xfrm>
            <a:custGeom>
              <a:avLst/>
              <a:gdLst/>
              <a:ahLst/>
              <a:cxnLst/>
              <a:rect l="l" t="t" r="r" b="b"/>
              <a:pathLst>
                <a:path w="7832" h="5076" extrusionOk="0">
                  <a:moveTo>
                    <a:pt x="0" y="0"/>
                  </a:moveTo>
                  <a:lnTo>
                    <a:pt x="733" y="5075"/>
                  </a:lnTo>
                  <a:lnTo>
                    <a:pt x="7832" y="5075"/>
                  </a:lnTo>
                  <a:lnTo>
                    <a:pt x="6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776;p64">
              <a:extLst>
                <a:ext uri="{FF2B5EF4-FFF2-40B4-BE49-F238E27FC236}">
                  <a16:creationId xmlns:a16="http://schemas.microsoft.com/office/drawing/2014/main" id="{79D6F810-9B04-4B57-8475-3A087DB211C9}"/>
                </a:ext>
              </a:extLst>
            </p:cNvPr>
            <p:cNvSpPr/>
            <p:nvPr/>
          </p:nvSpPr>
          <p:spPr>
            <a:xfrm>
              <a:off x="4395300" y="3981300"/>
              <a:ext cx="211425" cy="141225"/>
            </a:xfrm>
            <a:custGeom>
              <a:avLst/>
              <a:gdLst/>
              <a:ahLst/>
              <a:cxnLst/>
              <a:rect l="l" t="t" r="r" b="b"/>
              <a:pathLst>
                <a:path w="8457" h="5649" extrusionOk="0">
                  <a:moveTo>
                    <a:pt x="6929" y="572"/>
                  </a:moveTo>
                  <a:lnTo>
                    <a:pt x="7795" y="5075"/>
                  </a:lnTo>
                  <a:lnTo>
                    <a:pt x="1291" y="5075"/>
                  </a:lnTo>
                  <a:lnTo>
                    <a:pt x="639" y="572"/>
                  </a:lnTo>
                  <a:close/>
                  <a:moveTo>
                    <a:pt x="309" y="0"/>
                  </a:moveTo>
                  <a:cubicBezTo>
                    <a:pt x="135" y="0"/>
                    <a:pt x="0" y="154"/>
                    <a:pt x="25" y="327"/>
                  </a:cubicBezTo>
                  <a:lnTo>
                    <a:pt x="759" y="5402"/>
                  </a:lnTo>
                  <a:cubicBezTo>
                    <a:pt x="780" y="5543"/>
                    <a:pt x="900" y="5647"/>
                    <a:pt x="1042" y="5648"/>
                  </a:cubicBezTo>
                  <a:lnTo>
                    <a:pt x="8141" y="5648"/>
                  </a:lnTo>
                  <a:cubicBezTo>
                    <a:pt x="8322" y="5648"/>
                    <a:pt x="8456" y="5484"/>
                    <a:pt x="8423" y="5307"/>
                  </a:cubicBezTo>
                  <a:lnTo>
                    <a:pt x="7445" y="232"/>
                  </a:lnTo>
                  <a:cubicBezTo>
                    <a:pt x="7419" y="98"/>
                    <a:pt x="7302" y="0"/>
                    <a:pt x="71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777;p64">
              <a:extLst>
                <a:ext uri="{FF2B5EF4-FFF2-40B4-BE49-F238E27FC236}">
                  <a16:creationId xmlns:a16="http://schemas.microsoft.com/office/drawing/2014/main" id="{6F6657C3-A6F7-47F7-82A1-68C37EC2CE0D}"/>
                </a:ext>
              </a:extLst>
            </p:cNvPr>
            <p:cNvSpPr/>
            <p:nvPr/>
          </p:nvSpPr>
          <p:spPr>
            <a:xfrm>
              <a:off x="4060275" y="3988450"/>
              <a:ext cx="183650" cy="126900"/>
            </a:xfrm>
            <a:custGeom>
              <a:avLst/>
              <a:gdLst/>
              <a:ahLst/>
              <a:cxnLst/>
              <a:rect l="l" t="t" r="r" b="b"/>
              <a:pathLst>
                <a:path w="7346" h="5076" extrusionOk="0">
                  <a:moveTo>
                    <a:pt x="0" y="0"/>
                  </a:moveTo>
                  <a:lnTo>
                    <a:pt x="247" y="5075"/>
                  </a:lnTo>
                  <a:lnTo>
                    <a:pt x="7346" y="5075"/>
                  </a:lnTo>
                  <a:lnTo>
                    <a:pt x="6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778;p64">
              <a:extLst>
                <a:ext uri="{FF2B5EF4-FFF2-40B4-BE49-F238E27FC236}">
                  <a16:creationId xmlns:a16="http://schemas.microsoft.com/office/drawing/2014/main" id="{FBCAF0B0-3E87-4B57-A8E4-0D691F41927D}"/>
                </a:ext>
              </a:extLst>
            </p:cNvPr>
            <p:cNvSpPr/>
            <p:nvPr/>
          </p:nvSpPr>
          <p:spPr>
            <a:xfrm>
              <a:off x="4052900" y="3981300"/>
              <a:ext cx="198525" cy="141225"/>
            </a:xfrm>
            <a:custGeom>
              <a:avLst/>
              <a:gdLst/>
              <a:ahLst/>
              <a:cxnLst/>
              <a:rect l="l" t="t" r="r" b="b"/>
              <a:pathLst>
                <a:path w="7941" h="5649" extrusionOk="0">
                  <a:moveTo>
                    <a:pt x="6890" y="572"/>
                  </a:moveTo>
                  <a:lnTo>
                    <a:pt x="7326" y="5075"/>
                  </a:lnTo>
                  <a:lnTo>
                    <a:pt x="815" y="5075"/>
                  </a:lnTo>
                  <a:lnTo>
                    <a:pt x="595" y="572"/>
                  </a:lnTo>
                  <a:close/>
                  <a:moveTo>
                    <a:pt x="291" y="0"/>
                  </a:moveTo>
                  <a:cubicBezTo>
                    <a:pt x="130" y="0"/>
                    <a:pt x="0" y="137"/>
                    <a:pt x="8" y="300"/>
                  </a:cubicBezTo>
                  <a:lnTo>
                    <a:pt x="257" y="5375"/>
                  </a:lnTo>
                  <a:cubicBezTo>
                    <a:pt x="263" y="5528"/>
                    <a:pt x="389" y="5648"/>
                    <a:pt x="542" y="5648"/>
                  </a:cubicBezTo>
                  <a:lnTo>
                    <a:pt x="7640" y="5648"/>
                  </a:lnTo>
                  <a:lnTo>
                    <a:pt x="7640" y="5647"/>
                  </a:lnTo>
                  <a:cubicBezTo>
                    <a:pt x="7809" y="5647"/>
                    <a:pt x="7941" y="5502"/>
                    <a:pt x="7924" y="5334"/>
                  </a:cubicBezTo>
                  <a:lnTo>
                    <a:pt x="7435" y="259"/>
                  </a:lnTo>
                  <a:cubicBezTo>
                    <a:pt x="7421" y="112"/>
                    <a:pt x="7298" y="0"/>
                    <a:pt x="7150" y="0"/>
                  </a:cubicBezTo>
                  <a:lnTo>
                    <a:pt x="294" y="0"/>
                  </a:lnTo>
                  <a:cubicBezTo>
                    <a:pt x="293" y="0"/>
                    <a:pt x="292" y="0"/>
                    <a:pt x="2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779;p64">
              <a:extLst>
                <a:ext uri="{FF2B5EF4-FFF2-40B4-BE49-F238E27FC236}">
                  <a16:creationId xmlns:a16="http://schemas.microsoft.com/office/drawing/2014/main" id="{A77E2C61-7B3F-44A3-8318-83C66957C1A7}"/>
                </a:ext>
              </a:extLst>
            </p:cNvPr>
            <p:cNvSpPr/>
            <p:nvPr/>
          </p:nvSpPr>
          <p:spPr>
            <a:xfrm>
              <a:off x="2666525" y="4508979"/>
              <a:ext cx="2038350" cy="152600"/>
            </a:xfrm>
            <a:custGeom>
              <a:avLst/>
              <a:gdLst/>
              <a:ahLst/>
              <a:cxnLst/>
              <a:rect l="l" t="t" r="r" b="b"/>
              <a:pathLst>
                <a:path w="81534" h="6104" extrusionOk="0">
                  <a:moveTo>
                    <a:pt x="1747" y="1"/>
                  </a:moveTo>
                  <a:lnTo>
                    <a:pt x="0" y="6104"/>
                  </a:lnTo>
                  <a:lnTo>
                    <a:pt x="81534" y="6104"/>
                  </a:lnTo>
                  <a:lnTo>
                    <a:pt x="8035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780;p64">
              <a:extLst>
                <a:ext uri="{FF2B5EF4-FFF2-40B4-BE49-F238E27FC236}">
                  <a16:creationId xmlns:a16="http://schemas.microsoft.com/office/drawing/2014/main" id="{125A7409-7A7D-4EA4-BBAB-E4A039E73352}"/>
                </a:ext>
              </a:extLst>
            </p:cNvPr>
            <p:cNvSpPr/>
            <p:nvPr/>
          </p:nvSpPr>
          <p:spPr>
            <a:xfrm>
              <a:off x="2658325" y="4506675"/>
              <a:ext cx="2054400" cy="166950"/>
            </a:xfrm>
            <a:custGeom>
              <a:avLst/>
              <a:gdLst/>
              <a:ahLst/>
              <a:cxnLst/>
              <a:rect l="l" t="t" r="r" b="b"/>
              <a:pathLst>
                <a:path w="82176" h="6678" extrusionOk="0">
                  <a:moveTo>
                    <a:pt x="80451" y="574"/>
                  </a:moveTo>
                  <a:lnTo>
                    <a:pt x="81515" y="6105"/>
                  </a:lnTo>
                  <a:lnTo>
                    <a:pt x="708" y="6105"/>
                  </a:lnTo>
                  <a:lnTo>
                    <a:pt x="2290" y="574"/>
                  </a:lnTo>
                  <a:close/>
                  <a:moveTo>
                    <a:pt x="2075" y="1"/>
                  </a:moveTo>
                  <a:cubicBezTo>
                    <a:pt x="1947" y="1"/>
                    <a:pt x="1835" y="85"/>
                    <a:pt x="1800" y="208"/>
                  </a:cubicBezTo>
                  <a:lnTo>
                    <a:pt x="53" y="6312"/>
                  </a:lnTo>
                  <a:cubicBezTo>
                    <a:pt x="0" y="6494"/>
                    <a:pt x="137" y="6678"/>
                    <a:pt x="328" y="6678"/>
                  </a:cubicBezTo>
                  <a:lnTo>
                    <a:pt x="81862" y="6678"/>
                  </a:lnTo>
                  <a:cubicBezTo>
                    <a:pt x="82041" y="6678"/>
                    <a:pt x="82176" y="6514"/>
                    <a:pt x="82143" y="6337"/>
                  </a:cubicBezTo>
                  <a:lnTo>
                    <a:pt x="80967" y="233"/>
                  </a:lnTo>
                  <a:cubicBezTo>
                    <a:pt x="80942" y="98"/>
                    <a:pt x="80824" y="2"/>
                    <a:pt x="806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781;p64">
              <a:extLst>
                <a:ext uri="{FF2B5EF4-FFF2-40B4-BE49-F238E27FC236}">
                  <a16:creationId xmlns:a16="http://schemas.microsoft.com/office/drawing/2014/main" id="{A4D9713A-07F9-4D1C-BA60-E4AAEC3558FD}"/>
                </a:ext>
              </a:extLst>
            </p:cNvPr>
            <p:cNvSpPr/>
            <p:nvPr/>
          </p:nvSpPr>
          <p:spPr>
            <a:xfrm>
              <a:off x="4231650" y="3988450"/>
              <a:ext cx="189725" cy="126900"/>
            </a:xfrm>
            <a:custGeom>
              <a:avLst/>
              <a:gdLst/>
              <a:ahLst/>
              <a:cxnLst/>
              <a:rect l="l" t="t" r="r" b="b"/>
              <a:pathLst>
                <a:path w="7589" h="5076" extrusionOk="0">
                  <a:moveTo>
                    <a:pt x="0" y="0"/>
                  </a:moveTo>
                  <a:lnTo>
                    <a:pt x="491" y="5075"/>
                  </a:lnTo>
                  <a:lnTo>
                    <a:pt x="7588" y="5075"/>
                  </a:lnTo>
                  <a:lnTo>
                    <a:pt x="6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782;p64">
              <a:extLst>
                <a:ext uri="{FF2B5EF4-FFF2-40B4-BE49-F238E27FC236}">
                  <a16:creationId xmlns:a16="http://schemas.microsoft.com/office/drawing/2014/main" id="{EC7C6118-9502-4A87-B87F-E3B6DC3195DC}"/>
                </a:ext>
              </a:extLst>
            </p:cNvPr>
            <p:cNvSpPr/>
            <p:nvPr/>
          </p:nvSpPr>
          <p:spPr>
            <a:xfrm>
              <a:off x="4224100" y="3981275"/>
              <a:ext cx="204950" cy="141250"/>
            </a:xfrm>
            <a:custGeom>
              <a:avLst/>
              <a:gdLst/>
              <a:ahLst/>
              <a:cxnLst/>
              <a:rect l="l" t="t" r="r" b="b"/>
              <a:pathLst>
                <a:path w="8198" h="5650" extrusionOk="0">
                  <a:moveTo>
                    <a:pt x="6910" y="573"/>
                  </a:moveTo>
                  <a:lnTo>
                    <a:pt x="7561" y="5076"/>
                  </a:lnTo>
                  <a:lnTo>
                    <a:pt x="1052" y="5076"/>
                  </a:lnTo>
                  <a:lnTo>
                    <a:pt x="617" y="573"/>
                  </a:lnTo>
                  <a:close/>
                  <a:moveTo>
                    <a:pt x="302" y="0"/>
                  </a:moveTo>
                  <a:cubicBezTo>
                    <a:pt x="133" y="0"/>
                    <a:pt x="1" y="146"/>
                    <a:pt x="16" y="314"/>
                  </a:cubicBezTo>
                  <a:lnTo>
                    <a:pt x="507" y="5390"/>
                  </a:lnTo>
                  <a:cubicBezTo>
                    <a:pt x="521" y="5537"/>
                    <a:pt x="644" y="5648"/>
                    <a:pt x="792" y="5649"/>
                  </a:cubicBezTo>
                  <a:lnTo>
                    <a:pt x="7890" y="5649"/>
                  </a:lnTo>
                  <a:lnTo>
                    <a:pt x="7890" y="5648"/>
                  </a:lnTo>
                  <a:cubicBezTo>
                    <a:pt x="8065" y="5648"/>
                    <a:pt x="8198" y="5494"/>
                    <a:pt x="8174" y="5321"/>
                  </a:cubicBezTo>
                  <a:lnTo>
                    <a:pt x="7440" y="246"/>
                  </a:lnTo>
                  <a:cubicBezTo>
                    <a:pt x="7420" y="105"/>
                    <a:pt x="7300" y="1"/>
                    <a:pt x="71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783;p64">
              <a:extLst>
                <a:ext uri="{FF2B5EF4-FFF2-40B4-BE49-F238E27FC236}">
                  <a16:creationId xmlns:a16="http://schemas.microsoft.com/office/drawing/2014/main" id="{85569B0B-D371-4173-9343-F3C76E1ED2D3}"/>
                </a:ext>
              </a:extLst>
            </p:cNvPr>
            <p:cNvSpPr/>
            <p:nvPr/>
          </p:nvSpPr>
          <p:spPr>
            <a:xfrm>
              <a:off x="1662850" y="4934500"/>
              <a:ext cx="4367925" cy="62025"/>
            </a:xfrm>
            <a:custGeom>
              <a:avLst/>
              <a:gdLst/>
              <a:ahLst/>
              <a:cxnLst/>
              <a:rect l="l" t="t" r="r" b="b"/>
              <a:pathLst>
                <a:path w="174717" h="2481" extrusionOk="0">
                  <a:moveTo>
                    <a:pt x="1" y="1"/>
                  </a:moveTo>
                  <a:lnTo>
                    <a:pt x="1" y="2480"/>
                  </a:lnTo>
                  <a:lnTo>
                    <a:pt x="174716" y="2480"/>
                  </a:lnTo>
                  <a:lnTo>
                    <a:pt x="17471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784;p64">
              <a:extLst>
                <a:ext uri="{FF2B5EF4-FFF2-40B4-BE49-F238E27FC236}">
                  <a16:creationId xmlns:a16="http://schemas.microsoft.com/office/drawing/2014/main" id="{2928569C-7406-43E2-8B1F-49EFD45DA47F}"/>
                </a:ext>
              </a:extLst>
            </p:cNvPr>
            <p:cNvSpPr/>
            <p:nvPr/>
          </p:nvSpPr>
          <p:spPr>
            <a:xfrm>
              <a:off x="1655725" y="4927350"/>
              <a:ext cx="4382225" cy="76325"/>
            </a:xfrm>
            <a:custGeom>
              <a:avLst/>
              <a:gdLst/>
              <a:ahLst/>
              <a:cxnLst/>
              <a:rect l="l" t="t" r="r" b="b"/>
              <a:pathLst>
                <a:path w="175289" h="3053" extrusionOk="0">
                  <a:moveTo>
                    <a:pt x="174715" y="574"/>
                  </a:moveTo>
                  <a:lnTo>
                    <a:pt x="174715" y="2479"/>
                  </a:lnTo>
                  <a:lnTo>
                    <a:pt x="573" y="2479"/>
                  </a:lnTo>
                  <a:lnTo>
                    <a:pt x="573" y="574"/>
                  </a:lnTo>
                  <a:close/>
                  <a:moveTo>
                    <a:pt x="286" y="1"/>
                  </a:moveTo>
                  <a:cubicBezTo>
                    <a:pt x="128" y="1"/>
                    <a:pt x="0" y="129"/>
                    <a:pt x="0" y="288"/>
                  </a:cubicBezTo>
                  <a:lnTo>
                    <a:pt x="0" y="2766"/>
                  </a:lnTo>
                  <a:cubicBezTo>
                    <a:pt x="0" y="2924"/>
                    <a:pt x="128" y="3052"/>
                    <a:pt x="286" y="3052"/>
                  </a:cubicBezTo>
                  <a:lnTo>
                    <a:pt x="175001" y="3052"/>
                  </a:lnTo>
                  <a:cubicBezTo>
                    <a:pt x="175160" y="3052"/>
                    <a:pt x="175288" y="2924"/>
                    <a:pt x="175288" y="2766"/>
                  </a:cubicBezTo>
                  <a:lnTo>
                    <a:pt x="175288" y="288"/>
                  </a:lnTo>
                  <a:cubicBezTo>
                    <a:pt x="175288" y="129"/>
                    <a:pt x="175160" y="1"/>
                    <a:pt x="1750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785;p64">
              <a:extLst>
                <a:ext uri="{FF2B5EF4-FFF2-40B4-BE49-F238E27FC236}">
                  <a16:creationId xmlns:a16="http://schemas.microsoft.com/office/drawing/2014/main" id="{AA5AFAE7-5B52-48EF-889D-E39D3BDCA5E1}"/>
                </a:ext>
              </a:extLst>
            </p:cNvPr>
            <p:cNvSpPr/>
            <p:nvPr/>
          </p:nvSpPr>
          <p:spPr>
            <a:xfrm>
              <a:off x="3073800" y="2103700"/>
              <a:ext cx="1546050" cy="1325725"/>
            </a:xfrm>
            <a:custGeom>
              <a:avLst/>
              <a:gdLst/>
              <a:ahLst/>
              <a:cxnLst/>
              <a:rect l="l" t="t" r="r" b="b"/>
              <a:pathLst>
                <a:path w="61842" h="53029" extrusionOk="0">
                  <a:moveTo>
                    <a:pt x="30921" y="1"/>
                  </a:moveTo>
                  <a:cubicBezTo>
                    <a:pt x="29854" y="1"/>
                    <a:pt x="28786" y="529"/>
                    <a:pt x="28176" y="1586"/>
                  </a:cubicBezTo>
                  <a:lnTo>
                    <a:pt x="1221" y="48272"/>
                  </a:lnTo>
                  <a:cubicBezTo>
                    <a:pt x="1" y="50385"/>
                    <a:pt x="1526" y="53028"/>
                    <a:pt x="3966" y="53028"/>
                  </a:cubicBezTo>
                  <a:lnTo>
                    <a:pt x="57875" y="53028"/>
                  </a:lnTo>
                  <a:cubicBezTo>
                    <a:pt x="60317" y="53028"/>
                    <a:pt x="61842" y="50385"/>
                    <a:pt x="60622" y="48272"/>
                  </a:cubicBezTo>
                  <a:lnTo>
                    <a:pt x="33666" y="1586"/>
                  </a:lnTo>
                  <a:cubicBezTo>
                    <a:pt x="33056" y="529"/>
                    <a:pt x="31989" y="1"/>
                    <a:pt x="309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786;p64">
              <a:extLst>
                <a:ext uri="{FF2B5EF4-FFF2-40B4-BE49-F238E27FC236}">
                  <a16:creationId xmlns:a16="http://schemas.microsoft.com/office/drawing/2014/main" id="{0700076B-68CB-42F4-82EC-FD9688437670}"/>
                </a:ext>
              </a:extLst>
            </p:cNvPr>
            <p:cNvSpPr/>
            <p:nvPr/>
          </p:nvSpPr>
          <p:spPr>
            <a:xfrm>
              <a:off x="3082475" y="2096550"/>
              <a:ext cx="1528675" cy="1340000"/>
            </a:xfrm>
            <a:custGeom>
              <a:avLst/>
              <a:gdLst/>
              <a:ahLst/>
              <a:cxnLst/>
              <a:rect l="l" t="t" r="r" b="b"/>
              <a:pathLst>
                <a:path w="61147" h="53600" extrusionOk="0">
                  <a:moveTo>
                    <a:pt x="30574" y="574"/>
                  </a:moveTo>
                  <a:cubicBezTo>
                    <a:pt x="31617" y="574"/>
                    <a:pt x="32550" y="1112"/>
                    <a:pt x="33072" y="2015"/>
                  </a:cubicBezTo>
                  <a:lnTo>
                    <a:pt x="60026" y="48702"/>
                  </a:lnTo>
                  <a:cubicBezTo>
                    <a:pt x="60548" y="49604"/>
                    <a:pt x="60546" y="50683"/>
                    <a:pt x="60026" y="51585"/>
                  </a:cubicBezTo>
                  <a:cubicBezTo>
                    <a:pt x="59506" y="52487"/>
                    <a:pt x="58571" y="53027"/>
                    <a:pt x="57529" y="53027"/>
                  </a:cubicBezTo>
                  <a:lnTo>
                    <a:pt x="3619" y="53027"/>
                  </a:lnTo>
                  <a:cubicBezTo>
                    <a:pt x="2577" y="53027"/>
                    <a:pt x="1643" y="52487"/>
                    <a:pt x="1122" y="51585"/>
                  </a:cubicBezTo>
                  <a:cubicBezTo>
                    <a:pt x="601" y="50683"/>
                    <a:pt x="601" y="49604"/>
                    <a:pt x="1122" y="48702"/>
                  </a:cubicBezTo>
                  <a:lnTo>
                    <a:pt x="28075" y="2015"/>
                  </a:lnTo>
                  <a:cubicBezTo>
                    <a:pt x="28598" y="1112"/>
                    <a:pt x="29531" y="574"/>
                    <a:pt x="30574" y="574"/>
                  </a:cubicBezTo>
                  <a:close/>
                  <a:moveTo>
                    <a:pt x="30574" y="1"/>
                  </a:moveTo>
                  <a:cubicBezTo>
                    <a:pt x="29325" y="1"/>
                    <a:pt x="28206" y="647"/>
                    <a:pt x="27580" y="1728"/>
                  </a:cubicBezTo>
                  <a:lnTo>
                    <a:pt x="626" y="48416"/>
                  </a:lnTo>
                  <a:cubicBezTo>
                    <a:pt x="1" y="49498"/>
                    <a:pt x="2" y="50789"/>
                    <a:pt x="626" y="51872"/>
                  </a:cubicBezTo>
                  <a:cubicBezTo>
                    <a:pt x="1251" y="52954"/>
                    <a:pt x="2369" y="53600"/>
                    <a:pt x="3619" y="53600"/>
                  </a:cubicBezTo>
                  <a:lnTo>
                    <a:pt x="57529" y="53600"/>
                  </a:lnTo>
                  <a:cubicBezTo>
                    <a:pt x="58778" y="53600"/>
                    <a:pt x="59897" y="52954"/>
                    <a:pt x="60522" y="51872"/>
                  </a:cubicBezTo>
                  <a:cubicBezTo>
                    <a:pt x="61146" y="50789"/>
                    <a:pt x="61146" y="49498"/>
                    <a:pt x="60522" y="48416"/>
                  </a:cubicBezTo>
                  <a:lnTo>
                    <a:pt x="33567" y="1728"/>
                  </a:lnTo>
                  <a:cubicBezTo>
                    <a:pt x="32943" y="647"/>
                    <a:pt x="31824" y="1"/>
                    <a:pt x="305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787;p64">
              <a:extLst>
                <a:ext uri="{FF2B5EF4-FFF2-40B4-BE49-F238E27FC236}">
                  <a16:creationId xmlns:a16="http://schemas.microsoft.com/office/drawing/2014/main" id="{39D7C304-BD55-4971-8C76-7AE2DBB1AB3A}"/>
                </a:ext>
              </a:extLst>
            </p:cNvPr>
            <p:cNvSpPr/>
            <p:nvPr/>
          </p:nvSpPr>
          <p:spPr>
            <a:xfrm>
              <a:off x="3205650" y="2204625"/>
              <a:ext cx="1282350" cy="1152700"/>
            </a:xfrm>
            <a:custGeom>
              <a:avLst/>
              <a:gdLst/>
              <a:ahLst/>
              <a:cxnLst/>
              <a:rect l="l" t="t" r="r" b="b"/>
              <a:pathLst>
                <a:path w="51294" h="46108" extrusionOk="0">
                  <a:moveTo>
                    <a:pt x="25647" y="573"/>
                  </a:moveTo>
                  <a:cubicBezTo>
                    <a:pt x="26502" y="573"/>
                    <a:pt x="27267" y="1027"/>
                    <a:pt x="27695" y="1788"/>
                  </a:cubicBezTo>
                  <a:lnTo>
                    <a:pt x="50256" y="41878"/>
                  </a:lnTo>
                  <a:cubicBezTo>
                    <a:pt x="50694" y="42658"/>
                    <a:pt x="50687" y="43583"/>
                    <a:pt x="50235" y="44356"/>
                  </a:cubicBezTo>
                  <a:cubicBezTo>
                    <a:pt x="49802" y="45094"/>
                    <a:pt x="49045" y="45535"/>
                    <a:pt x="48207" y="45535"/>
                  </a:cubicBezTo>
                  <a:lnTo>
                    <a:pt x="3088" y="45535"/>
                  </a:lnTo>
                  <a:cubicBezTo>
                    <a:pt x="2250" y="45535"/>
                    <a:pt x="1491" y="45094"/>
                    <a:pt x="1060" y="44356"/>
                  </a:cubicBezTo>
                  <a:cubicBezTo>
                    <a:pt x="608" y="43583"/>
                    <a:pt x="600" y="42656"/>
                    <a:pt x="1038" y="41878"/>
                  </a:cubicBezTo>
                  <a:lnTo>
                    <a:pt x="23598" y="1788"/>
                  </a:lnTo>
                  <a:cubicBezTo>
                    <a:pt x="24027" y="1027"/>
                    <a:pt x="24792" y="573"/>
                    <a:pt x="25647" y="573"/>
                  </a:cubicBezTo>
                  <a:close/>
                  <a:moveTo>
                    <a:pt x="25647" y="0"/>
                  </a:moveTo>
                  <a:cubicBezTo>
                    <a:pt x="24583" y="0"/>
                    <a:pt x="23631" y="564"/>
                    <a:pt x="23099" y="1508"/>
                  </a:cubicBezTo>
                  <a:lnTo>
                    <a:pt x="540" y="41598"/>
                  </a:lnTo>
                  <a:cubicBezTo>
                    <a:pt x="0" y="42555"/>
                    <a:pt x="11" y="43694"/>
                    <a:pt x="566" y="44644"/>
                  </a:cubicBezTo>
                  <a:cubicBezTo>
                    <a:pt x="1101" y="45560"/>
                    <a:pt x="2043" y="46108"/>
                    <a:pt x="3088" y="46108"/>
                  </a:cubicBezTo>
                  <a:lnTo>
                    <a:pt x="48207" y="46108"/>
                  </a:lnTo>
                  <a:cubicBezTo>
                    <a:pt x="49250" y="46108"/>
                    <a:pt x="50193" y="45560"/>
                    <a:pt x="50729" y="44644"/>
                  </a:cubicBezTo>
                  <a:cubicBezTo>
                    <a:pt x="51284" y="43694"/>
                    <a:pt x="51294" y="42556"/>
                    <a:pt x="50754" y="41598"/>
                  </a:cubicBezTo>
                  <a:lnTo>
                    <a:pt x="28194" y="1508"/>
                  </a:lnTo>
                  <a:cubicBezTo>
                    <a:pt x="27663" y="564"/>
                    <a:pt x="26711" y="0"/>
                    <a:pt x="256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788;p64">
              <a:extLst>
                <a:ext uri="{FF2B5EF4-FFF2-40B4-BE49-F238E27FC236}">
                  <a16:creationId xmlns:a16="http://schemas.microsoft.com/office/drawing/2014/main" id="{73C3F097-639F-43EE-9D23-B9D8E74B8D3E}"/>
                </a:ext>
              </a:extLst>
            </p:cNvPr>
            <p:cNvSpPr/>
            <p:nvPr/>
          </p:nvSpPr>
          <p:spPr>
            <a:xfrm>
              <a:off x="3735600" y="2434425"/>
              <a:ext cx="222450" cy="852900"/>
            </a:xfrm>
            <a:custGeom>
              <a:avLst/>
              <a:gdLst/>
              <a:ahLst/>
              <a:cxnLst/>
              <a:rect l="l" t="t" r="r" b="b"/>
              <a:pathLst>
                <a:path w="8898" h="34116" extrusionOk="0">
                  <a:moveTo>
                    <a:pt x="4450" y="1"/>
                  </a:moveTo>
                  <a:cubicBezTo>
                    <a:pt x="3691" y="1"/>
                    <a:pt x="2932" y="181"/>
                    <a:pt x="2173" y="542"/>
                  </a:cubicBezTo>
                  <a:cubicBezTo>
                    <a:pt x="656" y="1263"/>
                    <a:pt x="1" y="2480"/>
                    <a:pt x="210" y="4191"/>
                  </a:cubicBezTo>
                  <a:lnTo>
                    <a:pt x="2308" y="20725"/>
                  </a:lnTo>
                  <a:cubicBezTo>
                    <a:pt x="2382" y="21410"/>
                    <a:pt x="2636" y="21945"/>
                    <a:pt x="3066" y="22333"/>
                  </a:cubicBezTo>
                  <a:cubicBezTo>
                    <a:pt x="3497" y="22720"/>
                    <a:pt x="3962" y="22913"/>
                    <a:pt x="4461" y="22913"/>
                  </a:cubicBezTo>
                  <a:cubicBezTo>
                    <a:pt x="4959" y="22912"/>
                    <a:pt x="5424" y="22718"/>
                    <a:pt x="5855" y="22333"/>
                  </a:cubicBezTo>
                  <a:cubicBezTo>
                    <a:pt x="6286" y="21945"/>
                    <a:pt x="6539" y="21410"/>
                    <a:pt x="6614" y="20725"/>
                  </a:cubicBezTo>
                  <a:lnTo>
                    <a:pt x="8690" y="4191"/>
                  </a:lnTo>
                  <a:cubicBezTo>
                    <a:pt x="8898" y="2480"/>
                    <a:pt x="8243" y="1263"/>
                    <a:pt x="6727" y="542"/>
                  </a:cubicBezTo>
                  <a:cubicBezTo>
                    <a:pt x="5968" y="181"/>
                    <a:pt x="5209" y="1"/>
                    <a:pt x="4450" y="1"/>
                  </a:cubicBezTo>
                  <a:close/>
                  <a:moveTo>
                    <a:pt x="4510" y="26484"/>
                  </a:moveTo>
                  <a:cubicBezTo>
                    <a:pt x="3427" y="26484"/>
                    <a:pt x="2528" y="26860"/>
                    <a:pt x="1816" y="27610"/>
                  </a:cubicBezTo>
                  <a:cubicBezTo>
                    <a:pt x="1102" y="28362"/>
                    <a:pt x="744" y="29258"/>
                    <a:pt x="744" y="30299"/>
                  </a:cubicBezTo>
                  <a:cubicBezTo>
                    <a:pt x="745" y="31370"/>
                    <a:pt x="1113" y="32274"/>
                    <a:pt x="1850" y="33011"/>
                  </a:cubicBezTo>
                  <a:lnTo>
                    <a:pt x="1849" y="33011"/>
                  </a:lnTo>
                  <a:cubicBezTo>
                    <a:pt x="2586" y="33747"/>
                    <a:pt x="3474" y="34115"/>
                    <a:pt x="4516" y="34115"/>
                  </a:cubicBezTo>
                  <a:cubicBezTo>
                    <a:pt x="5572" y="34115"/>
                    <a:pt x="6461" y="33740"/>
                    <a:pt x="7183" y="32988"/>
                  </a:cubicBezTo>
                  <a:cubicBezTo>
                    <a:pt x="7904" y="32237"/>
                    <a:pt x="8264" y="31341"/>
                    <a:pt x="8264" y="30299"/>
                  </a:cubicBezTo>
                  <a:cubicBezTo>
                    <a:pt x="8264" y="29183"/>
                    <a:pt x="7893" y="28267"/>
                    <a:pt x="7149" y="27554"/>
                  </a:cubicBezTo>
                  <a:cubicBezTo>
                    <a:pt x="6405" y="26840"/>
                    <a:pt x="5527" y="26484"/>
                    <a:pt x="4516" y="26484"/>
                  </a:cubicBezTo>
                  <a:cubicBezTo>
                    <a:pt x="4514" y="26484"/>
                    <a:pt x="4512" y="26484"/>
                    <a:pt x="4510" y="2648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789;p64">
              <a:extLst>
                <a:ext uri="{FF2B5EF4-FFF2-40B4-BE49-F238E27FC236}">
                  <a16:creationId xmlns:a16="http://schemas.microsoft.com/office/drawing/2014/main" id="{E007160C-2B93-47CD-A9DA-33048AC75E73}"/>
                </a:ext>
              </a:extLst>
            </p:cNvPr>
            <p:cNvSpPr/>
            <p:nvPr/>
          </p:nvSpPr>
          <p:spPr>
            <a:xfrm>
              <a:off x="1186600" y="3338775"/>
              <a:ext cx="682350" cy="1507575"/>
            </a:xfrm>
            <a:custGeom>
              <a:avLst/>
              <a:gdLst/>
              <a:ahLst/>
              <a:cxnLst/>
              <a:rect l="l" t="t" r="r" b="b"/>
              <a:pathLst>
                <a:path w="27294" h="60303" extrusionOk="0">
                  <a:moveTo>
                    <a:pt x="2610" y="1"/>
                  </a:moveTo>
                  <a:cubicBezTo>
                    <a:pt x="2610" y="1"/>
                    <a:pt x="0" y="6553"/>
                    <a:pt x="672" y="11279"/>
                  </a:cubicBezTo>
                  <a:cubicBezTo>
                    <a:pt x="1345" y="16005"/>
                    <a:pt x="16684" y="30216"/>
                    <a:pt x="16684" y="30216"/>
                  </a:cubicBezTo>
                  <a:lnTo>
                    <a:pt x="1994" y="58491"/>
                  </a:lnTo>
                  <a:lnTo>
                    <a:pt x="6065" y="60303"/>
                  </a:lnTo>
                  <a:cubicBezTo>
                    <a:pt x="6065" y="60303"/>
                    <a:pt x="27294" y="34192"/>
                    <a:pt x="27205" y="32200"/>
                  </a:cubicBezTo>
                  <a:cubicBezTo>
                    <a:pt x="27118" y="30210"/>
                    <a:pt x="21146" y="9919"/>
                    <a:pt x="21146" y="9919"/>
                  </a:cubicBezTo>
                  <a:lnTo>
                    <a:pt x="20762" y="6843"/>
                  </a:lnTo>
                  <a:cubicBezTo>
                    <a:pt x="20759" y="5439"/>
                    <a:pt x="2610" y="1"/>
                    <a:pt x="2610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790;p64">
              <a:extLst>
                <a:ext uri="{FF2B5EF4-FFF2-40B4-BE49-F238E27FC236}">
                  <a16:creationId xmlns:a16="http://schemas.microsoft.com/office/drawing/2014/main" id="{77B11230-36CB-49F4-AAC4-B0512BD87A53}"/>
                </a:ext>
              </a:extLst>
            </p:cNvPr>
            <p:cNvSpPr/>
            <p:nvPr/>
          </p:nvSpPr>
          <p:spPr>
            <a:xfrm>
              <a:off x="1179450" y="3331650"/>
              <a:ext cx="696750" cy="1521850"/>
            </a:xfrm>
            <a:custGeom>
              <a:avLst/>
              <a:gdLst/>
              <a:ahLst/>
              <a:cxnLst/>
              <a:rect l="l" t="t" r="r" b="b"/>
              <a:pathLst>
                <a:path w="27870" h="60874" extrusionOk="0">
                  <a:moveTo>
                    <a:pt x="3069" y="637"/>
                  </a:moveTo>
                  <a:cubicBezTo>
                    <a:pt x="11508" y="3173"/>
                    <a:pt x="20353" y="6276"/>
                    <a:pt x="20762" y="7151"/>
                  </a:cubicBezTo>
                  <a:cubicBezTo>
                    <a:pt x="20763" y="7155"/>
                    <a:pt x="20764" y="7160"/>
                    <a:pt x="20764" y="7164"/>
                  </a:cubicBezTo>
                  <a:lnTo>
                    <a:pt x="21158" y="10286"/>
                  </a:lnTo>
                  <a:cubicBezTo>
                    <a:pt x="21217" y="10487"/>
                    <a:pt x="27120" y="30566"/>
                    <a:pt x="27206" y="32498"/>
                  </a:cubicBezTo>
                  <a:cubicBezTo>
                    <a:pt x="27238" y="33898"/>
                    <a:pt x="14439" y="50179"/>
                    <a:pt x="6266" y="60237"/>
                  </a:cubicBezTo>
                  <a:lnTo>
                    <a:pt x="2674" y="58637"/>
                  </a:lnTo>
                  <a:lnTo>
                    <a:pt x="17225" y="30635"/>
                  </a:lnTo>
                  <a:cubicBezTo>
                    <a:pt x="17285" y="30519"/>
                    <a:pt x="17259" y="30380"/>
                    <a:pt x="17166" y="30293"/>
                  </a:cubicBezTo>
                  <a:cubicBezTo>
                    <a:pt x="17012" y="30150"/>
                    <a:pt x="1892" y="16095"/>
                    <a:pt x="1242" y="11524"/>
                  </a:cubicBezTo>
                  <a:cubicBezTo>
                    <a:pt x="660" y="7436"/>
                    <a:pt x="2612" y="1865"/>
                    <a:pt x="3069" y="637"/>
                  </a:cubicBezTo>
                  <a:close/>
                  <a:moveTo>
                    <a:pt x="2894" y="0"/>
                  </a:moveTo>
                  <a:cubicBezTo>
                    <a:pt x="2780" y="0"/>
                    <a:pt x="2674" y="69"/>
                    <a:pt x="2630" y="181"/>
                  </a:cubicBezTo>
                  <a:cubicBezTo>
                    <a:pt x="2523" y="451"/>
                    <a:pt x="0" y="6858"/>
                    <a:pt x="676" y="11603"/>
                  </a:cubicBezTo>
                  <a:cubicBezTo>
                    <a:pt x="1324" y="16168"/>
                    <a:pt x="14888" y="28951"/>
                    <a:pt x="16616" y="30564"/>
                  </a:cubicBezTo>
                  <a:lnTo>
                    <a:pt x="2025" y="58644"/>
                  </a:lnTo>
                  <a:cubicBezTo>
                    <a:pt x="1989" y="58713"/>
                    <a:pt x="1983" y="58795"/>
                    <a:pt x="2010" y="58869"/>
                  </a:cubicBezTo>
                  <a:cubicBezTo>
                    <a:pt x="2036" y="58943"/>
                    <a:pt x="2092" y="59005"/>
                    <a:pt x="2164" y="59037"/>
                  </a:cubicBezTo>
                  <a:lnTo>
                    <a:pt x="6234" y="60849"/>
                  </a:lnTo>
                  <a:cubicBezTo>
                    <a:pt x="6270" y="60864"/>
                    <a:pt x="6310" y="60873"/>
                    <a:pt x="6351" y="60873"/>
                  </a:cubicBezTo>
                  <a:cubicBezTo>
                    <a:pt x="6437" y="60873"/>
                    <a:pt x="6519" y="60834"/>
                    <a:pt x="6572" y="60767"/>
                  </a:cubicBezTo>
                  <a:cubicBezTo>
                    <a:pt x="8752" y="58086"/>
                    <a:pt x="27870" y="34513"/>
                    <a:pt x="27779" y="32473"/>
                  </a:cubicBezTo>
                  <a:cubicBezTo>
                    <a:pt x="27689" y="30471"/>
                    <a:pt x="21951" y="10954"/>
                    <a:pt x="21717" y="10169"/>
                  </a:cubicBezTo>
                  <a:lnTo>
                    <a:pt x="21332" y="7094"/>
                  </a:lnTo>
                  <a:cubicBezTo>
                    <a:pt x="21130" y="5604"/>
                    <a:pt x="8452" y="1652"/>
                    <a:pt x="2978" y="13"/>
                  </a:cubicBezTo>
                  <a:cubicBezTo>
                    <a:pt x="2950" y="4"/>
                    <a:pt x="2922" y="0"/>
                    <a:pt x="2894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791;p64">
              <a:extLst>
                <a:ext uri="{FF2B5EF4-FFF2-40B4-BE49-F238E27FC236}">
                  <a16:creationId xmlns:a16="http://schemas.microsoft.com/office/drawing/2014/main" id="{9E26DC64-8DE2-46F2-887C-C3F8503D7E6E}"/>
                </a:ext>
              </a:extLst>
            </p:cNvPr>
            <p:cNvSpPr/>
            <p:nvPr/>
          </p:nvSpPr>
          <p:spPr>
            <a:xfrm>
              <a:off x="1767650" y="2782175"/>
              <a:ext cx="644450" cy="862025"/>
            </a:xfrm>
            <a:custGeom>
              <a:avLst/>
              <a:gdLst/>
              <a:ahLst/>
              <a:cxnLst/>
              <a:rect l="l" t="t" r="r" b="b"/>
              <a:pathLst>
                <a:path w="25778" h="34481" extrusionOk="0">
                  <a:moveTo>
                    <a:pt x="10021" y="0"/>
                  </a:moveTo>
                  <a:lnTo>
                    <a:pt x="1" y="15034"/>
                  </a:lnTo>
                  <a:lnTo>
                    <a:pt x="862" y="24565"/>
                  </a:lnTo>
                  <a:cubicBezTo>
                    <a:pt x="1071" y="26871"/>
                    <a:pt x="2706" y="28797"/>
                    <a:pt x="4948" y="29376"/>
                  </a:cubicBezTo>
                  <a:lnTo>
                    <a:pt x="24676" y="34481"/>
                  </a:lnTo>
                  <a:lnTo>
                    <a:pt x="25777" y="31787"/>
                  </a:lnTo>
                  <a:lnTo>
                    <a:pt x="7517" y="23854"/>
                  </a:lnTo>
                  <a:lnTo>
                    <a:pt x="100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792;p64">
              <a:extLst>
                <a:ext uri="{FF2B5EF4-FFF2-40B4-BE49-F238E27FC236}">
                  <a16:creationId xmlns:a16="http://schemas.microsoft.com/office/drawing/2014/main" id="{C27AA046-0254-4624-BD48-1ABB06C91005}"/>
                </a:ext>
              </a:extLst>
            </p:cNvPr>
            <p:cNvSpPr/>
            <p:nvPr/>
          </p:nvSpPr>
          <p:spPr>
            <a:xfrm>
              <a:off x="1760375" y="2775025"/>
              <a:ext cx="659825" cy="876325"/>
            </a:xfrm>
            <a:custGeom>
              <a:avLst/>
              <a:gdLst/>
              <a:ahLst/>
              <a:cxnLst/>
              <a:rect l="l" t="t" r="r" b="b"/>
              <a:pathLst>
                <a:path w="26393" h="35053" extrusionOk="0">
                  <a:moveTo>
                    <a:pt x="9906" y="1411"/>
                  </a:moveTo>
                  <a:lnTo>
                    <a:pt x="7524" y="24110"/>
                  </a:lnTo>
                  <a:cubicBezTo>
                    <a:pt x="7511" y="24235"/>
                    <a:pt x="7580" y="24353"/>
                    <a:pt x="7694" y="24403"/>
                  </a:cubicBezTo>
                  <a:lnTo>
                    <a:pt x="25698" y="32223"/>
                  </a:lnTo>
                  <a:lnTo>
                    <a:pt x="24797" y="34427"/>
                  </a:lnTo>
                  <a:lnTo>
                    <a:pt x="5310" y="29385"/>
                  </a:lnTo>
                  <a:cubicBezTo>
                    <a:pt x="3191" y="28837"/>
                    <a:pt x="1635" y="27004"/>
                    <a:pt x="1439" y="24826"/>
                  </a:cubicBezTo>
                  <a:lnTo>
                    <a:pt x="585" y="15396"/>
                  </a:lnTo>
                  <a:lnTo>
                    <a:pt x="9906" y="1411"/>
                  </a:lnTo>
                  <a:close/>
                  <a:moveTo>
                    <a:pt x="10314" y="1"/>
                  </a:moveTo>
                  <a:cubicBezTo>
                    <a:pt x="10220" y="1"/>
                    <a:pt x="10129" y="47"/>
                    <a:pt x="10074" y="128"/>
                  </a:cubicBezTo>
                  <a:lnTo>
                    <a:pt x="53" y="15163"/>
                  </a:lnTo>
                  <a:cubicBezTo>
                    <a:pt x="18" y="15218"/>
                    <a:pt x="1" y="15282"/>
                    <a:pt x="7" y="15347"/>
                  </a:cubicBezTo>
                  <a:lnTo>
                    <a:pt x="869" y="24877"/>
                  </a:lnTo>
                  <a:cubicBezTo>
                    <a:pt x="1088" y="27296"/>
                    <a:pt x="2814" y="29330"/>
                    <a:pt x="5167" y="29939"/>
                  </a:cubicBezTo>
                  <a:lnTo>
                    <a:pt x="24897" y="35044"/>
                  </a:lnTo>
                  <a:cubicBezTo>
                    <a:pt x="24920" y="35050"/>
                    <a:pt x="24944" y="35053"/>
                    <a:pt x="24967" y="35053"/>
                  </a:cubicBezTo>
                  <a:cubicBezTo>
                    <a:pt x="25084" y="35053"/>
                    <a:pt x="25189" y="34982"/>
                    <a:pt x="25233" y="34874"/>
                  </a:cubicBezTo>
                  <a:lnTo>
                    <a:pt x="26333" y="32181"/>
                  </a:lnTo>
                  <a:cubicBezTo>
                    <a:pt x="26392" y="32037"/>
                    <a:pt x="26324" y="31872"/>
                    <a:pt x="26182" y="31809"/>
                  </a:cubicBezTo>
                  <a:lnTo>
                    <a:pt x="8115" y="23962"/>
                  </a:lnTo>
                  <a:lnTo>
                    <a:pt x="10597" y="317"/>
                  </a:lnTo>
                  <a:cubicBezTo>
                    <a:pt x="10611" y="185"/>
                    <a:pt x="10533" y="62"/>
                    <a:pt x="10409" y="17"/>
                  </a:cubicBezTo>
                  <a:cubicBezTo>
                    <a:pt x="10378" y="6"/>
                    <a:pt x="10345" y="1"/>
                    <a:pt x="103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793;p64">
              <a:extLst>
                <a:ext uri="{FF2B5EF4-FFF2-40B4-BE49-F238E27FC236}">
                  <a16:creationId xmlns:a16="http://schemas.microsoft.com/office/drawing/2014/main" id="{6EEEBBBD-29BE-4139-96ED-EF25D7064FC2}"/>
                </a:ext>
              </a:extLst>
            </p:cNvPr>
            <p:cNvSpPr/>
            <p:nvPr/>
          </p:nvSpPr>
          <p:spPr>
            <a:xfrm>
              <a:off x="1770925" y="3042250"/>
              <a:ext cx="629000" cy="601950"/>
            </a:xfrm>
            <a:custGeom>
              <a:avLst/>
              <a:gdLst/>
              <a:ahLst/>
              <a:cxnLst/>
              <a:rect l="l" t="t" r="r" b="b"/>
              <a:pathLst>
                <a:path w="25160" h="24078" extrusionOk="0">
                  <a:moveTo>
                    <a:pt x="2957" y="1"/>
                  </a:moveTo>
                  <a:lnTo>
                    <a:pt x="2038" y="1379"/>
                  </a:lnTo>
                  <a:cubicBezTo>
                    <a:pt x="1421" y="2724"/>
                    <a:pt x="561" y="4595"/>
                    <a:pt x="1" y="6072"/>
                  </a:cubicBezTo>
                  <a:lnTo>
                    <a:pt x="731" y="14162"/>
                  </a:lnTo>
                  <a:cubicBezTo>
                    <a:pt x="940" y="16468"/>
                    <a:pt x="2575" y="18394"/>
                    <a:pt x="4817" y="18973"/>
                  </a:cubicBezTo>
                  <a:lnTo>
                    <a:pt x="24545" y="24078"/>
                  </a:lnTo>
                  <a:lnTo>
                    <a:pt x="25159" y="22574"/>
                  </a:lnTo>
                  <a:lnTo>
                    <a:pt x="5431" y="14922"/>
                  </a:lnTo>
                  <a:cubicBezTo>
                    <a:pt x="5431" y="14922"/>
                    <a:pt x="4779" y="15052"/>
                    <a:pt x="4153" y="15052"/>
                  </a:cubicBezTo>
                  <a:cubicBezTo>
                    <a:pt x="3736" y="15052"/>
                    <a:pt x="3330" y="14994"/>
                    <a:pt x="3137" y="14802"/>
                  </a:cubicBezTo>
                  <a:cubicBezTo>
                    <a:pt x="2655" y="14319"/>
                    <a:pt x="5068" y="12991"/>
                    <a:pt x="5068" y="12991"/>
                  </a:cubicBezTo>
                  <a:lnTo>
                    <a:pt x="2533" y="12267"/>
                  </a:lnTo>
                  <a:lnTo>
                    <a:pt x="4706" y="2732"/>
                  </a:lnTo>
                  <a:lnTo>
                    <a:pt x="2957" y="1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794;p64">
              <a:extLst>
                <a:ext uri="{FF2B5EF4-FFF2-40B4-BE49-F238E27FC236}">
                  <a16:creationId xmlns:a16="http://schemas.microsoft.com/office/drawing/2014/main" id="{13C58665-3F93-4F99-B4B3-F8D3A7DC6459}"/>
                </a:ext>
              </a:extLst>
            </p:cNvPr>
            <p:cNvSpPr/>
            <p:nvPr/>
          </p:nvSpPr>
          <p:spPr>
            <a:xfrm>
              <a:off x="1770925" y="3042250"/>
              <a:ext cx="629000" cy="601950"/>
            </a:xfrm>
            <a:custGeom>
              <a:avLst/>
              <a:gdLst/>
              <a:ahLst/>
              <a:cxnLst/>
              <a:rect l="l" t="t" r="r" b="b"/>
              <a:pathLst>
                <a:path w="25160" h="24078" extrusionOk="0">
                  <a:moveTo>
                    <a:pt x="2957" y="1"/>
                  </a:moveTo>
                  <a:lnTo>
                    <a:pt x="2038" y="1379"/>
                  </a:lnTo>
                  <a:cubicBezTo>
                    <a:pt x="1421" y="2724"/>
                    <a:pt x="561" y="4595"/>
                    <a:pt x="1" y="6072"/>
                  </a:cubicBezTo>
                  <a:lnTo>
                    <a:pt x="731" y="14162"/>
                  </a:lnTo>
                  <a:cubicBezTo>
                    <a:pt x="940" y="16468"/>
                    <a:pt x="2575" y="18394"/>
                    <a:pt x="4817" y="18973"/>
                  </a:cubicBezTo>
                  <a:lnTo>
                    <a:pt x="24545" y="24078"/>
                  </a:lnTo>
                  <a:lnTo>
                    <a:pt x="25159" y="22574"/>
                  </a:lnTo>
                  <a:lnTo>
                    <a:pt x="5431" y="14922"/>
                  </a:lnTo>
                  <a:cubicBezTo>
                    <a:pt x="5431" y="14922"/>
                    <a:pt x="4779" y="15052"/>
                    <a:pt x="4153" y="15052"/>
                  </a:cubicBezTo>
                  <a:cubicBezTo>
                    <a:pt x="3736" y="15052"/>
                    <a:pt x="3330" y="14994"/>
                    <a:pt x="3137" y="14802"/>
                  </a:cubicBezTo>
                  <a:cubicBezTo>
                    <a:pt x="2655" y="14319"/>
                    <a:pt x="5068" y="12991"/>
                    <a:pt x="5068" y="12991"/>
                  </a:cubicBezTo>
                  <a:lnTo>
                    <a:pt x="2533" y="12267"/>
                  </a:lnTo>
                  <a:lnTo>
                    <a:pt x="4706" y="2732"/>
                  </a:lnTo>
                  <a:lnTo>
                    <a:pt x="2957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795;p64">
              <a:extLst>
                <a:ext uri="{FF2B5EF4-FFF2-40B4-BE49-F238E27FC236}">
                  <a16:creationId xmlns:a16="http://schemas.microsoft.com/office/drawing/2014/main" id="{3E8726A0-82D1-4049-AE62-B071F20EF69B}"/>
                </a:ext>
              </a:extLst>
            </p:cNvPr>
            <p:cNvSpPr/>
            <p:nvPr/>
          </p:nvSpPr>
          <p:spPr>
            <a:xfrm>
              <a:off x="1845100" y="3361100"/>
              <a:ext cx="118150" cy="51300"/>
            </a:xfrm>
            <a:custGeom>
              <a:avLst/>
              <a:gdLst/>
              <a:ahLst/>
              <a:cxnLst/>
              <a:rect l="l" t="t" r="r" b="b"/>
              <a:pathLst>
                <a:path w="4726" h="2052" extrusionOk="0">
                  <a:moveTo>
                    <a:pt x="2174" y="0"/>
                  </a:moveTo>
                  <a:cubicBezTo>
                    <a:pt x="1556" y="0"/>
                    <a:pt x="877" y="95"/>
                    <a:pt x="214" y="374"/>
                  </a:cubicBezTo>
                  <a:cubicBezTo>
                    <a:pt x="68" y="436"/>
                    <a:pt x="0" y="603"/>
                    <a:pt x="62" y="748"/>
                  </a:cubicBezTo>
                  <a:cubicBezTo>
                    <a:pt x="108" y="858"/>
                    <a:pt x="215" y="924"/>
                    <a:pt x="326" y="924"/>
                  </a:cubicBezTo>
                  <a:cubicBezTo>
                    <a:pt x="363" y="924"/>
                    <a:pt x="400" y="917"/>
                    <a:pt x="436" y="902"/>
                  </a:cubicBezTo>
                  <a:cubicBezTo>
                    <a:pt x="1014" y="659"/>
                    <a:pt x="1614" y="576"/>
                    <a:pt x="2165" y="576"/>
                  </a:cubicBezTo>
                  <a:cubicBezTo>
                    <a:pt x="2501" y="576"/>
                    <a:pt x="2818" y="607"/>
                    <a:pt x="3101" y="651"/>
                  </a:cubicBezTo>
                  <a:cubicBezTo>
                    <a:pt x="2561" y="814"/>
                    <a:pt x="1916" y="1083"/>
                    <a:pt x="1287" y="1533"/>
                  </a:cubicBezTo>
                  <a:cubicBezTo>
                    <a:pt x="1060" y="1694"/>
                    <a:pt x="1174" y="2052"/>
                    <a:pt x="1454" y="2052"/>
                  </a:cubicBezTo>
                  <a:cubicBezTo>
                    <a:pt x="1513" y="2052"/>
                    <a:pt x="1570" y="2032"/>
                    <a:pt x="1619" y="1998"/>
                  </a:cubicBezTo>
                  <a:cubicBezTo>
                    <a:pt x="2961" y="1040"/>
                    <a:pt x="4413" y="984"/>
                    <a:pt x="4428" y="984"/>
                  </a:cubicBezTo>
                  <a:cubicBezTo>
                    <a:pt x="4563" y="979"/>
                    <a:pt x="4677" y="881"/>
                    <a:pt x="4701" y="748"/>
                  </a:cubicBezTo>
                  <a:cubicBezTo>
                    <a:pt x="4726" y="615"/>
                    <a:pt x="4652" y="483"/>
                    <a:pt x="4528" y="433"/>
                  </a:cubicBezTo>
                  <a:cubicBezTo>
                    <a:pt x="4466" y="407"/>
                    <a:pt x="3452" y="0"/>
                    <a:pt x="21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796;p64">
              <a:extLst>
                <a:ext uri="{FF2B5EF4-FFF2-40B4-BE49-F238E27FC236}">
                  <a16:creationId xmlns:a16="http://schemas.microsoft.com/office/drawing/2014/main" id="{D23B954C-3B4E-4B0C-8291-B098B57B09B1}"/>
                </a:ext>
              </a:extLst>
            </p:cNvPr>
            <p:cNvSpPr/>
            <p:nvPr/>
          </p:nvSpPr>
          <p:spPr>
            <a:xfrm>
              <a:off x="1241725" y="2559525"/>
              <a:ext cx="776475" cy="993250"/>
            </a:xfrm>
            <a:custGeom>
              <a:avLst/>
              <a:gdLst/>
              <a:ahLst/>
              <a:cxnLst/>
              <a:rect l="l" t="t" r="r" b="b"/>
              <a:pathLst>
                <a:path w="31059" h="39730" extrusionOk="0">
                  <a:moveTo>
                    <a:pt x="15185" y="0"/>
                  </a:moveTo>
                  <a:lnTo>
                    <a:pt x="5445" y="587"/>
                  </a:lnTo>
                  <a:lnTo>
                    <a:pt x="1" y="31701"/>
                  </a:lnTo>
                  <a:cubicBezTo>
                    <a:pt x="1" y="31701"/>
                    <a:pt x="2464" y="36400"/>
                    <a:pt x="9769" y="38476"/>
                  </a:cubicBezTo>
                  <a:cubicBezTo>
                    <a:pt x="13267" y="39471"/>
                    <a:pt x="15492" y="39730"/>
                    <a:pt x="16861" y="39730"/>
                  </a:cubicBezTo>
                  <a:cubicBezTo>
                    <a:pt x="18350" y="39730"/>
                    <a:pt x="18826" y="39423"/>
                    <a:pt x="18826" y="39423"/>
                  </a:cubicBezTo>
                  <a:lnTo>
                    <a:pt x="31058" y="8906"/>
                  </a:lnTo>
                  <a:lnTo>
                    <a:pt x="20853" y="2451"/>
                  </a:lnTo>
                  <a:lnTo>
                    <a:pt x="1518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797;p64">
              <a:extLst>
                <a:ext uri="{FF2B5EF4-FFF2-40B4-BE49-F238E27FC236}">
                  <a16:creationId xmlns:a16="http://schemas.microsoft.com/office/drawing/2014/main" id="{852FCA76-7B82-4C3B-9EAF-22DACB5FFA4E}"/>
                </a:ext>
              </a:extLst>
            </p:cNvPr>
            <p:cNvSpPr/>
            <p:nvPr/>
          </p:nvSpPr>
          <p:spPr>
            <a:xfrm>
              <a:off x="1234425" y="2552400"/>
              <a:ext cx="791675" cy="1007425"/>
            </a:xfrm>
            <a:custGeom>
              <a:avLst/>
              <a:gdLst/>
              <a:ahLst/>
              <a:cxnLst/>
              <a:rect l="l" t="t" r="r" b="b"/>
              <a:pathLst>
                <a:path w="31667" h="40297" extrusionOk="0">
                  <a:moveTo>
                    <a:pt x="15426" y="575"/>
                  </a:moveTo>
                  <a:lnTo>
                    <a:pt x="21011" y="2989"/>
                  </a:lnTo>
                  <a:lnTo>
                    <a:pt x="30995" y="9305"/>
                  </a:lnTo>
                  <a:lnTo>
                    <a:pt x="18895" y="39498"/>
                  </a:lnTo>
                  <a:cubicBezTo>
                    <a:pt x="18717" y="39567"/>
                    <a:pt x="18204" y="39723"/>
                    <a:pt x="17149" y="39723"/>
                  </a:cubicBezTo>
                  <a:cubicBezTo>
                    <a:pt x="15815" y="39723"/>
                    <a:pt x="13617" y="39474"/>
                    <a:pt x="10139" y="38485"/>
                  </a:cubicBezTo>
                  <a:cubicBezTo>
                    <a:pt x="3575" y="36618"/>
                    <a:pt x="961" y="32559"/>
                    <a:pt x="593" y="31934"/>
                  </a:cubicBezTo>
                  <a:lnTo>
                    <a:pt x="5982" y="1144"/>
                  </a:lnTo>
                  <a:lnTo>
                    <a:pt x="15426" y="575"/>
                  </a:lnTo>
                  <a:close/>
                  <a:moveTo>
                    <a:pt x="15477" y="0"/>
                  </a:moveTo>
                  <a:cubicBezTo>
                    <a:pt x="15472" y="0"/>
                    <a:pt x="15466" y="1"/>
                    <a:pt x="15460" y="1"/>
                  </a:cubicBezTo>
                  <a:lnTo>
                    <a:pt x="5720" y="587"/>
                  </a:lnTo>
                  <a:cubicBezTo>
                    <a:pt x="5588" y="594"/>
                    <a:pt x="5478" y="692"/>
                    <a:pt x="5455" y="822"/>
                  </a:cubicBezTo>
                  <a:lnTo>
                    <a:pt x="11" y="31938"/>
                  </a:lnTo>
                  <a:cubicBezTo>
                    <a:pt x="1" y="31999"/>
                    <a:pt x="10" y="32063"/>
                    <a:pt x="39" y="32120"/>
                  </a:cubicBezTo>
                  <a:cubicBezTo>
                    <a:pt x="143" y="32316"/>
                    <a:pt x="2645" y="36950"/>
                    <a:pt x="9983" y="39036"/>
                  </a:cubicBezTo>
                  <a:cubicBezTo>
                    <a:pt x="13479" y="40031"/>
                    <a:pt x="15734" y="40296"/>
                    <a:pt x="17147" y="40296"/>
                  </a:cubicBezTo>
                  <a:cubicBezTo>
                    <a:pt x="18701" y="40296"/>
                    <a:pt x="19233" y="39974"/>
                    <a:pt x="19273" y="39949"/>
                  </a:cubicBezTo>
                  <a:cubicBezTo>
                    <a:pt x="19323" y="39917"/>
                    <a:pt x="19361" y="39871"/>
                    <a:pt x="19383" y="39815"/>
                  </a:cubicBezTo>
                  <a:lnTo>
                    <a:pt x="31616" y="9297"/>
                  </a:lnTo>
                  <a:cubicBezTo>
                    <a:pt x="31667" y="9169"/>
                    <a:pt x="31620" y="9023"/>
                    <a:pt x="31503" y="8950"/>
                  </a:cubicBezTo>
                  <a:lnTo>
                    <a:pt x="21299" y="2495"/>
                  </a:lnTo>
                  <a:cubicBezTo>
                    <a:pt x="21286" y="2487"/>
                    <a:pt x="21273" y="2479"/>
                    <a:pt x="21259" y="2474"/>
                  </a:cubicBezTo>
                  <a:lnTo>
                    <a:pt x="15591" y="23"/>
                  </a:lnTo>
                  <a:cubicBezTo>
                    <a:pt x="15555" y="8"/>
                    <a:pt x="15516" y="0"/>
                    <a:pt x="154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798;p64">
              <a:extLst>
                <a:ext uri="{FF2B5EF4-FFF2-40B4-BE49-F238E27FC236}">
                  <a16:creationId xmlns:a16="http://schemas.microsoft.com/office/drawing/2014/main" id="{73057E4F-F237-4AAA-9F0F-855299169A7B}"/>
                </a:ext>
              </a:extLst>
            </p:cNvPr>
            <p:cNvSpPr/>
            <p:nvPr/>
          </p:nvSpPr>
          <p:spPr>
            <a:xfrm>
              <a:off x="1241725" y="2559525"/>
              <a:ext cx="519650" cy="988575"/>
            </a:xfrm>
            <a:custGeom>
              <a:avLst/>
              <a:gdLst/>
              <a:ahLst/>
              <a:cxnLst/>
              <a:rect l="l" t="t" r="r" b="b"/>
              <a:pathLst>
                <a:path w="20786" h="39543" extrusionOk="0">
                  <a:moveTo>
                    <a:pt x="15185" y="0"/>
                  </a:moveTo>
                  <a:lnTo>
                    <a:pt x="5445" y="587"/>
                  </a:lnTo>
                  <a:lnTo>
                    <a:pt x="1" y="31701"/>
                  </a:lnTo>
                  <a:cubicBezTo>
                    <a:pt x="1" y="31701"/>
                    <a:pt x="2465" y="36398"/>
                    <a:pt x="9770" y="38476"/>
                  </a:cubicBezTo>
                  <a:cubicBezTo>
                    <a:pt x="11048" y="38840"/>
                    <a:pt x="12153" y="39102"/>
                    <a:pt x="13111" y="39293"/>
                  </a:cubicBezTo>
                  <a:cubicBezTo>
                    <a:pt x="15136" y="39440"/>
                    <a:pt x="16702" y="39542"/>
                    <a:pt x="16702" y="39542"/>
                  </a:cubicBezTo>
                  <a:cubicBezTo>
                    <a:pt x="16702" y="39542"/>
                    <a:pt x="13684" y="39301"/>
                    <a:pt x="10908" y="37973"/>
                  </a:cubicBezTo>
                  <a:cubicBezTo>
                    <a:pt x="8132" y="36646"/>
                    <a:pt x="2822" y="32783"/>
                    <a:pt x="2822" y="32059"/>
                  </a:cubicBezTo>
                  <a:cubicBezTo>
                    <a:pt x="2822" y="31335"/>
                    <a:pt x="13564" y="27231"/>
                    <a:pt x="15132" y="26870"/>
                  </a:cubicBezTo>
                  <a:cubicBezTo>
                    <a:pt x="15295" y="26832"/>
                    <a:pt x="15311" y="26815"/>
                    <a:pt x="15210" y="26815"/>
                  </a:cubicBezTo>
                  <a:cubicBezTo>
                    <a:pt x="14331" y="26815"/>
                    <a:pt x="4632" y="28077"/>
                    <a:pt x="4632" y="28077"/>
                  </a:cubicBezTo>
                  <a:lnTo>
                    <a:pt x="8373" y="16248"/>
                  </a:lnTo>
                  <a:lnTo>
                    <a:pt x="12597" y="14196"/>
                  </a:lnTo>
                  <a:lnTo>
                    <a:pt x="7407" y="12747"/>
                  </a:lnTo>
                  <a:lnTo>
                    <a:pt x="15084" y="7818"/>
                  </a:lnTo>
                  <a:lnTo>
                    <a:pt x="18270" y="9126"/>
                  </a:lnTo>
                  <a:lnTo>
                    <a:pt x="20785" y="2421"/>
                  </a:lnTo>
                  <a:lnTo>
                    <a:pt x="15185" y="0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799;p64">
              <a:extLst>
                <a:ext uri="{FF2B5EF4-FFF2-40B4-BE49-F238E27FC236}">
                  <a16:creationId xmlns:a16="http://schemas.microsoft.com/office/drawing/2014/main" id="{F97F36BB-4A40-4D35-B42A-FD14EEB63069}"/>
                </a:ext>
              </a:extLst>
            </p:cNvPr>
            <p:cNvSpPr/>
            <p:nvPr/>
          </p:nvSpPr>
          <p:spPr>
            <a:xfrm>
              <a:off x="1241725" y="2559525"/>
              <a:ext cx="519650" cy="988575"/>
            </a:xfrm>
            <a:custGeom>
              <a:avLst/>
              <a:gdLst/>
              <a:ahLst/>
              <a:cxnLst/>
              <a:rect l="l" t="t" r="r" b="b"/>
              <a:pathLst>
                <a:path w="20786" h="39543" extrusionOk="0">
                  <a:moveTo>
                    <a:pt x="15185" y="0"/>
                  </a:moveTo>
                  <a:lnTo>
                    <a:pt x="5445" y="587"/>
                  </a:lnTo>
                  <a:lnTo>
                    <a:pt x="1" y="31701"/>
                  </a:lnTo>
                  <a:cubicBezTo>
                    <a:pt x="1" y="31701"/>
                    <a:pt x="2465" y="36398"/>
                    <a:pt x="9770" y="38476"/>
                  </a:cubicBezTo>
                  <a:cubicBezTo>
                    <a:pt x="11048" y="38840"/>
                    <a:pt x="12153" y="39102"/>
                    <a:pt x="13111" y="39293"/>
                  </a:cubicBezTo>
                  <a:cubicBezTo>
                    <a:pt x="15136" y="39440"/>
                    <a:pt x="16702" y="39542"/>
                    <a:pt x="16702" y="39542"/>
                  </a:cubicBezTo>
                  <a:cubicBezTo>
                    <a:pt x="16702" y="39542"/>
                    <a:pt x="13684" y="39301"/>
                    <a:pt x="10908" y="37973"/>
                  </a:cubicBezTo>
                  <a:cubicBezTo>
                    <a:pt x="8132" y="36646"/>
                    <a:pt x="2822" y="32783"/>
                    <a:pt x="2822" y="32059"/>
                  </a:cubicBezTo>
                  <a:cubicBezTo>
                    <a:pt x="2822" y="31335"/>
                    <a:pt x="13564" y="27231"/>
                    <a:pt x="15132" y="26870"/>
                  </a:cubicBezTo>
                  <a:cubicBezTo>
                    <a:pt x="15295" y="26832"/>
                    <a:pt x="15311" y="26815"/>
                    <a:pt x="15210" y="26815"/>
                  </a:cubicBezTo>
                  <a:cubicBezTo>
                    <a:pt x="14331" y="26815"/>
                    <a:pt x="4632" y="28077"/>
                    <a:pt x="4632" y="28077"/>
                  </a:cubicBezTo>
                  <a:lnTo>
                    <a:pt x="8373" y="16248"/>
                  </a:lnTo>
                  <a:lnTo>
                    <a:pt x="12597" y="14196"/>
                  </a:lnTo>
                  <a:lnTo>
                    <a:pt x="7407" y="12747"/>
                  </a:lnTo>
                  <a:lnTo>
                    <a:pt x="15084" y="7818"/>
                  </a:lnTo>
                  <a:lnTo>
                    <a:pt x="18270" y="9126"/>
                  </a:lnTo>
                  <a:lnTo>
                    <a:pt x="20785" y="2421"/>
                  </a:lnTo>
                  <a:lnTo>
                    <a:pt x="15185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800;p64">
              <a:extLst>
                <a:ext uri="{FF2B5EF4-FFF2-40B4-BE49-F238E27FC236}">
                  <a16:creationId xmlns:a16="http://schemas.microsoft.com/office/drawing/2014/main" id="{DB58A537-9B8A-4A9E-BCFA-9CD87D70154A}"/>
                </a:ext>
              </a:extLst>
            </p:cNvPr>
            <p:cNvSpPr/>
            <p:nvPr/>
          </p:nvSpPr>
          <p:spPr>
            <a:xfrm>
              <a:off x="1550600" y="3449400"/>
              <a:ext cx="26300" cy="63850"/>
            </a:xfrm>
            <a:custGeom>
              <a:avLst/>
              <a:gdLst/>
              <a:ahLst/>
              <a:cxnLst/>
              <a:rect l="l" t="t" r="r" b="b"/>
              <a:pathLst>
                <a:path w="1052" h="2554" extrusionOk="0">
                  <a:moveTo>
                    <a:pt x="742" y="1"/>
                  </a:moveTo>
                  <a:cubicBezTo>
                    <a:pt x="609" y="1"/>
                    <a:pt x="489" y="92"/>
                    <a:pt x="459" y="225"/>
                  </a:cubicBezTo>
                  <a:lnTo>
                    <a:pt x="33" y="2207"/>
                  </a:lnTo>
                  <a:cubicBezTo>
                    <a:pt x="0" y="2362"/>
                    <a:pt x="98" y="2514"/>
                    <a:pt x="253" y="2548"/>
                  </a:cubicBezTo>
                  <a:cubicBezTo>
                    <a:pt x="272" y="2551"/>
                    <a:pt x="292" y="2554"/>
                    <a:pt x="313" y="2554"/>
                  </a:cubicBezTo>
                  <a:cubicBezTo>
                    <a:pt x="447" y="2554"/>
                    <a:pt x="564" y="2459"/>
                    <a:pt x="592" y="2328"/>
                  </a:cubicBezTo>
                  <a:lnTo>
                    <a:pt x="1018" y="347"/>
                  </a:lnTo>
                  <a:cubicBezTo>
                    <a:pt x="1051" y="192"/>
                    <a:pt x="952" y="40"/>
                    <a:pt x="799" y="6"/>
                  </a:cubicBezTo>
                  <a:cubicBezTo>
                    <a:pt x="779" y="2"/>
                    <a:pt x="760" y="1"/>
                    <a:pt x="7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801;p64">
              <a:extLst>
                <a:ext uri="{FF2B5EF4-FFF2-40B4-BE49-F238E27FC236}">
                  <a16:creationId xmlns:a16="http://schemas.microsoft.com/office/drawing/2014/main" id="{D728C54A-CCDF-416C-B5D0-15CB26C98751}"/>
                </a:ext>
              </a:extLst>
            </p:cNvPr>
            <p:cNvSpPr/>
            <p:nvPr/>
          </p:nvSpPr>
          <p:spPr>
            <a:xfrm>
              <a:off x="1572100" y="2814100"/>
              <a:ext cx="141250" cy="599050"/>
            </a:xfrm>
            <a:custGeom>
              <a:avLst/>
              <a:gdLst/>
              <a:ahLst/>
              <a:cxnLst/>
              <a:rect l="l" t="t" r="r" b="b"/>
              <a:pathLst>
                <a:path w="5650" h="23962" extrusionOk="0">
                  <a:moveTo>
                    <a:pt x="5335" y="1"/>
                  </a:moveTo>
                  <a:cubicBezTo>
                    <a:pt x="5203" y="1"/>
                    <a:pt x="5085" y="92"/>
                    <a:pt x="5056" y="226"/>
                  </a:cubicBezTo>
                  <a:lnTo>
                    <a:pt x="33" y="23615"/>
                  </a:lnTo>
                  <a:cubicBezTo>
                    <a:pt x="0" y="23769"/>
                    <a:pt x="98" y="23921"/>
                    <a:pt x="253" y="23955"/>
                  </a:cubicBezTo>
                  <a:cubicBezTo>
                    <a:pt x="272" y="23958"/>
                    <a:pt x="292" y="23961"/>
                    <a:pt x="313" y="23961"/>
                  </a:cubicBezTo>
                  <a:cubicBezTo>
                    <a:pt x="447" y="23961"/>
                    <a:pt x="564" y="23867"/>
                    <a:pt x="592" y="23735"/>
                  </a:cubicBezTo>
                  <a:lnTo>
                    <a:pt x="5616" y="347"/>
                  </a:lnTo>
                  <a:cubicBezTo>
                    <a:pt x="5649" y="192"/>
                    <a:pt x="5551" y="40"/>
                    <a:pt x="5396" y="7"/>
                  </a:cubicBezTo>
                  <a:cubicBezTo>
                    <a:pt x="5375" y="3"/>
                    <a:pt x="5355" y="1"/>
                    <a:pt x="53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802;p64">
              <a:extLst>
                <a:ext uri="{FF2B5EF4-FFF2-40B4-BE49-F238E27FC236}">
                  <a16:creationId xmlns:a16="http://schemas.microsoft.com/office/drawing/2014/main" id="{A7686C75-6BAB-45A1-AE7F-C66DA06EF66B}"/>
                </a:ext>
              </a:extLst>
            </p:cNvPr>
            <p:cNvSpPr/>
            <p:nvPr/>
          </p:nvSpPr>
          <p:spPr>
            <a:xfrm>
              <a:off x="1404600" y="2836875"/>
              <a:ext cx="174275" cy="50200"/>
            </a:xfrm>
            <a:custGeom>
              <a:avLst/>
              <a:gdLst/>
              <a:ahLst/>
              <a:cxnLst/>
              <a:rect l="l" t="t" r="r" b="b"/>
              <a:pathLst>
                <a:path w="6971" h="2008" extrusionOk="0">
                  <a:moveTo>
                    <a:pt x="314" y="0"/>
                  </a:moveTo>
                  <a:cubicBezTo>
                    <a:pt x="183" y="0"/>
                    <a:pt x="66" y="90"/>
                    <a:pt x="35" y="224"/>
                  </a:cubicBezTo>
                  <a:cubicBezTo>
                    <a:pt x="0" y="378"/>
                    <a:pt x="97" y="530"/>
                    <a:pt x="251" y="566"/>
                  </a:cubicBezTo>
                  <a:lnTo>
                    <a:pt x="6607" y="2000"/>
                  </a:lnTo>
                  <a:cubicBezTo>
                    <a:pt x="6627" y="2005"/>
                    <a:pt x="6648" y="2008"/>
                    <a:pt x="6670" y="2008"/>
                  </a:cubicBezTo>
                  <a:lnTo>
                    <a:pt x="6670" y="2008"/>
                  </a:lnTo>
                  <a:cubicBezTo>
                    <a:pt x="6816" y="2008"/>
                    <a:pt x="6939" y="1899"/>
                    <a:pt x="6954" y="1754"/>
                  </a:cubicBezTo>
                  <a:cubicBezTo>
                    <a:pt x="6971" y="1609"/>
                    <a:pt x="6874" y="1475"/>
                    <a:pt x="6732" y="1443"/>
                  </a:cubicBezTo>
                  <a:lnTo>
                    <a:pt x="377" y="7"/>
                  </a:lnTo>
                  <a:cubicBezTo>
                    <a:pt x="356" y="3"/>
                    <a:pt x="335" y="0"/>
                    <a:pt x="314" y="0"/>
                  </a:cubicBezTo>
                  <a:close/>
                  <a:moveTo>
                    <a:pt x="6670" y="2008"/>
                  </a:moveTo>
                  <a:cubicBezTo>
                    <a:pt x="6670" y="2008"/>
                    <a:pt x="6670" y="2008"/>
                    <a:pt x="6669" y="2008"/>
                  </a:cubicBezTo>
                  <a:lnTo>
                    <a:pt x="6671" y="2008"/>
                  </a:lnTo>
                  <a:cubicBezTo>
                    <a:pt x="6670" y="2008"/>
                    <a:pt x="6670" y="2008"/>
                    <a:pt x="6670" y="20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803;p64">
              <a:extLst>
                <a:ext uri="{FF2B5EF4-FFF2-40B4-BE49-F238E27FC236}">
                  <a16:creationId xmlns:a16="http://schemas.microsoft.com/office/drawing/2014/main" id="{28C9E02D-6520-488C-BC19-F71DD3A36DE4}"/>
                </a:ext>
              </a:extLst>
            </p:cNvPr>
            <p:cNvSpPr/>
            <p:nvPr/>
          </p:nvSpPr>
          <p:spPr>
            <a:xfrm>
              <a:off x="1747675" y="2604275"/>
              <a:ext cx="87000" cy="189875"/>
            </a:xfrm>
            <a:custGeom>
              <a:avLst/>
              <a:gdLst/>
              <a:ahLst/>
              <a:cxnLst/>
              <a:rect l="l" t="t" r="r" b="b"/>
              <a:pathLst>
                <a:path w="3480" h="7595" extrusionOk="0">
                  <a:moveTo>
                    <a:pt x="1938" y="1"/>
                  </a:moveTo>
                  <a:lnTo>
                    <a:pt x="0" y="3694"/>
                  </a:lnTo>
                  <a:lnTo>
                    <a:pt x="3480" y="7594"/>
                  </a:lnTo>
                  <a:lnTo>
                    <a:pt x="19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804;p64">
              <a:extLst>
                <a:ext uri="{FF2B5EF4-FFF2-40B4-BE49-F238E27FC236}">
                  <a16:creationId xmlns:a16="http://schemas.microsoft.com/office/drawing/2014/main" id="{29F34F33-8C9A-4979-AF81-E170EA46B611}"/>
                </a:ext>
              </a:extLst>
            </p:cNvPr>
            <p:cNvSpPr/>
            <p:nvPr/>
          </p:nvSpPr>
          <p:spPr>
            <a:xfrm>
              <a:off x="1739950" y="2597100"/>
              <a:ext cx="102650" cy="204175"/>
            </a:xfrm>
            <a:custGeom>
              <a:avLst/>
              <a:gdLst/>
              <a:ahLst/>
              <a:cxnLst/>
              <a:rect l="l" t="t" r="r" b="b"/>
              <a:pathLst>
                <a:path w="4106" h="8167" extrusionOk="0">
                  <a:moveTo>
                    <a:pt x="2126" y="1134"/>
                  </a:moveTo>
                  <a:lnTo>
                    <a:pt x="3298" y="6901"/>
                  </a:lnTo>
                  <a:lnTo>
                    <a:pt x="3298" y="6901"/>
                  </a:lnTo>
                  <a:lnTo>
                    <a:pt x="654" y="3938"/>
                  </a:lnTo>
                  <a:lnTo>
                    <a:pt x="2126" y="1134"/>
                  </a:lnTo>
                  <a:close/>
                  <a:moveTo>
                    <a:pt x="2246" y="1"/>
                  </a:moveTo>
                  <a:cubicBezTo>
                    <a:pt x="2148" y="1"/>
                    <a:pt x="2049" y="50"/>
                    <a:pt x="1994" y="154"/>
                  </a:cubicBezTo>
                  <a:lnTo>
                    <a:pt x="55" y="3847"/>
                  </a:lnTo>
                  <a:cubicBezTo>
                    <a:pt x="0" y="3952"/>
                    <a:pt x="16" y="4081"/>
                    <a:pt x="95" y="4170"/>
                  </a:cubicBezTo>
                  <a:lnTo>
                    <a:pt x="3576" y="8071"/>
                  </a:lnTo>
                  <a:cubicBezTo>
                    <a:pt x="3630" y="8132"/>
                    <a:pt x="3707" y="8167"/>
                    <a:pt x="3789" y="8167"/>
                  </a:cubicBezTo>
                  <a:cubicBezTo>
                    <a:pt x="3969" y="8167"/>
                    <a:pt x="4105" y="8000"/>
                    <a:pt x="4069" y="7823"/>
                  </a:cubicBezTo>
                  <a:lnTo>
                    <a:pt x="2528" y="230"/>
                  </a:lnTo>
                  <a:cubicBezTo>
                    <a:pt x="2497" y="82"/>
                    <a:pt x="2372" y="1"/>
                    <a:pt x="22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805;p64">
              <a:extLst>
                <a:ext uri="{FF2B5EF4-FFF2-40B4-BE49-F238E27FC236}">
                  <a16:creationId xmlns:a16="http://schemas.microsoft.com/office/drawing/2014/main" id="{6FED87C6-2229-4DEC-8116-F066A8EC15F8}"/>
                </a:ext>
              </a:extLst>
            </p:cNvPr>
            <p:cNvSpPr/>
            <p:nvPr/>
          </p:nvSpPr>
          <p:spPr>
            <a:xfrm>
              <a:off x="1586575" y="2152000"/>
              <a:ext cx="334200" cy="652050"/>
            </a:xfrm>
            <a:custGeom>
              <a:avLst/>
              <a:gdLst/>
              <a:ahLst/>
              <a:cxnLst/>
              <a:rect l="l" t="t" r="r" b="b"/>
              <a:pathLst>
                <a:path w="13368" h="26082" extrusionOk="0">
                  <a:moveTo>
                    <a:pt x="8863" y="1"/>
                  </a:moveTo>
                  <a:cubicBezTo>
                    <a:pt x="7297" y="1"/>
                    <a:pt x="9153" y="1453"/>
                    <a:pt x="9153" y="1453"/>
                  </a:cubicBezTo>
                  <a:cubicBezTo>
                    <a:pt x="9153" y="1453"/>
                    <a:pt x="5570" y="1481"/>
                    <a:pt x="2961" y="2527"/>
                  </a:cubicBezTo>
                  <a:cubicBezTo>
                    <a:pt x="353" y="3573"/>
                    <a:pt x="0" y="7571"/>
                    <a:pt x="204" y="9155"/>
                  </a:cubicBezTo>
                  <a:cubicBezTo>
                    <a:pt x="408" y="10739"/>
                    <a:pt x="2364" y="12909"/>
                    <a:pt x="2364" y="12909"/>
                  </a:cubicBezTo>
                  <a:lnTo>
                    <a:pt x="2270" y="16763"/>
                  </a:lnTo>
                  <a:lnTo>
                    <a:pt x="4551" y="20245"/>
                  </a:lnTo>
                  <a:lnTo>
                    <a:pt x="4679" y="26081"/>
                  </a:lnTo>
                  <a:lnTo>
                    <a:pt x="9834" y="16690"/>
                  </a:lnTo>
                  <a:cubicBezTo>
                    <a:pt x="9834" y="16690"/>
                    <a:pt x="9669" y="12981"/>
                    <a:pt x="9839" y="10848"/>
                  </a:cubicBezTo>
                  <a:cubicBezTo>
                    <a:pt x="10009" y="8717"/>
                    <a:pt x="10523" y="5375"/>
                    <a:pt x="11438" y="5068"/>
                  </a:cubicBezTo>
                  <a:cubicBezTo>
                    <a:pt x="12355" y="4762"/>
                    <a:pt x="13367" y="3655"/>
                    <a:pt x="12760" y="1955"/>
                  </a:cubicBezTo>
                  <a:cubicBezTo>
                    <a:pt x="12580" y="1452"/>
                    <a:pt x="12403" y="1275"/>
                    <a:pt x="12243" y="1275"/>
                  </a:cubicBezTo>
                  <a:cubicBezTo>
                    <a:pt x="11863" y="1275"/>
                    <a:pt x="11579" y="2275"/>
                    <a:pt x="11579" y="2275"/>
                  </a:cubicBezTo>
                  <a:cubicBezTo>
                    <a:pt x="11579" y="2275"/>
                    <a:pt x="10684" y="57"/>
                    <a:pt x="8955" y="2"/>
                  </a:cubicBezTo>
                  <a:cubicBezTo>
                    <a:pt x="8923" y="1"/>
                    <a:pt x="8893" y="1"/>
                    <a:pt x="88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806;p64">
              <a:extLst>
                <a:ext uri="{FF2B5EF4-FFF2-40B4-BE49-F238E27FC236}">
                  <a16:creationId xmlns:a16="http://schemas.microsoft.com/office/drawing/2014/main" id="{33A3C9AB-FBB7-42D5-90BA-D6032491D0D4}"/>
                </a:ext>
              </a:extLst>
            </p:cNvPr>
            <p:cNvSpPr/>
            <p:nvPr/>
          </p:nvSpPr>
          <p:spPr>
            <a:xfrm>
              <a:off x="1578825" y="2144825"/>
              <a:ext cx="340525" cy="666350"/>
            </a:xfrm>
            <a:custGeom>
              <a:avLst/>
              <a:gdLst/>
              <a:ahLst/>
              <a:cxnLst/>
              <a:rect l="l" t="t" r="r" b="b"/>
              <a:pathLst>
                <a:path w="13621" h="26654" extrusionOk="0">
                  <a:moveTo>
                    <a:pt x="9189" y="574"/>
                  </a:moveTo>
                  <a:cubicBezTo>
                    <a:pt x="9210" y="574"/>
                    <a:pt x="9232" y="575"/>
                    <a:pt x="9256" y="575"/>
                  </a:cubicBezTo>
                  <a:cubicBezTo>
                    <a:pt x="10774" y="624"/>
                    <a:pt x="11615" y="2649"/>
                    <a:pt x="11623" y="2669"/>
                  </a:cubicBezTo>
                  <a:cubicBezTo>
                    <a:pt x="11668" y="2780"/>
                    <a:pt x="11773" y="2847"/>
                    <a:pt x="11898" y="2847"/>
                  </a:cubicBezTo>
                  <a:cubicBezTo>
                    <a:pt x="11900" y="2847"/>
                    <a:pt x="11902" y="2847"/>
                    <a:pt x="11905" y="2847"/>
                  </a:cubicBezTo>
                  <a:cubicBezTo>
                    <a:pt x="12027" y="2841"/>
                    <a:pt x="12130" y="2758"/>
                    <a:pt x="12164" y="2640"/>
                  </a:cubicBezTo>
                  <a:cubicBezTo>
                    <a:pt x="12265" y="2282"/>
                    <a:pt x="12466" y="1889"/>
                    <a:pt x="12530" y="1844"/>
                  </a:cubicBezTo>
                  <a:cubicBezTo>
                    <a:pt x="12531" y="1845"/>
                    <a:pt x="12644" y="1905"/>
                    <a:pt x="12799" y="2339"/>
                  </a:cubicBezTo>
                  <a:cubicBezTo>
                    <a:pt x="13029" y="2982"/>
                    <a:pt x="13021" y="3588"/>
                    <a:pt x="12775" y="4094"/>
                  </a:cubicBezTo>
                  <a:cubicBezTo>
                    <a:pt x="12552" y="4554"/>
                    <a:pt x="12134" y="4923"/>
                    <a:pt x="11657" y="5084"/>
                  </a:cubicBezTo>
                  <a:cubicBezTo>
                    <a:pt x="10405" y="5503"/>
                    <a:pt x="9967" y="9805"/>
                    <a:pt x="9863" y="11112"/>
                  </a:cubicBezTo>
                  <a:cubicBezTo>
                    <a:pt x="9706" y="13090"/>
                    <a:pt x="9831" y="16344"/>
                    <a:pt x="9856" y="16910"/>
                  </a:cubicBezTo>
                  <a:lnTo>
                    <a:pt x="5252" y="25295"/>
                  </a:lnTo>
                  <a:lnTo>
                    <a:pt x="5147" y="20527"/>
                  </a:lnTo>
                  <a:cubicBezTo>
                    <a:pt x="5146" y="20473"/>
                    <a:pt x="5129" y="20420"/>
                    <a:pt x="5100" y="20375"/>
                  </a:cubicBezTo>
                  <a:lnTo>
                    <a:pt x="2868" y="16968"/>
                  </a:lnTo>
                  <a:lnTo>
                    <a:pt x="2959" y="13204"/>
                  </a:lnTo>
                  <a:cubicBezTo>
                    <a:pt x="2961" y="13131"/>
                    <a:pt x="2935" y="13059"/>
                    <a:pt x="2886" y="13005"/>
                  </a:cubicBezTo>
                  <a:cubicBezTo>
                    <a:pt x="2867" y="12983"/>
                    <a:pt x="987" y="10883"/>
                    <a:pt x="797" y="9406"/>
                  </a:cubicBezTo>
                  <a:cubicBezTo>
                    <a:pt x="595" y="7830"/>
                    <a:pt x="963" y="4048"/>
                    <a:pt x="3377" y="3081"/>
                  </a:cubicBezTo>
                  <a:cubicBezTo>
                    <a:pt x="5903" y="2067"/>
                    <a:pt x="9429" y="2027"/>
                    <a:pt x="9465" y="2027"/>
                  </a:cubicBezTo>
                  <a:cubicBezTo>
                    <a:pt x="9735" y="2025"/>
                    <a:pt x="9852" y="1682"/>
                    <a:pt x="9639" y="1516"/>
                  </a:cubicBezTo>
                  <a:cubicBezTo>
                    <a:pt x="9220" y="1188"/>
                    <a:pt x="8826" y="740"/>
                    <a:pt x="8814" y="630"/>
                  </a:cubicBezTo>
                  <a:cubicBezTo>
                    <a:pt x="8815" y="630"/>
                    <a:pt x="8888" y="574"/>
                    <a:pt x="9189" y="574"/>
                  </a:cubicBezTo>
                  <a:close/>
                  <a:moveTo>
                    <a:pt x="9151" y="1"/>
                  </a:moveTo>
                  <a:cubicBezTo>
                    <a:pt x="8887" y="1"/>
                    <a:pt x="8423" y="44"/>
                    <a:pt x="8289" y="412"/>
                  </a:cubicBezTo>
                  <a:cubicBezTo>
                    <a:pt x="8168" y="748"/>
                    <a:pt x="8437" y="1152"/>
                    <a:pt x="8746" y="1480"/>
                  </a:cubicBezTo>
                  <a:cubicBezTo>
                    <a:pt x="7556" y="1543"/>
                    <a:pt x="5115" y="1766"/>
                    <a:pt x="3164" y="2549"/>
                  </a:cubicBezTo>
                  <a:cubicBezTo>
                    <a:pt x="415" y="3651"/>
                    <a:pt x="0" y="7693"/>
                    <a:pt x="230" y="9478"/>
                  </a:cubicBezTo>
                  <a:cubicBezTo>
                    <a:pt x="421" y="10967"/>
                    <a:pt x="2010" y="12871"/>
                    <a:pt x="2384" y="13301"/>
                  </a:cubicBezTo>
                  <a:lnTo>
                    <a:pt x="2294" y="17043"/>
                  </a:lnTo>
                  <a:cubicBezTo>
                    <a:pt x="2293" y="17101"/>
                    <a:pt x="2308" y="17159"/>
                    <a:pt x="2340" y="17207"/>
                  </a:cubicBezTo>
                  <a:lnTo>
                    <a:pt x="4577" y="20620"/>
                  </a:lnTo>
                  <a:lnTo>
                    <a:pt x="4702" y="26374"/>
                  </a:lnTo>
                  <a:cubicBezTo>
                    <a:pt x="4705" y="26504"/>
                    <a:pt x="4795" y="26615"/>
                    <a:pt x="4921" y="26646"/>
                  </a:cubicBezTo>
                  <a:cubicBezTo>
                    <a:pt x="4943" y="26651"/>
                    <a:pt x="4966" y="26654"/>
                    <a:pt x="4989" y="26654"/>
                  </a:cubicBezTo>
                  <a:cubicBezTo>
                    <a:pt x="5093" y="26654"/>
                    <a:pt x="5189" y="26596"/>
                    <a:pt x="5239" y="26505"/>
                  </a:cubicBezTo>
                  <a:lnTo>
                    <a:pt x="10395" y="17114"/>
                  </a:lnTo>
                  <a:cubicBezTo>
                    <a:pt x="10419" y="17068"/>
                    <a:pt x="10432" y="17015"/>
                    <a:pt x="10430" y="16964"/>
                  </a:cubicBezTo>
                  <a:cubicBezTo>
                    <a:pt x="10428" y="16927"/>
                    <a:pt x="10267" y="13247"/>
                    <a:pt x="10434" y="11157"/>
                  </a:cubicBezTo>
                  <a:cubicBezTo>
                    <a:pt x="10669" y="8193"/>
                    <a:pt x="11274" y="5815"/>
                    <a:pt x="11838" y="5626"/>
                  </a:cubicBezTo>
                  <a:cubicBezTo>
                    <a:pt x="12458" y="5419"/>
                    <a:pt x="13001" y="4940"/>
                    <a:pt x="13289" y="4344"/>
                  </a:cubicBezTo>
                  <a:cubicBezTo>
                    <a:pt x="13604" y="3697"/>
                    <a:pt x="13621" y="2937"/>
                    <a:pt x="13339" y="2146"/>
                  </a:cubicBezTo>
                  <a:cubicBezTo>
                    <a:pt x="13206" y="1773"/>
                    <a:pt x="13000" y="1276"/>
                    <a:pt x="12562" y="1276"/>
                  </a:cubicBezTo>
                  <a:cubicBezTo>
                    <a:pt x="12553" y="1276"/>
                    <a:pt x="12544" y="1276"/>
                    <a:pt x="12535" y="1276"/>
                  </a:cubicBezTo>
                  <a:cubicBezTo>
                    <a:pt x="12234" y="1286"/>
                    <a:pt x="12010" y="1561"/>
                    <a:pt x="11854" y="1862"/>
                  </a:cubicBezTo>
                  <a:cubicBezTo>
                    <a:pt x="11436" y="1149"/>
                    <a:pt x="10580" y="45"/>
                    <a:pt x="9274" y="4"/>
                  </a:cubicBezTo>
                  <a:cubicBezTo>
                    <a:pt x="9242" y="2"/>
                    <a:pt x="9200" y="1"/>
                    <a:pt x="91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807;p64">
              <a:extLst>
                <a:ext uri="{FF2B5EF4-FFF2-40B4-BE49-F238E27FC236}">
                  <a16:creationId xmlns:a16="http://schemas.microsoft.com/office/drawing/2014/main" id="{F62C0843-9493-4FDD-8BE7-5F14963EC317}"/>
                </a:ext>
              </a:extLst>
            </p:cNvPr>
            <p:cNvSpPr/>
            <p:nvPr/>
          </p:nvSpPr>
          <p:spPr>
            <a:xfrm>
              <a:off x="1586575" y="2152000"/>
              <a:ext cx="334150" cy="606550"/>
            </a:xfrm>
            <a:custGeom>
              <a:avLst/>
              <a:gdLst/>
              <a:ahLst/>
              <a:cxnLst/>
              <a:rect l="l" t="t" r="r" b="b"/>
              <a:pathLst>
                <a:path w="13366" h="24262" extrusionOk="0">
                  <a:moveTo>
                    <a:pt x="8865" y="1"/>
                  </a:moveTo>
                  <a:cubicBezTo>
                    <a:pt x="7294" y="1"/>
                    <a:pt x="9152" y="1453"/>
                    <a:pt x="9152" y="1453"/>
                  </a:cubicBezTo>
                  <a:cubicBezTo>
                    <a:pt x="9152" y="1453"/>
                    <a:pt x="5569" y="1481"/>
                    <a:pt x="2961" y="2527"/>
                  </a:cubicBezTo>
                  <a:cubicBezTo>
                    <a:pt x="353" y="3573"/>
                    <a:pt x="0" y="7571"/>
                    <a:pt x="204" y="9155"/>
                  </a:cubicBezTo>
                  <a:cubicBezTo>
                    <a:pt x="408" y="10739"/>
                    <a:pt x="2364" y="12909"/>
                    <a:pt x="2364" y="12909"/>
                  </a:cubicBezTo>
                  <a:lnTo>
                    <a:pt x="2270" y="16763"/>
                  </a:lnTo>
                  <a:lnTo>
                    <a:pt x="4551" y="20245"/>
                  </a:lnTo>
                  <a:lnTo>
                    <a:pt x="4637" y="24261"/>
                  </a:lnTo>
                  <a:lnTo>
                    <a:pt x="6527" y="18428"/>
                  </a:lnTo>
                  <a:lnTo>
                    <a:pt x="9273" y="17711"/>
                  </a:lnTo>
                  <a:lnTo>
                    <a:pt x="9834" y="16690"/>
                  </a:lnTo>
                  <a:cubicBezTo>
                    <a:pt x="9834" y="16690"/>
                    <a:pt x="9667" y="12981"/>
                    <a:pt x="9838" y="10848"/>
                  </a:cubicBezTo>
                  <a:cubicBezTo>
                    <a:pt x="10008" y="8717"/>
                    <a:pt x="10522" y="5375"/>
                    <a:pt x="11438" y="5068"/>
                  </a:cubicBezTo>
                  <a:cubicBezTo>
                    <a:pt x="12353" y="4762"/>
                    <a:pt x="13366" y="3655"/>
                    <a:pt x="12758" y="1957"/>
                  </a:cubicBezTo>
                  <a:cubicBezTo>
                    <a:pt x="12579" y="1453"/>
                    <a:pt x="12402" y="1276"/>
                    <a:pt x="12242" y="1276"/>
                  </a:cubicBezTo>
                  <a:cubicBezTo>
                    <a:pt x="11862" y="1276"/>
                    <a:pt x="11578" y="2275"/>
                    <a:pt x="11578" y="2275"/>
                  </a:cubicBezTo>
                  <a:cubicBezTo>
                    <a:pt x="11578" y="2275"/>
                    <a:pt x="10682" y="57"/>
                    <a:pt x="8955" y="2"/>
                  </a:cubicBezTo>
                  <a:cubicBezTo>
                    <a:pt x="8924" y="1"/>
                    <a:pt x="8894" y="1"/>
                    <a:pt x="8865" y="1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808;p64">
              <a:extLst>
                <a:ext uri="{FF2B5EF4-FFF2-40B4-BE49-F238E27FC236}">
                  <a16:creationId xmlns:a16="http://schemas.microsoft.com/office/drawing/2014/main" id="{50C84696-3F24-4467-802F-89A6B673E320}"/>
                </a:ext>
              </a:extLst>
            </p:cNvPr>
            <p:cNvSpPr/>
            <p:nvPr/>
          </p:nvSpPr>
          <p:spPr>
            <a:xfrm>
              <a:off x="1586575" y="2152000"/>
              <a:ext cx="334150" cy="606550"/>
            </a:xfrm>
            <a:custGeom>
              <a:avLst/>
              <a:gdLst/>
              <a:ahLst/>
              <a:cxnLst/>
              <a:rect l="l" t="t" r="r" b="b"/>
              <a:pathLst>
                <a:path w="13366" h="24262" extrusionOk="0">
                  <a:moveTo>
                    <a:pt x="8865" y="1"/>
                  </a:moveTo>
                  <a:cubicBezTo>
                    <a:pt x="7294" y="1"/>
                    <a:pt x="9152" y="1453"/>
                    <a:pt x="9152" y="1453"/>
                  </a:cubicBezTo>
                  <a:cubicBezTo>
                    <a:pt x="9152" y="1453"/>
                    <a:pt x="5569" y="1481"/>
                    <a:pt x="2961" y="2527"/>
                  </a:cubicBezTo>
                  <a:cubicBezTo>
                    <a:pt x="353" y="3573"/>
                    <a:pt x="0" y="7571"/>
                    <a:pt x="204" y="9155"/>
                  </a:cubicBezTo>
                  <a:cubicBezTo>
                    <a:pt x="408" y="10739"/>
                    <a:pt x="2364" y="12909"/>
                    <a:pt x="2364" y="12909"/>
                  </a:cubicBezTo>
                  <a:lnTo>
                    <a:pt x="2270" y="16763"/>
                  </a:lnTo>
                  <a:lnTo>
                    <a:pt x="4551" y="20245"/>
                  </a:lnTo>
                  <a:lnTo>
                    <a:pt x="4637" y="24261"/>
                  </a:lnTo>
                  <a:lnTo>
                    <a:pt x="6527" y="18428"/>
                  </a:lnTo>
                  <a:lnTo>
                    <a:pt x="9273" y="17711"/>
                  </a:lnTo>
                  <a:lnTo>
                    <a:pt x="9834" y="16690"/>
                  </a:lnTo>
                  <a:cubicBezTo>
                    <a:pt x="9834" y="16690"/>
                    <a:pt x="9667" y="12981"/>
                    <a:pt x="9838" y="10848"/>
                  </a:cubicBezTo>
                  <a:cubicBezTo>
                    <a:pt x="10008" y="8717"/>
                    <a:pt x="10522" y="5375"/>
                    <a:pt x="11438" y="5068"/>
                  </a:cubicBezTo>
                  <a:cubicBezTo>
                    <a:pt x="12353" y="4762"/>
                    <a:pt x="13366" y="3655"/>
                    <a:pt x="12758" y="1957"/>
                  </a:cubicBezTo>
                  <a:cubicBezTo>
                    <a:pt x="12579" y="1453"/>
                    <a:pt x="12402" y="1276"/>
                    <a:pt x="12242" y="1276"/>
                  </a:cubicBezTo>
                  <a:cubicBezTo>
                    <a:pt x="11862" y="1276"/>
                    <a:pt x="11578" y="2275"/>
                    <a:pt x="11578" y="2275"/>
                  </a:cubicBezTo>
                  <a:cubicBezTo>
                    <a:pt x="11578" y="2275"/>
                    <a:pt x="10682" y="57"/>
                    <a:pt x="8955" y="2"/>
                  </a:cubicBezTo>
                  <a:cubicBezTo>
                    <a:pt x="8924" y="1"/>
                    <a:pt x="8894" y="1"/>
                    <a:pt x="8865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809;p64">
              <a:extLst>
                <a:ext uri="{FF2B5EF4-FFF2-40B4-BE49-F238E27FC236}">
                  <a16:creationId xmlns:a16="http://schemas.microsoft.com/office/drawing/2014/main" id="{EF91F674-95A3-46A7-82DA-C0C9BFF1C4D2}"/>
                </a:ext>
              </a:extLst>
            </p:cNvPr>
            <p:cNvSpPr/>
            <p:nvPr/>
          </p:nvSpPr>
          <p:spPr>
            <a:xfrm>
              <a:off x="1586550" y="2152000"/>
              <a:ext cx="334175" cy="336775"/>
            </a:xfrm>
            <a:custGeom>
              <a:avLst/>
              <a:gdLst/>
              <a:ahLst/>
              <a:cxnLst/>
              <a:rect l="l" t="t" r="r" b="b"/>
              <a:pathLst>
                <a:path w="13367" h="13471" extrusionOk="0">
                  <a:moveTo>
                    <a:pt x="8866" y="1"/>
                  </a:moveTo>
                  <a:cubicBezTo>
                    <a:pt x="7295" y="1"/>
                    <a:pt x="9153" y="1453"/>
                    <a:pt x="9153" y="1453"/>
                  </a:cubicBezTo>
                  <a:cubicBezTo>
                    <a:pt x="9153" y="1453"/>
                    <a:pt x="5570" y="1481"/>
                    <a:pt x="2962" y="2527"/>
                  </a:cubicBezTo>
                  <a:cubicBezTo>
                    <a:pt x="354" y="3573"/>
                    <a:pt x="0" y="7571"/>
                    <a:pt x="204" y="9155"/>
                  </a:cubicBezTo>
                  <a:cubicBezTo>
                    <a:pt x="408" y="10739"/>
                    <a:pt x="2363" y="12909"/>
                    <a:pt x="2363" y="12909"/>
                  </a:cubicBezTo>
                  <a:lnTo>
                    <a:pt x="2356" y="13258"/>
                  </a:lnTo>
                  <a:lnTo>
                    <a:pt x="4646" y="13470"/>
                  </a:lnTo>
                  <a:lnTo>
                    <a:pt x="9873" y="10454"/>
                  </a:lnTo>
                  <a:cubicBezTo>
                    <a:pt x="10072" y="8327"/>
                    <a:pt x="10578" y="5357"/>
                    <a:pt x="11439" y="5068"/>
                  </a:cubicBezTo>
                  <a:cubicBezTo>
                    <a:pt x="12354" y="4762"/>
                    <a:pt x="13367" y="3655"/>
                    <a:pt x="12759" y="1955"/>
                  </a:cubicBezTo>
                  <a:cubicBezTo>
                    <a:pt x="12580" y="1452"/>
                    <a:pt x="12403" y="1275"/>
                    <a:pt x="12243" y="1275"/>
                  </a:cubicBezTo>
                  <a:cubicBezTo>
                    <a:pt x="11863" y="1275"/>
                    <a:pt x="11579" y="2275"/>
                    <a:pt x="11579" y="2275"/>
                  </a:cubicBezTo>
                  <a:cubicBezTo>
                    <a:pt x="11579" y="2275"/>
                    <a:pt x="10683" y="57"/>
                    <a:pt x="8956" y="2"/>
                  </a:cubicBezTo>
                  <a:cubicBezTo>
                    <a:pt x="8925" y="1"/>
                    <a:pt x="8895" y="1"/>
                    <a:pt x="88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810;p64">
              <a:extLst>
                <a:ext uri="{FF2B5EF4-FFF2-40B4-BE49-F238E27FC236}">
                  <a16:creationId xmlns:a16="http://schemas.microsoft.com/office/drawing/2014/main" id="{76D9C9E7-3175-412A-9F99-3AFBC7B4573F}"/>
                </a:ext>
              </a:extLst>
            </p:cNvPr>
            <p:cNvSpPr/>
            <p:nvPr/>
          </p:nvSpPr>
          <p:spPr>
            <a:xfrm>
              <a:off x="1578825" y="2144850"/>
              <a:ext cx="340525" cy="351075"/>
            </a:xfrm>
            <a:custGeom>
              <a:avLst/>
              <a:gdLst/>
              <a:ahLst/>
              <a:cxnLst/>
              <a:rect l="l" t="t" r="r" b="b"/>
              <a:pathLst>
                <a:path w="13621" h="14043" extrusionOk="0">
                  <a:moveTo>
                    <a:pt x="9189" y="573"/>
                  </a:moveTo>
                  <a:cubicBezTo>
                    <a:pt x="9210" y="573"/>
                    <a:pt x="9232" y="574"/>
                    <a:pt x="9256" y="574"/>
                  </a:cubicBezTo>
                  <a:cubicBezTo>
                    <a:pt x="10774" y="623"/>
                    <a:pt x="11615" y="2648"/>
                    <a:pt x="11624" y="2668"/>
                  </a:cubicBezTo>
                  <a:cubicBezTo>
                    <a:pt x="11669" y="2779"/>
                    <a:pt x="11773" y="2846"/>
                    <a:pt x="11898" y="2846"/>
                  </a:cubicBezTo>
                  <a:cubicBezTo>
                    <a:pt x="11900" y="2846"/>
                    <a:pt x="11902" y="2846"/>
                    <a:pt x="11905" y="2846"/>
                  </a:cubicBezTo>
                  <a:cubicBezTo>
                    <a:pt x="12027" y="2840"/>
                    <a:pt x="12130" y="2757"/>
                    <a:pt x="12164" y="2639"/>
                  </a:cubicBezTo>
                  <a:cubicBezTo>
                    <a:pt x="12265" y="2281"/>
                    <a:pt x="12466" y="1888"/>
                    <a:pt x="12530" y="1843"/>
                  </a:cubicBezTo>
                  <a:cubicBezTo>
                    <a:pt x="12531" y="1844"/>
                    <a:pt x="12646" y="1904"/>
                    <a:pt x="12801" y="2338"/>
                  </a:cubicBezTo>
                  <a:cubicBezTo>
                    <a:pt x="13030" y="2981"/>
                    <a:pt x="13021" y="3587"/>
                    <a:pt x="12775" y="4093"/>
                  </a:cubicBezTo>
                  <a:cubicBezTo>
                    <a:pt x="12552" y="4553"/>
                    <a:pt x="12134" y="4922"/>
                    <a:pt x="11657" y="5083"/>
                  </a:cubicBezTo>
                  <a:cubicBezTo>
                    <a:pt x="10577" y="5444"/>
                    <a:pt x="10103" y="8606"/>
                    <a:pt x="9912" y="10565"/>
                  </a:cubicBezTo>
                  <a:lnTo>
                    <a:pt x="4891" y="13463"/>
                  </a:lnTo>
                  <a:lnTo>
                    <a:pt x="2957" y="13283"/>
                  </a:lnTo>
                  <a:lnTo>
                    <a:pt x="2959" y="13203"/>
                  </a:lnTo>
                  <a:cubicBezTo>
                    <a:pt x="2961" y="13130"/>
                    <a:pt x="2935" y="13058"/>
                    <a:pt x="2886" y="13004"/>
                  </a:cubicBezTo>
                  <a:cubicBezTo>
                    <a:pt x="2867" y="12982"/>
                    <a:pt x="988" y="10883"/>
                    <a:pt x="799" y="9405"/>
                  </a:cubicBezTo>
                  <a:cubicBezTo>
                    <a:pt x="595" y="7829"/>
                    <a:pt x="963" y="4047"/>
                    <a:pt x="3377" y="3080"/>
                  </a:cubicBezTo>
                  <a:cubicBezTo>
                    <a:pt x="5904" y="2066"/>
                    <a:pt x="9430" y="2026"/>
                    <a:pt x="9465" y="2026"/>
                  </a:cubicBezTo>
                  <a:cubicBezTo>
                    <a:pt x="9736" y="2024"/>
                    <a:pt x="9852" y="1681"/>
                    <a:pt x="9639" y="1515"/>
                  </a:cubicBezTo>
                  <a:cubicBezTo>
                    <a:pt x="9220" y="1187"/>
                    <a:pt x="8826" y="739"/>
                    <a:pt x="8815" y="629"/>
                  </a:cubicBezTo>
                  <a:cubicBezTo>
                    <a:pt x="8815" y="629"/>
                    <a:pt x="8889" y="573"/>
                    <a:pt x="9189" y="573"/>
                  </a:cubicBezTo>
                  <a:close/>
                  <a:moveTo>
                    <a:pt x="9155" y="0"/>
                  </a:moveTo>
                  <a:cubicBezTo>
                    <a:pt x="8892" y="0"/>
                    <a:pt x="8423" y="41"/>
                    <a:pt x="8289" y="413"/>
                  </a:cubicBezTo>
                  <a:cubicBezTo>
                    <a:pt x="8166" y="747"/>
                    <a:pt x="8436" y="1151"/>
                    <a:pt x="8746" y="1479"/>
                  </a:cubicBezTo>
                  <a:cubicBezTo>
                    <a:pt x="7555" y="1542"/>
                    <a:pt x="5114" y="1765"/>
                    <a:pt x="3163" y="2548"/>
                  </a:cubicBezTo>
                  <a:cubicBezTo>
                    <a:pt x="415" y="3650"/>
                    <a:pt x="0" y="7693"/>
                    <a:pt x="230" y="9477"/>
                  </a:cubicBezTo>
                  <a:cubicBezTo>
                    <a:pt x="421" y="10966"/>
                    <a:pt x="2008" y="12870"/>
                    <a:pt x="2384" y="13300"/>
                  </a:cubicBezTo>
                  <a:lnTo>
                    <a:pt x="2378" y="13536"/>
                  </a:lnTo>
                  <a:cubicBezTo>
                    <a:pt x="2374" y="13687"/>
                    <a:pt x="2488" y="13814"/>
                    <a:pt x="2638" y="13828"/>
                  </a:cubicBezTo>
                  <a:lnTo>
                    <a:pt x="4928" y="14042"/>
                  </a:lnTo>
                  <a:lnTo>
                    <a:pt x="4955" y="14042"/>
                  </a:lnTo>
                  <a:cubicBezTo>
                    <a:pt x="5005" y="14042"/>
                    <a:pt x="5055" y="14028"/>
                    <a:pt x="5097" y="14004"/>
                  </a:cubicBezTo>
                  <a:lnTo>
                    <a:pt x="10325" y="10987"/>
                  </a:lnTo>
                  <a:cubicBezTo>
                    <a:pt x="10405" y="10939"/>
                    <a:pt x="10458" y="10857"/>
                    <a:pt x="10467" y="10765"/>
                  </a:cubicBezTo>
                  <a:cubicBezTo>
                    <a:pt x="10763" y="7592"/>
                    <a:pt x="11381" y="5777"/>
                    <a:pt x="11838" y="5625"/>
                  </a:cubicBezTo>
                  <a:cubicBezTo>
                    <a:pt x="12457" y="5418"/>
                    <a:pt x="12999" y="4939"/>
                    <a:pt x="13289" y="4343"/>
                  </a:cubicBezTo>
                  <a:cubicBezTo>
                    <a:pt x="13604" y="3696"/>
                    <a:pt x="13621" y="2936"/>
                    <a:pt x="13338" y="2145"/>
                  </a:cubicBezTo>
                  <a:cubicBezTo>
                    <a:pt x="13204" y="1772"/>
                    <a:pt x="12999" y="1275"/>
                    <a:pt x="12562" y="1275"/>
                  </a:cubicBezTo>
                  <a:cubicBezTo>
                    <a:pt x="12553" y="1275"/>
                    <a:pt x="12544" y="1275"/>
                    <a:pt x="12535" y="1275"/>
                  </a:cubicBezTo>
                  <a:cubicBezTo>
                    <a:pt x="12234" y="1285"/>
                    <a:pt x="12010" y="1560"/>
                    <a:pt x="11854" y="1861"/>
                  </a:cubicBezTo>
                  <a:cubicBezTo>
                    <a:pt x="11434" y="1148"/>
                    <a:pt x="10578" y="44"/>
                    <a:pt x="9272" y="3"/>
                  </a:cubicBezTo>
                  <a:cubicBezTo>
                    <a:pt x="9242" y="2"/>
                    <a:pt x="9202" y="0"/>
                    <a:pt x="91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811;p64">
              <a:extLst>
                <a:ext uri="{FF2B5EF4-FFF2-40B4-BE49-F238E27FC236}">
                  <a16:creationId xmlns:a16="http://schemas.microsoft.com/office/drawing/2014/main" id="{66D9920A-8B01-48F7-A662-219AE5A17DEA}"/>
                </a:ext>
              </a:extLst>
            </p:cNvPr>
            <p:cNvSpPr/>
            <p:nvPr/>
          </p:nvSpPr>
          <p:spPr>
            <a:xfrm>
              <a:off x="1588150" y="2265250"/>
              <a:ext cx="228125" cy="98050"/>
            </a:xfrm>
            <a:custGeom>
              <a:avLst/>
              <a:gdLst/>
              <a:ahLst/>
              <a:cxnLst/>
              <a:rect l="l" t="t" r="r" b="b"/>
              <a:pathLst>
                <a:path w="9125" h="3922" extrusionOk="0">
                  <a:moveTo>
                    <a:pt x="4273" y="1"/>
                  </a:moveTo>
                  <a:cubicBezTo>
                    <a:pt x="2981" y="1"/>
                    <a:pt x="2081" y="499"/>
                    <a:pt x="1524" y="955"/>
                  </a:cubicBezTo>
                  <a:cubicBezTo>
                    <a:pt x="651" y="1673"/>
                    <a:pt x="69" y="2752"/>
                    <a:pt x="5" y="3771"/>
                  </a:cubicBezTo>
                  <a:cubicBezTo>
                    <a:pt x="0" y="3849"/>
                    <a:pt x="60" y="3917"/>
                    <a:pt x="139" y="3922"/>
                  </a:cubicBezTo>
                  <a:lnTo>
                    <a:pt x="149" y="3922"/>
                  </a:lnTo>
                  <a:cubicBezTo>
                    <a:pt x="223" y="3922"/>
                    <a:pt x="286" y="3863"/>
                    <a:pt x="291" y="3788"/>
                  </a:cubicBezTo>
                  <a:cubicBezTo>
                    <a:pt x="349" y="2862"/>
                    <a:pt x="904" y="1837"/>
                    <a:pt x="1706" y="1178"/>
                  </a:cubicBezTo>
                  <a:cubicBezTo>
                    <a:pt x="2223" y="752"/>
                    <a:pt x="3063" y="288"/>
                    <a:pt x="4270" y="288"/>
                  </a:cubicBezTo>
                  <a:cubicBezTo>
                    <a:pt x="4484" y="288"/>
                    <a:pt x="4710" y="303"/>
                    <a:pt x="4947" y="335"/>
                  </a:cubicBezTo>
                  <a:cubicBezTo>
                    <a:pt x="6182" y="499"/>
                    <a:pt x="7074" y="549"/>
                    <a:pt x="7702" y="549"/>
                  </a:cubicBezTo>
                  <a:cubicBezTo>
                    <a:pt x="8636" y="549"/>
                    <a:pt x="8985" y="438"/>
                    <a:pt x="9008" y="431"/>
                  </a:cubicBezTo>
                  <a:cubicBezTo>
                    <a:pt x="9084" y="405"/>
                    <a:pt x="9125" y="324"/>
                    <a:pt x="9099" y="249"/>
                  </a:cubicBezTo>
                  <a:cubicBezTo>
                    <a:pt x="9080" y="189"/>
                    <a:pt x="9024" y="151"/>
                    <a:pt x="8963" y="151"/>
                  </a:cubicBezTo>
                  <a:cubicBezTo>
                    <a:pt x="8948" y="151"/>
                    <a:pt x="8933" y="153"/>
                    <a:pt x="8919" y="158"/>
                  </a:cubicBezTo>
                  <a:cubicBezTo>
                    <a:pt x="8913" y="160"/>
                    <a:pt x="8583" y="261"/>
                    <a:pt x="7699" y="261"/>
                  </a:cubicBezTo>
                  <a:cubicBezTo>
                    <a:pt x="7086" y="261"/>
                    <a:pt x="6206" y="212"/>
                    <a:pt x="4984" y="49"/>
                  </a:cubicBezTo>
                  <a:cubicBezTo>
                    <a:pt x="4735" y="16"/>
                    <a:pt x="4498" y="1"/>
                    <a:pt x="42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812;p64">
              <a:extLst>
                <a:ext uri="{FF2B5EF4-FFF2-40B4-BE49-F238E27FC236}">
                  <a16:creationId xmlns:a16="http://schemas.microsoft.com/office/drawing/2014/main" id="{5E752A56-0AD1-4F56-8B87-0B035580C2D3}"/>
                </a:ext>
              </a:extLst>
            </p:cNvPr>
            <p:cNvSpPr/>
            <p:nvPr/>
          </p:nvSpPr>
          <p:spPr>
            <a:xfrm>
              <a:off x="1603850" y="2350400"/>
              <a:ext cx="199200" cy="66725"/>
            </a:xfrm>
            <a:custGeom>
              <a:avLst/>
              <a:gdLst/>
              <a:ahLst/>
              <a:cxnLst/>
              <a:rect l="l" t="t" r="r" b="b"/>
              <a:pathLst>
                <a:path w="7968" h="2669" extrusionOk="0">
                  <a:moveTo>
                    <a:pt x="2150" y="0"/>
                  </a:moveTo>
                  <a:cubicBezTo>
                    <a:pt x="1435" y="0"/>
                    <a:pt x="771" y="305"/>
                    <a:pt x="396" y="825"/>
                  </a:cubicBezTo>
                  <a:cubicBezTo>
                    <a:pt x="30" y="1333"/>
                    <a:pt x="0" y="1960"/>
                    <a:pt x="314" y="2589"/>
                  </a:cubicBezTo>
                  <a:cubicBezTo>
                    <a:pt x="338" y="2638"/>
                    <a:pt x="388" y="2668"/>
                    <a:pt x="442" y="2669"/>
                  </a:cubicBezTo>
                  <a:lnTo>
                    <a:pt x="444" y="2669"/>
                  </a:lnTo>
                  <a:cubicBezTo>
                    <a:pt x="550" y="2669"/>
                    <a:pt x="619" y="2556"/>
                    <a:pt x="572" y="2461"/>
                  </a:cubicBezTo>
                  <a:cubicBezTo>
                    <a:pt x="306" y="1932"/>
                    <a:pt x="327" y="1410"/>
                    <a:pt x="629" y="991"/>
                  </a:cubicBezTo>
                  <a:cubicBezTo>
                    <a:pt x="946" y="552"/>
                    <a:pt x="1536" y="287"/>
                    <a:pt x="2161" y="287"/>
                  </a:cubicBezTo>
                  <a:cubicBezTo>
                    <a:pt x="2265" y="287"/>
                    <a:pt x="2369" y="294"/>
                    <a:pt x="2474" y="309"/>
                  </a:cubicBezTo>
                  <a:cubicBezTo>
                    <a:pt x="2963" y="380"/>
                    <a:pt x="3726" y="403"/>
                    <a:pt x="4525" y="403"/>
                  </a:cubicBezTo>
                  <a:cubicBezTo>
                    <a:pt x="6060" y="403"/>
                    <a:pt x="7725" y="317"/>
                    <a:pt x="7831" y="311"/>
                  </a:cubicBezTo>
                  <a:cubicBezTo>
                    <a:pt x="7909" y="304"/>
                    <a:pt x="7968" y="238"/>
                    <a:pt x="7964" y="159"/>
                  </a:cubicBezTo>
                  <a:cubicBezTo>
                    <a:pt x="7959" y="84"/>
                    <a:pt x="7897" y="25"/>
                    <a:pt x="7822" y="25"/>
                  </a:cubicBezTo>
                  <a:cubicBezTo>
                    <a:pt x="7820" y="25"/>
                    <a:pt x="7818" y="25"/>
                    <a:pt x="7815" y="25"/>
                  </a:cubicBezTo>
                  <a:cubicBezTo>
                    <a:pt x="7790" y="27"/>
                    <a:pt x="6070" y="116"/>
                    <a:pt x="4508" y="116"/>
                  </a:cubicBezTo>
                  <a:cubicBezTo>
                    <a:pt x="3725" y="116"/>
                    <a:pt x="2982" y="93"/>
                    <a:pt x="2512" y="26"/>
                  </a:cubicBezTo>
                  <a:cubicBezTo>
                    <a:pt x="2391" y="9"/>
                    <a:pt x="2270" y="0"/>
                    <a:pt x="21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813;p64">
              <a:extLst>
                <a:ext uri="{FF2B5EF4-FFF2-40B4-BE49-F238E27FC236}">
                  <a16:creationId xmlns:a16="http://schemas.microsoft.com/office/drawing/2014/main" id="{7731ADED-0A18-4236-AD45-706C360FABCC}"/>
                </a:ext>
              </a:extLst>
            </p:cNvPr>
            <p:cNvSpPr/>
            <p:nvPr/>
          </p:nvSpPr>
          <p:spPr>
            <a:xfrm>
              <a:off x="1651675" y="2252325"/>
              <a:ext cx="291475" cy="354275"/>
            </a:xfrm>
            <a:custGeom>
              <a:avLst/>
              <a:gdLst/>
              <a:ahLst/>
              <a:cxnLst/>
              <a:rect l="l" t="t" r="r" b="b"/>
              <a:pathLst>
                <a:path w="11659" h="14171" extrusionOk="0">
                  <a:moveTo>
                    <a:pt x="8654" y="1"/>
                  </a:moveTo>
                  <a:lnTo>
                    <a:pt x="5666" y="1463"/>
                  </a:lnTo>
                  <a:cubicBezTo>
                    <a:pt x="5666" y="1463"/>
                    <a:pt x="6447" y="4082"/>
                    <a:pt x="6471" y="4613"/>
                  </a:cubicBezTo>
                  <a:cubicBezTo>
                    <a:pt x="6494" y="5142"/>
                    <a:pt x="4386" y="5502"/>
                    <a:pt x="4386" y="5502"/>
                  </a:cubicBezTo>
                  <a:lnTo>
                    <a:pt x="4072" y="7375"/>
                  </a:lnTo>
                  <a:lnTo>
                    <a:pt x="3278" y="7411"/>
                  </a:lnTo>
                  <a:cubicBezTo>
                    <a:pt x="3278" y="7411"/>
                    <a:pt x="2832" y="6369"/>
                    <a:pt x="2261" y="5465"/>
                  </a:cubicBezTo>
                  <a:cubicBezTo>
                    <a:pt x="2024" y="5092"/>
                    <a:pt x="1597" y="4976"/>
                    <a:pt x="1176" y="4969"/>
                  </a:cubicBezTo>
                  <a:cubicBezTo>
                    <a:pt x="1168" y="4969"/>
                    <a:pt x="1160" y="4969"/>
                    <a:pt x="1152" y="4969"/>
                  </a:cubicBezTo>
                  <a:cubicBezTo>
                    <a:pt x="506" y="4969"/>
                    <a:pt x="0" y="5532"/>
                    <a:pt x="72" y="6178"/>
                  </a:cubicBezTo>
                  <a:cubicBezTo>
                    <a:pt x="130" y="6694"/>
                    <a:pt x="222" y="7294"/>
                    <a:pt x="368" y="7673"/>
                  </a:cubicBezTo>
                  <a:cubicBezTo>
                    <a:pt x="668" y="8456"/>
                    <a:pt x="2041" y="9457"/>
                    <a:pt x="2041" y="9457"/>
                  </a:cubicBezTo>
                  <a:lnTo>
                    <a:pt x="3231" y="12324"/>
                  </a:lnTo>
                  <a:lnTo>
                    <a:pt x="9421" y="14171"/>
                  </a:lnTo>
                  <a:lnTo>
                    <a:pt x="9944" y="14015"/>
                  </a:lnTo>
                  <a:lnTo>
                    <a:pt x="10220" y="8294"/>
                  </a:lnTo>
                  <a:lnTo>
                    <a:pt x="11659" y="7831"/>
                  </a:lnTo>
                  <a:lnTo>
                    <a:pt x="9669" y="4868"/>
                  </a:lnTo>
                  <a:cubicBezTo>
                    <a:pt x="9669" y="4868"/>
                    <a:pt x="10163" y="4049"/>
                    <a:pt x="10115" y="2989"/>
                  </a:cubicBezTo>
                  <a:cubicBezTo>
                    <a:pt x="10067" y="1929"/>
                    <a:pt x="8654" y="1"/>
                    <a:pt x="86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814;p64">
              <a:extLst>
                <a:ext uri="{FF2B5EF4-FFF2-40B4-BE49-F238E27FC236}">
                  <a16:creationId xmlns:a16="http://schemas.microsoft.com/office/drawing/2014/main" id="{47C949D8-E6AC-4807-8759-68B62064C2BC}"/>
                </a:ext>
              </a:extLst>
            </p:cNvPr>
            <p:cNvSpPr/>
            <p:nvPr/>
          </p:nvSpPr>
          <p:spPr>
            <a:xfrm>
              <a:off x="1645275" y="2245200"/>
              <a:ext cx="306475" cy="368600"/>
            </a:xfrm>
            <a:custGeom>
              <a:avLst/>
              <a:gdLst/>
              <a:ahLst/>
              <a:cxnLst/>
              <a:rect l="l" t="t" r="r" b="b"/>
              <a:pathLst>
                <a:path w="12259" h="14744" extrusionOk="0">
                  <a:moveTo>
                    <a:pt x="8819" y="650"/>
                  </a:moveTo>
                  <a:cubicBezTo>
                    <a:pt x="9257" y="1284"/>
                    <a:pt x="10054" y="2573"/>
                    <a:pt x="10086" y="3287"/>
                  </a:cubicBezTo>
                  <a:cubicBezTo>
                    <a:pt x="10128" y="4242"/>
                    <a:pt x="9685" y="4998"/>
                    <a:pt x="9680" y="5006"/>
                  </a:cubicBezTo>
                  <a:cubicBezTo>
                    <a:pt x="9624" y="5101"/>
                    <a:pt x="9626" y="5220"/>
                    <a:pt x="9688" y="5312"/>
                  </a:cubicBezTo>
                  <a:lnTo>
                    <a:pt x="11466" y="7961"/>
                  </a:lnTo>
                  <a:lnTo>
                    <a:pt x="10389" y="8307"/>
                  </a:lnTo>
                  <a:cubicBezTo>
                    <a:pt x="10275" y="8344"/>
                    <a:pt x="10196" y="8447"/>
                    <a:pt x="10190" y="8566"/>
                  </a:cubicBezTo>
                  <a:lnTo>
                    <a:pt x="9925" y="14084"/>
                  </a:lnTo>
                  <a:lnTo>
                    <a:pt x="9677" y="14159"/>
                  </a:lnTo>
                  <a:lnTo>
                    <a:pt x="3700" y="12375"/>
                  </a:lnTo>
                  <a:lnTo>
                    <a:pt x="2561" y="9632"/>
                  </a:lnTo>
                  <a:cubicBezTo>
                    <a:pt x="2540" y="9583"/>
                    <a:pt x="2507" y="9542"/>
                    <a:pt x="2465" y="9510"/>
                  </a:cubicBezTo>
                  <a:cubicBezTo>
                    <a:pt x="2102" y="9246"/>
                    <a:pt x="1113" y="8434"/>
                    <a:pt x="891" y="7856"/>
                  </a:cubicBezTo>
                  <a:cubicBezTo>
                    <a:pt x="779" y="7565"/>
                    <a:pt x="683" y="7073"/>
                    <a:pt x="612" y="6430"/>
                  </a:cubicBezTo>
                  <a:cubicBezTo>
                    <a:pt x="585" y="6201"/>
                    <a:pt x="659" y="5972"/>
                    <a:pt x="815" y="5803"/>
                  </a:cubicBezTo>
                  <a:cubicBezTo>
                    <a:pt x="968" y="5635"/>
                    <a:pt x="1182" y="5540"/>
                    <a:pt x="1408" y="5540"/>
                  </a:cubicBezTo>
                  <a:cubicBezTo>
                    <a:pt x="1414" y="5540"/>
                    <a:pt x="1419" y="5540"/>
                    <a:pt x="1425" y="5540"/>
                  </a:cubicBezTo>
                  <a:cubicBezTo>
                    <a:pt x="1842" y="5547"/>
                    <a:pt x="2128" y="5668"/>
                    <a:pt x="2275" y="5902"/>
                  </a:cubicBezTo>
                  <a:cubicBezTo>
                    <a:pt x="2826" y="6774"/>
                    <a:pt x="3266" y="7797"/>
                    <a:pt x="3270" y="7807"/>
                  </a:cubicBezTo>
                  <a:cubicBezTo>
                    <a:pt x="3313" y="7909"/>
                    <a:pt x="3410" y="7983"/>
                    <a:pt x="3518" y="7983"/>
                  </a:cubicBezTo>
                  <a:cubicBezTo>
                    <a:pt x="3528" y="7983"/>
                    <a:pt x="3537" y="7983"/>
                    <a:pt x="3546" y="7981"/>
                  </a:cubicBezTo>
                  <a:lnTo>
                    <a:pt x="4341" y="7946"/>
                  </a:lnTo>
                  <a:cubicBezTo>
                    <a:pt x="4475" y="7939"/>
                    <a:pt x="4588" y="7841"/>
                    <a:pt x="4610" y="7707"/>
                  </a:cubicBezTo>
                  <a:lnTo>
                    <a:pt x="4891" y="6034"/>
                  </a:lnTo>
                  <a:cubicBezTo>
                    <a:pt x="5919" y="5841"/>
                    <a:pt x="7040" y="5491"/>
                    <a:pt x="7013" y="4884"/>
                  </a:cubicBezTo>
                  <a:cubicBezTo>
                    <a:pt x="6991" y="4414"/>
                    <a:pt x="6464" y="2580"/>
                    <a:pt x="6265" y="1898"/>
                  </a:cubicBezTo>
                  <a:lnTo>
                    <a:pt x="8819" y="650"/>
                  </a:lnTo>
                  <a:close/>
                  <a:moveTo>
                    <a:pt x="8909" y="1"/>
                  </a:moveTo>
                  <a:cubicBezTo>
                    <a:pt x="8867" y="1"/>
                    <a:pt x="8824" y="10"/>
                    <a:pt x="8784" y="29"/>
                  </a:cubicBezTo>
                  <a:lnTo>
                    <a:pt x="5795" y="1492"/>
                  </a:lnTo>
                  <a:cubicBezTo>
                    <a:pt x="5670" y="1553"/>
                    <a:pt x="5607" y="1697"/>
                    <a:pt x="5648" y="1830"/>
                  </a:cubicBezTo>
                  <a:cubicBezTo>
                    <a:pt x="5958" y="2869"/>
                    <a:pt x="6425" y="4548"/>
                    <a:pt x="6447" y="4879"/>
                  </a:cubicBezTo>
                  <a:cubicBezTo>
                    <a:pt x="6352" y="5058"/>
                    <a:pt x="5470" y="5357"/>
                    <a:pt x="4593" y="5507"/>
                  </a:cubicBezTo>
                  <a:cubicBezTo>
                    <a:pt x="4474" y="5527"/>
                    <a:pt x="4381" y="5621"/>
                    <a:pt x="4360" y="5741"/>
                  </a:cubicBezTo>
                  <a:lnTo>
                    <a:pt x="4085" y="7386"/>
                  </a:lnTo>
                  <a:lnTo>
                    <a:pt x="3716" y="7401"/>
                  </a:lnTo>
                  <a:cubicBezTo>
                    <a:pt x="3560" y="7059"/>
                    <a:pt x="3199" y="6294"/>
                    <a:pt x="2758" y="5596"/>
                  </a:cubicBezTo>
                  <a:cubicBezTo>
                    <a:pt x="2581" y="5317"/>
                    <a:pt x="2210" y="4981"/>
                    <a:pt x="1437" y="4969"/>
                  </a:cubicBezTo>
                  <a:cubicBezTo>
                    <a:pt x="1045" y="4975"/>
                    <a:pt x="659" y="5125"/>
                    <a:pt x="392" y="5417"/>
                  </a:cubicBezTo>
                  <a:cubicBezTo>
                    <a:pt x="127" y="5709"/>
                    <a:pt x="0" y="6101"/>
                    <a:pt x="44" y="6494"/>
                  </a:cubicBezTo>
                  <a:cubicBezTo>
                    <a:pt x="121" y="7193"/>
                    <a:pt x="226" y="7721"/>
                    <a:pt x="357" y="8061"/>
                  </a:cubicBezTo>
                  <a:cubicBezTo>
                    <a:pt x="650" y="8825"/>
                    <a:pt x="1757" y="9695"/>
                    <a:pt x="2064" y="9926"/>
                  </a:cubicBezTo>
                  <a:lnTo>
                    <a:pt x="3223" y="12719"/>
                  </a:lnTo>
                  <a:cubicBezTo>
                    <a:pt x="3257" y="12799"/>
                    <a:pt x="3323" y="12859"/>
                    <a:pt x="3405" y="12884"/>
                  </a:cubicBezTo>
                  <a:lnTo>
                    <a:pt x="9595" y="14732"/>
                  </a:lnTo>
                  <a:cubicBezTo>
                    <a:pt x="9621" y="14739"/>
                    <a:pt x="9649" y="14743"/>
                    <a:pt x="9677" y="14743"/>
                  </a:cubicBezTo>
                  <a:cubicBezTo>
                    <a:pt x="9704" y="14743"/>
                    <a:pt x="9731" y="14741"/>
                    <a:pt x="9758" y="14733"/>
                  </a:cubicBezTo>
                  <a:lnTo>
                    <a:pt x="10282" y="14576"/>
                  </a:lnTo>
                  <a:cubicBezTo>
                    <a:pt x="10398" y="14542"/>
                    <a:pt x="10480" y="14437"/>
                    <a:pt x="10486" y="14316"/>
                  </a:cubicBezTo>
                  <a:lnTo>
                    <a:pt x="10751" y="8793"/>
                  </a:lnTo>
                  <a:lnTo>
                    <a:pt x="12002" y="8392"/>
                  </a:lnTo>
                  <a:cubicBezTo>
                    <a:pt x="12184" y="8333"/>
                    <a:pt x="12258" y="8116"/>
                    <a:pt x="12152" y="7958"/>
                  </a:cubicBezTo>
                  <a:lnTo>
                    <a:pt x="10257" y="5136"/>
                  </a:lnTo>
                  <a:cubicBezTo>
                    <a:pt x="10408" y="4828"/>
                    <a:pt x="10696" y="4121"/>
                    <a:pt x="10656" y="3261"/>
                  </a:cubicBezTo>
                  <a:cubicBezTo>
                    <a:pt x="10607" y="2129"/>
                    <a:pt x="9201" y="199"/>
                    <a:pt x="9140" y="118"/>
                  </a:cubicBezTo>
                  <a:cubicBezTo>
                    <a:pt x="9085" y="42"/>
                    <a:pt x="8998" y="1"/>
                    <a:pt x="89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815;p64">
              <a:extLst>
                <a:ext uri="{FF2B5EF4-FFF2-40B4-BE49-F238E27FC236}">
                  <a16:creationId xmlns:a16="http://schemas.microsoft.com/office/drawing/2014/main" id="{324FC9FA-D3E7-4C62-967C-D774AA407589}"/>
                </a:ext>
              </a:extLst>
            </p:cNvPr>
            <p:cNvSpPr/>
            <p:nvPr/>
          </p:nvSpPr>
          <p:spPr>
            <a:xfrm>
              <a:off x="1651675" y="2276200"/>
              <a:ext cx="207225" cy="315875"/>
            </a:xfrm>
            <a:custGeom>
              <a:avLst/>
              <a:gdLst/>
              <a:ahLst/>
              <a:cxnLst/>
              <a:rect l="l" t="t" r="r" b="b"/>
              <a:pathLst>
                <a:path w="8289" h="12635" extrusionOk="0">
                  <a:moveTo>
                    <a:pt x="6704" y="0"/>
                  </a:moveTo>
                  <a:lnTo>
                    <a:pt x="5666" y="508"/>
                  </a:lnTo>
                  <a:cubicBezTo>
                    <a:pt x="5666" y="508"/>
                    <a:pt x="6447" y="3127"/>
                    <a:pt x="6471" y="3658"/>
                  </a:cubicBezTo>
                  <a:cubicBezTo>
                    <a:pt x="6494" y="4187"/>
                    <a:pt x="4386" y="4547"/>
                    <a:pt x="4386" y="4547"/>
                  </a:cubicBezTo>
                  <a:lnTo>
                    <a:pt x="4072" y="6420"/>
                  </a:lnTo>
                  <a:lnTo>
                    <a:pt x="3278" y="6456"/>
                  </a:lnTo>
                  <a:cubicBezTo>
                    <a:pt x="3278" y="6456"/>
                    <a:pt x="2832" y="5414"/>
                    <a:pt x="2261" y="4510"/>
                  </a:cubicBezTo>
                  <a:cubicBezTo>
                    <a:pt x="2024" y="4137"/>
                    <a:pt x="1597" y="4021"/>
                    <a:pt x="1176" y="4014"/>
                  </a:cubicBezTo>
                  <a:cubicBezTo>
                    <a:pt x="1168" y="4014"/>
                    <a:pt x="1160" y="4014"/>
                    <a:pt x="1152" y="4014"/>
                  </a:cubicBezTo>
                  <a:cubicBezTo>
                    <a:pt x="506" y="4014"/>
                    <a:pt x="0" y="4577"/>
                    <a:pt x="72" y="5223"/>
                  </a:cubicBezTo>
                  <a:cubicBezTo>
                    <a:pt x="130" y="5739"/>
                    <a:pt x="222" y="6339"/>
                    <a:pt x="368" y="6718"/>
                  </a:cubicBezTo>
                  <a:cubicBezTo>
                    <a:pt x="668" y="7501"/>
                    <a:pt x="2041" y="8502"/>
                    <a:pt x="2041" y="8502"/>
                  </a:cubicBezTo>
                  <a:lnTo>
                    <a:pt x="3231" y="11369"/>
                  </a:lnTo>
                  <a:lnTo>
                    <a:pt x="7468" y="12634"/>
                  </a:lnTo>
                  <a:cubicBezTo>
                    <a:pt x="7218" y="11190"/>
                    <a:pt x="6784" y="8842"/>
                    <a:pt x="6458" y="8028"/>
                  </a:cubicBezTo>
                  <a:cubicBezTo>
                    <a:pt x="5975" y="6821"/>
                    <a:pt x="7545" y="4649"/>
                    <a:pt x="8028" y="3201"/>
                  </a:cubicBezTo>
                  <a:cubicBezTo>
                    <a:pt x="8288" y="2417"/>
                    <a:pt x="7491" y="1073"/>
                    <a:pt x="6704" y="0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816;p64">
              <a:extLst>
                <a:ext uri="{FF2B5EF4-FFF2-40B4-BE49-F238E27FC236}">
                  <a16:creationId xmlns:a16="http://schemas.microsoft.com/office/drawing/2014/main" id="{BEF90D03-0153-4962-AC22-F9AE2A80BB15}"/>
                </a:ext>
              </a:extLst>
            </p:cNvPr>
            <p:cNvSpPr/>
            <p:nvPr/>
          </p:nvSpPr>
          <p:spPr>
            <a:xfrm>
              <a:off x="1651675" y="2276200"/>
              <a:ext cx="207225" cy="315875"/>
            </a:xfrm>
            <a:custGeom>
              <a:avLst/>
              <a:gdLst/>
              <a:ahLst/>
              <a:cxnLst/>
              <a:rect l="l" t="t" r="r" b="b"/>
              <a:pathLst>
                <a:path w="8289" h="12635" extrusionOk="0">
                  <a:moveTo>
                    <a:pt x="6704" y="0"/>
                  </a:moveTo>
                  <a:lnTo>
                    <a:pt x="5666" y="508"/>
                  </a:lnTo>
                  <a:cubicBezTo>
                    <a:pt x="5666" y="508"/>
                    <a:pt x="6447" y="3127"/>
                    <a:pt x="6471" y="3658"/>
                  </a:cubicBezTo>
                  <a:cubicBezTo>
                    <a:pt x="6494" y="4187"/>
                    <a:pt x="4386" y="4547"/>
                    <a:pt x="4386" y="4547"/>
                  </a:cubicBezTo>
                  <a:lnTo>
                    <a:pt x="4072" y="6420"/>
                  </a:lnTo>
                  <a:lnTo>
                    <a:pt x="3278" y="6456"/>
                  </a:lnTo>
                  <a:cubicBezTo>
                    <a:pt x="3278" y="6456"/>
                    <a:pt x="2832" y="5414"/>
                    <a:pt x="2261" y="4510"/>
                  </a:cubicBezTo>
                  <a:cubicBezTo>
                    <a:pt x="2024" y="4137"/>
                    <a:pt x="1597" y="4021"/>
                    <a:pt x="1176" y="4014"/>
                  </a:cubicBezTo>
                  <a:cubicBezTo>
                    <a:pt x="1168" y="4014"/>
                    <a:pt x="1160" y="4014"/>
                    <a:pt x="1152" y="4014"/>
                  </a:cubicBezTo>
                  <a:cubicBezTo>
                    <a:pt x="506" y="4014"/>
                    <a:pt x="0" y="4577"/>
                    <a:pt x="72" y="5223"/>
                  </a:cubicBezTo>
                  <a:cubicBezTo>
                    <a:pt x="130" y="5739"/>
                    <a:pt x="222" y="6339"/>
                    <a:pt x="368" y="6718"/>
                  </a:cubicBezTo>
                  <a:cubicBezTo>
                    <a:pt x="668" y="7501"/>
                    <a:pt x="2041" y="8502"/>
                    <a:pt x="2041" y="8502"/>
                  </a:cubicBezTo>
                  <a:lnTo>
                    <a:pt x="3231" y="11369"/>
                  </a:lnTo>
                  <a:lnTo>
                    <a:pt x="7468" y="12634"/>
                  </a:lnTo>
                  <a:cubicBezTo>
                    <a:pt x="7218" y="11190"/>
                    <a:pt x="6784" y="8842"/>
                    <a:pt x="6458" y="8028"/>
                  </a:cubicBezTo>
                  <a:cubicBezTo>
                    <a:pt x="5975" y="6821"/>
                    <a:pt x="7545" y="4649"/>
                    <a:pt x="8028" y="3201"/>
                  </a:cubicBezTo>
                  <a:cubicBezTo>
                    <a:pt x="8288" y="2417"/>
                    <a:pt x="7491" y="1073"/>
                    <a:pt x="6704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817;p64">
              <a:extLst>
                <a:ext uri="{FF2B5EF4-FFF2-40B4-BE49-F238E27FC236}">
                  <a16:creationId xmlns:a16="http://schemas.microsoft.com/office/drawing/2014/main" id="{8C4B1D4D-2C6E-4BBB-A057-0778DAE898CA}"/>
                </a:ext>
              </a:extLst>
            </p:cNvPr>
            <p:cNvSpPr/>
            <p:nvPr/>
          </p:nvSpPr>
          <p:spPr>
            <a:xfrm>
              <a:off x="1856600" y="2365175"/>
              <a:ext cx="15250" cy="41925"/>
            </a:xfrm>
            <a:custGeom>
              <a:avLst/>
              <a:gdLst/>
              <a:ahLst/>
              <a:cxnLst/>
              <a:rect l="l" t="t" r="r" b="b"/>
              <a:pathLst>
                <a:path w="610" h="1677" extrusionOk="0">
                  <a:moveTo>
                    <a:pt x="304" y="0"/>
                  </a:moveTo>
                  <a:cubicBezTo>
                    <a:pt x="136" y="0"/>
                    <a:pt x="0" y="376"/>
                    <a:pt x="0" y="839"/>
                  </a:cubicBezTo>
                  <a:cubicBezTo>
                    <a:pt x="0" y="1301"/>
                    <a:pt x="136" y="1677"/>
                    <a:pt x="304" y="1677"/>
                  </a:cubicBezTo>
                  <a:cubicBezTo>
                    <a:pt x="472" y="1677"/>
                    <a:pt x="609" y="1301"/>
                    <a:pt x="609" y="839"/>
                  </a:cubicBezTo>
                  <a:cubicBezTo>
                    <a:pt x="609" y="375"/>
                    <a:pt x="472" y="0"/>
                    <a:pt x="3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818;p64">
              <a:extLst>
                <a:ext uri="{FF2B5EF4-FFF2-40B4-BE49-F238E27FC236}">
                  <a16:creationId xmlns:a16="http://schemas.microsoft.com/office/drawing/2014/main" id="{614653D6-BC84-4915-A49B-160AEE3CF0FC}"/>
                </a:ext>
              </a:extLst>
            </p:cNvPr>
            <p:cNvSpPr/>
            <p:nvPr/>
          </p:nvSpPr>
          <p:spPr>
            <a:xfrm>
              <a:off x="1832850" y="2314700"/>
              <a:ext cx="55550" cy="39000"/>
            </a:xfrm>
            <a:custGeom>
              <a:avLst/>
              <a:gdLst/>
              <a:ahLst/>
              <a:cxnLst/>
              <a:rect l="l" t="t" r="r" b="b"/>
              <a:pathLst>
                <a:path w="2222" h="1560" extrusionOk="0">
                  <a:moveTo>
                    <a:pt x="1441" y="0"/>
                  </a:moveTo>
                  <a:cubicBezTo>
                    <a:pt x="1001" y="0"/>
                    <a:pt x="569" y="366"/>
                    <a:pt x="114" y="1126"/>
                  </a:cubicBezTo>
                  <a:cubicBezTo>
                    <a:pt x="1" y="1317"/>
                    <a:pt x="137" y="1558"/>
                    <a:pt x="358" y="1559"/>
                  </a:cubicBezTo>
                  <a:cubicBezTo>
                    <a:pt x="458" y="1559"/>
                    <a:pt x="552" y="1507"/>
                    <a:pt x="604" y="1421"/>
                  </a:cubicBezTo>
                  <a:cubicBezTo>
                    <a:pt x="1067" y="649"/>
                    <a:pt x="1334" y="572"/>
                    <a:pt x="1434" y="572"/>
                  </a:cubicBezTo>
                  <a:cubicBezTo>
                    <a:pt x="1436" y="572"/>
                    <a:pt x="1439" y="572"/>
                    <a:pt x="1441" y="572"/>
                  </a:cubicBezTo>
                  <a:cubicBezTo>
                    <a:pt x="1555" y="576"/>
                    <a:pt x="1635" y="715"/>
                    <a:pt x="1640" y="722"/>
                  </a:cubicBezTo>
                  <a:cubicBezTo>
                    <a:pt x="1690" y="822"/>
                    <a:pt x="1790" y="879"/>
                    <a:pt x="1895" y="879"/>
                  </a:cubicBezTo>
                  <a:cubicBezTo>
                    <a:pt x="1939" y="879"/>
                    <a:pt x="1983" y="869"/>
                    <a:pt x="2024" y="848"/>
                  </a:cubicBezTo>
                  <a:cubicBezTo>
                    <a:pt x="2165" y="776"/>
                    <a:pt x="2222" y="604"/>
                    <a:pt x="2150" y="464"/>
                  </a:cubicBezTo>
                  <a:cubicBezTo>
                    <a:pt x="2068" y="298"/>
                    <a:pt x="1831" y="15"/>
                    <a:pt x="1466" y="1"/>
                  </a:cubicBezTo>
                  <a:cubicBezTo>
                    <a:pt x="1457" y="1"/>
                    <a:pt x="1449" y="0"/>
                    <a:pt x="14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819;p64">
              <a:extLst>
                <a:ext uri="{FF2B5EF4-FFF2-40B4-BE49-F238E27FC236}">
                  <a16:creationId xmlns:a16="http://schemas.microsoft.com/office/drawing/2014/main" id="{E7A086B3-907F-48A5-8415-D3286AB693F3}"/>
                </a:ext>
              </a:extLst>
            </p:cNvPr>
            <p:cNvSpPr/>
            <p:nvPr/>
          </p:nvSpPr>
          <p:spPr>
            <a:xfrm>
              <a:off x="1858875" y="2491475"/>
              <a:ext cx="19225" cy="27725"/>
            </a:xfrm>
            <a:custGeom>
              <a:avLst/>
              <a:gdLst/>
              <a:ahLst/>
              <a:cxnLst/>
              <a:rect l="l" t="t" r="r" b="b"/>
              <a:pathLst>
                <a:path w="769" h="1109" extrusionOk="0">
                  <a:moveTo>
                    <a:pt x="384" y="0"/>
                  </a:moveTo>
                  <a:cubicBezTo>
                    <a:pt x="171" y="0"/>
                    <a:pt x="0" y="249"/>
                    <a:pt x="0" y="554"/>
                  </a:cubicBezTo>
                  <a:cubicBezTo>
                    <a:pt x="0" y="860"/>
                    <a:pt x="172" y="1109"/>
                    <a:pt x="384" y="1109"/>
                  </a:cubicBezTo>
                  <a:cubicBezTo>
                    <a:pt x="596" y="1109"/>
                    <a:pt x="768" y="860"/>
                    <a:pt x="768" y="554"/>
                  </a:cubicBezTo>
                  <a:cubicBezTo>
                    <a:pt x="768" y="248"/>
                    <a:pt x="596" y="0"/>
                    <a:pt x="3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820;p64">
              <a:extLst>
                <a:ext uri="{FF2B5EF4-FFF2-40B4-BE49-F238E27FC236}">
                  <a16:creationId xmlns:a16="http://schemas.microsoft.com/office/drawing/2014/main" id="{0C9FD5BB-97B7-4B2B-8E61-E5817032C652}"/>
                </a:ext>
              </a:extLst>
            </p:cNvPr>
            <p:cNvSpPr/>
            <p:nvPr/>
          </p:nvSpPr>
          <p:spPr>
            <a:xfrm>
              <a:off x="1599200" y="2539775"/>
              <a:ext cx="112925" cy="215200"/>
            </a:xfrm>
            <a:custGeom>
              <a:avLst/>
              <a:gdLst/>
              <a:ahLst/>
              <a:cxnLst/>
              <a:rect l="l" t="t" r="r" b="b"/>
              <a:pathLst>
                <a:path w="4517" h="8608" extrusionOk="0">
                  <a:moveTo>
                    <a:pt x="1752" y="1"/>
                  </a:moveTo>
                  <a:lnTo>
                    <a:pt x="0" y="1131"/>
                  </a:lnTo>
                  <a:lnTo>
                    <a:pt x="785" y="8608"/>
                  </a:lnTo>
                  <a:lnTo>
                    <a:pt x="4517" y="4685"/>
                  </a:lnTo>
                  <a:lnTo>
                    <a:pt x="1752" y="1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821;p64">
              <a:extLst>
                <a:ext uri="{FF2B5EF4-FFF2-40B4-BE49-F238E27FC236}">
                  <a16:creationId xmlns:a16="http://schemas.microsoft.com/office/drawing/2014/main" id="{BC9F0FAA-24F8-4ACA-8F9A-0D79BB220112}"/>
                </a:ext>
              </a:extLst>
            </p:cNvPr>
            <p:cNvSpPr/>
            <p:nvPr/>
          </p:nvSpPr>
          <p:spPr>
            <a:xfrm>
              <a:off x="1591800" y="2532625"/>
              <a:ext cx="128100" cy="229500"/>
            </a:xfrm>
            <a:custGeom>
              <a:avLst/>
              <a:gdLst/>
              <a:ahLst/>
              <a:cxnLst/>
              <a:rect l="l" t="t" r="r" b="b"/>
              <a:pathLst>
                <a:path w="5124" h="9180" extrusionOk="0">
                  <a:moveTo>
                    <a:pt x="1953" y="688"/>
                  </a:moveTo>
                  <a:lnTo>
                    <a:pt x="4455" y="4931"/>
                  </a:lnTo>
                  <a:lnTo>
                    <a:pt x="1301" y="8247"/>
                  </a:lnTo>
                  <a:lnTo>
                    <a:pt x="599" y="1562"/>
                  </a:lnTo>
                  <a:lnTo>
                    <a:pt x="1953" y="688"/>
                  </a:lnTo>
                  <a:close/>
                  <a:moveTo>
                    <a:pt x="2047" y="0"/>
                  </a:moveTo>
                  <a:cubicBezTo>
                    <a:pt x="1993" y="0"/>
                    <a:pt x="1939" y="16"/>
                    <a:pt x="1893" y="46"/>
                  </a:cubicBezTo>
                  <a:lnTo>
                    <a:pt x="141" y="1176"/>
                  </a:lnTo>
                  <a:cubicBezTo>
                    <a:pt x="50" y="1234"/>
                    <a:pt x="0" y="1339"/>
                    <a:pt x="12" y="1447"/>
                  </a:cubicBezTo>
                  <a:lnTo>
                    <a:pt x="796" y="8923"/>
                  </a:lnTo>
                  <a:cubicBezTo>
                    <a:pt x="809" y="9035"/>
                    <a:pt x="883" y="9128"/>
                    <a:pt x="988" y="9164"/>
                  </a:cubicBezTo>
                  <a:cubicBezTo>
                    <a:pt x="1019" y="9175"/>
                    <a:pt x="1050" y="9180"/>
                    <a:pt x="1082" y="9180"/>
                  </a:cubicBezTo>
                  <a:cubicBezTo>
                    <a:pt x="1160" y="9180"/>
                    <a:pt x="1234" y="9148"/>
                    <a:pt x="1288" y="9091"/>
                  </a:cubicBezTo>
                  <a:lnTo>
                    <a:pt x="5019" y="5168"/>
                  </a:lnTo>
                  <a:cubicBezTo>
                    <a:pt x="5107" y="5075"/>
                    <a:pt x="5124" y="4935"/>
                    <a:pt x="5059" y="4825"/>
                  </a:cubicBezTo>
                  <a:lnTo>
                    <a:pt x="2294" y="141"/>
                  </a:lnTo>
                  <a:cubicBezTo>
                    <a:pt x="2256" y="74"/>
                    <a:pt x="2190" y="27"/>
                    <a:pt x="2115" y="9"/>
                  </a:cubicBezTo>
                  <a:cubicBezTo>
                    <a:pt x="2093" y="3"/>
                    <a:pt x="2070" y="0"/>
                    <a:pt x="20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822;p64">
              <a:extLst>
                <a:ext uri="{FF2B5EF4-FFF2-40B4-BE49-F238E27FC236}">
                  <a16:creationId xmlns:a16="http://schemas.microsoft.com/office/drawing/2014/main" id="{35D27041-C9E6-40B1-AEBF-B4995504DC42}"/>
                </a:ext>
              </a:extLst>
            </p:cNvPr>
            <p:cNvSpPr/>
            <p:nvPr/>
          </p:nvSpPr>
          <p:spPr>
            <a:xfrm>
              <a:off x="1599200" y="2539775"/>
              <a:ext cx="112925" cy="215200"/>
            </a:xfrm>
            <a:custGeom>
              <a:avLst/>
              <a:gdLst/>
              <a:ahLst/>
              <a:cxnLst/>
              <a:rect l="l" t="t" r="r" b="b"/>
              <a:pathLst>
                <a:path w="4517" h="8608" extrusionOk="0">
                  <a:moveTo>
                    <a:pt x="1752" y="1"/>
                  </a:moveTo>
                  <a:lnTo>
                    <a:pt x="0" y="1131"/>
                  </a:lnTo>
                  <a:lnTo>
                    <a:pt x="785" y="8608"/>
                  </a:lnTo>
                  <a:lnTo>
                    <a:pt x="4517" y="4685"/>
                  </a:lnTo>
                  <a:lnTo>
                    <a:pt x="1752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823;p64">
              <a:extLst>
                <a:ext uri="{FF2B5EF4-FFF2-40B4-BE49-F238E27FC236}">
                  <a16:creationId xmlns:a16="http://schemas.microsoft.com/office/drawing/2014/main" id="{68EBA64E-21DD-4DBA-885C-6D6AA747007E}"/>
                </a:ext>
              </a:extLst>
            </p:cNvPr>
            <p:cNvSpPr/>
            <p:nvPr/>
          </p:nvSpPr>
          <p:spPr>
            <a:xfrm>
              <a:off x="1181700" y="3457400"/>
              <a:ext cx="881575" cy="1568625"/>
            </a:xfrm>
            <a:custGeom>
              <a:avLst/>
              <a:gdLst/>
              <a:ahLst/>
              <a:cxnLst/>
              <a:rect l="l" t="t" r="r" b="b"/>
              <a:pathLst>
                <a:path w="35263" h="62745" extrusionOk="0">
                  <a:moveTo>
                    <a:pt x="1389" y="0"/>
                  </a:moveTo>
                  <a:cubicBezTo>
                    <a:pt x="0" y="5352"/>
                    <a:pt x="283" y="7142"/>
                    <a:pt x="3346" y="11918"/>
                  </a:cubicBezTo>
                  <a:cubicBezTo>
                    <a:pt x="9690" y="21806"/>
                    <a:pt x="26222" y="32054"/>
                    <a:pt x="26222" y="32054"/>
                  </a:cubicBezTo>
                  <a:cubicBezTo>
                    <a:pt x="26222" y="32054"/>
                    <a:pt x="24310" y="39396"/>
                    <a:pt x="24791" y="45547"/>
                  </a:cubicBezTo>
                  <a:cubicBezTo>
                    <a:pt x="25268" y="51630"/>
                    <a:pt x="24743" y="62640"/>
                    <a:pt x="24743" y="62640"/>
                  </a:cubicBezTo>
                  <a:lnTo>
                    <a:pt x="29224" y="62745"/>
                  </a:lnTo>
                  <a:cubicBezTo>
                    <a:pt x="29224" y="62745"/>
                    <a:pt x="34705" y="32960"/>
                    <a:pt x="34985" y="32333"/>
                  </a:cubicBezTo>
                  <a:cubicBezTo>
                    <a:pt x="35263" y="31706"/>
                    <a:pt x="34395" y="29444"/>
                    <a:pt x="30814" y="24849"/>
                  </a:cubicBezTo>
                  <a:cubicBezTo>
                    <a:pt x="27234" y="20253"/>
                    <a:pt x="14217" y="4716"/>
                    <a:pt x="14217" y="4716"/>
                  </a:cubicBezTo>
                  <a:lnTo>
                    <a:pt x="1389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824;p64">
              <a:extLst>
                <a:ext uri="{FF2B5EF4-FFF2-40B4-BE49-F238E27FC236}">
                  <a16:creationId xmlns:a16="http://schemas.microsoft.com/office/drawing/2014/main" id="{3052BEB0-E90A-4591-B077-5879A404162C}"/>
                </a:ext>
              </a:extLst>
            </p:cNvPr>
            <p:cNvSpPr/>
            <p:nvPr/>
          </p:nvSpPr>
          <p:spPr>
            <a:xfrm>
              <a:off x="1174075" y="3450225"/>
              <a:ext cx="899525" cy="1582950"/>
            </a:xfrm>
            <a:custGeom>
              <a:avLst/>
              <a:gdLst/>
              <a:ahLst/>
              <a:cxnLst/>
              <a:rect l="l" t="t" r="r" b="b"/>
              <a:pathLst>
                <a:path w="35981" h="63318" extrusionOk="0">
                  <a:moveTo>
                    <a:pt x="1694" y="1"/>
                  </a:moveTo>
                  <a:cubicBezTo>
                    <a:pt x="1567" y="1"/>
                    <a:pt x="1452" y="86"/>
                    <a:pt x="1419" y="214"/>
                  </a:cubicBezTo>
                  <a:cubicBezTo>
                    <a:pt x="0" y="5686"/>
                    <a:pt x="297" y="7501"/>
                    <a:pt x="3412" y="12357"/>
                  </a:cubicBezTo>
                  <a:cubicBezTo>
                    <a:pt x="9363" y="21637"/>
                    <a:pt x="24395" y="31329"/>
                    <a:pt x="26201" y="32473"/>
                  </a:cubicBezTo>
                  <a:cubicBezTo>
                    <a:pt x="25899" y="33707"/>
                    <a:pt x="24377" y="40297"/>
                    <a:pt x="24811" y="45856"/>
                  </a:cubicBezTo>
                  <a:cubicBezTo>
                    <a:pt x="25280" y="51851"/>
                    <a:pt x="24768" y="62804"/>
                    <a:pt x="24763" y="62914"/>
                  </a:cubicBezTo>
                  <a:cubicBezTo>
                    <a:pt x="24755" y="63074"/>
                    <a:pt x="24881" y="63209"/>
                    <a:pt x="25042" y="63214"/>
                  </a:cubicBezTo>
                  <a:lnTo>
                    <a:pt x="29522" y="63318"/>
                  </a:lnTo>
                  <a:lnTo>
                    <a:pt x="29529" y="63318"/>
                  </a:lnTo>
                  <a:cubicBezTo>
                    <a:pt x="29667" y="63318"/>
                    <a:pt x="29786" y="63219"/>
                    <a:pt x="29811" y="63082"/>
                  </a:cubicBezTo>
                  <a:cubicBezTo>
                    <a:pt x="31319" y="54886"/>
                    <a:pt x="35292" y="33457"/>
                    <a:pt x="35552" y="32735"/>
                  </a:cubicBezTo>
                  <a:cubicBezTo>
                    <a:pt x="35980" y="31774"/>
                    <a:pt x="34446" y="28939"/>
                    <a:pt x="31346" y="24959"/>
                  </a:cubicBezTo>
                  <a:cubicBezTo>
                    <a:pt x="27803" y="20412"/>
                    <a:pt x="14872" y="4973"/>
                    <a:pt x="14741" y="4818"/>
                  </a:cubicBezTo>
                  <a:cubicBezTo>
                    <a:pt x="14684" y="4750"/>
                    <a:pt x="14603" y="4716"/>
                    <a:pt x="14521" y="4716"/>
                  </a:cubicBezTo>
                  <a:cubicBezTo>
                    <a:pt x="14456" y="4716"/>
                    <a:pt x="14391" y="4738"/>
                    <a:pt x="14337" y="4783"/>
                  </a:cubicBezTo>
                  <a:cubicBezTo>
                    <a:pt x="14217" y="4884"/>
                    <a:pt x="14201" y="5065"/>
                    <a:pt x="14302" y="5187"/>
                  </a:cubicBezTo>
                  <a:cubicBezTo>
                    <a:pt x="14433" y="5342"/>
                    <a:pt x="27358" y="20772"/>
                    <a:pt x="30894" y="25311"/>
                  </a:cubicBezTo>
                  <a:cubicBezTo>
                    <a:pt x="34587" y="30052"/>
                    <a:pt x="35214" y="32089"/>
                    <a:pt x="35029" y="32505"/>
                  </a:cubicBezTo>
                  <a:cubicBezTo>
                    <a:pt x="34750" y="33129"/>
                    <a:pt x="30030" y="58741"/>
                    <a:pt x="29293" y="62740"/>
                  </a:cubicBezTo>
                  <a:lnTo>
                    <a:pt x="25348" y="62647"/>
                  </a:lnTo>
                  <a:cubicBezTo>
                    <a:pt x="25427" y="60856"/>
                    <a:pt x="25812" y="51289"/>
                    <a:pt x="25383" y="45811"/>
                  </a:cubicBezTo>
                  <a:cubicBezTo>
                    <a:pt x="24911" y="39779"/>
                    <a:pt x="26788" y="32485"/>
                    <a:pt x="26806" y="32412"/>
                  </a:cubicBezTo>
                  <a:cubicBezTo>
                    <a:pt x="26838" y="32292"/>
                    <a:pt x="26786" y="32164"/>
                    <a:pt x="26680" y="32097"/>
                  </a:cubicBezTo>
                  <a:cubicBezTo>
                    <a:pt x="26515" y="31996"/>
                    <a:pt x="10130" y="21770"/>
                    <a:pt x="3895" y="12049"/>
                  </a:cubicBezTo>
                  <a:cubicBezTo>
                    <a:pt x="893" y="7372"/>
                    <a:pt x="606" y="5624"/>
                    <a:pt x="1972" y="359"/>
                  </a:cubicBezTo>
                  <a:cubicBezTo>
                    <a:pt x="2012" y="206"/>
                    <a:pt x="1920" y="50"/>
                    <a:pt x="1767" y="10"/>
                  </a:cubicBezTo>
                  <a:cubicBezTo>
                    <a:pt x="1743" y="4"/>
                    <a:pt x="1718" y="1"/>
                    <a:pt x="1694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825;p64">
              <a:extLst>
                <a:ext uri="{FF2B5EF4-FFF2-40B4-BE49-F238E27FC236}">
                  <a16:creationId xmlns:a16="http://schemas.microsoft.com/office/drawing/2014/main" id="{CF4E0B14-CE97-440F-A494-4F3167692F98}"/>
                </a:ext>
              </a:extLst>
            </p:cNvPr>
            <p:cNvSpPr/>
            <p:nvPr/>
          </p:nvSpPr>
          <p:spPr>
            <a:xfrm>
              <a:off x="1839450" y="4868850"/>
              <a:ext cx="12200" cy="89675"/>
            </a:xfrm>
            <a:custGeom>
              <a:avLst/>
              <a:gdLst/>
              <a:ahLst/>
              <a:cxnLst/>
              <a:rect l="l" t="t" r="r" b="b"/>
              <a:pathLst>
                <a:path w="488" h="3587" extrusionOk="0">
                  <a:moveTo>
                    <a:pt x="349" y="1"/>
                  </a:moveTo>
                  <a:cubicBezTo>
                    <a:pt x="267" y="4"/>
                    <a:pt x="203" y="57"/>
                    <a:pt x="198" y="135"/>
                  </a:cubicBezTo>
                  <a:cubicBezTo>
                    <a:pt x="83" y="2140"/>
                    <a:pt x="6" y="3435"/>
                    <a:pt x="6" y="3435"/>
                  </a:cubicBezTo>
                  <a:cubicBezTo>
                    <a:pt x="1" y="3515"/>
                    <a:pt x="61" y="3583"/>
                    <a:pt x="141" y="3586"/>
                  </a:cubicBezTo>
                  <a:lnTo>
                    <a:pt x="148" y="3586"/>
                  </a:lnTo>
                  <a:cubicBezTo>
                    <a:pt x="149" y="3586"/>
                    <a:pt x="150" y="3586"/>
                    <a:pt x="151" y="3586"/>
                  </a:cubicBezTo>
                  <a:cubicBezTo>
                    <a:pt x="226" y="3586"/>
                    <a:pt x="288" y="3528"/>
                    <a:pt x="293" y="3452"/>
                  </a:cubicBezTo>
                  <a:cubicBezTo>
                    <a:pt x="293" y="3452"/>
                    <a:pt x="370" y="2156"/>
                    <a:pt x="484" y="152"/>
                  </a:cubicBezTo>
                  <a:cubicBezTo>
                    <a:pt x="488" y="74"/>
                    <a:pt x="428" y="6"/>
                    <a:pt x="3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826;p64">
              <a:extLst>
                <a:ext uri="{FF2B5EF4-FFF2-40B4-BE49-F238E27FC236}">
                  <a16:creationId xmlns:a16="http://schemas.microsoft.com/office/drawing/2014/main" id="{63C6D91C-F83D-415C-A29C-BDC33BCBDFF7}"/>
                </a:ext>
              </a:extLst>
            </p:cNvPr>
            <p:cNvSpPr/>
            <p:nvPr/>
          </p:nvSpPr>
          <p:spPr>
            <a:xfrm>
              <a:off x="1388525" y="3764925"/>
              <a:ext cx="536475" cy="1024075"/>
            </a:xfrm>
            <a:custGeom>
              <a:avLst/>
              <a:gdLst/>
              <a:ahLst/>
              <a:cxnLst/>
              <a:rect l="l" t="t" r="r" b="b"/>
              <a:pathLst>
                <a:path w="21459" h="40963" extrusionOk="0">
                  <a:moveTo>
                    <a:pt x="162" y="0"/>
                  </a:moveTo>
                  <a:cubicBezTo>
                    <a:pt x="132" y="0"/>
                    <a:pt x="101" y="10"/>
                    <a:pt x="75" y="30"/>
                  </a:cubicBezTo>
                  <a:cubicBezTo>
                    <a:pt x="13" y="79"/>
                    <a:pt x="1" y="169"/>
                    <a:pt x="50" y="232"/>
                  </a:cubicBezTo>
                  <a:cubicBezTo>
                    <a:pt x="2080" y="2849"/>
                    <a:pt x="4002" y="4997"/>
                    <a:pt x="5762" y="6616"/>
                  </a:cubicBezTo>
                  <a:cubicBezTo>
                    <a:pt x="7496" y="8211"/>
                    <a:pt x="9961" y="10347"/>
                    <a:pt x="12346" y="12413"/>
                  </a:cubicBezTo>
                  <a:cubicBezTo>
                    <a:pt x="16041" y="15613"/>
                    <a:pt x="20606" y="19568"/>
                    <a:pt x="20988" y="20340"/>
                  </a:cubicBezTo>
                  <a:cubicBezTo>
                    <a:pt x="20281" y="20363"/>
                    <a:pt x="19601" y="20713"/>
                    <a:pt x="19241" y="21244"/>
                  </a:cubicBezTo>
                  <a:cubicBezTo>
                    <a:pt x="18958" y="21663"/>
                    <a:pt x="18900" y="22140"/>
                    <a:pt x="19080" y="22589"/>
                  </a:cubicBezTo>
                  <a:cubicBezTo>
                    <a:pt x="19272" y="23071"/>
                    <a:pt x="19035" y="29712"/>
                    <a:pt x="18429" y="40811"/>
                  </a:cubicBezTo>
                  <a:cubicBezTo>
                    <a:pt x="18425" y="40891"/>
                    <a:pt x="18485" y="40958"/>
                    <a:pt x="18563" y="40963"/>
                  </a:cubicBezTo>
                  <a:lnTo>
                    <a:pt x="18571" y="40963"/>
                  </a:lnTo>
                  <a:cubicBezTo>
                    <a:pt x="18648" y="40963"/>
                    <a:pt x="18711" y="40902"/>
                    <a:pt x="18715" y="40827"/>
                  </a:cubicBezTo>
                  <a:cubicBezTo>
                    <a:pt x="19350" y="29195"/>
                    <a:pt x="19563" y="23023"/>
                    <a:pt x="19346" y="22482"/>
                  </a:cubicBezTo>
                  <a:cubicBezTo>
                    <a:pt x="19203" y="22125"/>
                    <a:pt x="19250" y="21742"/>
                    <a:pt x="19478" y="21405"/>
                  </a:cubicBezTo>
                  <a:cubicBezTo>
                    <a:pt x="19800" y="20930"/>
                    <a:pt x="20422" y="20624"/>
                    <a:pt x="21062" y="20624"/>
                  </a:cubicBezTo>
                  <a:cubicBezTo>
                    <a:pt x="21217" y="20624"/>
                    <a:pt x="21269" y="20529"/>
                    <a:pt x="21285" y="20488"/>
                  </a:cubicBezTo>
                  <a:cubicBezTo>
                    <a:pt x="21458" y="20024"/>
                    <a:pt x="19360" y="18110"/>
                    <a:pt x="12533" y="12196"/>
                  </a:cubicBezTo>
                  <a:cubicBezTo>
                    <a:pt x="10151" y="10132"/>
                    <a:pt x="7687" y="7997"/>
                    <a:pt x="5956" y="6405"/>
                  </a:cubicBezTo>
                  <a:cubicBezTo>
                    <a:pt x="4207" y="4795"/>
                    <a:pt x="2296" y="2659"/>
                    <a:pt x="277" y="56"/>
                  </a:cubicBezTo>
                  <a:cubicBezTo>
                    <a:pt x="248" y="20"/>
                    <a:pt x="205" y="0"/>
                    <a:pt x="1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827;p64">
              <a:extLst>
                <a:ext uri="{FF2B5EF4-FFF2-40B4-BE49-F238E27FC236}">
                  <a16:creationId xmlns:a16="http://schemas.microsoft.com/office/drawing/2014/main" id="{848BE74C-D4EB-4712-8041-62B5161B8932}"/>
                </a:ext>
              </a:extLst>
            </p:cNvPr>
            <p:cNvSpPr/>
            <p:nvPr/>
          </p:nvSpPr>
          <p:spPr>
            <a:xfrm>
              <a:off x="1232575" y="3456725"/>
              <a:ext cx="117725" cy="243750"/>
            </a:xfrm>
            <a:custGeom>
              <a:avLst/>
              <a:gdLst/>
              <a:ahLst/>
              <a:cxnLst/>
              <a:rect l="l" t="t" r="r" b="b"/>
              <a:pathLst>
                <a:path w="4709" h="9750" extrusionOk="0">
                  <a:moveTo>
                    <a:pt x="1824" y="0"/>
                  </a:moveTo>
                  <a:cubicBezTo>
                    <a:pt x="1788" y="0"/>
                    <a:pt x="1751" y="14"/>
                    <a:pt x="1723" y="43"/>
                  </a:cubicBezTo>
                  <a:cubicBezTo>
                    <a:pt x="1546" y="218"/>
                    <a:pt x="0" y="1796"/>
                    <a:pt x="227" y="2670"/>
                  </a:cubicBezTo>
                  <a:cubicBezTo>
                    <a:pt x="269" y="2835"/>
                    <a:pt x="396" y="3053"/>
                    <a:pt x="758" y="3157"/>
                  </a:cubicBezTo>
                  <a:cubicBezTo>
                    <a:pt x="915" y="3202"/>
                    <a:pt x="1096" y="3252"/>
                    <a:pt x="1290" y="3305"/>
                  </a:cubicBezTo>
                  <a:cubicBezTo>
                    <a:pt x="2199" y="3559"/>
                    <a:pt x="4329" y="4151"/>
                    <a:pt x="4420" y="4436"/>
                  </a:cubicBezTo>
                  <a:cubicBezTo>
                    <a:pt x="4420" y="4436"/>
                    <a:pt x="4395" y="4477"/>
                    <a:pt x="4245" y="4527"/>
                  </a:cubicBezTo>
                  <a:cubicBezTo>
                    <a:pt x="2988" y="4946"/>
                    <a:pt x="1962" y="6163"/>
                    <a:pt x="1920" y="6215"/>
                  </a:cubicBezTo>
                  <a:cubicBezTo>
                    <a:pt x="1880" y="6262"/>
                    <a:pt x="1875" y="6330"/>
                    <a:pt x="1909" y="6383"/>
                  </a:cubicBezTo>
                  <a:cubicBezTo>
                    <a:pt x="1918" y="6397"/>
                    <a:pt x="2789" y="7773"/>
                    <a:pt x="4155" y="9690"/>
                  </a:cubicBezTo>
                  <a:cubicBezTo>
                    <a:pt x="4182" y="9727"/>
                    <a:pt x="4226" y="9749"/>
                    <a:pt x="4272" y="9749"/>
                  </a:cubicBezTo>
                  <a:cubicBezTo>
                    <a:pt x="4274" y="9749"/>
                    <a:pt x="4275" y="9749"/>
                    <a:pt x="4277" y="9749"/>
                  </a:cubicBezTo>
                  <a:cubicBezTo>
                    <a:pt x="4305" y="9749"/>
                    <a:pt x="4331" y="9740"/>
                    <a:pt x="4354" y="9725"/>
                  </a:cubicBezTo>
                  <a:cubicBezTo>
                    <a:pt x="4418" y="9679"/>
                    <a:pt x="4433" y="9589"/>
                    <a:pt x="4387" y="9525"/>
                  </a:cubicBezTo>
                  <a:cubicBezTo>
                    <a:pt x="3225" y="7895"/>
                    <a:pt x="2422" y="6655"/>
                    <a:pt x="2207" y="6321"/>
                  </a:cubicBezTo>
                  <a:cubicBezTo>
                    <a:pt x="2453" y="6048"/>
                    <a:pt x="3330" y="5133"/>
                    <a:pt x="4335" y="4800"/>
                  </a:cubicBezTo>
                  <a:cubicBezTo>
                    <a:pt x="4427" y="4769"/>
                    <a:pt x="4709" y="4674"/>
                    <a:pt x="4702" y="4442"/>
                  </a:cubicBezTo>
                  <a:cubicBezTo>
                    <a:pt x="4692" y="4028"/>
                    <a:pt x="3618" y="3658"/>
                    <a:pt x="1365" y="3031"/>
                  </a:cubicBezTo>
                  <a:cubicBezTo>
                    <a:pt x="1173" y="2977"/>
                    <a:pt x="994" y="2927"/>
                    <a:pt x="836" y="2883"/>
                  </a:cubicBezTo>
                  <a:cubicBezTo>
                    <a:pt x="647" y="2829"/>
                    <a:pt x="539" y="2735"/>
                    <a:pt x="504" y="2599"/>
                  </a:cubicBezTo>
                  <a:cubicBezTo>
                    <a:pt x="346" y="1992"/>
                    <a:pt x="1477" y="694"/>
                    <a:pt x="1925" y="245"/>
                  </a:cubicBezTo>
                  <a:cubicBezTo>
                    <a:pt x="1982" y="189"/>
                    <a:pt x="1982" y="98"/>
                    <a:pt x="1925" y="43"/>
                  </a:cubicBezTo>
                  <a:cubicBezTo>
                    <a:pt x="1898" y="14"/>
                    <a:pt x="1861" y="0"/>
                    <a:pt x="18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828;p64">
              <a:extLst>
                <a:ext uri="{FF2B5EF4-FFF2-40B4-BE49-F238E27FC236}">
                  <a16:creationId xmlns:a16="http://schemas.microsoft.com/office/drawing/2014/main" id="{7B4E1080-4DA1-4991-A5DE-78F95C367206}"/>
                </a:ext>
              </a:extLst>
            </p:cNvPr>
            <p:cNvSpPr/>
            <p:nvPr/>
          </p:nvSpPr>
          <p:spPr>
            <a:xfrm>
              <a:off x="1356275" y="3508075"/>
              <a:ext cx="414600" cy="356425"/>
            </a:xfrm>
            <a:custGeom>
              <a:avLst/>
              <a:gdLst/>
              <a:ahLst/>
              <a:cxnLst/>
              <a:rect l="l" t="t" r="r" b="b"/>
              <a:pathLst>
                <a:path w="16584" h="14257" extrusionOk="0">
                  <a:moveTo>
                    <a:pt x="162" y="1"/>
                  </a:moveTo>
                  <a:cubicBezTo>
                    <a:pt x="105" y="1"/>
                    <a:pt x="51" y="35"/>
                    <a:pt x="30" y="92"/>
                  </a:cubicBezTo>
                  <a:cubicBezTo>
                    <a:pt x="0" y="165"/>
                    <a:pt x="38" y="248"/>
                    <a:pt x="111" y="276"/>
                  </a:cubicBezTo>
                  <a:cubicBezTo>
                    <a:pt x="4753" y="2093"/>
                    <a:pt x="16175" y="14092"/>
                    <a:pt x="16291" y="14212"/>
                  </a:cubicBezTo>
                  <a:cubicBezTo>
                    <a:pt x="16317" y="14240"/>
                    <a:pt x="16354" y="14257"/>
                    <a:pt x="16394" y="14257"/>
                  </a:cubicBezTo>
                  <a:lnTo>
                    <a:pt x="16394" y="14257"/>
                  </a:lnTo>
                  <a:cubicBezTo>
                    <a:pt x="16519" y="14256"/>
                    <a:pt x="16584" y="14107"/>
                    <a:pt x="16497" y="14016"/>
                  </a:cubicBezTo>
                  <a:cubicBezTo>
                    <a:pt x="16027" y="13519"/>
                    <a:pt x="4915" y="1850"/>
                    <a:pt x="216" y="11"/>
                  </a:cubicBezTo>
                  <a:cubicBezTo>
                    <a:pt x="198" y="4"/>
                    <a:pt x="180" y="1"/>
                    <a:pt x="162" y="1"/>
                  </a:cubicBezTo>
                  <a:close/>
                  <a:moveTo>
                    <a:pt x="16394" y="14257"/>
                  </a:moveTo>
                  <a:cubicBezTo>
                    <a:pt x="16393" y="14257"/>
                    <a:pt x="16393" y="14257"/>
                    <a:pt x="16393" y="14257"/>
                  </a:cubicBezTo>
                  <a:lnTo>
                    <a:pt x="16394" y="14257"/>
                  </a:lnTo>
                  <a:cubicBezTo>
                    <a:pt x="16394" y="14257"/>
                    <a:pt x="16394" y="14257"/>
                    <a:pt x="16394" y="1425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829;p64">
              <a:extLst>
                <a:ext uri="{FF2B5EF4-FFF2-40B4-BE49-F238E27FC236}">
                  <a16:creationId xmlns:a16="http://schemas.microsoft.com/office/drawing/2014/main" id="{AC98E2FA-9B14-4C80-ADF6-16C7E24C0ED0}"/>
                </a:ext>
              </a:extLst>
            </p:cNvPr>
            <p:cNvSpPr/>
            <p:nvPr/>
          </p:nvSpPr>
          <p:spPr>
            <a:xfrm>
              <a:off x="1756100" y="5023375"/>
              <a:ext cx="386275" cy="154825"/>
            </a:xfrm>
            <a:custGeom>
              <a:avLst/>
              <a:gdLst/>
              <a:ahLst/>
              <a:cxnLst/>
              <a:rect l="l" t="t" r="r" b="b"/>
              <a:pathLst>
                <a:path w="15451" h="6193" extrusionOk="0">
                  <a:moveTo>
                    <a:pt x="1767" y="1"/>
                  </a:moveTo>
                  <a:cubicBezTo>
                    <a:pt x="1767" y="1"/>
                    <a:pt x="0" y="5980"/>
                    <a:pt x="618" y="6156"/>
                  </a:cubicBezTo>
                  <a:cubicBezTo>
                    <a:pt x="706" y="6181"/>
                    <a:pt x="1022" y="6192"/>
                    <a:pt x="1501" y="6192"/>
                  </a:cubicBezTo>
                  <a:cubicBezTo>
                    <a:pt x="4383" y="6192"/>
                    <a:pt x="13187" y="5798"/>
                    <a:pt x="14232" y="5751"/>
                  </a:cubicBezTo>
                  <a:cubicBezTo>
                    <a:pt x="15451" y="5696"/>
                    <a:pt x="15424" y="5087"/>
                    <a:pt x="15424" y="5087"/>
                  </a:cubicBezTo>
                  <a:lnTo>
                    <a:pt x="6248" y="106"/>
                  </a:lnTo>
                  <a:lnTo>
                    <a:pt x="17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830;p64">
              <a:extLst>
                <a:ext uri="{FF2B5EF4-FFF2-40B4-BE49-F238E27FC236}">
                  <a16:creationId xmlns:a16="http://schemas.microsoft.com/office/drawing/2014/main" id="{73FCD500-F9B4-466A-B742-ECCCD179AFED}"/>
                </a:ext>
              </a:extLst>
            </p:cNvPr>
            <p:cNvSpPr/>
            <p:nvPr/>
          </p:nvSpPr>
          <p:spPr>
            <a:xfrm>
              <a:off x="1753400" y="5016225"/>
              <a:ext cx="395475" cy="169000"/>
            </a:xfrm>
            <a:custGeom>
              <a:avLst/>
              <a:gdLst/>
              <a:ahLst/>
              <a:cxnLst/>
              <a:rect l="l" t="t" r="r" b="b"/>
              <a:pathLst>
                <a:path w="15819" h="6760" extrusionOk="0">
                  <a:moveTo>
                    <a:pt x="2088" y="578"/>
                  </a:moveTo>
                  <a:lnTo>
                    <a:pt x="6280" y="675"/>
                  </a:lnTo>
                  <a:lnTo>
                    <a:pt x="15172" y="5504"/>
                  </a:lnTo>
                  <a:cubicBezTo>
                    <a:pt x="15063" y="5612"/>
                    <a:pt x="14816" y="5729"/>
                    <a:pt x="14327" y="5751"/>
                  </a:cubicBezTo>
                  <a:cubicBezTo>
                    <a:pt x="9030" y="5988"/>
                    <a:pt x="3542" y="6194"/>
                    <a:pt x="1553" y="6194"/>
                  </a:cubicBezTo>
                  <a:cubicBezTo>
                    <a:pt x="1238" y="6194"/>
                    <a:pt x="1011" y="6189"/>
                    <a:pt x="886" y="6178"/>
                  </a:cubicBezTo>
                  <a:cubicBezTo>
                    <a:pt x="781" y="5609"/>
                    <a:pt x="1403" y="2934"/>
                    <a:pt x="2088" y="578"/>
                  </a:cubicBezTo>
                  <a:close/>
                  <a:moveTo>
                    <a:pt x="1867" y="0"/>
                  </a:moveTo>
                  <a:cubicBezTo>
                    <a:pt x="1746" y="0"/>
                    <a:pt x="1637" y="87"/>
                    <a:pt x="1601" y="206"/>
                  </a:cubicBezTo>
                  <a:cubicBezTo>
                    <a:pt x="1218" y="1502"/>
                    <a:pt x="1" y="5785"/>
                    <a:pt x="402" y="6514"/>
                  </a:cubicBezTo>
                  <a:cubicBezTo>
                    <a:pt x="473" y="6645"/>
                    <a:pt x="576" y="6697"/>
                    <a:pt x="648" y="6718"/>
                  </a:cubicBezTo>
                  <a:cubicBezTo>
                    <a:pt x="753" y="6747"/>
                    <a:pt x="1117" y="6760"/>
                    <a:pt x="1668" y="6760"/>
                  </a:cubicBezTo>
                  <a:cubicBezTo>
                    <a:pt x="4285" y="6760"/>
                    <a:pt x="11116" y="6468"/>
                    <a:pt x="14353" y="6322"/>
                  </a:cubicBezTo>
                  <a:cubicBezTo>
                    <a:pt x="14937" y="6296"/>
                    <a:pt x="15358" y="6146"/>
                    <a:pt x="15604" y="5878"/>
                  </a:cubicBezTo>
                  <a:cubicBezTo>
                    <a:pt x="15819" y="5642"/>
                    <a:pt x="15819" y="5405"/>
                    <a:pt x="15818" y="5360"/>
                  </a:cubicBezTo>
                  <a:cubicBezTo>
                    <a:pt x="15813" y="5260"/>
                    <a:pt x="15756" y="5169"/>
                    <a:pt x="15669" y="5122"/>
                  </a:cubicBezTo>
                  <a:lnTo>
                    <a:pt x="6493" y="139"/>
                  </a:lnTo>
                  <a:cubicBezTo>
                    <a:pt x="6453" y="117"/>
                    <a:pt x="6408" y="106"/>
                    <a:pt x="6364" y="105"/>
                  </a:cubicBezTo>
                  <a:lnTo>
                    <a:pt x="1882" y="1"/>
                  </a:lnTo>
                  <a:cubicBezTo>
                    <a:pt x="1877" y="1"/>
                    <a:pt x="1872" y="0"/>
                    <a:pt x="1867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831;p64">
              <a:extLst>
                <a:ext uri="{FF2B5EF4-FFF2-40B4-BE49-F238E27FC236}">
                  <a16:creationId xmlns:a16="http://schemas.microsoft.com/office/drawing/2014/main" id="{7B78574F-CAAB-4A76-890B-A6C45B3FB838}"/>
                </a:ext>
              </a:extLst>
            </p:cNvPr>
            <p:cNvSpPr/>
            <p:nvPr/>
          </p:nvSpPr>
          <p:spPr>
            <a:xfrm>
              <a:off x="809075" y="2574200"/>
              <a:ext cx="578200" cy="951525"/>
            </a:xfrm>
            <a:custGeom>
              <a:avLst/>
              <a:gdLst/>
              <a:ahLst/>
              <a:cxnLst/>
              <a:rect l="l" t="t" r="r" b="b"/>
              <a:pathLst>
                <a:path w="23128" h="38061" extrusionOk="0">
                  <a:moveTo>
                    <a:pt x="22751" y="0"/>
                  </a:moveTo>
                  <a:lnTo>
                    <a:pt x="1614" y="16244"/>
                  </a:lnTo>
                  <a:cubicBezTo>
                    <a:pt x="443" y="17144"/>
                    <a:pt x="0" y="18707"/>
                    <a:pt x="526" y="20089"/>
                  </a:cubicBezTo>
                  <a:lnTo>
                    <a:pt x="7376" y="38060"/>
                  </a:lnTo>
                  <a:lnTo>
                    <a:pt x="11013" y="37491"/>
                  </a:lnTo>
                  <a:lnTo>
                    <a:pt x="8806" y="22084"/>
                  </a:lnTo>
                  <a:cubicBezTo>
                    <a:pt x="8609" y="20713"/>
                    <a:pt x="9279" y="19361"/>
                    <a:pt x="10490" y="18687"/>
                  </a:cubicBezTo>
                  <a:lnTo>
                    <a:pt x="20390" y="13170"/>
                  </a:lnTo>
                  <a:cubicBezTo>
                    <a:pt x="20390" y="13170"/>
                    <a:pt x="23128" y="1568"/>
                    <a:pt x="227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832;p64">
              <a:extLst>
                <a:ext uri="{FF2B5EF4-FFF2-40B4-BE49-F238E27FC236}">
                  <a16:creationId xmlns:a16="http://schemas.microsoft.com/office/drawing/2014/main" id="{AC7E65E3-F0B1-4FEB-897E-5CC5BD00A9D4}"/>
                </a:ext>
              </a:extLst>
            </p:cNvPr>
            <p:cNvSpPr/>
            <p:nvPr/>
          </p:nvSpPr>
          <p:spPr>
            <a:xfrm>
              <a:off x="801125" y="2567025"/>
              <a:ext cx="593200" cy="965875"/>
            </a:xfrm>
            <a:custGeom>
              <a:avLst/>
              <a:gdLst/>
              <a:ahLst/>
              <a:cxnLst/>
              <a:rect l="l" t="t" r="r" b="b"/>
              <a:pathLst>
                <a:path w="23728" h="38635" extrusionOk="0">
                  <a:moveTo>
                    <a:pt x="22820" y="839"/>
                  </a:moveTo>
                  <a:cubicBezTo>
                    <a:pt x="22762" y="3024"/>
                    <a:pt x="21164" y="10262"/>
                    <a:pt x="20458" y="13268"/>
                  </a:cubicBezTo>
                  <a:lnTo>
                    <a:pt x="10668" y="18724"/>
                  </a:lnTo>
                  <a:cubicBezTo>
                    <a:pt x="9364" y="19451"/>
                    <a:pt x="8628" y="20933"/>
                    <a:pt x="8840" y="22412"/>
                  </a:cubicBezTo>
                  <a:lnTo>
                    <a:pt x="11007" y="37539"/>
                  </a:lnTo>
                  <a:lnTo>
                    <a:pt x="7878" y="38030"/>
                  </a:lnTo>
                  <a:lnTo>
                    <a:pt x="1113" y="20273"/>
                  </a:lnTo>
                  <a:cubicBezTo>
                    <a:pt x="627" y="19000"/>
                    <a:pt x="1027" y="17587"/>
                    <a:pt x="2108" y="16757"/>
                  </a:cubicBezTo>
                  <a:lnTo>
                    <a:pt x="22820" y="839"/>
                  </a:lnTo>
                  <a:close/>
                  <a:moveTo>
                    <a:pt x="23069" y="0"/>
                  </a:moveTo>
                  <a:cubicBezTo>
                    <a:pt x="23009" y="0"/>
                    <a:pt x="22948" y="19"/>
                    <a:pt x="22895" y="59"/>
                  </a:cubicBezTo>
                  <a:lnTo>
                    <a:pt x="1758" y="16303"/>
                  </a:lnTo>
                  <a:cubicBezTo>
                    <a:pt x="475" y="17290"/>
                    <a:pt x="1" y="18966"/>
                    <a:pt x="576" y="20477"/>
                  </a:cubicBezTo>
                  <a:lnTo>
                    <a:pt x="7427" y="38450"/>
                  </a:lnTo>
                  <a:cubicBezTo>
                    <a:pt x="7468" y="38562"/>
                    <a:pt x="7575" y="38635"/>
                    <a:pt x="7694" y="38635"/>
                  </a:cubicBezTo>
                  <a:cubicBezTo>
                    <a:pt x="7709" y="38635"/>
                    <a:pt x="7723" y="38633"/>
                    <a:pt x="7739" y="38631"/>
                  </a:cubicBezTo>
                  <a:lnTo>
                    <a:pt x="11376" y="38062"/>
                  </a:lnTo>
                  <a:cubicBezTo>
                    <a:pt x="11530" y="38037"/>
                    <a:pt x="11636" y="37893"/>
                    <a:pt x="11614" y="37737"/>
                  </a:cubicBezTo>
                  <a:lnTo>
                    <a:pt x="9407" y="22332"/>
                  </a:lnTo>
                  <a:cubicBezTo>
                    <a:pt x="9229" y="21085"/>
                    <a:pt x="9848" y="19836"/>
                    <a:pt x="10948" y="19224"/>
                  </a:cubicBezTo>
                  <a:lnTo>
                    <a:pt x="20848" y="13707"/>
                  </a:lnTo>
                  <a:cubicBezTo>
                    <a:pt x="20918" y="13668"/>
                    <a:pt x="20968" y="13602"/>
                    <a:pt x="20988" y="13523"/>
                  </a:cubicBezTo>
                  <a:cubicBezTo>
                    <a:pt x="21268" y="12329"/>
                    <a:pt x="23728" y="1809"/>
                    <a:pt x="23348" y="219"/>
                  </a:cubicBezTo>
                  <a:cubicBezTo>
                    <a:pt x="23315" y="83"/>
                    <a:pt x="23194" y="0"/>
                    <a:pt x="230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833;p64">
              <a:extLst>
                <a:ext uri="{FF2B5EF4-FFF2-40B4-BE49-F238E27FC236}">
                  <a16:creationId xmlns:a16="http://schemas.microsoft.com/office/drawing/2014/main" id="{93751E83-3231-4113-9916-7522D00DD5DE}"/>
                </a:ext>
              </a:extLst>
            </p:cNvPr>
            <p:cNvSpPr/>
            <p:nvPr/>
          </p:nvSpPr>
          <p:spPr>
            <a:xfrm>
              <a:off x="809075" y="2574200"/>
              <a:ext cx="578200" cy="951525"/>
            </a:xfrm>
            <a:custGeom>
              <a:avLst/>
              <a:gdLst/>
              <a:ahLst/>
              <a:cxnLst/>
              <a:rect l="l" t="t" r="r" b="b"/>
              <a:pathLst>
                <a:path w="23128" h="38061" extrusionOk="0">
                  <a:moveTo>
                    <a:pt x="22751" y="0"/>
                  </a:moveTo>
                  <a:lnTo>
                    <a:pt x="1614" y="16244"/>
                  </a:lnTo>
                  <a:cubicBezTo>
                    <a:pt x="443" y="17144"/>
                    <a:pt x="0" y="18707"/>
                    <a:pt x="526" y="20089"/>
                  </a:cubicBezTo>
                  <a:lnTo>
                    <a:pt x="7376" y="38060"/>
                  </a:lnTo>
                  <a:lnTo>
                    <a:pt x="9156" y="37782"/>
                  </a:lnTo>
                  <a:cubicBezTo>
                    <a:pt x="7384" y="33811"/>
                    <a:pt x="1160" y="19801"/>
                    <a:pt x="1058" y="18558"/>
                  </a:cubicBezTo>
                  <a:cubicBezTo>
                    <a:pt x="946" y="17231"/>
                    <a:pt x="6608" y="12765"/>
                    <a:pt x="9508" y="12765"/>
                  </a:cubicBezTo>
                  <a:cubicBezTo>
                    <a:pt x="9774" y="12765"/>
                    <a:pt x="10017" y="12803"/>
                    <a:pt x="10230" y="12884"/>
                  </a:cubicBezTo>
                  <a:cubicBezTo>
                    <a:pt x="11778" y="13475"/>
                    <a:pt x="13862" y="14961"/>
                    <a:pt x="15254" y="16033"/>
                  </a:cubicBezTo>
                  <a:lnTo>
                    <a:pt x="20390" y="13170"/>
                  </a:lnTo>
                  <a:cubicBezTo>
                    <a:pt x="20390" y="13170"/>
                    <a:pt x="23128" y="1568"/>
                    <a:pt x="22751" y="0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834;p64">
              <a:extLst>
                <a:ext uri="{FF2B5EF4-FFF2-40B4-BE49-F238E27FC236}">
                  <a16:creationId xmlns:a16="http://schemas.microsoft.com/office/drawing/2014/main" id="{86CCEE22-81DF-419F-8019-1BB61E5C15D5}"/>
                </a:ext>
              </a:extLst>
            </p:cNvPr>
            <p:cNvSpPr/>
            <p:nvPr/>
          </p:nvSpPr>
          <p:spPr>
            <a:xfrm>
              <a:off x="809075" y="2574200"/>
              <a:ext cx="578200" cy="951525"/>
            </a:xfrm>
            <a:custGeom>
              <a:avLst/>
              <a:gdLst/>
              <a:ahLst/>
              <a:cxnLst/>
              <a:rect l="l" t="t" r="r" b="b"/>
              <a:pathLst>
                <a:path w="23128" h="38061" extrusionOk="0">
                  <a:moveTo>
                    <a:pt x="22751" y="0"/>
                  </a:moveTo>
                  <a:lnTo>
                    <a:pt x="1614" y="16244"/>
                  </a:lnTo>
                  <a:cubicBezTo>
                    <a:pt x="443" y="17144"/>
                    <a:pt x="0" y="18707"/>
                    <a:pt x="526" y="20089"/>
                  </a:cubicBezTo>
                  <a:lnTo>
                    <a:pt x="7376" y="38060"/>
                  </a:lnTo>
                  <a:lnTo>
                    <a:pt x="9156" y="37782"/>
                  </a:lnTo>
                  <a:cubicBezTo>
                    <a:pt x="7384" y="33811"/>
                    <a:pt x="1160" y="19801"/>
                    <a:pt x="1058" y="18558"/>
                  </a:cubicBezTo>
                  <a:cubicBezTo>
                    <a:pt x="946" y="17231"/>
                    <a:pt x="6608" y="12765"/>
                    <a:pt x="9508" y="12765"/>
                  </a:cubicBezTo>
                  <a:cubicBezTo>
                    <a:pt x="9774" y="12765"/>
                    <a:pt x="10017" y="12803"/>
                    <a:pt x="10230" y="12884"/>
                  </a:cubicBezTo>
                  <a:cubicBezTo>
                    <a:pt x="11778" y="13475"/>
                    <a:pt x="13862" y="14961"/>
                    <a:pt x="15254" y="16033"/>
                  </a:cubicBezTo>
                  <a:lnTo>
                    <a:pt x="20390" y="13170"/>
                  </a:lnTo>
                  <a:cubicBezTo>
                    <a:pt x="20390" y="13170"/>
                    <a:pt x="23128" y="1568"/>
                    <a:pt x="22751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835;p64">
              <a:extLst>
                <a:ext uri="{FF2B5EF4-FFF2-40B4-BE49-F238E27FC236}">
                  <a16:creationId xmlns:a16="http://schemas.microsoft.com/office/drawing/2014/main" id="{E457D5CF-BECB-41A0-B067-42A98464B9E1}"/>
                </a:ext>
              </a:extLst>
            </p:cNvPr>
            <p:cNvSpPr/>
            <p:nvPr/>
          </p:nvSpPr>
          <p:spPr>
            <a:xfrm>
              <a:off x="907375" y="2977675"/>
              <a:ext cx="129450" cy="101625"/>
            </a:xfrm>
            <a:custGeom>
              <a:avLst/>
              <a:gdLst/>
              <a:ahLst/>
              <a:cxnLst/>
              <a:rect l="l" t="t" r="r" b="b"/>
              <a:pathLst>
                <a:path w="5178" h="4065" extrusionOk="0">
                  <a:moveTo>
                    <a:pt x="1535" y="1"/>
                  </a:moveTo>
                  <a:cubicBezTo>
                    <a:pt x="1419" y="1"/>
                    <a:pt x="1309" y="72"/>
                    <a:pt x="1265" y="189"/>
                  </a:cubicBezTo>
                  <a:cubicBezTo>
                    <a:pt x="1209" y="342"/>
                    <a:pt x="1293" y="513"/>
                    <a:pt x="1450" y="560"/>
                  </a:cubicBezTo>
                  <a:cubicBezTo>
                    <a:pt x="2560" y="969"/>
                    <a:pt x="3475" y="2117"/>
                    <a:pt x="4021" y="2954"/>
                  </a:cubicBezTo>
                  <a:cubicBezTo>
                    <a:pt x="3177" y="2466"/>
                    <a:pt x="1868" y="1755"/>
                    <a:pt x="428" y="1156"/>
                  </a:cubicBezTo>
                  <a:cubicBezTo>
                    <a:pt x="394" y="1143"/>
                    <a:pt x="359" y="1137"/>
                    <a:pt x="325" y="1137"/>
                  </a:cubicBezTo>
                  <a:cubicBezTo>
                    <a:pt x="212" y="1137"/>
                    <a:pt x="107" y="1203"/>
                    <a:pt x="61" y="1313"/>
                  </a:cubicBezTo>
                  <a:cubicBezTo>
                    <a:pt x="0" y="1456"/>
                    <a:pt x="66" y="1621"/>
                    <a:pt x="208" y="1684"/>
                  </a:cubicBezTo>
                  <a:cubicBezTo>
                    <a:pt x="2615" y="2686"/>
                    <a:pt x="4652" y="4004"/>
                    <a:pt x="4673" y="4017"/>
                  </a:cubicBezTo>
                  <a:cubicBezTo>
                    <a:pt x="4719" y="4047"/>
                    <a:pt x="4773" y="4064"/>
                    <a:pt x="4828" y="4064"/>
                  </a:cubicBezTo>
                  <a:cubicBezTo>
                    <a:pt x="5039" y="4064"/>
                    <a:pt x="5178" y="3844"/>
                    <a:pt x="5087" y="3654"/>
                  </a:cubicBezTo>
                  <a:cubicBezTo>
                    <a:pt x="5031" y="3536"/>
                    <a:pt x="3680" y="773"/>
                    <a:pt x="1647" y="25"/>
                  </a:cubicBezTo>
                  <a:cubicBezTo>
                    <a:pt x="1610" y="9"/>
                    <a:pt x="1572" y="1"/>
                    <a:pt x="15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836;p64">
              <a:extLst>
                <a:ext uri="{FF2B5EF4-FFF2-40B4-BE49-F238E27FC236}">
                  <a16:creationId xmlns:a16="http://schemas.microsoft.com/office/drawing/2014/main" id="{EB6AB75F-630E-481D-82B7-234B55B1C596}"/>
                </a:ext>
              </a:extLst>
            </p:cNvPr>
            <p:cNvSpPr/>
            <p:nvPr/>
          </p:nvSpPr>
          <p:spPr>
            <a:xfrm>
              <a:off x="993450" y="3511475"/>
              <a:ext cx="177000" cy="271500"/>
            </a:xfrm>
            <a:custGeom>
              <a:avLst/>
              <a:gdLst/>
              <a:ahLst/>
              <a:cxnLst/>
              <a:rect l="l" t="t" r="r" b="b"/>
              <a:pathLst>
                <a:path w="7080" h="10860" extrusionOk="0">
                  <a:moveTo>
                    <a:pt x="3638" y="0"/>
                  </a:moveTo>
                  <a:lnTo>
                    <a:pt x="1" y="569"/>
                  </a:lnTo>
                  <a:cubicBezTo>
                    <a:pt x="1" y="569"/>
                    <a:pt x="52" y="4527"/>
                    <a:pt x="243" y="4870"/>
                  </a:cubicBezTo>
                  <a:cubicBezTo>
                    <a:pt x="434" y="5213"/>
                    <a:pt x="1270" y="6229"/>
                    <a:pt x="1270" y="6229"/>
                  </a:cubicBezTo>
                  <a:lnTo>
                    <a:pt x="2158" y="8385"/>
                  </a:lnTo>
                  <a:lnTo>
                    <a:pt x="3141" y="8779"/>
                  </a:lnTo>
                  <a:lnTo>
                    <a:pt x="3760" y="10859"/>
                  </a:lnTo>
                  <a:lnTo>
                    <a:pt x="4804" y="10636"/>
                  </a:lnTo>
                  <a:lnTo>
                    <a:pt x="4525" y="4414"/>
                  </a:lnTo>
                  <a:lnTo>
                    <a:pt x="5008" y="3427"/>
                  </a:lnTo>
                  <a:lnTo>
                    <a:pt x="6492" y="5205"/>
                  </a:lnTo>
                  <a:lnTo>
                    <a:pt x="7079" y="4564"/>
                  </a:lnTo>
                  <a:lnTo>
                    <a:pt x="5539" y="1560"/>
                  </a:lnTo>
                  <a:lnTo>
                    <a:pt x="3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837;p64">
              <a:extLst>
                <a:ext uri="{FF2B5EF4-FFF2-40B4-BE49-F238E27FC236}">
                  <a16:creationId xmlns:a16="http://schemas.microsoft.com/office/drawing/2014/main" id="{6FC3C3A8-C407-4ACF-B5D4-7A7982847DD1}"/>
                </a:ext>
              </a:extLst>
            </p:cNvPr>
            <p:cNvSpPr/>
            <p:nvPr/>
          </p:nvSpPr>
          <p:spPr>
            <a:xfrm>
              <a:off x="986250" y="3504300"/>
              <a:ext cx="191875" cy="285825"/>
            </a:xfrm>
            <a:custGeom>
              <a:avLst/>
              <a:gdLst/>
              <a:ahLst/>
              <a:cxnLst/>
              <a:rect l="l" t="t" r="r" b="b"/>
              <a:pathLst>
                <a:path w="7675" h="11433" extrusionOk="0">
                  <a:moveTo>
                    <a:pt x="3844" y="590"/>
                  </a:moveTo>
                  <a:lnTo>
                    <a:pt x="5600" y="2029"/>
                  </a:lnTo>
                  <a:lnTo>
                    <a:pt x="7021" y="4805"/>
                  </a:lnTo>
                  <a:lnTo>
                    <a:pt x="6790" y="5057"/>
                  </a:lnTo>
                  <a:lnTo>
                    <a:pt x="5516" y="3531"/>
                  </a:lnTo>
                  <a:cubicBezTo>
                    <a:pt x="5463" y="3465"/>
                    <a:pt x="5383" y="3427"/>
                    <a:pt x="5298" y="3427"/>
                  </a:cubicBezTo>
                  <a:cubicBezTo>
                    <a:pt x="5286" y="3427"/>
                    <a:pt x="5274" y="3428"/>
                    <a:pt x="5261" y="3430"/>
                  </a:cubicBezTo>
                  <a:cubicBezTo>
                    <a:pt x="5165" y="3441"/>
                    <a:pt x="5082" y="3502"/>
                    <a:pt x="5040" y="3589"/>
                  </a:cubicBezTo>
                  <a:lnTo>
                    <a:pt x="4557" y="4576"/>
                  </a:lnTo>
                  <a:cubicBezTo>
                    <a:pt x="4536" y="4619"/>
                    <a:pt x="4526" y="4667"/>
                    <a:pt x="4528" y="4714"/>
                  </a:cubicBezTo>
                  <a:lnTo>
                    <a:pt x="4795" y="10695"/>
                  </a:lnTo>
                  <a:lnTo>
                    <a:pt x="4246" y="10812"/>
                  </a:lnTo>
                  <a:lnTo>
                    <a:pt x="3702" y="8986"/>
                  </a:lnTo>
                  <a:cubicBezTo>
                    <a:pt x="3677" y="8901"/>
                    <a:pt x="3616" y="8834"/>
                    <a:pt x="3535" y="8801"/>
                  </a:cubicBezTo>
                  <a:lnTo>
                    <a:pt x="2664" y="8451"/>
                  </a:lnTo>
                  <a:lnTo>
                    <a:pt x="1823" y="6407"/>
                  </a:lnTo>
                  <a:cubicBezTo>
                    <a:pt x="1811" y="6381"/>
                    <a:pt x="1797" y="6357"/>
                    <a:pt x="1779" y="6335"/>
                  </a:cubicBezTo>
                  <a:cubicBezTo>
                    <a:pt x="1551" y="6057"/>
                    <a:pt x="927" y="5282"/>
                    <a:pt x="787" y="5031"/>
                  </a:cubicBezTo>
                  <a:cubicBezTo>
                    <a:pt x="690" y="4779"/>
                    <a:pt x="607" y="2880"/>
                    <a:pt x="579" y="1103"/>
                  </a:cubicBezTo>
                  <a:lnTo>
                    <a:pt x="3844" y="590"/>
                  </a:lnTo>
                  <a:close/>
                  <a:moveTo>
                    <a:pt x="3925" y="1"/>
                  </a:moveTo>
                  <a:cubicBezTo>
                    <a:pt x="3910" y="1"/>
                    <a:pt x="3896" y="2"/>
                    <a:pt x="3881" y="4"/>
                  </a:cubicBezTo>
                  <a:lnTo>
                    <a:pt x="244" y="573"/>
                  </a:lnTo>
                  <a:cubicBezTo>
                    <a:pt x="103" y="596"/>
                    <a:pt x="1" y="718"/>
                    <a:pt x="3" y="860"/>
                  </a:cubicBezTo>
                  <a:cubicBezTo>
                    <a:pt x="22" y="2365"/>
                    <a:pt x="84" y="4942"/>
                    <a:pt x="281" y="5296"/>
                  </a:cubicBezTo>
                  <a:cubicBezTo>
                    <a:pt x="466" y="5627"/>
                    <a:pt x="1146" y="6466"/>
                    <a:pt x="1309" y="6665"/>
                  </a:cubicBezTo>
                  <a:lnTo>
                    <a:pt x="2181" y="8780"/>
                  </a:lnTo>
                  <a:cubicBezTo>
                    <a:pt x="2209" y="8852"/>
                    <a:pt x="2266" y="8909"/>
                    <a:pt x="2338" y="8937"/>
                  </a:cubicBezTo>
                  <a:lnTo>
                    <a:pt x="3193" y="9280"/>
                  </a:lnTo>
                  <a:lnTo>
                    <a:pt x="3774" y="11228"/>
                  </a:lnTo>
                  <a:cubicBezTo>
                    <a:pt x="3809" y="11349"/>
                    <a:pt x="3921" y="11432"/>
                    <a:pt x="4048" y="11432"/>
                  </a:cubicBezTo>
                  <a:cubicBezTo>
                    <a:pt x="4068" y="11432"/>
                    <a:pt x="4087" y="11431"/>
                    <a:pt x="4108" y="11426"/>
                  </a:cubicBezTo>
                  <a:lnTo>
                    <a:pt x="5151" y="11204"/>
                  </a:lnTo>
                  <a:cubicBezTo>
                    <a:pt x="5288" y="11174"/>
                    <a:pt x="5383" y="11050"/>
                    <a:pt x="5378" y="10910"/>
                  </a:cubicBezTo>
                  <a:lnTo>
                    <a:pt x="5103" y="4761"/>
                  </a:lnTo>
                  <a:lnTo>
                    <a:pt x="5359" y="4236"/>
                  </a:lnTo>
                  <a:lnTo>
                    <a:pt x="6561" y="5675"/>
                  </a:lnTo>
                  <a:cubicBezTo>
                    <a:pt x="6613" y="5739"/>
                    <a:pt x="6690" y="5776"/>
                    <a:pt x="6774" y="5778"/>
                  </a:cubicBezTo>
                  <a:cubicBezTo>
                    <a:pt x="6775" y="5778"/>
                    <a:pt x="6777" y="5778"/>
                    <a:pt x="6778" y="5778"/>
                  </a:cubicBezTo>
                  <a:cubicBezTo>
                    <a:pt x="6859" y="5778"/>
                    <a:pt x="6936" y="5743"/>
                    <a:pt x="6992" y="5684"/>
                  </a:cubicBezTo>
                  <a:lnTo>
                    <a:pt x="7577" y="5043"/>
                  </a:lnTo>
                  <a:cubicBezTo>
                    <a:pt x="7658" y="4956"/>
                    <a:pt x="7675" y="4827"/>
                    <a:pt x="7621" y="4720"/>
                  </a:cubicBezTo>
                  <a:lnTo>
                    <a:pt x="6082" y="1716"/>
                  </a:lnTo>
                  <a:cubicBezTo>
                    <a:pt x="6064" y="1681"/>
                    <a:pt x="6038" y="1650"/>
                    <a:pt x="6009" y="1625"/>
                  </a:cubicBezTo>
                  <a:lnTo>
                    <a:pt x="4107" y="66"/>
                  </a:lnTo>
                  <a:cubicBezTo>
                    <a:pt x="4054" y="24"/>
                    <a:pt x="3990" y="1"/>
                    <a:pt x="39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838;p64">
              <a:extLst>
                <a:ext uri="{FF2B5EF4-FFF2-40B4-BE49-F238E27FC236}">
                  <a16:creationId xmlns:a16="http://schemas.microsoft.com/office/drawing/2014/main" id="{E2858249-238E-452E-9719-5DBEB58AF46A}"/>
                </a:ext>
              </a:extLst>
            </p:cNvPr>
            <p:cNvSpPr/>
            <p:nvPr/>
          </p:nvSpPr>
          <p:spPr>
            <a:xfrm>
              <a:off x="1066425" y="3656550"/>
              <a:ext cx="5525" cy="74425"/>
            </a:xfrm>
            <a:custGeom>
              <a:avLst/>
              <a:gdLst/>
              <a:ahLst/>
              <a:cxnLst/>
              <a:rect l="l" t="t" r="r" b="b"/>
              <a:pathLst>
                <a:path w="221" h="2977" extrusionOk="0">
                  <a:moveTo>
                    <a:pt x="220" y="2976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839;p64">
              <a:extLst>
                <a:ext uri="{FF2B5EF4-FFF2-40B4-BE49-F238E27FC236}">
                  <a16:creationId xmlns:a16="http://schemas.microsoft.com/office/drawing/2014/main" id="{EDD13558-3C9E-42EE-BDCC-C8E2A23A5912}"/>
                </a:ext>
              </a:extLst>
            </p:cNvPr>
            <p:cNvSpPr/>
            <p:nvPr/>
          </p:nvSpPr>
          <p:spPr>
            <a:xfrm>
              <a:off x="1058975" y="3649400"/>
              <a:ext cx="20400" cy="88750"/>
            </a:xfrm>
            <a:custGeom>
              <a:avLst/>
              <a:gdLst/>
              <a:ahLst/>
              <a:cxnLst/>
              <a:rect l="l" t="t" r="r" b="b"/>
              <a:pathLst>
                <a:path w="816" h="3550" extrusionOk="0">
                  <a:moveTo>
                    <a:pt x="303" y="1"/>
                  </a:moveTo>
                  <a:cubicBezTo>
                    <a:pt x="294" y="1"/>
                    <a:pt x="286" y="1"/>
                    <a:pt x="278" y="2"/>
                  </a:cubicBezTo>
                  <a:cubicBezTo>
                    <a:pt x="120" y="13"/>
                    <a:pt x="1" y="152"/>
                    <a:pt x="12" y="310"/>
                  </a:cubicBezTo>
                  <a:lnTo>
                    <a:pt x="234" y="3284"/>
                  </a:lnTo>
                  <a:cubicBezTo>
                    <a:pt x="246" y="3433"/>
                    <a:pt x="370" y="3548"/>
                    <a:pt x="518" y="3549"/>
                  </a:cubicBezTo>
                  <a:lnTo>
                    <a:pt x="540" y="3549"/>
                  </a:lnTo>
                  <a:cubicBezTo>
                    <a:pt x="698" y="3537"/>
                    <a:pt x="816" y="3399"/>
                    <a:pt x="804" y="3242"/>
                  </a:cubicBezTo>
                  <a:lnTo>
                    <a:pt x="584" y="266"/>
                  </a:lnTo>
                  <a:cubicBezTo>
                    <a:pt x="574" y="117"/>
                    <a:pt x="450" y="1"/>
                    <a:pt x="3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840;p64">
              <a:extLst>
                <a:ext uri="{FF2B5EF4-FFF2-40B4-BE49-F238E27FC236}">
                  <a16:creationId xmlns:a16="http://schemas.microsoft.com/office/drawing/2014/main" id="{8B934399-6F55-4BB0-8D96-5AC9AF4CDBEF}"/>
                </a:ext>
              </a:extLst>
            </p:cNvPr>
            <p:cNvSpPr/>
            <p:nvPr/>
          </p:nvSpPr>
          <p:spPr>
            <a:xfrm>
              <a:off x="1035550" y="3653575"/>
              <a:ext cx="11825" cy="67525"/>
            </a:xfrm>
            <a:custGeom>
              <a:avLst/>
              <a:gdLst/>
              <a:ahLst/>
              <a:cxnLst/>
              <a:rect l="l" t="t" r="r" b="b"/>
              <a:pathLst>
                <a:path w="473" h="2701" extrusionOk="0">
                  <a:moveTo>
                    <a:pt x="473" y="2701"/>
                  </a:moveTo>
                  <a:lnTo>
                    <a:pt x="1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841;p64">
              <a:extLst>
                <a:ext uri="{FF2B5EF4-FFF2-40B4-BE49-F238E27FC236}">
                  <a16:creationId xmlns:a16="http://schemas.microsoft.com/office/drawing/2014/main" id="{B5B80A17-1B8E-461C-8EBB-2AF890DA17B0}"/>
                </a:ext>
              </a:extLst>
            </p:cNvPr>
            <p:cNvSpPr/>
            <p:nvPr/>
          </p:nvSpPr>
          <p:spPr>
            <a:xfrm>
              <a:off x="1027800" y="3646375"/>
              <a:ext cx="27300" cy="81875"/>
            </a:xfrm>
            <a:custGeom>
              <a:avLst/>
              <a:gdLst/>
              <a:ahLst/>
              <a:cxnLst/>
              <a:rect l="l" t="t" r="r" b="b"/>
              <a:pathLst>
                <a:path w="1092" h="3275" extrusionOk="0">
                  <a:moveTo>
                    <a:pt x="315" y="1"/>
                  </a:moveTo>
                  <a:cubicBezTo>
                    <a:pt x="297" y="1"/>
                    <a:pt x="279" y="3"/>
                    <a:pt x="261" y="6"/>
                  </a:cubicBezTo>
                  <a:cubicBezTo>
                    <a:pt x="106" y="33"/>
                    <a:pt x="1" y="181"/>
                    <a:pt x="28" y="337"/>
                  </a:cubicBezTo>
                  <a:lnTo>
                    <a:pt x="501" y="3037"/>
                  </a:lnTo>
                  <a:cubicBezTo>
                    <a:pt x="525" y="3174"/>
                    <a:pt x="643" y="3274"/>
                    <a:pt x="783" y="3274"/>
                  </a:cubicBezTo>
                  <a:cubicBezTo>
                    <a:pt x="799" y="3274"/>
                    <a:pt x="816" y="3273"/>
                    <a:pt x="831" y="3270"/>
                  </a:cubicBezTo>
                  <a:cubicBezTo>
                    <a:pt x="988" y="3244"/>
                    <a:pt x="1091" y="3095"/>
                    <a:pt x="1064" y="2940"/>
                  </a:cubicBezTo>
                  <a:lnTo>
                    <a:pt x="592" y="238"/>
                  </a:lnTo>
                  <a:cubicBezTo>
                    <a:pt x="569" y="102"/>
                    <a:pt x="449" y="1"/>
                    <a:pt x="3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842;p64">
              <a:extLst>
                <a:ext uri="{FF2B5EF4-FFF2-40B4-BE49-F238E27FC236}">
                  <a16:creationId xmlns:a16="http://schemas.microsoft.com/office/drawing/2014/main" id="{6613ED88-3A3B-4EF0-B4C5-C0B90C4A46D9}"/>
                </a:ext>
              </a:extLst>
            </p:cNvPr>
            <p:cNvSpPr/>
            <p:nvPr/>
          </p:nvSpPr>
          <p:spPr>
            <a:xfrm>
              <a:off x="1019125" y="3630150"/>
              <a:ext cx="6075" cy="37050"/>
            </a:xfrm>
            <a:custGeom>
              <a:avLst/>
              <a:gdLst/>
              <a:ahLst/>
              <a:cxnLst/>
              <a:rect l="l" t="t" r="r" b="b"/>
              <a:pathLst>
                <a:path w="243" h="1482" extrusionOk="0">
                  <a:moveTo>
                    <a:pt x="243" y="1482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843;p64">
              <a:extLst>
                <a:ext uri="{FF2B5EF4-FFF2-40B4-BE49-F238E27FC236}">
                  <a16:creationId xmlns:a16="http://schemas.microsoft.com/office/drawing/2014/main" id="{0328D365-896A-4E03-ADB0-55EF47024D63}"/>
                </a:ext>
              </a:extLst>
            </p:cNvPr>
            <p:cNvSpPr/>
            <p:nvPr/>
          </p:nvSpPr>
          <p:spPr>
            <a:xfrm>
              <a:off x="1011525" y="3623150"/>
              <a:ext cx="21375" cy="51200"/>
            </a:xfrm>
            <a:custGeom>
              <a:avLst/>
              <a:gdLst/>
              <a:ahLst/>
              <a:cxnLst/>
              <a:rect l="l" t="t" r="r" b="b"/>
              <a:pathLst>
                <a:path w="855" h="2048" extrusionOk="0">
                  <a:moveTo>
                    <a:pt x="305" y="0"/>
                  </a:moveTo>
                  <a:cubicBezTo>
                    <a:pt x="290" y="0"/>
                    <a:pt x="275" y="1"/>
                    <a:pt x="260" y="4"/>
                  </a:cubicBezTo>
                  <a:cubicBezTo>
                    <a:pt x="107" y="29"/>
                    <a:pt x="1" y="171"/>
                    <a:pt x="23" y="327"/>
                  </a:cubicBezTo>
                  <a:lnTo>
                    <a:pt x="265" y="1808"/>
                  </a:lnTo>
                  <a:cubicBezTo>
                    <a:pt x="287" y="1946"/>
                    <a:pt x="406" y="2048"/>
                    <a:pt x="547" y="2048"/>
                  </a:cubicBezTo>
                  <a:cubicBezTo>
                    <a:pt x="562" y="2048"/>
                    <a:pt x="577" y="2046"/>
                    <a:pt x="593" y="2044"/>
                  </a:cubicBezTo>
                  <a:cubicBezTo>
                    <a:pt x="749" y="2018"/>
                    <a:pt x="854" y="1872"/>
                    <a:pt x="829" y="1716"/>
                  </a:cubicBezTo>
                  <a:lnTo>
                    <a:pt x="588" y="234"/>
                  </a:lnTo>
                  <a:cubicBezTo>
                    <a:pt x="562" y="97"/>
                    <a:pt x="441" y="0"/>
                    <a:pt x="3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844;p64">
              <a:extLst>
                <a:ext uri="{FF2B5EF4-FFF2-40B4-BE49-F238E27FC236}">
                  <a16:creationId xmlns:a16="http://schemas.microsoft.com/office/drawing/2014/main" id="{83DEB860-ED4C-4DC6-9486-9474DF59AC6E}"/>
                </a:ext>
              </a:extLst>
            </p:cNvPr>
            <p:cNvSpPr/>
            <p:nvPr/>
          </p:nvSpPr>
          <p:spPr>
            <a:xfrm>
              <a:off x="2384550" y="3570950"/>
              <a:ext cx="149000" cy="130800"/>
            </a:xfrm>
            <a:custGeom>
              <a:avLst/>
              <a:gdLst/>
              <a:ahLst/>
              <a:cxnLst/>
              <a:rect l="l" t="t" r="r" b="b"/>
              <a:pathLst>
                <a:path w="5960" h="5232" extrusionOk="0">
                  <a:moveTo>
                    <a:pt x="4049" y="0"/>
                  </a:moveTo>
                  <a:lnTo>
                    <a:pt x="1101" y="236"/>
                  </a:lnTo>
                  <a:lnTo>
                    <a:pt x="0" y="2930"/>
                  </a:lnTo>
                  <a:lnTo>
                    <a:pt x="1525" y="4116"/>
                  </a:lnTo>
                  <a:lnTo>
                    <a:pt x="4897" y="5231"/>
                  </a:lnTo>
                  <a:lnTo>
                    <a:pt x="5960" y="1496"/>
                  </a:lnTo>
                  <a:lnTo>
                    <a:pt x="404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845;p64">
              <a:extLst>
                <a:ext uri="{FF2B5EF4-FFF2-40B4-BE49-F238E27FC236}">
                  <a16:creationId xmlns:a16="http://schemas.microsoft.com/office/drawing/2014/main" id="{37BCE026-9DDC-4817-9A41-30FC4DC57885}"/>
                </a:ext>
              </a:extLst>
            </p:cNvPr>
            <p:cNvSpPr/>
            <p:nvPr/>
          </p:nvSpPr>
          <p:spPr>
            <a:xfrm>
              <a:off x="2376725" y="3563800"/>
              <a:ext cx="164525" cy="145100"/>
            </a:xfrm>
            <a:custGeom>
              <a:avLst/>
              <a:gdLst/>
              <a:ahLst/>
              <a:cxnLst/>
              <a:rect l="l" t="t" r="r" b="b"/>
              <a:pathLst>
                <a:path w="6581" h="5804" extrusionOk="0">
                  <a:moveTo>
                    <a:pt x="4273" y="581"/>
                  </a:moveTo>
                  <a:lnTo>
                    <a:pt x="5946" y="1888"/>
                  </a:lnTo>
                  <a:lnTo>
                    <a:pt x="5018" y="5151"/>
                  </a:lnTo>
                  <a:lnTo>
                    <a:pt x="1974" y="4146"/>
                  </a:lnTo>
                  <a:lnTo>
                    <a:pt x="661" y="3122"/>
                  </a:lnTo>
                  <a:lnTo>
                    <a:pt x="1613" y="792"/>
                  </a:lnTo>
                  <a:lnTo>
                    <a:pt x="4273" y="581"/>
                  </a:lnTo>
                  <a:close/>
                  <a:moveTo>
                    <a:pt x="4361" y="1"/>
                  </a:moveTo>
                  <a:cubicBezTo>
                    <a:pt x="4354" y="1"/>
                    <a:pt x="4347" y="1"/>
                    <a:pt x="4340" y="2"/>
                  </a:cubicBezTo>
                  <a:lnTo>
                    <a:pt x="1392" y="236"/>
                  </a:lnTo>
                  <a:cubicBezTo>
                    <a:pt x="1285" y="245"/>
                    <a:pt x="1190" y="313"/>
                    <a:pt x="1149" y="413"/>
                  </a:cubicBezTo>
                  <a:lnTo>
                    <a:pt x="49" y="3107"/>
                  </a:lnTo>
                  <a:cubicBezTo>
                    <a:pt x="1" y="3226"/>
                    <a:pt x="36" y="3362"/>
                    <a:pt x="138" y="3441"/>
                  </a:cubicBezTo>
                  <a:lnTo>
                    <a:pt x="1661" y="4628"/>
                  </a:lnTo>
                  <a:cubicBezTo>
                    <a:pt x="1687" y="4649"/>
                    <a:pt x="1717" y="4664"/>
                    <a:pt x="1749" y="4673"/>
                  </a:cubicBezTo>
                  <a:lnTo>
                    <a:pt x="5120" y="5789"/>
                  </a:lnTo>
                  <a:cubicBezTo>
                    <a:pt x="5150" y="5798"/>
                    <a:pt x="5181" y="5803"/>
                    <a:pt x="5210" y="5803"/>
                  </a:cubicBezTo>
                  <a:lnTo>
                    <a:pt x="5211" y="5803"/>
                  </a:lnTo>
                  <a:cubicBezTo>
                    <a:pt x="5338" y="5803"/>
                    <a:pt x="5451" y="5719"/>
                    <a:pt x="5486" y="5596"/>
                  </a:cubicBezTo>
                  <a:lnTo>
                    <a:pt x="6548" y="1860"/>
                  </a:lnTo>
                  <a:cubicBezTo>
                    <a:pt x="6580" y="1748"/>
                    <a:pt x="6540" y="1628"/>
                    <a:pt x="6449" y="1556"/>
                  </a:cubicBezTo>
                  <a:lnTo>
                    <a:pt x="4539" y="62"/>
                  </a:lnTo>
                  <a:cubicBezTo>
                    <a:pt x="4488" y="21"/>
                    <a:pt x="4425" y="1"/>
                    <a:pt x="43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846;p64">
              <a:extLst>
                <a:ext uri="{FF2B5EF4-FFF2-40B4-BE49-F238E27FC236}">
                  <a16:creationId xmlns:a16="http://schemas.microsoft.com/office/drawing/2014/main" id="{2A869D5A-302F-4EF4-9520-B851F0B5FFB3}"/>
                </a:ext>
              </a:extLst>
            </p:cNvPr>
            <p:cNvSpPr/>
            <p:nvPr/>
          </p:nvSpPr>
          <p:spPr>
            <a:xfrm>
              <a:off x="2502950" y="3601225"/>
              <a:ext cx="85450" cy="63625"/>
            </a:xfrm>
            <a:custGeom>
              <a:avLst/>
              <a:gdLst/>
              <a:ahLst/>
              <a:cxnLst/>
              <a:rect l="l" t="t" r="r" b="b"/>
              <a:pathLst>
                <a:path w="3418" h="2545" extrusionOk="0">
                  <a:moveTo>
                    <a:pt x="565" y="0"/>
                  </a:moveTo>
                  <a:lnTo>
                    <a:pt x="1" y="1188"/>
                  </a:lnTo>
                  <a:lnTo>
                    <a:pt x="2852" y="2544"/>
                  </a:lnTo>
                  <a:lnTo>
                    <a:pt x="3418" y="1356"/>
                  </a:lnTo>
                  <a:lnTo>
                    <a:pt x="5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847;p64">
              <a:extLst>
                <a:ext uri="{FF2B5EF4-FFF2-40B4-BE49-F238E27FC236}">
                  <a16:creationId xmlns:a16="http://schemas.microsoft.com/office/drawing/2014/main" id="{FE49B154-26EE-41C0-9197-0D04E15EADCF}"/>
                </a:ext>
              </a:extLst>
            </p:cNvPr>
            <p:cNvSpPr/>
            <p:nvPr/>
          </p:nvSpPr>
          <p:spPr>
            <a:xfrm>
              <a:off x="2494725" y="3594075"/>
              <a:ext cx="101750" cy="77950"/>
            </a:xfrm>
            <a:custGeom>
              <a:avLst/>
              <a:gdLst/>
              <a:ahLst/>
              <a:cxnLst/>
              <a:rect l="l" t="t" r="r" b="b"/>
              <a:pathLst>
                <a:path w="4070" h="3118" extrusionOk="0">
                  <a:moveTo>
                    <a:pt x="1028" y="667"/>
                  </a:moveTo>
                  <a:lnTo>
                    <a:pt x="3363" y="1778"/>
                  </a:lnTo>
                  <a:lnTo>
                    <a:pt x="3044" y="2449"/>
                  </a:lnTo>
                  <a:lnTo>
                    <a:pt x="709" y="1340"/>
                  </a:lnTo>
                  <a:lnTo>
                    <a:pt x="1028" y="667"/>
                  </a:lnTo>
                  <a:close/>
                  <a:moveTo>
                    <a:pt x="892" y="1"/>
                  </a:moveTo>
                  <a:cubicBezTo>
                    <a:pt x="785" y="1"/>
                    <a:pt x="683" y="61"/>
                    <a:pt x="634" y="163"/>
                  </a:cubicBezTo>
                  <a:lnTo>
                    <a:pt x="68" y="1351"/>
                  </a:lnTo>
                  <a:cubicBezTo>
                    <a:pt x="1" y="1495"/>
                    <a:pt x="62" y="1665"/>
                    <a:pt x="204" y="1733"/>
                  </a:cubicBezTo>
                  <a:lnTo>
                    <a:pt x="3057" y="3089"/>
                  </a:lnTo>
                  <a:cubicBezTo>
                    <a:pt x="3094" y="3108"/>
                    <a:pt x="3137" y="3117"/>
                    <a:pt x="3180" y="3117"/>
                  </a:cubicBezTo>
                  <a:cubicBezTo>
                    <a:pt x="3212" y="3117"/>
                    <a:pt x="3244" y="3112"/>
                    <a:pt x="3275" y="3100"/>
                  </a:cubicBezTo>
                  <a:cubicBezTo>
                    <a:pt x="3347" y="3075"/>
                    <a:pt x="3406" y="3022"/>
                    <a:pt x="3438" y="2954"/>
                  </a:cubicBezTo>
                  <a:lnTo>
                    <a:pt x="4002" y="1765"/>
                  </a:lnTo>
                  <a:cubicBezTo>
                    <a:pt x="4070" y="1623"/>
                    <a:pt x="4009" y="1452"/>
                    <a:pt x="3867" y="1384"/>
                  </a:cubicBezTo>
                  <a:lnTo>
                    <a:pt x="1016" y="29"/>
                  </a:lnTo>
                  <a:cubicBezTo>
                    <a:pt x="976" y="10"/>
                    <a:pt x="933" y="1"/>
                    <a:pt x="8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848;p64">
              <a:extLst>
                <a:ext uri="{FF2B5EF4-FFF2-40B4-BE49-F238E27FC236}">
                  <a16:creationId xmlns:a16="http://schemas.microsoft.com/office/drawing/2014/main" id="{8A2848EF-DF77-43F5-A386-543348EC3C51}"/>
                </a:ext>
              </a:extLst>
            </p:cNvPr>
            <p:cNvSpPr/>
            <p:nvPr/>
          </p:nvSpPr>
          <p:spPr>
            <a:xfrm>
              <a:off x="2486750" y="3630475"/>
              <a:ext cx="85475" cy="63650"/>
            </a:xfrm>
            <a:custGeom>
              <a:avLst/>
              <a:gdLst/>
              <a:ahLst/>
              <a:cxnLst/>
              <a:rect l="l" t="t" r="r" b="b"/>
              <a:pathLst>
                <a:path w="3419" h="2546" extrusionOk="0">
                  <a:moveTo>
                    <a:pt x="566" y="0"/>
                  </a:moveTo>
                  <a:lnTo>
                    <a:pt x="0" y="1190"/>
                  </a:lnTo>
                  <a:lnTo>
                    <a:pt x="2853" y="2545"/>
                  </a:lnTo>
                  <a:lnTo>
                    <a:pt x="3418" y="1357"/>
                  </a:lnTo>
                  <a:lnTo>
                    <a:pt x="5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849;p64">
              <a:extLst>
                <a:ext uri="{FF2B5EF4-FFF2-40B4-BE49-F238E27FC236}">
                  <a16:creationId xmlns:a16="http://schemas.microsoft.com/office/drawing/2014/main" id="{36C0E41B-BE7A-46B8-8813-D40883C6F158}"/>
                </a:ext>
              </a:extLst>
            </p:cNvPr>
            <p:cNvSpPr/>
            <p:nvPr/>
          </p:nvSpPr>
          <p:spPr>
            <a:xfrm>
              <a:off x="2478475" y="3623325"/>
              <a:ext cx="101800" cy="77950"/>
            </a:xfrm>
            <a:custGeom>
              <a:avLst/>
              <a:gdLst/>
              <a:ahLst/>
              <a:cxnLst/>
              <a:rect l="l" t="t" r="r" b="b"/>
              <a:pathLst>
                <a:path w="4072" h="3118" extrusionOk="0">
                  <a:moveTo>
                    <a:pt x="1029" y="668"/>
                  </a:moveTo>
                  <a:lnTo>
                    <a:pt x="3364" y="1778"/>
                  </a:lnTo>
                  <a:lnTo>
                    <a:pt x="3045" y="2451"/>
                  </a:lnTo>
                  <a:lnTo>
                    <a:pt x="708" y="1340"/>
                  </a:lnTo>
                  <a:lnTo>
                    <a:pt x="1029" y="668"/>
                  </a:lnTo>
                  <a:close/>
                  <a:moveTo>
                    <a:pt x="893" y="1"/>
                  </a:moveTo>
                  <a:cubicBezTo>
                    <a:pt x="786" y="1"/>
                    <a:pt x="684" y="61"/>
                    <a:pt x="634" y="164"/>
                  </a:cubicBezTo>
                  <a:lnTo>
                    <a:pt x="70" y="1353"/>
                  </a:lnTo>
                  <a:cubicBezTo>
                    <a:pt x="1" y="1495"/>
                    <a:pt x="62" y="1666"/>
                    <a:pt x="205" y="1734"/>
                  </a:cubicBezTo>
                  <a:lnTo>
                    <a:pt x="3056" y="3089"/>
                  </a:lnTo>
                  <a:cubicBezTo>
                    <a:pt x="3095" y="3108"/>
                    <a:pt x="3137" y="3117"/>
                    <a:pt x="3179" y="3117"/>
                  </a:cubicBezTo>
                  <a:cubicBezTo>
                    <a:pt x="3289" y="3117"/>
                    <a:pt x="3391" y="3053"/>
                    <a:pt x="3438" y="2954"/>
                  </a:cubicBezTo>
                  <a:lnTo>
                    <a:pt x="4003" y="1766"/>
                  </a:lnTo>
                  <a:cubicBezTo>
                    <a:pt x="4071" y="1623"/>
                    <a:pt x="4010" y="1452"/>
                    <a:pt x="3867" y="1385"/>
                  </a:cubicBezTo>
                  <a:lnTo>
                    <a:pt x="1016" y="29"/>
                  </a:lnTo>
                  <a:cubicBezTo>
                    <a:pt x="976" y="10"/>
                    <a:pt x="934" y="1"/>
                    <a:pt x="8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850;p64">
              <a:extLst>
                <a:ext uri="{FF2B5EF4-FFF2-40B4-BE49-F238E27FC236}">
                  <a16:creationId xmlns:a16="http://schemas.microsoft.com/office/drawing/2014/main" id="{3E39A4EC-A538-457C-AD71-DF96DBD71A58}"/>
                </a:ext>
              </a:extLst>
            </p:cNvPr>
            <p:cNvSpPr/>
            <p:nvPr/>
          </p:nvSpPr>
          <p:spPr>
            <a:xfrm>
              <a:off x="2459100" y="3651475"/>
              <a:ext cx="85450" cy="63625"/>
            </a:xfrm>
            <a:custGeom>
              <a:avLst/>
              <a:gdLst/>
              <a:ahLst/>
              <a:cxnLst/>
              <a:rect l="l" t="t" r="r" b="b"/>
              <a:pathLst>
                <a:path w="3418" h="2545" extrusionOk="0">
                  <a:moveTo>
                    <a:pt x="566" y="1"/>
                  </a:moveTo>
                  <a:lnTo>
                    <a:pt x="0" y="1189"/>
                  </a:lnTo>
                  <a:lnTo>
                    <a:pt x="2852" y="2545"/>
                  </a:lnTo>
                  <a:lnTo>
                    <a:pt x="3417" y="1357"/>
                  </a:lnTo>
                  <a:lnTo>
                    <a:pt x="56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851;p64">
              <a:extLst>
                <a:ext uri="{FF2B5EF4-FFF2-40B4-BE49-F238E27FC236}">
                  <a16:creationId xmlns:a16="http://schemas.microsoft.com/office/drawing/2014/main" id="{D4ED3DCD-5C97-4F15-BE97-76D17D9C01A7}"/>
                </a:ext>
              </a:extLst>
            </p:cNvPr>
            <p:cNvSpPr/>
            <p:nvPr/>
          </p:nvSpPr>
          <p:spPr>
            <a:xfrm>
              <a:off x="2450900" y="3644325"/>
              <a:ext cx="101750" cy="77950"/>
            </a:xfrm>
            <a:custGeom>
              <a:avLst/>
              <a:gdLst/>
              <a:ahLst/>
              <a:cxnLst/>
              <a:rect l="l" t="t" r="r" b="b"/>
              <a:pathLst>
                <a:path w="4070" h="3118" extrusionOk="0">
                  <a:moveTo>
                    <a:pt x="1027" y="668"/>
                  </a:moveTo>
                  <a:lnTo>
                    <a:pt x="3362" y="1779"/>
                  </a:lnTo>
                  <a:lnTo>
                    <a:pt x="3043" y="2450"/>
                  </a:lnTo>
                  <a:lnTo>
                    <a:pt x="708" y="1339"/>
                  </a:lnTo>
                  <a:lnTo>
                    <a:pt x="1027" y="668"/>
                  </a:lnTo>
                  <a:close/>
                  <a:moveTo>
                    <a:pt x="893" y="0"/>
                  </a:moveTo>
                  <a:cubicBezTo>
                    <a:pt x="785" y="0"/>
                    <a:pt x="683" y="61"/>
                    <a:pt x="633" y="164"/>
                  </a:cubicBezTo>
                  <a:lnTo>
                    <a:pt x="68" y="1352"/>
                  </a:lnTo>
                  <a:cubicBezTo>
                    <a:pt x="0" y="1494"/>
                    <a:pt x="61" y="1666"/>
                    <a:pt x="204" y="1734"/>
                  </a:cubicBezTo>
                  <a:lnTo>
                    <a:pt x="3056" y="3090"/>
                  </a:lnTo>
                  <a:cubicBezTo>
                    <a:pt x="3094" y="3108"/>
                    <a:pt x="3136" y="3118"/>
                    <a:pt x="3179" y="3118"/>
                  </a:cubicBezTo>
                  <a:cubicBezTo>
                    <a:pt x="3211" y="3118"/>
                    <a:pt x="3244" y="3112"/>
                    <a:pt x="3275" y="3101"/>
                  </a:cubicBezTo>
                  <a:cubicBezTo>
                    <a:pt x="3345" y="3076"/>
                    <a:pt x="3404" y="3023"/>
                    <a:pt x="3436" y="2954"/>
                  </a:cubicBezTo>
                  <a:lnTo>
                    <a:pt x="4001" y="1766"/>
                  </a:lnTo>
                  <a:cubicBezTo>
                    <a:pt x="4069" y="1622"/>
                    <a:pt x="4009" y="1452"/>
                    <a:pt x="3867" y="1384"/>
                  </a:cubicBezTo>
                  <a:lnTo>
                    <a:pt x="1015" y="28"/>
                  </a:lnTo>
                  <a:cubicBezTo>
                    <a:pt x="976" y="9"/>
                    <a:pt x="934" y="0"/>
                    <a:pt x="8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852;p64">
              <a:extLst>
                <a:ext uri="{FF2B5EF4-FFF2-40B4-BE49-F238E27FC236}">
                  <a16:creationId xmlns:a16="http://schemas.microsoft.com/office/drawing/2014/main" id="{04A0F1CA-D12E-4F7E-B941-E794CEB21832}"/>
                </a:ext>
              </a:extLst>
            </p:cNvPr>
            <p:cNvSpPr/>
            <p:nvPr/>
          </p:nvSpPr>
          <p:spPr>
            <a:xfrm>
              <a:off x="2456725" y="3682875"/>
              <a:ext cx="64725" cy="48800"/>
            </a:xfrm>
            <a:custGeom>
              <a:avLst/>
              <a:gdLst/>
              <a:ahLst/>
              <a:cxnLst/>
              <a:rect l="l" t="t" r="r" b="b"/>
              <a:pathLst>
                <a:path w="2589" h="1952" extrusionOk="0">
                  <a:moveTo>
                    <a:pt x="444" y="1"/>
                  </a:moveTo>
                  <a:lnTo>
                    <a:pt x="1" y="931"/>
                  </a:lnTo>
                  <a:lnTo>
                    <a:pt x="2145" y="1951"/>
                  </a:lnTo>
                  <a:lnTo>
                    <a:pt x="2588" y="1020"/>
                  </a:lnTo>
                  <a:lnTo>
                    <a:pt x="44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853;p64">
              <a:extLst>
                <a:ext uri="{FF2B5EF4-FFF2-40B4-BE49-F238E27FC236}">
                  <a16:creationId xmlns:a16="http://schemas.microsoft.com/office/drawing/2014/main" id="{80C8EDF0-8A0D-4EDE-B148-EACFC2C8781C}"/>
                </a:ext>
              </a:extLst>
            </p:cNvPr>
            <p:cNvSpPr/>
            <p:nvPr/>
          </p:nvSpPr>
          <p:spPr>
            <a:xfrm>
              <a:off x="2448525" y="3675750"/>
              <a:ext cx="81025" cy="63100"/>
            </a:xfrm>
            <a:custGeom>
              <a:avLst/>
              <a:gdLst/>
              <a:ahLst/>
              <a:cxnLst/>
              <a:rect l="l" t="t" r="r" b="b"/>
              <a:pathLst>
                <a:path w="3241" h="2524" extrusionOk="0">
                  <a:moveTo>
                    <a:pt x="905" y="667"/>
                  </a:moveTo>
                  <a:lnTo>
                    <a:pt x="2533" y="1441"/>
                  </a:lnTo>
                  <a:lnTo>
                    <a:pt x="2337" y="1855"/>
                  </a:lnTo>
                  <a:lnTo>
                    <a:pt x="708" y="1082"/>
                  </a:lnTo>
                  <a:lnTo>
                    <a:pt x="905" y="667"/>
                  </a:lnTo>
                  <a:close/>
                  <a:moveTo>
                    <a:pt x="769" y="0"/>
                  </a:moveTo>
                  <a:cubicBezTo>
                    <a:pt x="662" y="0"/>
                    <a:pt x="560" y="60"/>
                    <a:pt x="511" y="163"/>
                  </a:cubicBezTo>
                  <a:lnTo>
                    <a:pt x="68" y="1095"/>
                  </a:lnTo>
                  <a:cubicBezTo>
                    <a:pt x="1" y="1237"/>
                    <a:pt x="61" y="1407"/>
                    <a:pt x="204" y="1475"/>
                  </a:cubicBezTo>
                  <a:lnTo>
                    <a:pt x="2348" y="2495"/>
                  </a:lnTo>
                  <a:cubicBezTo>
                    <a:pt x="2387" y="2513"/>
                    <a:pt x="2428" y="2522"/>
                    <a:pt x="2471" y="2524"/>
                  </a:cubicBezTo>
                  <a:cubicBezTo>
                    <a:pt x="2582" y="2522"/>
                    <a:pt x="2682" y="2459"/>
                    <a:pt x="2729" y="2359"/>
                  </a:cubicBezTo>
                  <a:lnTo>
                    <a:pt x="3172" y="1429"/>
                  </a:lnTo>
                  <a:cubicBezTo>
                    <a:pt x="3240" y="1286"/>
                    <a:pt x="3179" y="1115"/>
                    <a:pt x="3037" y="1047"/>
                  </a:cubicBezTo>
                  <a:lnTo>
                    <a:pt x="892" y="28"/>
                  </a:lnTo>
                  <a:cubicBezTo>
                    <a:pt x="853" y="9"/>
                    <a:pt x="811" y="0"/>
                    <a:pt x="7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54;p64">
              <a:extLst>
                <a:ext uri="{FF2B5EF4-FFF2-40B4-BE49-F238E27FC236}">
                  <a16:creationId xmlns:a16="http://schemas.microsoft.com/office/drawing/2014/main" id="{0692C80B-990F-47D1-A4C1-53F4A9DCC2E1}"/>
                </a:ext>
              </a:extLst>
            </p:cNvPr>
            <p:cNvSpPr/>
            <p:nvPr/>
          </p:nvSpPr>
          <p:spPr>
            <a:xfrm>
              <a:off x="2437900" y="3570950"/>
              <a:ext cx="108775" cy="117150"/>
            </a:xfrm>
            <a:custGeom>
              <a:avLst/>
              <a:gdLst/>
              <a:ahLst/>
              <a:cxnLst/>
              <a:rect l="l" t="t" r="r" b="b"/>
              <a:pathLst>
                <a:path w="4351" h="4686" extrusionOk="0">
                  <a:moveTo>
                    <a:pt x="1915" y="0"/>
                  </a:moveTo>
                  <a:lnTo>
                    <a:pt x="0" y="2370"/>
                  </a:lnTo>
                  <a:cubicBezTo>
                    <a:pt x="416" y="2654"/>
                    <a:pt x="902" y="2742"/>
                    <a:pt x="1342" y="2742"/>
                  </a:cubicBezTo>
                  <a:cubicBezTo>
                    <a:pt x="2050" y="2742"/>
                    <a:pt x="2641" y="2515"/>
                    <a:pt x="2641" y="2515"/>
                  </a:cubicBezTo>
                  <a:lnTo>
                    <a:pt x="2641" y="2515"/>
                  </a:lnTo>
                  <a:lnTo>
                    <a:pt x="2532" y="4013"/>
                  </a:lnTo>
                  <a:lnTo>
                    <a:pt x="3178" y="4686"/>
                  </a:lnTo>
                  <a:lnTo>
                    <a:pt x="4351" y="1471"/>
                  </a:lnTo>
                  <a:lnTo>
                    <a:pt x="191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55;p64">
              <a:extLst>
                <a:ext uri="{FF2B5EF4-FFF2-40B4-BE49-F238E27FC236}">
                  <a16:creationId xmlns:a16="http://schemas.microsoft.com/office/drawing/2014/main" id="{8CDCFBC9-3A70-4A53-97C0-1CF455110788}"/>
                </a:ext>
              </a:extLst>
            </p:cNvPr>
            <p:cNvSpPr/>
            <p:nvPr/>
          </p:nvSpPr>
          <p:spPr>
            <a:xfrm>
              <a:off x="2429625" y="3563800"/>
              <a:ext cx="124975" cy="131450"/>
            </a:xfrm>
            <a:custGeom>
              <a:avLst/>
              <a:gdLst/>
              <a:ahLst/>
              <a:cxnLst/>
              <a:rect l="l" t="t" r="r" b="b"/>
              <a:pathLst>
                <a:path w="4999" h="5258" extrusionOk="0">
                  <a:moveTo>
                    <a:pt x="2247" y="1"/>
                  </a:moveTo>
                  <a:cubicBezTo>
                    <a:pt x="2150" y="1"/>
                    <a:pt x="2055" y="50"/>
                    <a:pt x="2001" y="139"/>
                  </a:cubicBezTo>
                  <a:cubicBezTo>
                    <a:pt x="1919" y="273"/>
                    <a:pt x="1962" y="450"/>
                    <a:pt x="2098" y="531"/>
                  </a:cubicBezTo>
                  <a:lnTo>
                    <a:pt x="4333" y="1880"/>
                  </a:lnTo>
                  <a:lnTo>
                    <a:pt x="3398" y="4442"/>
                  </a:lnTo>
                  <a:lnTo>
                    <a:pt x="3159" y="4192"/>
                  </a:lnTo>
                  <a:lnTo>
                    <a:pt x="3258" y="2821"/>
                  </a:lnTo>
                  <a:cubicBezTo>
                    <a:pt x="3266" y="2724"/>
                    <a:pt x="3222" y="2629"/>
                    <a:pt x="3144" y="2571"/>
                  </a:cubicBezTo>
                  <a:cubicBezTo>
                    <a:pt x="3094" y="2533"/>
                    <a:pt x="3034" y="2514"/>
                    <a:pt x="2973" y="2514"/>
                  </a:cubicBezTo>
                  <a:cubicBezTo>
                    <a:pt x="2939" y="2514"/>
                    <a:pt x="2904" y="2520"/>
                    <a:pt x="2871" y="2533"/>
                  </a:cubicBezTo>
                  <a:cubicBezTo>
                    <a:pt x="2862" y="2536"/>
                    <a:pt x="2314" y="2740"/>
                    <a:pt x="1672" y="2740"/>
                  </a:cubicBezTo>
                  <a:cubicBezTo>
                    <a:pt x="1280" y="2740"/>
                    <a:pt x="853" y="2664"/>
                    <a:pt x="494" y="2419"/>
                  </a:cubicBezTo>
                  <a:cubicBezTo>
                    <a:pt x="443" y="2382"/>
                    <a:pt x="385" y="2365"/>
                    <a:pt x="327" y="2365"/>
                  </a:cubicBezTo>
                  <a:cubicBezTo>
                    <a:pt x="236" y="2365"/>
                    <a:pt x="146" y="2409"/>
                    <a:pt x="90" y="2490"/>
                  </a:cubicBezTo>
                  <a:cubicBezTo>
                    <a:pt x="0" y="2622"/>
                    <a:pt x="36" y="2804"/>
                    <a:pt x="171" y="2892"/>
                  </a:cubicBezTo>
                  <a:cubicBezTo>
                    <a:pt x="645" y="3215"/>
                    <a:pt x="1188" y="3314"/>
                    <a:pt x="1676" y="3314"/>
                  </a:cubicBezTo>
                  <a:cubicBezTo>
                    <a:pt x="2057" y="3314"/>
                    <a:pt x="2404" y="3254"/>
                    <a:pt x="2658" y="3193"/>
                  </a:cubicBezTo>
                  <a:lnTo>
                    <a:pt x="2658" y="3193"/>
                  </a:lnTo>
                  <a:lnTo>
                    <a:pt x="2580" y="4278"/>
                  </a:lnTo>
                  <a:cubicBezTo>
                    <a:pt x="2574" y="4358"/>
                    <a:pt x="2602" y="4438"/>
                    <a:pt x="2657" y="4496"/>
                  </a:cubicBezTo>
                  <a:lnTo>
                    <a:pt x="3302" y="5169"/>
                  </a:lnTo>
                  <a:cubicBezTo>
                    <a:pt x="3356" y="5225"/>
                    <a:pt x="3431" y="5257"/>
                    <a:pt x="3509" y="5257"/>
                  </a:cubicBezTo>
                  <a:cubicBezTo>
                    <a:pt x="3529" y="5257"/>
                    <a:pt x="3549" y="5256"/>
                    <a:pt x="3568" y="5252"/>
                  </a:cubicBezTo>
                  <a:cubicBezTo>
                    <a:pt x="3664" y="5232"/>
                    <a:pt x="3744" y="5162"/>
                    <a:pt x="3778" y="5070"/>
                  </a:cubicBezTo>
                  <a:lnTo>
                    <a:pt x="4951" y="1856"/>
                  </a:lnTo>
                  <a:cubicBezTo>
                    <a:pt x="4999" y="1728"/>
                    <a:pt x="4947" y="1584"/>
                    <a:pt x="4831" y="1514"/>
                  </a:cubicBezTo>
                  <a:lnTo>
                    <a:pt x="2393" y="41"/>
                  </a:lnTo>
                  <a:cubicBezTo>
                    <a:pt x="2347" y="14"/>
                    <a:pt x="2297" y="1"/>
                    <a:pt x="22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56;p64">
              <a:extLst>
                <a:ext uri="{FF2B5EF4-FFF2-40B4-BE49-F238E27FC236}">
                  <a16:creationId xmlns:a16="http://schemas.microsoft.com/office/drawing/2014/main" id="{10F18DE3-2756-46B8-8C53-8A0F1F208F64}"/>
                </a:ext>
              </a:extLst>
            </p:cNvPr>
            <p:cNvSpPr/>
            <p:nvPr/>
          </p:nvSpPr>
          <p:spPr>
            <a:xfrm>
              <a:off x="1166800" y="4801025"/>
              <a:ext cx="327325" cy="176250"/>
            </a:xfrm>
            <a:custGeom>
              <a:avLst/>
              <a:gdLst/>
              <a:ahLst/>
              <a:cxnLst/>
              <a:rect l="l" t="t" r="r" b="b"/>
              <a:pathLst>
                <a:path w="13093" h="7050" extrusionOk="0">
                  <a:moveTo>
                    <a:pt x="2786" y="1"/>
                  </a:moveTo>
                  <a:lnTo>
                    <a:pt x="431" y="2919"/>
                  </a:lnTo>
                  <a:cubicBezTo>
                    <a:pt x="0" y="3452"/>
                    <a:pt x="153" y="4246"/>
                    <a:pt x="753" y="4578"/>
                  </a:cubicBezTo>
                  <a:cubicBezTo>
                    <a:pt x="1545" y="5015"/>
                    <a:pt x="2567" y="5506"/>
                    <a:pt x="3164" y="5506"/>
                  </a:cubicBezTo>
                  <a:cubicBezTo>
                    <a:pt x="3179" y="5506"/>
                    <a:pt x="3194" y="5505"/>
                    <a:pt x="3208" y="5505"/>
                  </a:cubicBezTo>
                  <a:cubicBezTo>
                    <a:pt x="3229" y="5504"/>
                    <a:pt x="3249" y="5503"/>
                    <a:pt x="3270" y="5503"/>
                  </a:cubicBezTo>
                  <a:cubicBezTo>
                    <a:pt x="4281" y="5503"/>
                    <a:pt x="5178" y="6613"/>
                    <a:pt x="5861" y="6613"/>
                  </a:cubicBezTo>
                  <a:cubicBezTo>
                    <a:pt x="5870" y="6613"/>
                    <a:pt x="5879" y="6613"/>
                    <a:pt x="5888" y="6612"/>
                  </a:cubicBezTo>
                  <a:cubicBezTo>
                    <a:pt x="5908" y="6611"/>
                    <a:pt x="5931" y="6611"/>
                    <a:pt x="5956" y="6611"/>
                  </a:cubicBezTo>
                  <a:cubicBezTo>
                    <a:pt x="6774" y="6611"/>
                    <a:pt x="10286" y="7049"/>
                    <a:pt x="11661" y="7049"/>
                  </a:cubicBezTo>
                  <a:cubicBezTo>
                    <a:pt x="11737" y="7049"/>
                    <a:pt x="11806" y="7048"/>
                    <a:pt x="11868" y="7045"/>
                  </a:cubicBezTo>
                  <a:cubicBezTo>
                    <a:pt x="13093" y="6990"/>
                    <a:pt x="12712" y="6306"/>
                    <a:pt x="12712" y="6306"/>
                  </a:cubicBezTo>
                  <a:lnTo>
                    <a:pt x="8928" y="4021"/>
                  </a:lnTo>
                  <a:lnTo>
                    <a:pt x="6857" y="1813"/>
                  </a:lnTo>
                  <a:lnTo>
                    <a:pt x="27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57;p64">
              <a:extLst>
                <a:ext uri="{FF2B5EF4-FFF2-40B4-BE49-F238E27FC236}">
                  <a16:creationId xmlns:a16="http://schemas.microsoft.com/office/drawing/2014/main" id="{669541AD-EC84-4F83-B7FE-32A40F6451B1}"/>
                </a:ext>
              </a:extLst>
            </p:cNvPr>
            <p:cNvSpPr/>
            <p:nvPr/>
          </p:nvSpPr>
          <p:spPr>
            <a:xfrm>
              <a:off x="1158425" y="4793850"/>
              <a:ext cx="337250" cy="190600"/>
            </a:xfrm>
            <a:custGeom>
              <a:avLst/>
              <a:gdLst/>
              <a:ahLst/>
              <a:cxnLst/>
              <a:rect l="l" t="t" r="r" b="b"/>
              <a:pathLst>
                <a:path w="13490" h="7624" extrusionOk="0">
                  <a:moveTo>
                    <a:pt x="3206" y="639"/>
                  </a:moveTo>
                  <a:lnTo>
                    <a:pt x="7022" y="2337"/>
                  </a:lnTo>
                  <a:lnTo>
                    <a:pt x="9054" y="4503"/>
                  </a:lnTo>
                  <a:cubicBezTo>
                    <a:pt x="9072" y="4522"/>
                    <a:pt x="9092" y="4538"/>
                    <a:pt x="9115" y="4553"/>
                  </a:cubicBezTo>
                  <a:lnTo>
                    <a:pt x="12814" y="6786"/>
                  </a:lnTo>
                  <a:cubicBezTo>
                    <a:pt x="12822" y="6815"/>
                    <a:pt x="12818" y="6844"/>
                    <a:pt x="12806" y="6870"/>
                  </a:cubicBezTo>
                  <a:cubicBezTo>
                    <a:pt x="12791" y="6895"/>
                    <a:pt x="12691" y="7025"/>
                    <a:pt x="12191" y="7047"/>
                  </a:cubicBezTo>
                  <a:cubicBezTo>
                    <a:pt x="12135" y="7049"/>
                    <a:pt x="12073" y="7050"/>
                    <a:pt x="12004" y="7050"/>
                  </a:cubicBezTo>
                  <a:cubicBezTo>
                    <a:pt x="11245" y="7050"/>
                    <a:pt x="9747" y="6908"/>
                    <a:pt x="8527" y="6790"/>
                  </a:cubicBezTo>
                  <a:cubicBezTo>
                    <a:pt x="7495" y="6692"/>
                    <a:pt x="6665" y="6612"/>
                    <a:pt x="6292" y="6612"/>
                  </a:cubicBezTo>
                  <a:lnTo>
                    <a:pt x="6291" y="6612"/>
                  </a:lnTo>
                  <a:cubicBezTo>
                    <a:pt x="6261" y="6612"/>
                    <a:pt x="6234" y="6612"/>
                    <a:pt x="6210" y="6613"/>
                  </a:cubicBezTo>
                  <a:cubicBezTo>
                    <a:pt x="6206" y="6613"/>
                    <a:pt x="6202" y="6614"/>
                    <a:pt x="6199" y="6614"/>
                  </a:cubicBezTo>
                  <a:cubicBezTo>
                    <a:pt x="5988" y="6614"/>
                    <a:pt x="5649" y="6407"/>
                    <a:pt x="5304" y="6185"/>
                  </a:cubicBezTo>
                  <a:cubicBezTo>
                    <a:pt x="4806" y="5865"/>
                    <a:pt x="4248" y="5504"/>
                    <a:pt x="3608" y="5504"/>
                  </a:cubicBezTo>
                  <a:cubicBezTo>
                    <a:pt x="3582" y="5504"/>
                    <a:pt x="3556" y="5505"/>
                    <a:pt x="3530" y="5506"/>
                  </a:cubicBezTo>
                  <a:cubicBezTo>
                    <a:pt x="3529" y="5506"/>
                    <a:pt x="3527" y="5506"/>
                    <a:pt x="3525" y="5506"/>
                  </a:cubicBezTo>
                  <a:cubicBezTo>
                    <a:pt x="3285" y="5506"/>
                    <a:pt x="2666" y="5410"/>
                    <a:pt x="1226" y="4614"/>
                  </a:cubicBezTo>
                  <a:cubicBezTo>
                    <a:pt x="1016" y="4499"/>
                    <a:pt x="867" y="4295"/>
                    <a:pt x="822" y="4059"/>
                  </a:cubicBezTo>
                  <a:cubicBezTo>
                    <a:pt x="775" y="3821"/>
                    <a:pt x="836" y="3573"/>
                    <a:pt x="989" y="3385"/>
                  </a:cubicBezTo>
                  <a:lnTo>
                    <a:pt x="3206" y="639"/>
                  </a:lnTo>
                  <a:close/>
                  <a:moveTo>
                    <a:pt x="3121" y="0"/>
                  </a:moveTo>
                  <a:cubicBezTo>
                    <a:pt x="3037" y="0"/>
                    <a:pt x="2954" y="38"/>
                    <a:pt x="2898" y="107"/>
                  </a:cubicBezTo>
                  <a:lnTo>
                    <a:pt x="544" y="3025"/>
                  </a:lnTo>
                  <a:cubicBezTo>
                    <a:pt x="1" y="3696"/>
                    <a:pt x="194" y="4696"/>
                    <a:pt x="950" y="5115"/>
                  </a:cubicBezTo>
                  <a:cubicBezTo>
                    <a:pt x="2092" y="5745"/>
                    <a:pt x="2947" y="6079"/>
                    <a:pt x="3479" y="6079"/>
                  </a:cubicBezTo>
                  <a:cubicBezTo>
                    <a:pt x="3506" y="6079"/>
                    <a:pt x="3531" y="6078"/>
                    <a:pt x="3556" y="6076"/>
                  </a:cubicBezTo>
                  <a:cubicBezTo>
                    <a:pt x="3570" y="6076"/>
                    <a:pt x="3585" y="6076"/>
                    <a:pt x="3599" y="6076"/>
                  </a:cubicBezTo>
                  <a:cubicBezTo>
                    <a:pt x="4067" y="6076"/>
                    <a:pt x="4541" y="6374"/>
                    <a:pt x="4995" y="6666"/>
                  </a:cubicBezTo>
                  <a:cubicBezTo>
                    <a:pt x="5397" y="6924"/>
                    <a:pt x="5783" y="7187"/>
                    <a:pt x="6159" y="7187"/>
                  </a:cubicBezTo>
                  <a:cubicBezTo>
                    <a:pt x="6184" y="7187"/>
                    <a:pt x="6210" y="7186"/>
                    <a:pt x="6236" y="7184"/>
                  </a:cubicBezTo>
                  <a:cubicBezTo>
                    <a:pt x="6249" y="7183"/>
                    <a:pt x="6263" y="7183"/>
                    <a:pt x="6279" y="7183"/>
                  </a:cubicBezTo>
                  <a:cubicBezTo>
                    <a:pt x="6608" y="7183"/>
                    <a:pt x="7514" y="7269"/>
                    <a:pt x="8472" y="7361"/>
                  </a:cubicBezTo>
                  <a:cubicBezTo>
                    <a:pt x="9762" y="7484"/>
                    <a:pt x="11209" y="7623"/>
                    <a:pt x="12001" y="7623"/>
                  </a:cubicBezTo>
                  <a:cubicBezTo>
                    <a:pt x="12078" y="7623"/>
                    <a:pt x="12151" y="7622"/>
                    <a:pt x="12215" y="7618"/>
                  </a:cubicBezTo>
                  <a:cubicBezTo>
                    <a:pt x="12778" y="7592"/>
                    <a:pt x="13145" y="7435"/>
                    <a:pt x="13305" y="7146"/>
                  </a:cubicBezTo>
                  <a:cubicBezTo>
                    <a:pt x="13489" y="6818"/>
                    <a:pt x="13316" y="6490"/>
                    <a:pt x="13297" y="6453"/>
                  </a:cubicBezTo>
                  <a:cubicBezTo>
                    <a:pt x="13273" y="6410"/>
                    <a:pt x="13237" y="6374"/>
                    <a:pt x="13195" y="6348"/>
                  </a:cubicBezTo>
                  <a:lnTo>
                    <a:pt x="9443" y="4082"/>
                  </a:lnTo>
                  <a:lnTo>
                    <a:pt x="7399" y="1902"/>
                  </a:lnTo>
                  <a:cubicBezTo>
                    <a:pt x="7374" y="1875"/>
                    <a:pt x="7342" y="1852"/>
                    <a:pt x="7307" y="1837"/>
                  </a:cubicBezTo>
                  <a:lnTo>
                    <a:pt x="3238" y="25"/>
                  </a:lnTo>
                  <a:cubicBezTo>
                    <a:pt x="3200" y="8"/>
                    <a:pt x="3161" y="0"/>
                    <a:pt x="3121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58;p64">
              <a:extLst>
                <a:ext uri="{FF2B5EF4-FFF2-40B4-BE49-F238E27FC236}">
                  <a16:creationId xmlns:a16="http://schemas.microsoft.com/office/drawing/2014/main" id="{9FBF799B-7871-4190-B931-5A56BDAA0F2A}"/>
                </a:ext>
              </a:extLst>
            </p:cNvPr>
            <p:cNvSpPr/>
            <p:nvPr/>
          </p:nvSpPr>
          <p:spPr>
            <a:xfrm>
              <a:off x="1166800" y="4872150"/>
              <a:ext cx="327325" cy="105125"/>
            </a:xfrm>
            <a:custGeom>
              <a:avLst/>
              <a:gdLst/>
              <a:ahLst/>
              <a:cxnLst/>
              <a:rect l="l" t="t" r="r" b="b"/>
              <a:pathLst>
                <a:path w="13093" h="4205" extrusionOk="0">
                  <a:moveTo>
                    <a:pt x="489" y="1"/>
                  </a:moveTo>
                  <a:lnTo>
                    <a:pt x="431" y="74"/>
                  </a:lnTo>
                  <a:cubicBezTo>
                    <a:pt x="0" y="607"/>
                    <a:pt x="153" y="1401"/>
                    <a:pt x="753" y="1733"/>
                  </a:cubicBezTo>
                  <a:cubicBezTo>
                    <a:pt x="1545" y="2170"/>
                    <a:pt x="2567" y="2661"/>
                    <a:pt x="3164" y="2661"/>
                  </a:cubicBezTo>
                  <a:cubicBezTo>
                    <a:pt x="3179" y="2661"/>
                    <a:pt x="3194" y="2660"/>
                    <a:pt x="3208" y="2660"/>
                  </a:cubicBezTo>
                  <a:cubicBezTo>
                    <a:pt x="3229" y="2659"/>
                    <a:pt x="3249" y="2658"/>
                    <a:pt x="3270" y="2658"/>
                  </a:cubicBezTo>
                  <a:cubicBezTo>
                    <a:pt x="4281" y="2658"/>
                    <a:pt x="5178" y="3768"/>
                    <a:pt x="5861" y="3768"/>
                  </a:cubicBezTo>
                  <a:cubicBezTo>
                    <a:pt x="5870" y="3768"/>
                    <a:pt x="5879" y="3768"/>
                    <a:pt x="5888" y="3767"/>
                  </a:cubicBezTo>
                  <a:cubicBezTo>
                    <a:pt x="5908" y="3766"/>
                    <a:pt x="5931" y="3766"/>
                    <a:pt x="5956" y="3766"/>
                  </a:cubicBezTo>
                  <a:cubicBezTo>
                    <a:pt x="6774" y="3766"/>
                    <a:pt x="10286" y="4204"/>
                    <a:pt x="11661" y="4204"/>
                  </a:cubicBezTo>
                  <a:cubicBezTo>
                    <a:pt x="11737" y="4204"/>
                    <a:pt x="11806" y="4203"/>
                    <a:pt x="11868" y="4200"/>
                  </a:cubicBezTo>
                  <a:cubicBezTo>
                    <a:pt x="13093" y="4145"/>
                    <a:pt x="12712" y="3461"/>
                    <a:pt x="12712" y="3461"/>
                  </a:cubicBezTo>
                  <a:lnTo>
                    <a:pt x="12635" y="3415"/>
                  </a:lnTo>
                  <a:cubicBezTo>
                    <a:pt x="10887" y="3378"/>
                    <a:pt x="7173" y="3181"/>
                    <a:pt x="5292" y="2215"/>
                  </a:cubicBezTo>
                  <a:cubicBezTo>
                    <a:pt x="3626" y="1360"/>
                    <a:pt x="1747" y="821"/>
                    <a:pt x="48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9;p64">
              <a:extLst>
                <a:ext uri="{FF2B5EF4-FFF2-40B4-BE49-F238E27FC236}">
                  <a16:creationId xmlns:a16="http://schemas.microsoft.com/office/drawing/2014/main" id="{25AE79E3-6745-45DB-9442-AEEC37AA8498}"/>
                </a:ext>
              </a:extLst>
            </p:cNvPr>
            <p:cNvSpPr/>
            <p:nvPr/>
          </p:nvSpPr>
          <p:spPr>
            <a:xfrm>
              <a:off x="1158425" y="4865000"/>
              <a:ext cx="337275" cy="119450"/>
            </a:xfrm>
            <a:custGeom>
              <a:avLst/>
              <a:gdLst/>
              <a:ahLst/>
              <a:cxnLst/>
              <a:rect l="l" t="t" r="r" b="b"/>
              <a:pathLst>
                <a:path w="13491" h="4778" extrusionOk="0">
                  <a:moveTo>
                    <a:pt x="900" y="671"/>
                  </a:moveTo>
                  <a:cubicBezTo>
                    <a:pt x="1598" y="1086"/>
                    <a:pt x="2436" y="1428"/>
                    <a:pt x="3316" y="1790"/>
                  </a:cubicBezTo>
                  <a:cubicBezTo>
                    <a:pt x="4042" y="2086"/>
                    <a:pt x="4790" y="2394"/>
                    <a:pt x="5496" y="2755"/>
                  </a:cubicBezTo>
                  <a:cubicBezTo>
                    <a:pt x="7344" y="3705"/>
                    <a:pt x="10815" y="3933"/>
                    <a:pt x="12818" y="3984"/>
                  </a:cubicBezTo>
                  <a:cubicBezTo>
                    <a:pt x="12816" y="3997"/>
                    <a:pt x="12813" y="4011"/>
                    <a:pt x="12806" y="4024"/>
                  </a:cubicBezTo>
                  <a:cubicBezTo>
                    <a:pt x="12791" y="4049"/>
                    <a:pt x="12691" y="4179"/>
                    <a:pt x="12191" y="4201"/>
                  </a:cubicBezTo>
                  <a:cubicBezTo>
                    <a:pt x="12135" y="4203"/>
                    <a:pt x="12073" y="4204"/>
                    <a:pt x="12004" y="4204"/>
                  </a:cubicBezTo>
                  <a:cubicBezTo>
                    <a:pt x="11245" y="4204"/>
                    <a:pt x="9747" y="4062"/>
                    <a:pt x="8527" y="3944"/>
                  </a:cubicBezTo>
                  <a:cubicBezTo>
                    <a:pt x="7495" y="3846"/>
                    <a:pt x="6665" y="3766"/>
                    <a:pt x="6292" y="3766"/>
                  </a:cubicBezTo>
                  <a:lnTo>
                    <a:pt x="6291" y="3766"/>
                  </a:lnTo>
                  <a:cubicBezTo>
                    <a:pt x="6261" y="3766"/>
                    <a:pt x="6234" y="3766"/>
                    <a:pt x="6210" y="3767"/>
                  </a:cubicBezTo>
                  <a:cubicBezTo>
                    <a:pt x="6207" y="3767"/>
                    <a:pt x="6204" y="3767"/>
                    <a:pt x="6200" y="3767"/>
                  </a:cubicBezTo>
                  <a:cubicBezTo>
                    <a:pt x="5989" y="3767"/>
                    <a:pt x="5650" y="3561"/>
                    <a:pt x="5304" y="3339"/>
                  </a:cubicBezTo>
                  <a:cubicBezTo>
                    <a:pt x="4805" y="3018"/>
                    <a:pt x="4246" y="2657"/>
                    <a:pt x="3605" y="2657"/>
                  </a:cubicBezTo>
                  <a:cubicBezTo>
                    <a:pt x="3580" y="2657"/>
                    <a:pt x="3555" y="2658"/>
                    <a:pt x="3530" y="2659"/>
                  </a:cubicBezTo>
                  <a:cubicBezTo>
                    <a:pt x="3527" y="2659"/>
                    <a:pt x="3524" y="2659"/>
                    <a:pt x="3521" y="2659"/>
                  </a:cubicBezTo>
                  <a:cubicBezTo>
                    <a:pt x="3277" y="2659"/>
                    <a:pt x="2656" y="2558"/>
                    <a:pt x="1226" y="1768"/>
                  </a:cubicBezTo>
                  <a:cubicBezTo>
                    <a:pt x="1016" y="1653"/>
                    <a:pt x="867" y="1449"/>
                    <a:pt x="822" y="1213"/>
                  </a:cubicBezTo>
                  <a:cubicBezTo>
                    <a:pt x="785" y="1029"/>
                    <a:pt x="813" y="838"/>
                    <a:pt x="900" y="671"/>
                  </a:cubicBezTo>
                  <a:close/>
                  <a:moveTo>
                    <a:pt x="825" y="0"/>
                  </a:moveTo>
                  <a:cubicBezTo>
                    <a:pt x="741" y="0"/>
                    <a:pt x="658" y="37"/>
                    <a:pt x="602" y="107"/>
                  </a:cubicBezTo>
                  <a:lnTo>
                    <a:pt x="544" y="179"/>
                  </a:lnTo>
                  <a:cubicBezTo>
                    <a:pt x="1" y="850"/>
                    <a:pt x="194" y="1850"/>
                    <a:pt x="950" y="2269"/>
                  </a:cubicBezTo>
                  <a:cubicBezTo>
                    <a:pt x="2092" y="2899"/>
                    <a:pt x="2947" y="3233"/>
                    <a:pt x="3479" y="3233"/>
                  </a:cubicBezTo>
                  <a:cubicBezTo>
                    <a:pt x="3506" y="3233"/>
                    <a:pt x="3531" y="3232"/>
                    <a:pt x="3556" y="3230"/>
                  </a:cubicBezTo>
                  <a:cubicBezTo>
                    <a:pt x="3570" y="3230"/>
                    <a:pt x="3585" y="3230"/>
                    <a:pt x="3599" y="3230"/>
                  </a:cubicBezTo>
                  <a:cubicBezTo>
                    <a:pt x="4067" y="3230"/>
                    <a:pt x="4541" y="3528"/>
                    <a:pt x="4995" y="3820"/>
                  </a:cubicBezTo>
                  <a:cubicBezTo>
                    <a:pt x="5397" y="4078"/>
                    <a:pt x="5783" y="4341"/>
                    <a:pt x="6159" y="4341"/>
                  </a:cubicBezTo>
                  <a:cubicBezTo>
                    <a:pt x="6184" y="4341"/>
                    <a:pt x="6210" y="4340"/>
                    <a:pt x="6236" y="4338"/>
                  </a:cubicBezTo>
                  <a:cubicBezTo>
                    <a:pt x="6249" y="4337"/>
                    <a:pt x="6263" y="4337"/>
                    <a:pt x="6279" y="4337"/>
                  </a:cubicBezTo>
                  <a:cubicBezTo>
                    <a:pt x="6608" y="4337"/>
                    <a:pt x="7514" y="4423"/>
                    <a:pt x="8472" y="4515"/>
                  </a:cubicBezTo>
                  <a:cubicBezTo>
                    <a:pt x="9762" y="4638"/>
                    <a:pt x="11209" y="4777"/>
                    <a:pt x="12001" y="4777"/>
                  </a:cubicBezTo>
                  <a:cubicBezTo>
                    <a:pt x="12078" y="4777"/>
                    <a:pt x="12151" y="4776"/>
                    <a:pt x="12217" y="4771"/>
                  </a:cubicBezTo>
                  <a:cubicBezTo>
                    <a:pt x="12779" y="4746"/>
                    <a:pt x="13146" y="4589"/>
                    <a:pt x="13306" y="4300"/>
                  </a:cubicBezTo>
                  <a:cubicBezTo>
                    <a:pt x="13491" y="3971"/>
                    <a:pt x="13318" y="3643"/>
                    <a:pt x="13298" y="3607"/>
                  </a:cubicBezTo>
                  <a:cubicBezTo>
                    <a:pt x="13274" y="3564"/>
                    <a:pt x="13238" y="3526"/>
                    <a:pt x="13196" y="3501"/>
                  </a:cubicBezTo>
                  <a:lnTo>
                    <a:pt x="13118" y="3455"/>
                  </a:lnTo>
                  <a:cubicBezTo>
                    <a:pt x="13075" y="3429"/>
                    <a:pt x="13027" y="3415"/>
                    <a:pt x="12977" y="3414"/>
                  </a:cubicBezTo>
                  <a:cubicBezTo>
                    <a:pt x="11426" y="3382"/>
                    <a:pt x="7617" y="3201"/>
                    <a:pt x="5759" y="2246"/>
                  </a:cubicBezTo>
                  <a:cubicBezTo>
                    <a:pt x="5031" y="1873"/>
                    <a:pt x="4270" y="1560"/>
                    <a:pt x="3534" y="1259"/>
                  </a:cubicBezTo>
                  <a:cubicBezTo>
                    <a:pt x="2578" y="868"/>
                    <a:pt x="1674" y="499"/>
                    <a:pt x="981" y="47"/>
                  </a:cubicBezTo>
                  <a:cubicBezTo>
                    <a:pt x="933" y="15"/>
                    <a:pt x="879" y="0"/>
                    <a:pt x="825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0;p64">
              <a:extLst>
                <a:ext uri="{FF2B5EF4-FFF2-40B4-BE49-F238E27FC236}">
                  <a16:creationId xmlns:a16="http://schemas.microsoft.com/office/drawing/2014/main" id="{EA8884F6-5813-403F-A744-FFECB58DA294}"/>
                </a:ext>
              </a:extLst>
            </p:cNvPr>
            <p:cNvSpPr/>
            <p:nvPr/>
          </p:nvSpPr>
          <p:spPr>
            <a:xfrm>
              <a:off x="1766750" y="5135800"/>
              <a:ext cx="375625" cy="42400"/>
            </a:xfrm>
            <a:custGeom>
              <a:avLst/>
              <a:gdLst/>
              <a:ahLst/>
              <a:cxnLst/>
              <a:rect l="l" t="t" r="r" b="b"/>
              <a:pathLst>
                <a:path w="15025" h="1696" extrusionOk="0">
                  <a:moveTo>
                    <a:pt x="13914" y="1"/>
                  </a:moveTo>
                  <a:cubicBezTo>
                    <a:pt x="11577" y="213"/>
                    <a:pt x="8054" y="475"/>
                    <a:pt x="4896" y="475"/>
                  </a:cubicBezTo>
                  <a:cubicBezTo>
                    <a:pt x="3116" y="475"/>
                    <a:pt x="1453" y="392"/>
                    <a:pt x="183" y="170"/>
                  </a:cubicBezTo>
                  <a:lnTo>
                    <a:pt x="183" y="170"/>
                  </a:lnTo>
                  <a:cubicBezTo>
                    <a:pt x="38" y="991"/>
                    <a:pt x="1" y="1604"/>
                    <a:pt x="192" y="1659"/>
                  </a:cubicBezTo>
                  <a:cubicBezTo>
                    <a:pt x="280" y="1684"/>
                    <a:pt x="596" y="1695"/>
                    <a:pt x="1075" y="1695"/>
                  </a:cubicBezTo>
                  <a:cubicBezTo>
                    <a:pt x="3957" y="1695"/>
                    <a:pt x="12761" y="1301"/>
                    <a:pt x="13806" y="1254"/>
                  </a:cubicBezTo>
                  <a:cubicBezTo>
                    <a:pt x="15025" y="1199"/>
                    <a:pt x="14998" y="590"/>
                    <a:pt x="14998" y="590"/>
                  </a:cubicBezTo>
                  <a:lnTo>
                    <a:pt x="1391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61;p64">
              <a:extLst>
                <a:ext uri="{FF2B5EF4-FFF2-40B4-BE49-F238E27FC236}">
                  <a16:creationId xmlns:a16="http://schemas.microsoft.com/office/drawing/2014/main" id="{6998E8AF-6FAC-471C-A1E6-3AD9BF014AED}"/>
                </a:ext>
              </a:extLst>
            </p:cNvPr>
            <p:cNvSpPr/>
            <p:nvPr/>
          </p:nvSpPr>
          <p:spPr>
            <a:xfrm>
              <a:off x="1758850" y="5128675"/>
              <a:ext cx="390025" cy="56550"/>
            </a:xfrm>
            <a:custGeom>
              <a:avLst/>
              <a:gdLst/>
              <a:ahLst/>
              <a:cxnLst/>
              <a:rect l="l" t="t" r="r" b="b"/>
              <a:pathLst>
                <a:path w="15601" h="2262" extrusionOk="0">
                  <a:moveTo>
                    <a:pt x="14169" y="579"/>
                  </a:moveTo>
                  <a:lnTo>
                    <a:pt x="14954" y="1006"/>
                  </a:lnTo>
                  <a:cubicBezTo>
                    <a:pt x="14845" y="1114"/>
                    <a:pt x="14598" y="1230"/>
                    <a:pt x="14109" y="1252"/>
                  </a:cubicBezTo>
                  <a:cubicBezTo>
                    <a:pt x="8797" y="1491"/>
                    <a:pt x="3292" y="1695"/>
                    <a:pt x="1318" y="1695"/>
                  </a:cubicBezTo>
                  <a:cubicBezTo>
                    <a:pt x="1015" y="1695"/>
                    <a:pt x="795" y="1690"/>
                    <a:pt x="672" y="1680"/>
                  </a:cubicBezTo>
                  <a:cubicBezTo>
                    <a:pt x="658" y="1580"/>
                    <a:pt x="650" y="1335"/>
                    <a:pt x="735" y="783"/>
                  </a:cubicBezTo>
                  <a:cubicBezTo>
                    <a:pt x="1978" y="972"/>
                    <a:pt x="3544" y="1044"/>
                    <a:pt x="5208" y="1044"/>
                  </a:cubicBezTo>
                  <a:cubicBezTo>
                    <a:pt x="8354" y="1044"/>
                    <a:pt x="11849" y="787"/>
                    <a:pt x="14169" y="579"/>
                  </a:cubicBezTo>
                  <a:close/>
                  <a:moveTo>
                    <a:pt x="14225" y="0"/>
                  </a:moveTo>
                  <a:cubicBezTo>
                    <a:pt x="14218" y="0"/>
                    <a:pt x="14211" y="1"/>
                    <a:pt x="14204" y="1"/>
                  </a:cubicBezTo>
                  <a:cubicBezTo>
                    <a:pt x="11894" y="210"/>
                    <a:pt x="8363" y="473"/>
                    <a:pt x="5206" y="473"/>
                  </a:cubicBezTo>
                  <a:cubicBezTo>
                    <a:pt x="3445" y="473"/>
                    <a:pt x="1800" y="391"/>
                    <a:pt x="548" y="173"/>
                  </a:cubicBezTo>
                  <a:cubicBezTo>
                    <a:pt x="528" y="169"/>
                    <a:pt x="509" y="167"/>
                    <a:pt x="491" y="167"/>
                  </a:cubicBezTo>
                  <a:cubicBezTo>
                    <a:pt x="355" y="167"/>
                    <a:pt x="240" y="269"/>
                    <a:pt x="216" y="405"/>
                  </a:cubicBezTo>
                  <a:cubicBezTo>
                    <a:pt x="0" y="1639"/>
                    <a:pt x="57" y="2114"/>
                    <a:pt x="430" y="2220"/>
                  </a:cubicBezTo>
                  <a:cubicBezTo>
                    <a:pt x="535" y="2249"/>
                    <a:pt x="899" y="2262"/>
                    <a:pt x="1450" y="2262"/>
                  </a:cubicBezTo>
                  <a:cubicBezTo>
                    <a:pt x="4067" y="2262"/>
                    <a:pt x="10898" y="1970"/>
                    <a:pt x="14135" y="1824"/>
                  </a:cubicBezTo>
                  <a:cubicBezTo>
                    <a:pt x="14719" y="1798"/>
                    <a:pt x="15140" y="1648"/>
                    <a:pt x="15386" y="1380"/>
                  </a:cubicBezTo>
                  <a:cubicBezTo>
                    <a:pt x="15601" y="1144"/>
                    <a:pt x="15601" y="907"/>
                    <a:pt x="15600" y="862"/>
                  </a:cubicBezTo>
                  <a:cubicBezTo>
                    <a:pt x="15595" y="761"/>
                    <a:pt x="15538" y="671"/>
                    <a:pt x="15450" y="623"/>
                  </a:cubicBezTo>
                  <a:lnTo>
                    <a:pt x="14366" y="34"/>
                  </a:lnTo>
                  <a:cubicBezTo>
                    <a:pt x="14322" y="12"/>
                    <a:pt x="14274" y="0"/>
                    <a:pt x="14225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A52D9-5A61-4E7D-9B88-166996152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Malware Detection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29C4FC3-9025-4F99-AF2E-302BFA5E077C}"/>
              </a:ext>
            </a:extLst>
          </p:cNvPr>
          <p:cNvGrpSpPr/>
          <p:nvPr/>
        </p:nvGrpSpPr>
        <p:grpSpPr>
          <a:xfrm>
            <a:off x="1372714" y="877875"/>
            <a:ext cx="6398572" cy="3414919"/>
            <a:chOff x="1372714" y="877875"/>
            <a:chExt cx="6398572" cy="3414919"/>
          </a:xfrm>
        </p:grpSpPr>
        <p:cxnSp>
          <p:nvCxnSpPr>
            <p:cNvPr id="25" name="Connector: Curved 24">
              <a:extLst>
                <a:ext uri="{FF2B5EF4-FFF2-40B4-BE49-F238E27FC236}">
                  <a16:creationId xmlns:a16="http://schemas.microsoft.com/office/drawing/2014/main" id="{B94B3E7D-CC9B-4D94-8B5B-A5180E1D228F}"/>
                </a:ext>
              </a:extLst>
            </p:cNvPr>
            <p:cNvCxnSpPr>
              <a:cxnSpLocks/>
              <a:endCxn id="20" idx="0"/>
            </p:cNvCxnSpPr>
            <p:nvPr/>
          </p:nvCxnSpPr>
          <p:spPr>
            <a:xfrm rot="10800000" flipV="1">
              <a:off x="2740792" y="1714470"/>
              <a:ext cx="1571153" cy="1478666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or: Curved 22">
              <a:extLst>
                <a:ext uri="{FF2B5EF4-FFF2-40B4-BE49-F238E27FC236}">
                  <a16:creationId xmlns:a16="http://schemas.microsoft.com/office/drawing/2014/main" id="{7C959999-6275-4F98-BB33-6D9152FF3A17}"/>
                </a:ext>
              </a:extLst>
            </p:cNvPr>
            <p:cNvCxnSpPr>
              <a:cxnSpLocks/>
              <a:endCxn id="14" idx="0"/>
            </p:cNvCxnSpPr>
            <p:nvPr/>
          </p:nvCxnSpPr>
          <p:spPr>
            <a:xfrm>
              <a:off x="4813553" y="1714470"/>
              <a:ext cx="1589656" cy="1478666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71B46FA-1DB1-472A-B24A-D682D44A0CE9}"/>
                </a:ext>
              </a:extLst>
            </p:cNvPr>
            <p:cNvGrpSpPr/>
            <p:nvPr/>
          </p:nvGrpSpPr>
          <p:grpSpPr>
            <a:xfrm>
              <a:off x="3735391" y="877875"/>
              <a:ext cx="1673217" cy="1673217"/>
              <a:chOff x="2777985" y="2040625"/>
              <a:chExt cx="1673217" cy="1673217"/>
            </a:xfrm>
          </p:grpSpPr>
          <p:sp>
            <p:nvSpPr>
              <p:cNvPr id="8" name="Google Shape;221;p17">
                <a:extLst>
                  <a:ext uri="{FF2B5EF4-FFF2-40B4-BE49-F238E27FC236}">
                    <a16:creationId xmlns:a16="http://schemas.microsoft.com/office/drawing/2014/main" id="{19C6F009-EC06-4D59-A086-0F81D106D5CE}"/>
                  </a:ext>
                </a:extLst>
              </p:cNvPr>
              <p:cNvSpPr/>
              <p:nvPr/>
            </p:nvSpPr>
            <p:spPr>
              <a:xfrm>
                <a:off x="2777985" y="2040625"/>
                <a:ext cx="1673217" cy="1673217"/>
              </a:xfrm>
              <a:custGeom>
                <a:avLst/>
                <a:gdLst/>
                <a:ahLst/>
                <a:cxnLst/>
                <a:rect l="l" t="t" r="r" b="b"/>
                <a:pathLst>
                  <a:path w="14467" h="14467" extrusionOk="0">
                    <a:moveTo>
                      <a:pt x="7228" y="0"/>
                    </a:moveTo>
                    <a:cubicBezTo>
                      <a:pt x="3239" y="0"/>
                      <a:pt x="1" y="3227"/>
                      <a:pt x="1" y="7227"/>
                    </a:cubicBezTo>
                    <a:cubicBezTo>
                      <a:pt x="1" y="11228"/>
                      <a:pt x="3239" y="14466"/>
                      <a:pt x="7228" y="14466"/>
                    </a:cubicBezTo>
                    <a:cubicBezTo>
                      <a:pt x="11228" y="14466"/>
                      <a:pt x="14467" y="11228"/>
                      <a:pt x="14467" y="7227"/>
                    </a:cubicBezTo>
                    <a:cubicBezTo>
                      <a:pt x="14467" y="3227"/>
                      <a:pt x="11228" y="0"/>
                      <a:pt x="7228" y="0"/>
                    </a:cubicBezTo>
                    <a:close/>
                  </a:path>
                </a:pathLst>
              </a:custGeom>
              <a:solidFill>
                <a:srgbClr val="0020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Google Shape;225;p17">
                <a:extLst>
                  <a:ext uri="{FF2B5EF4-FFF2-40B4-BE49-F238E27FC236}">
                    <a16:creationId xmlns:a16="http://schemas.microsoft.com/office/drawing/2014/main" id="{DB34C893-1C15-4BCE-AFF2-58D42742B7B6}"/>
                  </a:ext>
                </a:extLst>
              </p:cNvPr>
              <p:cNvSpPr/>
              <p:nvPr/>
            </p:nvSpPr>
            <p:spPr>
              <a:xfrm>
                <a:off x="3206057" y="2400346"/>
                <a:ext cx="812564" cy="953749"/>
              </a:xfrm>
              <a:custGeom>
                <a:avLst/>
                <a:gdLst/>
                <a:ahLst/>
                <a:cxnLst/>
                <a:rect l="l" t="t" r="r" b="b"/>
                <a:pathLst>
                  <a:path w="6430" h="7452" extrusionOk="0">
                    <a:moveTo>
                      <a:pt x="3221" y="1"/>
                    </a:moveTo>
                    <a:cubicBezTo>
                      <a:pt x="3156" y="1"/>
                      <a:pt x="3090" y="28"/>
                      <a:pt x="3037" y="81"/>
                    </a:cubicBezTo>
                    <a:cubicBezTo>
                      <a:pt x="2334" y="772"/>
                      <a:pt x="1489" y="1093"/>
                      <a:pt x="370" y="1093"/>
                    </a:cubicBezTo>
                    <a:cubicBezTo>
                      <a:pt x="227" y="1093"/>
                      <a:pt x="108" y="1212"/>
                      <a:pt x="108" y="1367"/>
                    </a:cubicBezTo>
                    <a:cubicBezTo>
                      <a:pt x="108" y="1557"/>
                      <a:pt x="108" y="1736"/>
                      <a:pt x="96" y="1927"/>
                    </a:cubicBezTo>
                    <a:cubicBezTo>
                      <a:pt x="60" y="3784"/>
                      <a:pt x="0" y="6368"/>
                      <a:pt x="3132" y="7439"/>
                    </a:cubicBezTo>
                    <a:lnTo>
                      <a:pt x="3215" y="7451"/>
                    </a:lnTo>
                    <a:lnTo>
                      <a:pt x="3310" y="7439"/>
                    </a:lnTo>
                    <a:cubicBezTo>
                      <a:pt x="6430" y="6344"/>
                      <a:pt x="6382" y="3808"/>
                      <a:pt x="6358" y="1927"/>
                    </a:cubicBezTo>
                    <a:cubicBezTo>
                      <a:pt x="6335" y="1736"/>
                      <a:pt x="6335" y="1546"/>
                      <a:pt x="6335" y="1367"/>
                    </a:cubicBezTo>
                    <a:cubicBezTo>
                      <a:pt x="6335" y="1212"/>
                      <a:pt x="6227" y="1093"/>
                      <a:pt x="6073" y="1093"/>
                    </a:cubicBezTo>
                    <a:cubicBezTo>
                      <a:pt x="4953" y="1093"/>
                      <a:pt x="4120" y="772"/>
                      <a:pt x="3406" y="81"/>
                    </a:cubicBezTo>
                    <a:cubicBezTo>
                      <a:pt x="3352" y="28"/>
                      <a:pt x="3287" y="1"/>
                      <a:pt x="3221" y="1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226;p17">
                <a:extLst>
                  <a:ext uri="{FF2B5EF4-FFF2-40B4-BE49-F238E27FC236}">
                    <a16:creationId xmlns:a16="http://schemas.microsoft.com/office/drawing/2014/main" id="{1C5E8AB9-9907-40EC-A819-9F3E06C27836}"/>
                  </a:ext>
                </a:extLst>
              </p:cNvPr>
              <p:cNvSpPr/>
              <p:nvPr/>
            </p:nvSpPr>
            <p:spPr>
              <a:xfrm>
                <a:off x="3409133" y="2671681"/>
                <a:ext cx="412474" cy="380246"/>
              </a:xfrm>
              <a:custGeom>
                <a:avLst/>
                <a:gdLst/>
                <a:ahLst/>
                <a:cxnLst/>
                <a:rect l="l" t="t" r="r" b="b"/>
                <a:pathLst>
                  <a:path w="3264" h="2971" extrusionOk="0">
                    <a:moveTo>
                      <a:pt x="2144" y="283"/>
                    </a:moveTo>
                    <a:cubicBezTo>
                      <a:pt x="2263" y="342"/>
                      <a:pt x="2382" y="402"/>
                      <a:pt x="2489" y="497"/>
                    </a:cubicBezTo>
                    <a:cubicBezTo>
                      <a:pt x="2442" y="533"/>
                      <a:pt x="2382" y="569"/>
                      <a:pt x="2334" y="604"/>
                    </a:cubicBezTo>
                    <a:cubicBezTo>
                      <a:pt x="2275" y="509"/>
                      <a:pt x="2215" y="390"/>
                      <a:pt x="2144" y="283"/>
                    </a:cubicBezTo>
                    <a:close/>
                    <a:moveTo>
                      <a:pt x="1120" y="283"/>
                    </a:moveTo>
                    <a:lnTo>
                      <a:pt x="1120" y="283"/>
                    </a:lnTo>
                    <a:cubicBezTo>
                      <a:pt x="1025" y="390"/>
                      <a:pt x="965" y="509"/>
                      <a:pt x="929" y="616"/>
                    </a:cubicBezTo>
                    <a:cubicBezTo>
                      <a:pt x="870" y="580"/>
                      <a:pt x="822" y="533"/>
                      <a:pt x="775" y="497"/>
                    </a:cubicBezTo>
                    <a:cubicBezTo>
                      <a:pt x="882" y="402"/>
                      <a:pt x="989" y="330"/>
                      <a:pt x="1120" y="283"/>
                    </a:cubicBezTo>
                    <a:close/>
                    <a:moveTo>
                      <a:pt x="1537" y="176"/>
                    </a:moveTo>
                    <a:lnTo>
                      <a:pt x="1537" y="819"/>
                    </a:lnTo>
                    <a:cubicBezTo>
                      <a:pt x="1382" y="807"/>
                      <a:pt x="1239" y="771"/>
                      <a:pt x="1084" y="700"/>
                    </a:cubicBezTo>
                    <a:cubicBezTo>
                      <a:pt x="1168" y="497"/>
                      <a:pt x="1310" y="259"/>
                      <a:pt x="1537" y="176"/>
                    </a:cubicBezTo>
                    <a:close/>
                    <a:moveTo>
                      <a:pt x="1727" y="199"/>
                    </a:moveTo>
                    <a:cubicBezTo>
                      <a:pt x="1942" y="259"/>
                      <a:pt x="2084" y="509"/>
                      <a:pt x="2180" y="711"/>
                    </a:cubicBezTo>
                    <a:cubicBezTo>
                      <a:pt x="2025" y="771"/>
                      <a:pt x="1882" y="807"/>
                      <a:pt x="1727" y="819"/>
                    </a:cubicBezTo>
                    <a:lnTo>
                      <a:pt x="1727" y="199"/>
                    </a:lnTo>
                    <a:close/>
                    <a:moveTo>
                      <a:pt x="644" y="640"/>
                    </a:moveTo>
                    <a:cubicBezTo>
                      <a:pt x="715" y="700"/>
                      <a:pt x="787" y="759"/>
                      <a:pt x="870" y="807"/>
                    </a:cubicBezTo>
                    <a:cubicBezTo>
                      <a:pt x="822" y="985"/>
                      <a:pt x="775" y="1176"/>
                      <a:pt x="775" y="1390"/>
                    </a:cubicBezTo>
                    <a:lnTo>
                      <a:pt x="346" y="1390"/>
                    </a:lnTo>
                    <a:cubicBezTo>
                      <a:pt x="358" y="1104"/>
                      <a:pt x="465" y="854"/>
                      <a:pt x="644" y="640"/>
                    </a:cubicBezTo>
                    <a:close/>
                    <a:moveTo>
                      <a:pt x="1049" y="890"/>
                    </a:moveTo>
                    <a:cubicBezTo>
                      <a:pt x="1191" y="950"/>
                      <a:pt x="1358" y="997"/>
                      <a:pt x="1537" y="1009"/>
                    </a:cubicBezTo>
                    <a:lnTo>
                      <a:pt x="1537" y="1390"/>
                    </a:lnTo>
                    <a:lnTo>
                      <a:pt x="965" y="1390"/>
                    </a:lnTo>
                    <a:cubicBezTo>
                      <a:pt x="965" y="1200"/>
                      <a:pt x="1001" y="1045"/>
                      <a:pt x="1049" y="890"/>
                    </a:cubicBezTo>
                    <a:close/>
                    <a:moveTo>
                      <a:pt x="2239" y="890"/>
                    </a:moveTo>
                    <a:cubicBezTo>
                      <a:pt x="2275" y="1045"/>
                      <a:pt x="2287" y="1212"/>
                      <a:pt x="2311" y="1390"/>
                    </a:cubicBezTo>
                    <a:lnTo>
                      <a:pt x="1727" y="1390"/>
                    </a:lnTo>
                    <a:lnTo>
                      <a:pt x="1727" y="1009"/>
                    </a:lnTo>
                    <a:cubicBezTo>
                      <a:pt x="1906" y="997"/>
                      <a:pt x="2072" y="973"/>
                      <a:pt x="2239" y="890"/>
                    </a:cubicBezTo>
                    <a:close/>
                    <a:moveTo>
                      <a:pt x="2620" y="640"/>
                    </a:moveTo>
                    <a:cubicBezTo>
                      <a:pt x="2799" y="854"/>
                      <a:pt x="2906" y="1104"/>
                      <a:pt x="2918" y="1390"/>
                    </a:cubicBezTo>
                    <a:lnTo>
                      <a:pt x="2489" y="1390"/>
                    </a:lnTo>
                    <a:cubicBezTo>
                      <a:pt x="2489" y="1176"/>
                      <a:pt x="2442" y="985"/>
                      <a:pt x="2394" y="807"/>
                    </a:cubicBezTo>
                    <a:cubicBezTo>
                      <a:pt x="2477" y="759"/>
                      <a:pt x="2549" y="700"/>
                      <a:pt x="2620" y="640"/>
                    </a:cubicBezTo>
                    <a:close/>
                    <a:moveTo>
                      <a:pt x="1537" y="1569"/>
                    </a:moveTo>
                    <a:lnTo>
                      <a:pt x="1537" y="1938"/>
                    </a:lnTo>
                    <a:cubicBezTo>
                      <a:pt x="1358" y="1950"/>
                      <a:pt x="1191" y="1985"/>
                      <a:pt x="1025" y="2057"/>
                    </a:cubicBezTo>
                    <a:cubicBezTo>
                      <a:pt x="989" y="1902"/>
                      <a:pt x="965" y="1747"/>
                      <a:pt x="953" y="1569"/>
                    </a:cubicBezTo>
                    <a:close/>
                    <a:moveTo>
                      <a:pt x="2287" y="1569"/>
                    </a:moveTo>
                    <a:cubicBezTo>
                      <a:pt x="2287" y="1747"/>
                      <a:pt x="2263" y="1902"/>
                      <a:pt x="2215" y="2057"/>
                    </a:cubicBezTo>
                    <a:cubicBezTo>
                      <a:pt x="2072" y="1997"/>
                      <a:pt x="1894" y="1950"/>
                      <a:pt x="1727" y="1938"/>
                    </a:cubicBezTo>
                    <a:lnTo>
                      <a:pt x="1727" y="1569"/>
                    </a:lnTo>
                    <a:close/>
                    <a:moveTo>
                      <a:pt x="775" y="1569"/>
                    </a:moveTo>
                    <a:cubicBezTo>
                      <a:pt x="775" y="1771"/>
                      <a:pt x="822" y="1962"/>
                      <a:pt x="870" y="2140"/>
                    </a:cubicBezTo>
                    <a:cubicBezTo>
                      <a:pt x="787" y="2188"/>
                      <a:pt x="715" y="2247"/>
                      <a:pt x="644" y="2307"/>
                    </a:cubicBezTo>
                    <a:cubicBezTo>
                      <a:pt x="465" y="2104"/>
                      <a:pt x="358" y="1843"/>
                      <a:pt x="346" y="1569"/>
                    </a:cubicBezTo>
                    <a:close/>
                    <a:moveTo>
                      <a:pt x="2918" y="1569"/>
                    </a:moveTo>
                    <a:cubicBezTo>
                      <a:pt x="2906" y="1843"/>
                      <a:pt x="2799" y="2104"/>
                      <a:pt x="2620" y="2307"/>
                    </a:cubicBezTo>
                    <a:cubicBezTo>
                      <a:pt x="2549" y="2247"/>
                      <a:pt x="2477" y="2188"/>
                      <a:pt x="2394" y="2140"/>
                    </a:cubicBezTo>
                    <a:cubicBezTo>
                      <a:pt x="2442" y="1962"/>
                      <a:pt x="2489" y="1771"/>
                      <a:pt x="2489" y="1569"/>
                    </a:cubicBezTo>
                    <a:close/>
                    <a:moveTo>
                      <a:pt x="929" y="2343"/>
                    </a:moveTo>
                    <a:cubicBezTo>
                      <a:pt x="965" y="2462"/>
                      <a:pt x="1025" y="2557"/>
                      <a:pt x="1108" y="2664"/>
                    </a:cubicBezTo>
                    <a:cubicBezTo>
                      <a:pt x="989" y="2605"/>
                      <a:pt x="870" y="2545"/>
                      <a:pt x="763" y="2462"/>
                    </a:cubicBezTo>
                    <a:cubicBezTo>
                      <a:pt x="822" y="2402"/>
                      <a:pt x="882" y="2366"/>
                      <a:pt x="929" y="2343"/>
                    </a:cubicBezTo>
                    <a:close/>
                    <a:moveTo>
                      <a:pt x="2334" y="2343"/>
                    </a:moveTo>
                    <a:cubicBezTo>
                      <a:pt x="2394" y="2366"/>
                      <a:pt x="2442" y="2414"/>
                      <a:pt x="2489" y="2462"/>
                    </a:cubicBezTo>
                    <a:cubicBezTo>
                      <a:pt x="2382" y="2545"/>
                      <a:pt x="2275" y="2616"/>
                      <a:pt x="2144" y="2664"/>
                    </a:cubicBezTo>
                    <a:cubicBezTo>
                      <a:pt x="2215" y="2557"/>
                      <a:pt x="2275" y="2438"/>
                      <a:pt x="2334" y="2343"/>
                    </a:cubicBezTo>
                    <a:close/>
                    <a:moveTo>
                      <a:pt x="1537" y="2128"/>
                    </a:moveTo>
                    <a:lnTo>
                      <a:pt x="1537" y="2759"/>
                    </a:lnTo>
                    <a:cubicBezTo>
                      <a:pt x="1322" y="2700"/>
                      <a:pt x="1180" y="2438"/>
                      <a:pt x="1084" y="2235"/>
                    </a:cubicBezTo>
                    <a:cubicBezTo>
                      <a:pt x="1239" y="2176"/>
                      <a:pt x="1382" y="2140"/>
                      <a:pt x="1537" y="2128"/>
                    </a:cubicBezTo>
                    <a:close/>
                    <a:moveTo>
                      <a:pt x="1727" y="2128"/>
                    </a:moveTo>
                    <a:cubicBezTo>
                      <a:pt x="1882" y="2140"/>
                      <a:pt x="2025" y="2176"/>
                      <a:pt x="2180" y="2247"/>
                    </a:cubicBezTo>
                    <a:cubicBezTo>
                      <a:pt x="2096" y="2450"/>
                      <a:pt x="1953" y="2688"/>
                      <a:pt x="1727" y="2771"/>
                    </a:cubicBezTo>
                    <a:lnTo>
                      <a:pt x="1727" y="2128"/>
                    </a:lnTo>
                    <a:close/>
                    <a:moveTo>
                      <a:pt x="1627" y="0"/>
                    </a:moveTo>
                    <a:cubicBezTo>
                      <a:pt x="1248" y="0"/>
                      <a:pt x="870" y="146"/>
                      <a:pt x="584" y="438"/>
                    </a:cubicBezTo>
                    <a:cubicBezTo>
                      <a:pt x="1" y="1009"/>
                      <a:pt x="1" y="1950"/>
                      <a:pt x="584" y="2533"/>
                    </a:cubicBezTo>
                    <a:cubicBezTo>
                      <a:pt x="870" y="2825"/>
                      <a:pt x="1248" y="2971"/>
                      <a:pt x="1627" y="2971"/>
                    </a:cubicBezTo>
                    <a:cubicBezTo>
                      <a:pt x="2007" y="2971"/>
                      <a:pt x="2388" y="2825"/>
                      <a:pt x="2680" y="2533"/>
                    </a:cubicBezTo>
                    <a:cubicBezTo>
                      <a:pt x="3263" y="1938"/>
                      <a:pt x="3263" y="997"/>
                      <a:pt x="2680" y="438"/>
                    </a:cubicBezTo>
                    <a:cubicBezTo>
                      <a:pt x="2388" y="146"/>
                      <a:pt x="2007" y="0"/>
                      <a:pt x="1627" y="0"/>
                    </a:cubicBezTo>
                    <a:close/>
                  </a:path>
                </a:pathLst>
              </a:custGeom>
              <a:solidFill>
                <a:srgbClr val="0020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3CF72195-E8CD-4DCE-9303-3C0DC8682B8B}"/>
                </a:ext>
              </a:extLst>
            </p:cNvPr>
            <p:cNvGrpSpPr/>
            <p:nvPr/>
          </p:nvGrpSpPr>
          <p:grpSpPr>
            <a:xfrm>
              <a:off x="5035132" y="3193136"/>
              <a:ext cx="2736154" cy="1099658"/>
              <a:chOff x="5547358" y="3193136"/>
              <a:chExt cx="2736154" cy="1099658"/>
            </a:xfrm>
          </p:grpSpPr>
          <p:sp>
            <p:nvSpPr>
              <p:cNvPr id="14" name="Google Shape;1168;p31">
                <a:extLst>
                  <a:ext uri="{FF2B5EF4-FFF2-40B4-BE49-F238E27FC236}">
                    <a16:creationId xmlns:a16="http://schemas.microsoft.com/office/drawing/2014/main" id="{503468BA-4738-401B-B864-5EECF9DC6428}"/>
                  </a:ext>
                </a:extLst>
              </p:cNvPr>
              <p:cNvSpPr/>
              <p:nvPr/>
            </p:nvSpPr>
            <p:spPr>
              <a:xfrm>
                <a:off x="5547358" y="3193136"/>
                <a:ext cx="2736154" cy="1099658"/>
              </a:xfrm>
              <a:prstGeom prst="roundRect">
                <a:avLst>
                  <a:gd name="adj" fmla="val 22343"/>
                </a:avLst>
              </a:prstGeom>
              <a:solidFill>
                <a:srgbClr val="00FDFF"/>
              </a:solidFill>
              <a:ln w="28575" cap="flat" cmpd="sng">
                <a:solidFill>
                  <a:srgbClr val="00206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dirty="0"/>
              </a:p>
            </p:txBody>
          </p:sp>
          <p:sp>
            <p:nvSpPr>
              <p:cNvPr id="17" name="Title 1">
                <a:extLst>
                  <a:ext uri="{FF2B5EF4-FFF2-40B4-BE49-F238E27FC236}">
                    <a16:creationId xmlns:a16="http://schemas.microsoft.com/office/drawing/2014/main" id="{191B361A-5853-48D2-948B-417492AE403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675572" y="3473115"/>
                <a:ext cx="2479725" cy="539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2"/>
                  </a:buClr>
                  <a:buSzPts val="2400"/>
                  <a:buFont typeface="Viga"/>
                  <a:buNone/>
                  <a:defRPr sz="2400" b="0" i="0" u="none" strike="noStrike" cap="none">
                    <a:solidFill>
                      <a:schemeClr val="lt2"/>
                    </a:solidFill>
                    <a:latin typeface="Viga"/>
                    <a:ea typeface="Viga"/>
                    <a:cs typeface="Viga"/>
                    <a:sym typeface="Viga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2"/>
                  </a:buClr>
                  <a:buSzPts val="2400"/>
                  <a:buFont typeface="Arial"/>
                  <a:buNone/>
                  <a:defRPr sz="2400" b="0" i="0" u="none" strike="noStrike" cap="none">
                    <a:solidFill>
                      <a:schemeClr val="lt2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2"/>
                  </a:buClr>
                  <a:buSzPts val="2400"/>
                  <a:buFont typeface="Arial"/>
                  <a:buNone/>
                  <a:defRPr sz="2400" b="0" i="0" u="none" strike="noStrike" cap="none">
                    <a:solidFill>
                      <a:schemeClr val="lt2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2"/>
                  </a:buClr>
                  <a:buSzPts val="2400"/>
                  <a:buFont typeface="Arial"/>
                  <a:buNone/>
                  <a:defRPr sz="2400" b="0" i="0" u="none" strike="noStrike" cap="none">
                    <a:solidFill>
                      <a:schemeClr val="lt2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2"/>
                  </a:buClr>
                  <a:buSzPts val="2400"/>
                  <a:buFont typeface="Arial"/>
                  <a:buNone/>
                  <a:defRPr sz="2400" b="0" i="0" u="none" strike="noStrike" cap="none">
                    <a:solidFill>
                      <a:schemeClr val="lt2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2"/>
                  </a:buClr>
                  <a:buSzPts val="2400"/>
                  <a:buFont typeface="Arial"/>
                  <a:buNone/>
                  <a:defRPr sz="2400" b="0" i="0" u="none" strike="noStrike" cap="none">
                    <a:solidFill>
                      <a:schemeClr val="lt2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2"/>
                  </a:buClr>
                  <a:buSzPts val="2400"/>
                  <a:buFont typeface="Arial"/>
                  <a:buNone/>
                  <a:defRPr sz="2400" b="0" i="0" u="none" strike="noStrike" cap="none">
                    <a:solidFill>
                      <a:schemeClr val="lt2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2"/>
                  </a:buClr>
                  <a:buSzPts val="2400"/>
                  <a:buFont typeface="Arial"/>
                  <a:buNone/>
                  <a:defRPr sz="2400" b="0" i="0" u="none" strike="noStrike" cap="none">
                    <a:solidFill>
                      <a:schemeClr val="lt2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2"/>
                  </a:buClr>
                  <a:buSzPts val="2400"/>
                  <a:buFont typeface="Arial"/>
                  <a:buNone/>
                  <a:defRPr sz="2400" b="0" i="0" u="none" strike="noStrike" cap="none">
                    <a:solidFill>
                      <a:schemeClr val="lt2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algn="ctr"/>
                <a:r>
                  <a:rPr lang="en-US" dirty="0"/>
                  <a:t>Behavior-Based</a:t>
                </a: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854FCEE0-2DE9-4EE9-94ED-956943B65E64}"/>
                </a:ext>
              </a:extLst>
            </p:cNvPr>
            <p:cNvGrpSpPr/>
            <p:nvPr/>
          </p:nvGrpSpPr>
          <p:grpSpPr>
            <a:xfrm>
              <a:off x="1372714" y="3193136"/>
              <a:ext cx="2736154" cy="1099658"/>
              <a:chOff x="5547358" y="3193136"/>
              <a:chExt cx="2736154" cy="1099658"/>
            </a:xfrm>
          </p:grpSpPr>
          <p:sp>
            <p:nvSpPr>
              <p:cNvPr id="20" name="Google Shape;1168;p31">
                <a:extLst>
                  <a:ext uri="{FF2B5EF4-FFF2-40B4-BE49-F238E27FC236}">
                    <a16:creationId xmlns:a16="http://schemas.microsoft.com/office/drawing/2014/main" id="{DD96AAAB-45A1-4637-8337-10901F817313}"/>
                  </a:ext>
                </a:extLst>
              </p:cNvPr>
              <p:cNvSpPr/>
              <p:nvPr/>
            </p:nvSpPr>
            <p:spPr>
              <a:xfrm>
                <a:off x="5547358" y="3193136"/>
                <a:ext cx="2736154" cy="1099658"/>
              </a:xfrm>
              <a:prstGeom prst="roundRect">
                <a:avLst>
                  <a:gd name="adj" fmla="val 22343"/>
                </a:avLst>
              </a:prstGeom>
              <a:solidFill>
                <a:srgbClr val="00FDFF"/>
              </a:solidFill>
              <a:ln w="28575" cap="flat" cmpd="sng">
                <a:solidFill>
                  <a:srgbClr val="00206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dirty="0"/>
              </a:p>
            </p:txBody>
          </p:sp>
          <p:sp>
            <p:nvSpPr>
              <p:cNvPr id="21" name="Title 1">
                <a:extLst>
                  <a:ext uri="{FF2B5EF4-FFF2-40B4-BE49-F238E27FC236}">
                    <a16:creationId xmlns:a16="http://schemas.microsoft.com/office/drawing/2014/main" id="{DA53E749-CC77-4288-8DC4-FCB8079B54E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675572" y="3473115"/>
                <a:ext cx="2479725" cy="539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2"/>
                  </a:buClr>
                  <a:buSzPts val="2400"/>
                  <a:buFont typeface="Viga"/>
                  <a:buNone/>
                  <a:defRPr sz="2400" b="0" i="0" u="none" strike="noStrike" cap="none">
                    <a:solidFill>
                      <a:schemeClr val="lt2"/>
                    </a:solidFill>
                    <a:latin typeface="Viga"/>
                    <a:ea typeface="Viga"/>
                    <a:cs typeface="Viga"/>
                    <a:sym typeface="Viga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2"/>
                  </a:buClr>
                  <a:buSzPts val="2400"/>
                  <a:buFont typeface="Arial"/>
                  <a:buNone/>
                  <a:defRPr sz="2400" b="0" i="0" u="none" strike="noStrike" cap="none">
                    <a:solidFill>
                      <a:schemeClr val="lt2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2"/>
                  </a:buClr>
                  <a:buSzPts val="2400"/>
                  <a:buFont typeface="Arial"/>
                  <a:buNone/>
                  <a:defRPr sz="2400" b="0" i="0" u="none" strike="noStrike" cap="none">
                    <a:solidFill>
                      <a:schemeClr val="lt2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2"/>
                  </a:buClr>
                  <a:buSzPts val="2400"/>
                  <a:buFont typeface="Arial"/>
                  <a:buNone/>
                  <a:defRPr sz="2400" b="0" i="0" u="none" strike="noStrike" cap="none">
                    <a:solidFill>
                      <a:schemeClr val="lt2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2"/>
                  </a:buClr>
                  <a:buSzPts val="2400"/>
                  <a:buFont typeface="Arial"/>
                  <a:buNone/>
                  <a:defRPr sz="2400" b="0" i="0" u="none" strike="noStrike" cap="none">
                    <a:solidFill>
                      <a:schemeClr val="lt2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2"/>
                  </a:buClr>
                  <a:buSzPts val="2400"/>
                  <a:buFont typeface="Arial"/>
                  <a:buNone/>
                  <a:defRPr sz="2400" b="0" i="0" u="none" strike="noStrike" cap="none">
                    <a:solidFill>
                      <a:schemeClr val="lt2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2"/>
                  </a:buClr>
                  <a:buSzPts val="2400"/>
                  <a:buFont typeface="Arial"/>
                  <a:buNone/>
                  <a:defRPr sz="2400" b="0" i="0" u="none" strike="noStrike" cap="none">
                    <a:solidFill>
                      <a:schemeClr val="lt2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2"/>
                  </a:buClr>
                  <a:buSzPts val="2400"/>
                  <a:buFont typeface="Arial"/>
                  <a:buNone/>
                  <a:defRPr sz="2400" b="0" i="0" u="none" strike="noStrike" cap="none">
                    <a:solidFill>
                      <a:schemeClr val="lt2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2"/>
                  </a:buClr>
                  <a:buSzPts val="2400"/>
                  <a:buFont typeface="Arial"/>
                  <a:buNone/>
                  <a:defRPr sz="2400" b="0" i="0" u="none" strike="noStrike" cap="none">
                    <a:solidFill>
                      <a:schemeClr val="lt2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algn="ctr"/>
                <a:r>
                  <a:rPr lang="en-US" sz="2200" dirty="0"/>
                  <a:t>Signature-Based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91534981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A7D29-DB3E-4CAA-A92B-EBC13CCC3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Signature-Based Detection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07C516D-77D4-49CD-B123-EAD955618311}"/>
              </a:ext>
            </a:extLst>
          </p:cNvPr>
          <p:cNvGrpSpPr/>
          <p:nvPr/>
        </p:nvGrpSpPr>
        <p:grpSpPr>
          <a:xfrm>
            <a:off x="626625" y="1620579"/>
            <a:ext cx="2570285" cy="2616027"/>
            <a:chOff x="326270" y="1457032"/>
            <a:chExt cx="2939134" cy="2991440"/>
          </a:xfrm>
        </p:grpSpPr>
        <p:sp>
          <p:nvSpPr>
            <p:cNvPr id="5" name="Google Shape;139;p16">
              <a:extLst>
                <a:ext uri="{FF2B5EF4-FFF2-40B4-BE49-F238E27FC236}">
                  <a16:creationId xmlns:a16="http://schemas.microsoft.com/office/drawing/2014/main" id="{B444620F-99AC-4744-A6C9-FCB92404C1ED}"/>
                </a:ext>
              </a:extLst>
            </p:cNvPr>
            <p:cNvSpPr/>
            <p:nvPr/>
          </p:nvSpPr>
          <p:spPr>
            <a:xfrm>
              <a:off x="2199060" y="3069492"/>
              <a:ext cx="517886" cy="827417"/>
            </a:xfrm>
            <a:custGeom>
              <a:avLst/>
              <a:gdLst/>
              <a:ahLst/>
              <a:cxnLst/>
              <a:rect l="l" t="t" r="r" b="b"/>
              <a:pathLst>
                <a:path w="25189" h="40244" extrusionOk="0">
                  <a:moveTo>
                    <a:pt x="1732" y="0"/>
                  </a:moveTo>
                  <a:cubicBezTo>
                    <a:pt x="1395" y="0"/>
                    <a:pt x="1080" y="228"/>
                    <a:pt x="998" y="567"/>
                  </a:cubicBezTo>
                  <a:cubicBezTo>
                    <a:pt x="1" y="4730"/>
                    <a:pt x="1262" y="9309"/>
                    <a:pt x="4221" y="12248"/>
                  </a:cubicBezTo>
                  <a:cubicBezTo>
                    <a:pt x="6575" y="14564"/>
                    <a:pt x="9740" y="15770"/>
                    <a:pt x="12528" y="16845"/>
                  </a:cubicBezTo>
                  <a:cubicBezTo>
                    <a:pt x="15203" y="17862"/>
                    <a:pt x="18218" y="19010"/>
                    <a:pt x="20328" y="21102"/>
                  </a:cubicBezTo>
                  <a:cubicBezTo>
                    <a:pt x="22193" y="22949"/>
                    <a:pt x="23455" y="26151"/>
                    <a:pt x="22212" y="28656"/>
                  </a:cubicBezTo>
                  <a:cubicBezTo>
                    <a:pt x="21251" y="30616"/>
                    <a:pt x="18915" y="31954"/>
                    <a:pt x="15316" y="32632"/>
                  </a:cubicBezTo>
                  <a:cubicBezTo>
                    <a:pt x="14206" y="32839"/>
                    <a:pt x="13075" y="33009"/>
                    <a:pt x="11963" y="33160"/>
                  </a:cubicBezTo>
                  <a:cubicBezTo>
                    <a:pt x="10664" y="33348"/>
                    <a:pt x="9307" y="33536"/>
                    <a:pt x="7969" y="33818"/>
                  </a:cubicBezTo>
                  <a:cubicBezTo>
                    <a:pt x="6632" y="34082"/>
                    <a:pt x="5105" y="34496"/>
                    <a:pt x="3806" y="35401"/>
                  </a:cubicBezTo>
                  <a:cubicBezTo>
                    <a:pt x="2337" y="36438"/>
                    <a:pt x="1470" y="37963"/>
                    <a:pt x="1470" y="39490"/>
                  </a:cubicBezTo>
                  <a:cubicBezTo>
                    <a:pt x="1470" y="39904"/>
                    <a:pt x="1809" y="40243"/>
                    <a:pt x="2224" y="40243"/>
                  </a:cubicBezTo>
                  <a:cubicBezTo>
                    <a:pt x="2638" y="40243"/>
                    <a:pt x="2977" y="39904"/>
                    <a:pt x="2977" y="39490"/>
                  </a:cubicBezTo>
                  <a:cubicBezTo>
                    <a:pt x="2977" y="38472"/>
                    <a:pt x="3618" y="37360"/>
                    <a:pt x="4673" y="36626"/>
                  </a:cubicBezTo>
                  <a:cubicBezTo>
                    <a:pt x="5746" y="35891"/>
                    <a:pt x="7084" y="35533"/>
                    <a:pt x="8270" y="35288"/>
                  </a:cubicBezTo>
                  <a:cubicBezTo>
                    <a:pt x="9551" y="35024"/>
                    <a:pt x="10890" y="34836"/>
                    <a:pt x="12189" y="34647"/>
                  </a:cubicBezTo>
                  <a:cubicBezTo>
                    <a:pt x="13301" y="34496"/>
                    <a:pt x="14450" y="34328"/>
                    <a:pt x="15600" y="34120"/>
                  </a:cubicBezTo>
                  <a:cubicBezTo>
                    <a:pt x="19744" y="33328"/>
                    <a:pt x="22362" y="31765"/>
                    <a:pt x="23568" y="29316"/>
                  </a:cubicBezTo>
                  <a:cubicBezTo>
                    <a:pt x="25188" y="26019"/>
                    <a:pt x="23568" y="22195"/>
                    <a:pt x="21383" y="20028"/>
                  </a:cubicBezTo>
                  <a:cubicBezTo>
                    <a:pt x="19047" y="17711"/>
                    <a:pt x="15863" y="16506"/>
                    <a:pt x="13075" y="15431"/>
                  </a:cubicBezTo>
                  <a:cubicBezTo>
                    <a:pt x="10418" y="14414"/>
                    <a:pt x="7404" y="13265"/>
                    <a:pt x="5294" y="11173"/>
                  </a:cubicBezTo>
                  <a:cubicBezTo>
                    <a:pt x="2694" y="8593"/>
                    <a:pt x="1583" y="4579"/>
                    <a:pt x="2468" y="925"/>
                  </a:cubicBezTo>
                  <a:cubicBezTo>
                    <a:pt x="2563" y="530"/>
                    <a:pt x="2317" y="115"/>
                    <a:pt x="1903" y="20"/>
                  </a:cubicBezTo>
                  <a:cubicBezTo>
                    <a:pt x="1846" y="7"/>
                    <a:pt x="1788" y="0"/>
                    <a:pt x="1732" y="0"/>
                  </a:cubicBez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40;p16">
              <a:extLst>
                <a:ext uri="{FF2B5EF4-FFF2-40B4-BE49-F238E27FC236}">
                  <a16:creationId xmlns:a16="http://schemas.microsoft.com/office/drawing/2014/main" id="{C0ADE871-132F-49A6-8B61-DEA82EF0E103}"/>
                </a:ext>
              </a:extLst>
            </p:cNvPr>
            <p:cNvSpPr/>
            <p:nvPr/>
          </p:nvSpPr>
          <p:spPr>
            <a:xfrm>
              <a:off x="326270" y="1457032"/>
              <a:ext cx="2939134" cy="1670993"/>
            </a:xfrm>
            <a:custGeom>
              <a:avLst/>
              <a:gdLst/>
              <a:ahLst/>
              <a:cxnLst/>
              <a:rect l="l" t="t" r="r" b="b"/>
              <a:pathLst>
                <a:path w="142954" h="81274" extrusionOk="0">
                  <a:moveTo>
                    <a:pt x="133" y="0"/>
                  </a:moveTo>
                  <a:cubicBezTo>
                    <a:pt x="58" y="0"/>
                    <a:pt x="1" y="57"/>
                    <a:pt x="1" y="133"/>
                  </a:cubicBezTo>
                  <a:lnTo>
                    <a:pt x="1" y="81123"/>
                  </a:lnTo>
                  <a:cubicBezTo>
                    <a:pt x="1" y="81198"/>
                    <a:pt x="58" y="81273"/>
                    <a:pt x="133" y="81273"/>
                  </a:cubicBezTo>
                  <a:lnTo>
                    <a:pt x="142823" y="81273"/>
                  </a:lnTo>
                  <a:cubicBezTo>
                    <a:pt x="142898" y="81273"/>
                    <a:pt x="142954" y="81198"/>
                    <a:pt x="142954" y="81123"/>
                  </a:cubicBezTo>
                  <a:lnTo>
                    <a:pt x="142954" y="133"/>
                  </a:lnTo>
                  <a:cubicBezTo>
                    <a:pt x="142954" y="57"/>
                    <a:pt x="142898" y="0"/>
                    <a:pt x="142823" y="0"/>
                  </a:cubicBez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41;p16">
              <a:extLst>
                <a:ext uri="{FF2B5EF4-FFF2-40B4-BE49-F238E27FC236}">
                  <a16:creationId xmlns:a16="http://schemas.microsoft.com/office/drawing/2014/main" id="{AB8F8AC2-D499-4829-9DC2-47F279ED5581}"/>
                </a:ext>
              </a:extLst>
            </p:cNvPr>
            <p:cNvSpPr/>
            <p:nvPr/>
          </p:nvSpPr>
          <p:spPr>
            <a:xfrm>
              <a:off x="1588613" y="3128005"/>
              <a:ext cx="431883" cy="522142"/>
            </a:xfrm>
            <a:custGeom>
              <a:avLst/>
              <a:gdLst/>
              <a:ahLst/>
              <a:cxnLst/>
              <a:rect l="l" t="t" r="r" b="b"/>
              <a:pathLst>
                <a:path w="21006" h="25396" extrusionOk="0">
                  <a:moveTo>
                    <a:pt x="4522" y="0"/>
                  </a:moveTo>
                  <a:lnTo>
                    <a:pt x="1" y="25396"/>
                  </a:lnTo>
                  <a:lnTo>
                    <a:pt x="21006" y="25396"/>
                  </a:lnTo>
                  <a:lnTo>
                    <a:pt x="16485" y="0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42;p16">
              <a:extLst>
                <a:ext uri="{FF2B5EF4-FFF2-40B4-BE49-F238E27FC236}">
                  <a16:creationId xmlns:a16="http://schemas.microsoft.com/office/drawing/2014/main" id="{B16434EA-9465-4851-AFDD-59571C2D916D}"/>
                </a:ext>
              </a:extLst>
            </p:cNvPr>
            <p:cNvSpPr/>
            <p:nvPr/>
          </p:nvSpPr>
          <p:spPr>
            <a:xfrm>
              <a:off x="1588613" y="3128005"/>
              <a:ext cx="431883" cy="522142"/>
            </a:xfrm>
            <a:custGeom>
              <a:avLst/>
              <a:gdLst/>
              <a:ahLst/>
              <a:cxnLst/>
              <a:rect l="l" t="t" r="r" b="b"/>
              <a:pathLst>
                <a:path w="21006" h="25396" extrusionOk="0">
                  <a:moveTo>
                    <a:pt x="4522" y="0"/>
                  </a:moveTo>
                  <a:lnTo>
                    <a:pt x="1" y="25396"/>
                  </a:lnTo>
                  <a:lnTo>
                    <a:pt x="21006" y="25396"/>
                  </a:lnTo>
                  <a:lnTo>
                    <a:pt x="20328" y="21610"/>
                  </a:lnTo>
                  <a:lnTo>
                    <a:pt x="12415" y="21610"/>
                  </a:lnTo>
                  <a:cubicBezTo>
                    <a:pt x="7913" y="21610"/>
                    <a:pt x="4522" y="17540"/>
                    <a:pt x="5294" y="13112"/>
                  </a:cubicBezTo>
                  <a:lnTo>
                    <a:pt x="7630" y="0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43;p16">
              <a:extLst>
                <a:ext uri="{FF2B5EF4-FFF2-40B4-BE49-F238E27FC236}">
                  <a16:creationId xmlns:a16="http://schemas.microsoft.com/office/drawing/2014/main" id="{0326BE56-DEE5-4A5B-B68B-D7D80632F9D2}"/>
                </a:ext>
              </a:extLst>
            </p:cNvPr>
            <p:cNvSpPr/>
            <p:nvPr/>
          </p:nvSpPr>
          <p:spPr>
            <a:xfrm>
              <a:off x="1329475" y="3650127"/>
              <a:ext cx="932725" cy="127472"/>
            </a:xfrm>
            <a:custGeom>
              <a:avLst/>
              <a:gdLst/>
              <a:ahLst/>
              <a:cxnLst/>
              <a:rect l="l" t="t" r="r" b="b"/>
              <a:pathLst>
                <a:path w="45366" h="6200" extrusionOk="0">
                  <a:moveTo>
                    <a:pt x="3090" y="1"/>
                  </a:moveTo>
                  <a:cubicBezTo>
                    <a:pt x="1377" y="1"/>
                    <a:pt x="1" y="1395"/>
                    <a:pt x="1" y="3110"/>
                  </a:cubicBezTo>
                  <a:cubicBezTo>
                    <a:pt x="1" y="4806"/>
                    <a:pt x="1377" y="6200"/>
                    <a:pt x="3090" y="6200"/>
                  </a:cubicBezTo>
                  <a:lnTo>
                    <a:pt x="42276" y="6200"/>
                  </a:lnTo>
                  <a:cubicBezTo>
                    <a:pt x="43991" y="6200"/>
                    <a:pt x="45366" y="4806"/>
                    <a:pt x="45366" y="3110"/>
                  </a:cubicBezTo>
                  <a:cubicBezTo>
                    <a:pt x="45366" y="1395"/>
                    <a:pt x="43991" y="1"/>
                    <a:pt x="42276" y="1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44;p16">
              <a:extLst>
                <a:ext uri="{FF2B5EF4-FFF2-40B4-BE49-F238E27FC236}">
                  <a16:creationId xmlns:a16="http://schemas.microsoft.com/office/drawing/2014/main" id="{ACE1327A-D6D8-474B-B8A0-D7D9EE561480}"/>
                </a:ext>
              </a:extLst>
            </p:cNvPr>
            <p:cNvSpPr/>
            <p:nvPr/>
          </p:nvSpPr>
          <p:spPr>
            <a:xfrm>
              <a:off x="1329475" y="3650127"/>
              <a:ext cx="932355" cy="127472"/>
            </a:xfrm>
            <a:custGeom>
              <a:avLst/>
              <a:gdLst/>
              <a:ahLst/>
              <a:cxnLst/>
              <a:rect l="l" t="t" r="r" b="b"/>
              <a:pathLst>
                <a:path w="45348" h="6200" extrusionOk="0">
                  <a:moveTo>
                    <a:pt x="3090" y="1"/>
                  </a:moveTo>
                  <a:cubicBezTo>
                    <a:pt x="1377" y="1"/>
                    <a:pt x="1" y="1395"/>
                    <a:pt x="1" y="3110"/>
                  </a:cubicBezTo>
                  <a:cubicBezTo>
                    <a:pt x="1" y="4806"/>
                    <a:pt x="1377" y="6200"/>
                    <a:pt x="3090" y="6200"/>
                  </a:cubicBezTo>
                  <a:lnTo>
                    <a:pt x="42276" y="6200"/>
                  </a:lnTo>
                  <a:cubicBezTo>
                    <a:pt x="43859" y="6200"/>
                    <a:pt x="45159" y="5012"/>
                    <a:pt x="45348" y="3487"/>
                  </a:cubicBezTo>
                  <a:lnTo>
                    <a:pt x="6707" y="3487"/>
                  </a:lnTo>
                  <a:cubicBezTo>
                    <a:pt x="4994" y="3487"/>
                    <a:pt x="3600" y="2111"/>
                    <a:pt x="3600" y="397"/>
                  </a:cubicBezTo>
                  <a:cubicBezTo>
                    <a:pt x="3600" y="264"/>
                    <a:pt x="3618" y="133"/>
                    <a:pt x="3637" y="1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45;p16">
              <a:extLst>
                <a:ext uri="{FF2B5EF4-FFF2-40B4-BE49-F238E27FC236}">
                  <a16:creationId xmlns:a16="http://schemas.microsoft.com/office/drawing/2014/main" id="{C13C4232-A0EC-445C-BB42-973E13A00E92}"/>
                </a:ext>
              </a:extLst>
            </p:cNvPr>
            <p:cNvSpPr/>
            <p:nvPr/>
          </p:nvSpPr>
          <p:spPr>
            <a:xfrm>
              <a:off x="427384" y="1558126"/>
              <a:ext cx="2736947" cy="1468806"/>
            </a:xfrm>
            <a:custGeom>
              <a:avLst/>
              <a:gdLst/>
              <a:ahLst/>
              <a:cxnLst/>
              <a:rect l="l" t="t" r="r" b="b"/>
              <a:pathLst>
                <a:path w="133120" h="71440" extrusionOk="0">
                  <a:moveTo>
                    <a:pt x="0" y="1"/>
                  </a:moveTo>
                  <a:lnTo>
                    <a:pt x="0" y="71440"/>
                  </a:lnTo>
                  <a:lnTo>
                    <a:pt x="133119" y="71440"/>
                  </a:lnTo>
                  <a:lnTo>
                    <a:pt x="13311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46;p16">
              <a:extLst>
                <a:ext uri="{FF2B5EF4-FFF2-40B4-BE49-F238E27FC236}">
                  <a16:creationId xmlns:a16="http://schemas.microsoft.com/office/drawing/2014/main" id="{8D6A25B8-842E-4D1F-AB38-0FE9F20132A8}"/>
                </a:ext>
              </a:extLst>
            </p:cNvPr>
            <p:cNvSpPr/>
            <p:nvPr/>
          </p:nvSpPr>
          <p:spPr>
            <a:xfrm>
              <a:off x="1154407" y="1659610"/>
              <a:ext cx="1278626" cy="1278606"/>
            </a:xfrm>
            <a:custGeom>
              <a:avLst/>
              <a:gdLst/>
              <a:ahLst/>
              <a:cxnLst/>
              <a:rect l="l" t="t" r="r" b="b"/>
              <a:pathLst>
                <a:path w="62190" h="62189" extrusionOk="0">
                  <a:moveTo>
                    <a:pt x="31105" y="1"/>
                  </a:moveTo>
                  <a:cubicBezTo>
                    <a:pt x="13923" y="1"/>
                    <a:pt x="0" y="13922"/>
                    <a:pt x="0" y="31086"/>
                  </a:cubicBezTo>
                  <a:cubicBezTo>
                    <a:pt x="0" y="48267"/>
                    <a:pt x="13923" y="62189"/>
                    <a:pt x="31105" y="62189"/>
                  </a:cubicBezTo>
                  <a:cubicBezTo>
                    <a:pt x="48267" y="62189"/>
                    <a:pt x="62190" y="48267"/>
                    <a:pt x="62190" y="31086"/>
                  </a:cubicBezTo>
                  <a:cubicBezTo>
                    <a:pt x="62190" y="13922"/>
                    <a:pt x="48267" y="1"/>
                    <a:pt x="31105" y="1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47;p16">
              <a:extLst>
                <a:ext uri="{FF2B5EF4-FFF2-40B4-BE49-F238E27FC236}">
                  <a16:creationId xmlns:a16="http://schemas.microsoft.com/office/drawing/2014/main" id="{6E090605-1208-4FB1-8D8F-84B1FB5D5BD9}"/>
                </a:ext>
              </a:extLst>
            </p:cNvPr>
            <p:cNvSpPr/>
            <p:nvPr/>
          </p:nvSpPr>
          <p:spPr>
            <a:xfrm>
              <a:off x="1154407" y="1990770"/>
              <a:ext cx="1205803" cy="947446"/>
            </a:xfrm>
            <a:custGeom>
              <a:avLst/>
              <a:gdLst/>
              <a:ahLst/>
              <a:cxnLst/>
              <a:rect l="l" t="t" r="r" b="b"/>
              <a:pathLst>
                <a:path w="58648" h="46082" extrusionOk="0">
                  <a:moveTo>
                    <a:pt x="3863" y="1"/>
                  </a:moveTo>
                  <a:cubicBezTo>
                    <a:pt x="1414" y="4447"/>
                    <a:pt x="0" y="9553"/>
                    <a:pt x="0" y="14979"/>
                  </a:cubicBezTo>
                  <a:cubicBezTo>
                    <a:pt x="0" y="32160"/>
                    <a:pt x="13923" y="46082"/>
                    <a:pt x="31105" y="46082"/>
                  </a:cubicBezTo>
                  <a:cubicBezTo>
                    <a:pt x="43067" y="46082"/>
                    <a:pt x="53448" y="39319"/>
                    <a:pt x="58648" y="29410"/>
                  </a:cubicBezTo>
                  <a:lnTo>
                    <a:pt x="3863" y="1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8;p16">
              <a:extLst>
                <a:ext uri="{FF2B5EF4-FFF2-40B4-BE49-F238E27FC236}">
                  <a16:creationId xmlns:a16="http://schemas.microsoft.com/office/drawing/2014/main" id="{05EA650F-8D7E-417E-B1DE-2BEB5B3AFA95}"/>
                </a:ext>
              </a:extLst>
            </p:cNvPr>
            <p:cNvSpPr/>
            <p:nvPr/>
          </p:nvSpPr>
          <p:spPr>
            <a:xfrm>
              <a:off x="1534767" y="1867225"/>
              <a:ext cx="518276" cy="339713"/>
            </a:xfrm>
            <a:custGeom>
              <a:avLst/>
              <a:gdLst/>
              <a:ahLst/>
              <a:cxnLst/>
              <a:rect l="l" t="t" r="r" b="b"/>
              <a:pathLst>
                <a:path w="25208" h="16523" extrusionOk="0">
                  <a:moveTo>
                    <a:pt x="12605" y="4163"/>
                  </a:moveTo>
                  <a:cubicBezTo>
                    <a:pt x="17257" y="4163"/>
                    <a:pt x="21045" y="7951"/>
                    <a:pt x="21045" y="12604"/>
                  </a:cubicBezTo>
                  <a:lnTo>
                    <a:pt x="21045" y="16504"/>
                  </a:lnTo>
                  <a:lnTo>
                    <a:pt x="4165" y="16504"/>
                  </a:lnTo>
                  <a:lnTo>
                    <a:pt x="4165" y="12604"/>
                  </a:lnTo>
                  <a:cubicBezTo>
                    <a:pt x="4165" y="7951"/>
                    <a:pt x="7951" y="4163"/>
                    <a:pt x="12605" y="4163"/>
                  </a:cubicBezTo>
                  <a:close/>
                  <a:moveTo>
                    <a:pt x="12605" y="1"/>
                  </a:moveTo>
                  <a:cubicBezTo>
                    <a:pt x="5652" y="1"/>
                    <a:pt x="0" y="5653"/>
                    <a:pt x="0" y="12604"/>
                  </a:cubicBezTo>
                  <a:lnTo>
                    <a:pt x="0" y="16522"/>
                  </a:lnTo>
                  <a:lnTo>
                    <a:pt x="25207" y="16522"/>
                  </a:lnTo>
                  <a:lnTo>
                    <a:pt x="25207" y="12604"/>
                  </a:lnTo>
                  <a:cubicBezTo>
                    <a:pt x="25207" y="5653"/>
                    <a:pt x="19556" y="1"/>
                    <a:pt x="1260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49;p16">
              <a:extLst>
                <a:ext uri="{FF2B5EF4-FFF2-40B4-BE49-F238E27FC236}">
                  <a16:creationId xmlns:a16="http://schemas.microsoft.com/office/drawing/2014/main" id="{AF905F50-C75D-43B4-8ED6-6DA134E44B0C}"/>
                </a:ext>
              </a:extLst>
            </p:cNvPr>
            <p:cNvSpPr/>
            <p:nvPr/>
          </p:nvSpPr>
          <p:spPr>
            <a:xfrm>
              <a:off x="1534767" y="2152310"/>
              <a:ext cx="101895" cy="54628"/>
            </a:xfrm>
            <a:custGeom>
              <a:avLst/>
              <a:gdLst/>
              <a:ahLst/>
              <a:cxnLst/>
              <a:rect l="l" t="t" r="r" b="b"/>
              <a:pathLst>
                <a:path w="4956" h="2657" extrusionOk="0">
                  <a:moveTo>
                    <a:pt x="0" y="0"/>
                  </a:moveTo>
                  <a:lnTo>
                    <a:pt x="0" y="2656"/>
                  </a:lnTo>
                  <a:lnTo>
                    <a:pt x="4956" y="2656"/>
                  </a:lnTo>
                  <a:lnTo>
                    <a:pt x="4918" y="2638"/>
                  </a:lnTo>
                  <a:lnTo>
                    <a:pt x="4165" y="2638"/>
                  </a:lnTo>
                  <a:lnTo>
                    <a:pt x="4165" y="22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DB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50;p16">
              <a:extLst>
                <a:ext uri="{FF2B5EF4-FFF2-40B4-BE49-F238E27FC236}">
                  <a16:creationId xmlns:a16="http://schemas.microsoft.com/office/drawing/2014/main" id="{824DE7AA-1644-4A34-8F63-8013683541C6}"/>
                </a:ext>
              </a:extLst>
            </p:cNvPr>
            <p:cNvSpPr/>
            <p:nvPr/>
          </p:nvSpPr>
          <p:spPr>
            <a:xfrm>
              <a:off x="1482092" y="2206917"/>
              <a:ext cx="623256" cy="523684"/>
            </a:xfrm>
            <a:custGeom>
              <a:avLst/>
              <a:gdLst/>
              <a:ahLst/>
              <a:cxnLst/>
              <a:rect l="l" t="t" r="r" b="b"/>
              <a:pathLst>
                <a:path w="30314" h="25471" extrusionOk="0">
                  <a:moveTo>
                    <a:pt x="2562" y="0"/>
                  </a:moveTo>
                  <a:cubicBezTo>
                    <a:pt x="1150" y="75"/>
                    <a:pt x="0" y="1206"/>
                    <a:pt x="0" y="2638"/>
                  </a:cubicBezTo>
                  <a:lnTo>
                    <a:pt x="0" y="22815"/>
                  </a:lnTo>
                  <a:cubicBezTo>
                    <a:pt x="0" y="24285"/>
                    <a:pt x="1206" y="25471"/>
                    <a:pt x="2657" y="25471"/>
                  </a:cubicBezTo>
                  <a:lnTo>
                    <a:pt x="27656" y="25471"/>
                  </a:lnTo>
                  <a:cubicBezTo>
                    <a:pt x="29126" y="25471"/>
                    <a:pt x="30314" y="24285"/>
                    <a:pt x="30314" y="22815"/>
                  </a:cubicBezTo>
                  <a:lnTo>
                    <a:pt x="30314" y="2638"/>
                  </a:lnTo>
                  <a:cubicBezTo>
                    <a:pt x="30314" y="1206"/>
                    <a:pt x="29183" y="75"/>
                    <a:pt x="27769" y="20"/>
                  </a:cubicBezTo>
                  <a:lnTo>
                    <a:pt x="27769" y="0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51;p16">
              <a:extLst>
                <a:ext uri="{FF2B5EF4-FFF2-40B4-BE49-F238E27FC236}">
                  <a16:creationId xmlns:a16="http://schemas.microsoft.com/office/drawing/2014/main" id="{22E18CCD-6CE1-4B23-ADC3-CF2B16128AEA}"/>
                </a:ext>
              </a:extLst>
            </p:cNvPr>
            <p:cNvSpPr/>
            <p:nvPr/>
          </p:nvSpPr>
          <p:spPr>
            <a:xfrm>
              <a:off x="1482092" y="2206917"/>
              <a:ext cx="623256" cy="523684"/>
            </a:xfrm>
            <a:custGeom>
              <a:avLst/>
              <a:gdLst/>
              <a:ahLst/>
              <a:cxnLst/>
              <a:rect l="l" t="t" r="r" b="b"/>
              <a:pathLst>
                <a:path w="30314" h="25471" extrusionOk="0">
                  <a:moveTo>
                    <a:pt x="2562" y="0"/>
                  </a:moveTo>
                  <a:cubicBezTo>
                    <a:pt x="1150" y="75"/>
                    <a:pt x="0" y="1206"/>
                    <a:pt x="0" y="2638"/>
                  </a:cubicBezTo>
                  <a:lnTo>
                    <a:pt x="0" y="22815"/>
                  </a:lnTo>
                  <a:cubicBezTo>
                    <a:pt x="0" y="24285"/>
                    <a:pt x="1206" y="25471"/>
                    <a:pt x="2657" y="25471"/>
                  </a:cubicBezTo>
                  <a:lnTo>
                    <a:pt x="27656" y="25471"/>
                  </a:lnTo>
                  <a:cubicBezTo>
                    <a:pt x="29126" y="25471"/>
                    <a:pt x="30314" y="24285"/>
                    <a:pt x="30314" y="22815"/>
                  </a:cubicBezTo>
                  <a:lnTo>
                    <a:pt x="30314" y="12246"/>
                  </a:lnTo>
                  <a:lnTo>
                    <a:pt x="7518" y="0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52;p16">
              <a:extLst>
                <a:ext uri="{FF2B5EF4-FFF2-40B4-BE49-F238E27FC236}">
                  <a16:creationId xmlns:a16="http://schemas.microsoft.com/office/drawing/2014/main" id="{44E13718-E7F3-481C-9B75-2466CF6EE016}"/>
                </a:ext>
              </a:extLst>
            </p:cNvPr>
            <p:cNvSpPr/>
            <p:nvPr/>
          </p:nvSpPr>
          <p:spPr>
            <a:xfrm>
              <a:off x="1700542" y="2292529"/>
              <a:ext cx="186356" cy="311813"/>
            </a:xfrm>
            <a:custGeom>
              <a:avLst/>
              <a:gdLst/>
              <a:ahLst/>
              <a:cxnLst/>
              <a:rect l="l" t="t" r="r" b="b"/>
              <a:pathLst>
                <a:path w="9064" h="15166" extrusionOk="0">
                  <a:moveTo>
                    <a:pt x="4542" y="0"/>
                  </a:moveTo>
                  <a:cubicBezTo>
                    <a:pt x="2035" y="0"/>
                    <a:pt x="1" y="2015"/>
                    <a:pt x="1" y="4522"/>
                  </a:cubicBezTo>
                  <a:cubicBezTo>
                    <a:pt x="1" y="6217"/>
                    <a:pt x="980" y="7630"/>
                    <a:pt x="2337" y="8403"/>
                  </a:cubicBezTo>
                  <a:lnTo>
                    <a:pt x="2337" y="12980"/>
                  </a:lnTo>
                  <a:cubicBezTo>
                    <a:pt x="2337" y="14186"/>
                    <a:pt x="3336" y="15165"/>
                    <a:pt x="4542" y="15165"/>
                  </a:cubicBezTo>
                  <a:cubicBezTo>
                    <a:pt x="5747" y="15165"/>
                    <a:pt x="6745" y="14186"/>
                    <a:pt x="6745" y="12980"/>
                  </a:cubicBezTo>
                  <a:lnTo>
                    <a:pt x="6745" y="8403"/>
                  </a:lnTo>
                  <a:cubicBezTo>
                    <a:pt x="8102" y="7630"/>
                    <a:pt x="9063" y="6217"/>
                    <a:pt x="9063" y="4522"/>
                  </a:cubicBezTo>
                  <a:cubicBezTo>
                    <a:pt x="9063" y="2015"/>
                    <a:pt x="7047" y="0"/>
                    <a:pt x="45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53;p16">
              <a:extLst>
                <a:ext uri="{FF2B5EF4-FFF2-40B4-BE49-F238E27FC236}">
                  <a16:creationId xmlns:a16="http://schemas.microsoft.com/office/drawing/2014/main" id="{314EC383-6210-4B1E-9143-B57B9069B5A5}"/>
                </a:ext>
              </a:extLst>
            </p:cNvPr>
            <p:cNvSpPr/>
            <p:nvPr/>
          </p:nvSpPr>
          <p:spPr>
            <a:xfrm>
              <a:off x="646616" y="4369439"/>
              <a:ext cx="2298485" cy="79033"/>
            </a:xfrm>
            <a:custGeom>
              <a:avLst/>
              <a:gdLst/>
              <a:ahLst/>
              <a:cxnLst/>
              <a:rect l="l" t="t" r="r" b="b"/>
              <a:pathLst>
                <a:path w="111794" h="3844" extrusionOk="0">
                  <a:moveTo>
                    <a:pt x="1" y="0"/>
                  </a:moveTo>
                  <a:lnTo>
                    <a:pt x="1" y="3786"/>
                  </a:lnTo>
                  <a:cubicBezTo>
                    <a:pt x="1" y="3824"/>
                    <a:pt x="19" y="3844"/>
                    <a:pt x="56" y="3844"/>
                  </a:cubicBezTo>
                  <a:lnTo>
                    <a:pt x="111736" y="3844"/>
                  </a:lnTo>
                  <a:cubicBezTo>
                    <a:pt x="111756" y="3844"/>
                    <a:pt x="111793" y="3824"/>
                    <a:pt x="111793" y="3786"/>
                  </a:cubicBezTo>
                  <a:lnTo>
                    <a:pt x="111793" y="0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54;p16">
              <a:extLst>
                <a:ext uri="{FF2B5EF4-FFF2-40B4-BE49-F238E27FC236}">
                  <a16:creationId xmlns:a16="http://schemas.microsoft.com/office/drawing/2014/main" id="{74242F46-7994-403C-AB74-F116E861D4D2}"/>
                </a:ext>
              </a:extLst>
            </p:cNvPr>
            <p:cNvSpPr/>
            <p:nvPr/>
          </p:nvSpPr>
          <p:spPr>
            <a:xfrm>
              <a:off x="636911" y="3860846"/>
              <a:ext cx="2317852" cy="532216"/>
            </a:xfrm>
            <a:custGeom>
              <a:avLst/>
              <a:gdLst/>
              <a:ahLst/>
              <a:cxnLst/>
              <a:rect l="l" t="t" r="r" b="b"/>
              <a:pathLst>
                <a:path w="112736" h="25886" extrusionOk="0">
                  <a:moveTo>
                    <a:pt x="21761" y="0"/>
                  </a:moveTo>
                  <a:cubicBezTo>
                    <a:pt x="20480" y="20"/>
                    <a:pt x="18840" y="792"/>
                    <a:pt x="18106" y="1753"/>
                  </a:cubicBezTo>
                  <a:lnTo>
                    <a:pt x="736" y="24172"/>
                  </a:lnTo>
                  <a:cubicBezTo>
                    <a:pt x="1" y="25114"/>
                    <a:pt x="962" y="25886"/>
                    <a:pt x="2884" y="25886"/>
                  </a:cubicBezTo>
                  <a:lnTo>
                    <a:pt x="109816" y="25886"/>
                  </a:lnTo>
                  <a:cubicBezTo>
                    <a:pt x="111756" y="25886"/>
                    <a:pt x="112735" y="25094"/>
                    <a:pt x="112039" y="24134"/>
                  </a:cubicBezTo>
                  <a:lnTo>
                    <a:pt x="95875" y="1753"/>
                  </a:lnTo>
                  <a:cubicBezTo>
                    <a:pt x="95159" y="774"/>
                    <a:pt x="93557" y="0"/>
                    <a:pt x="92276" y="0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55;p16">
              <a:extLst>
                <a:ext uri="{FF2B5EF4-FFF2-40B4-BE49-F238E27FC236}">
                  <a16:creationId xmlns:a16="http://schemas.microsoft.com/office/drawing/2014/main" id="{D51ECBCF-AA99-4E2D-9BEB-8681D4DEE9B6}"/>
                </a:ext>
              </a:extLst>
            </p:cNvPr>
            <p:cNvSpPr/>
            <p:nvPr/>
          </p:nvSpPr>
          <p:spPr>
            <a:xfrm>
              <a:off x="1008924" y="3907723"/>
              <a:ext cx="178029" cy="90279"/>
            </a:xfrm>
            <a:custGeom>
              <a:avLst/>
              <a:gdLst/>
              <a:ahLst/>
              <a:cxnLst/>
              <a:rect l="l" t="t" r="r" b="b"/>
              <a:pathLst>
                <a:path w="8659" h="4391" extrusionOk="0">
                  <a:moveTo>
                    <a:pt x="7699" y="1"/>
                  </a:moveTo>
                  <a:lnTo>
                    <a:pt x="4006" y="38"/>
                  </a:lnTo>
                  <a:cubicBezTo>
                    <a:pt x="3346" y="38"/>
                    <a:pt x="2537" y="415"/>
                    <a:pt x="2198" y="905"/>
                  </a:cubicBezTo>
                  <a:lnTo>
                    <a:pt x="332" y="3543"/>
                  </a:lnTo>
                  <a:cubicBezTo>
                    <a:pt x="1" y="4002"/>
                    <a:pt x="299" y="4390"/>
                    <a:pt x="979" y="4390"/>
                  </a:cubicBezTo>
                  <a:cubicBezTo>
                    <a:pt x="996" y="4390"/>
                    <a:pt x="1012" y="4390"/>
                    <a:pt x="1029" y="4390"/>
                  </a:cubicBezTo>
                  <a:lnTo>
                    <a:pt x="5023" y="4371"/>
                  </a:lnTo>
                  <a:cubicBezTo>
                    <a:pt x="5739" y="4371"/>
                    <a:pt x="6549" y="3975"/>
                    <a:pt x="6832" y="3505"/>
                  </a:cubicBezTo>
                  <a:lnTo>
                    <a:pt x="8377" y="867"/>
                  </a:lnTo>
                  <a:cubicBezTo>
                    <a:pt x="8659" y="377"/>
                    <a:pt x="8357" y="1"/>
                    <a:pt x="7699" y="1"/>
                  </a:cubicBez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56;p16">
              <a:extLst>
                <a:ext uri="{FF2B5EF4-FFF2-40B4-BE49-F238E27FC236}">
                  <a16:creationId xmlns:a16="http://schemas.microsoft.com/office/drawing/2014/main" id="{252834E7-902A-4FF6-B960-443EC2D28309}"/>
                </a:ext>
              </a:extLst>
            </p:cNvPr>
            <p:cNvSpPr/>
            <p:nvPr/>
          </p:nvSpPr>
          <p:spPr>
            <a:xfrm>
              <a:off x="1190428" y="3906551"/>
              <a:ext cx="166577" cy="90649"/>
            </a:xfrm>
            <a:custGeom>
              <a:avLst/>
              <a:gdLst/>
              <a:ahLst/>
              <a:cxnLst/>
              <a:rect l="l" t="t" r="r" b="b"/>
              <a:pathLst>
                <a:path w="8102" h="4409" extrusionOk="0">
                  <a:moveTo>
                    <a:pt x="7065" y="0"/>
                  </a:moveTo>
                  <a:lnTo>
                    <a:pt x="3372" y="38"/>
                  </a:lnTo>
                  <a:cubicBezTo>
                    <a:pt x="2714" y="38"/>
                    <a:pt x="1960" y="434"/>
                    <a:pt x="1715" y="905"/>
                  </a:cubicBezTo>
                  <a:lnTo>
                    <a:pt x="265" y="3562"/>
                  </a:lnTo>
                  <a:cubicBezTo>
                    <a:pt x="1" y="4032"/>
                    <a:pt x="378" y="4409"/>
                    <a:pt x="1094" y="4409"/>
                  </a:cubicBezTo>
                  <a:lnTo>
                    <a:pt x="5088" y="4391"/>
                  </a:lnTo>
                  <a:cubicBezTo>
                    <a:pt x="5804" y="4391"/>
                    <a:pt x="6537" y="3994"/>
                    <a:pt x="6745" y="3524"/>
                  </a:cubicBezTo>
                  <a:lnTo>
                    <a:pt x="7894" y="867"/>
                  </a:lnTo>
                  <a:cubicBezTo>
                    <a:pt x="8102" y="377"/>
                    <a:pt x="7725" y="0"/>
                    <a:pt x="7065" y="0"/>
                  </a:cubicBez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57;p16">
              <a:extLst>
                <a:ext uri="{FF2B5EF4-FFF2-40B4-BE49-F238E27FC236}">
                  <a16:creationId xmlns:a16="http://schemas.microsoft.com/office/drawing/2014/main" id="{10E64F56-AC00-43A2-882D-9E7D7F963783}"/>
                </a:ext>
              </a:extLst>
            </p:cNvPr>
            <p:cNvSpPr/>
            <p:nvPr/>
          </p:nvSpPr>
          <p:spPr>
            <a:xfrm>
              <a:off x="1371705" y="3905400"/>
              <a:ext cx="154961" cy="91040"/>
            </a:xfrm>
            <a:custGeom>
              <a:avLst/>
              <a:gdLst/>
              <a:ahLst/>
              <a:cxnLst/>
              <a:rect l="l" t="t" r="r" b="b"/>
              <a:pathLst>
                <a:path w="7537" h="4428" extrusionOk="0">
                  <a:moveTo>
                    <a:pt x="6444" y="1"/>
                  </a:moveTo>
                  <a:lnTo>
                    <a:pt x="2751" y="38"/>
                  </a:lnTo>
                  <a:cubicBezTo>
                    <a:pt x="2091" y="38"/>
                    <a:pt x="1413" y="433"/>
                    <a:pt x="1225" y="905"/>
                  </a:cubicBezTo>
                  <a:lnTo>
                    <a:pt x="189" y="3561"/>
                  </a:lnTo>
                  <a:cubicBezTo>
                    <a:pt x="1" y="4032"/>
                    <a:pt x="433" y="4427"/>
                    <a:pt x="1149" y="4427"/>
                  </a:cubicBezTo>
                  <a:lnTo>
                    <a:pt x="5143" y="4409"/>
                  </a:lnTo>
                  <a:cubicBezTo>
                    <a:pt x="5859" y="4389"/>
                    <a:pt x="6557" y="4013"/>
                    <a:pt x="6688" y="3523"/>
                  </a:cubicBezTo>
                  <a:lnTo>
                    <a:pt x="7404" y="867"/>
                  </a:lnTo>
                  <a:cubicBezTo>
                    <a:pt x="7537" y="377"/>
                    <a:pt x="7102" y="1"/>
                    <a:pt x="6444" y="1"/>
                  </a:cubicBez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58;p16">
              <a:extLst>
                <a:ext uri="{FF2B5EF4-FFF2-40B4-BE49-F238E27FC236}">
                  <a16:creationId xmlns:a16="http://schemas.microsoft.com/office/drawing/2014/main" id="{57816EA0-E3F7-400D-BB40-5A3DBA36A042}"/>
                </a:ext>
              </a:extLst>
            </p:cNvPr>
            <p:cNvSpPr/>
            <p:nvPr/>
          </p:nvSpPr>
          <p:spPr>
            <a:xfrm>
              <a:off x="1553353" y="3904228"/>
              <a:ext cx="142974" cy="91060"/>
            </a:xfrm>
            <a:custGeom>
              <a:avLst/>
              <a:gdLst/>
              <a:ahLst/>
              <a:cxnLst/>
              <a:rect l="l" t="t" r="r" b="b"/>
              <a:pathLst>
                <a:path w="6954" h="4429" extrusionOk="0">
                  <a:moveTo>
                    <a:pt x="5803" y="0"/>
                  </a:moveTo>
                  <a:lnTo>
                    <a:pt x="2130" y="38"/>
                  </a:lnTo>
                  <a:cubicBezTo>
                    <a:pt x="1452" y="38"/>
                    <a:pt x="830" y="434"/>
                    <a:pt x="717" y="905"/>
                  </a:cubicBezTo>
                  <a:lnTo>
                    <a:pt x="114" y="3580"/>
                  </a:lnTo>
                  <a:cubicBezTo>
                    <a:pt x="1" y="4052"/>
                    <a:pt x="491" y="4428"/>
                    <a:pt x="1206" y="4428"/>
                  </a:cubicBezTo>
                  <a:lnTo>
                    <a:pt x="5200" y="4409"/>
                  </a:lnTo>
                  <a:cubicBezTo>
                    <a:pt x="5916" y="4409"/>
                    <a:pt x="6539" y="4014"/>
                    <a:pt x="6594" y="3542"/>
                  </a:cubicBezTo>
                  <a:lnTo>
                    <a:pt x="6896" y="867"/>
                  </a:lnTo>
                  <a:cubicBezTo>
                    <a:pt x="6953" y="397"/>
                    <a:pt x="6463" y="0"/>
                    <a:pt x="5803" y="0"/>
                  </a:cubicBez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59;p16">
              <a:extLst>
                <a:ext uri="{FF2B5EF4-FFF2-40B4-BE49-F238E27FC236}">
                  <a16:creationId xmlns:a16="http://schemas.microsoft.com/office/drawing/2014/main" id="{9A046304-607D-487E-A04B-74132B5AB4C4}"/>
                </a:ext>
              </a:extLst>
            </p:cNvPr>
            <p:cNvSpPr/>
            <p:nvPr/>
          </p:nvSpPr>
          <p:spPr>
            <a:xfrm>
              <a:off x="1734630" y="3903076"/>
              <a:ext cx="134812" cy="91430"/>
            </a:xfrm>
            <a:custGeom>
              <a:avLst/>
              <a:gdLst/>
              <a:ahLst/>
              <a:cxnLst/>
              <a:rect l="l" t="t" r="r" b="b"/>
              <a:pathLst>
                <a:path w="6557" h="4447" extrusionOk="0">
                  <a:moveTo>
                    <a:pt x="5182" y="1"/>
                  </a:moveTo>
                  <a:lnTo>
                    <a:pt x="1508" y="38"/>
                  </a:lnTo>
                  <a:cubicBezTo>
                    <a:pt x="849" y="38"/>
                    <a:pt x="284" y="433"/>
                    <a:pt x="246" y="905"/>
                  </a:cubicBezTo>
                  <a:lnTo>
                    <a:pt x="38" y="3580"/>
                  </a:lnTo>
                  <a:cubicBezTo>
                    <a:pt x="1" y="4050"/>
                    <a:pt x="566" y="4447"/>
                    <a:pt x="1282" y="4447"/>
                  </a:cubicBezTo>
                  <a:lnTo>
                    <a:pt x="5276" y="4427"/>
                  </a:lnTo>
                  <a:cubicBezTo>
                    <a:pt x="5991" y="4427"/>
                    <a:pt x="6557" y="4032"/>
                    <a:pt x="6539" y="3542"/>
                  </a:cubicBezTo>
                  <a:lnTo>
                    <a:pt x="6426" y="867"/>
                  </a:lnTo>
                  <a:cubicBezTo>
                    <a:pt x="6406" y="396"/>
                    <a:pt x="5841" y="1"/>
                    <a:pt x="5182" y="1"/>
                  </a:cubicBez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60;p16">
              <a:extLst>
                <a:ext uri="{FF2B5EF4-FFF2-40B4-BE49-F238E27FC236}">
                  <a16:creationId xmlns:a16="http://schemas.microsoft.com/office/drawing/2014/main" id="{F71A5654-A3BE-45BA-804D-C894A860BCB7}"/>
                </a:ext>
              </a:extLst>
            </p:cNvPr>
            <p:cNvSpPr/>
            <p:nvPr/>
          </p:nvSpPr>
          <p:spPr>
            <a:xfrm>
              <a:off x="1910110" y="3902295"/>
              <a:ext cx="140610" cy="91060"/>
            </a:xfrm>
            <a:custGeom>
              <a:avLst/>
              <a:gdLst/>
              <a:ahLst/>
              <a:cxnLst/>
              <a:rect l="l" t="t" r="r" b="b"/>
              <a:pathLst>
                <a:path w="6839" h="4429" extrusionOk="0">
                  <a:moveTo>
                    <a:pt x="4890" y="0"/>
                  </a:moveTo>
                  <a:cubicBezTo>
                    <a:pt x="4874" y="0"/>
                    <a:pt x="4858" y="0"/>
                    <a:pt x="4841" y="1"/>
                  </a:cubicBezTo>
                  <a:lnTo>
                    <a:pt x="1169" y="19"/>
                  </a:lnTo>
                  <a:cubicBezTo>
                    <a:pt x="508" y="19"/>
                    <a:pt x="1" y="415"/>
                    <a:pt x="38" y="905"/>
                  </a:cubicBezTo>
                  <a:lnTo>
                    <a:pt x="264" y="3580"/>
                  </a:lnTo>
                  <a:cubicBezTo>
                    <a:pt x="301" y="4039"/>
                    <a:pt x="876" y="4428"/>
                    <a:pt x="1587" y="4428"/>
                  </a:cubicBezTo>
                  <a:cubicBezTo>
                    <a:pt x="1604" y="4428"/>
                    <a:pt x="1621" y="4428"/>
                    <a:pt x="1639" y="4427"/>
                  </a:cubicBezTo>
                  <a:lnTo>
                    <a:pt x="5615" y="4409"/>
                  </a:lnTo>
                  <a:cubicBezTo>
                    <a:pt x="6349" y="4409"/>
                    <a:pt x="6838" y="4013"/>
                    <a:pt x="6745" y="3543"/>
                  </a:cubicBezTo>
                  <a:lnTo>
                    <a:pt x="6217" y="848"/>
                  </a:lnTo>
                  <a:cubicBezTo>
                    <a:pt x="6125" y="389"/>
                    <a:pt x="5548" y="0"/>
                    <a:pt x="4890" y="0"/>
                  </a:cubicBez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61;p16">
              <a:extLst>
                <a:ext uri="{FF2B5EF4-FFF2-40B4-BE49-F238E27FC236}">
                  <a16:creationId xmlns:a16="http://schemas.microsoft.com/office/drawing/2014/main" id="{00378300-E628-4468-9627-8A9D3A678A20}"/>
                </a:ext>
              </a:extLst>
            </p:cNvPr>
            <p:cNvSpPr/>
            <p:nvPr/>
          </p:nvSpPr>
          <p:spPr>
            <a:xfrm>
              <a:off x="2079771" y="3901123"/>
              <a:ext cx="152617" cy="91430"/>
            </a:xfrm>
            <a:custGeom>
              <a:avLst/>
              <a:gdLst/>
              <a:ahLst/>
              <a:cxnLst/>
              <a:rect l="l" t="t" r="r" b="b"/>
              <a:pathLst>
                <a:path w="7423" h="4447" extrusionOk="0">
                  <a:moveTo>
                    <a:pt x="4847" y="0"/>
                  </a:moveTo>
                  <a:cubicBezTo>
                    <a:pt x="4833" y="0"/>
                    <a:pt x="4818" y="0"/>
                    <a:pt x="4803" y="1"/>
                  </a:cubicBezTo>
                  <a:lnTo>
                    <a:pt x="1111" y="20"/>
                  </a:lnTo>
                  <a:cubicBezTo>
                    <a:pt x="452" y="20"/>
                    <a:pt x="0" y="415"/>
                    <a:pt x="113" y="905"/>
                  </a:cubicBezTo>
                  <a:lnTo>
                    <a:pt x="754" y="3580"/>
                  </a:lnTo>
                  <a:cubicBezTo>
                    <a:pt x="867" y="4070"/>
                    <a:pt x="1545" y="4447"/>
                    <a:pt x="2261" y="4447"/>
                  </a:cubicBezTo>
                  <a:lnTo>
                    <a:pt x="6255" y="4429"/>
                  </a:lnTo>
                  <a:cubicBezTo>
                    <a:pt x="6971" y="4429"/>
                    <a:pt x="7423" y="4032"/>
                    <a:pt x="7253" y="3542"/>
                  </a:cubicBezTo>
                  <a:lnTo>
                    <a:pt x="6311" y="867"/>
                  </a:lnTo>
                  <a:cubicBezTo>
                    <a:pt x="6146" y="388"/>
                    <a:pt x="5493" y="0"/>
                    <a:pt x="4847" y="0"/>
                  </a:cubicBez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62;p16">
              <a:extLst>
                <a:ext uri="{FF2B5EF4-FFF2-40B4-BE49-F238E27FC236}">
                  <a16:creationId xmlns:a16="http://schemas.microsoft.com/office/drawing/2014/main" id="{6529AF79-82C8-4C4B-8986-0D02CFB1C675}"/>
                </a:ext>
              </a:extLst>
            </p:cNvPr>
            <p:cNvSpPr/>
            <p:nvPr/>
          </p:nvSpPr>
          <p:spPr>
            <a:xfrm>
              <a:off x="2249782" y="3899972"/>
              <a:ext cx="163884" cy="91821"/>
            </a:xfrm>
            <a:custGeom>
              <a:avLst/>
              <a:gdLst/>
              <a:ahLst/>
              <a:cxnLst/>
              <a:rect l="l" t="t" r="r" b="b"/>
              <a:pathLst>
                <a:path w="7971" h="4466" extrusionOk="0">
                  <a:moveTo>
                    <a:pt x="4777" y="0"/>
                  </a:moveTo>
                  <a:cubicBezTo>
                    <a:pt x="4762" y="0"/>
                    <a:pt x="4746" y="0"/>
                    <a:pt x="4730" y="1"/>
                  </a:cubicBezTo>
                  <a:lnTo>
                    <a:pt x="1038" y="19"/>
                  </a:lnTo>
                  <a:cubicBezTo>
                    <a:pt x="378" y="19"/>
                    <a:pt x="1" y="415"/>
                    <a:pt x="189" y="905"/>
                  </a:cubicBezTo>
                  <a:lnTo>
                    <a:pt x="1244" y="3598"/>
                  </a:lnTo>
                  <a:cubicBezTo>
                    <a:pt x="1433" y="4070"/>
                    <a:pt x="2168" y="4465"/>
                    <a:pt x="2884" y="4465"/>
                  </a:cubicBezTo>
                  <a:lnTo>
                    <a:pt x="6878" y="4447"/>
                  </a:lnTo>
                  <a:cubicBezTo>
                    <a:pt x="7594" y="4427"/>
                    <a:pt x="7971" y="4033"/>
                    <a:pt x="7725" y="3561"/>
                  </a:cubicBezTo>
                  <a:lnTo>
                    <a:pt x="6369" y="868"/>
                  </a:lnTo>
                  <a:cubicBezTo>
                    <a:pt x="6130" y="389"/>
                    <a:pt x="5424" y="0"/>
                    <a:pt x="4777" y="0"/>
                  </a:cubicBez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63;p16">
              <a:extLst>
                <a:ext uri="{FF2B5EF4-FFF2-40B4-BE49-F238E27FC236}">
                  <a16:creationId xmlns:a16="http://schemas.microsoft.com/office/drawing/2014/main" id="{E64AD516-BC92-4BD9-807F-E2B9BF63D683}"/>
                </a:ext>
              </a:extLst>
            </p:cNvPr>
            <p:cNvSpPr/>
            <p:nvPr/>
          </p:nvSpPr>
          <p:spPr>
            <a:xfrm>
              <a:off x="2419443" y="3898800"/>
              <a:ext cx="175870" cy="91842"/>
            </a:xfrm>
            <a:custGeom>
              <a:avLst/>
              <a:gdLst/>
              <a:ahLst/>
              <a:cxnLst/>
              <a:rect l="l" t="t" r="r" b="b"/>
              <a:pathLst>
                <a:path w="8554" h="4467" extrusionOk="0">
                  <a:moveTo>
                    <a:pt x="4717" y="0"/>
                  </a:moveTo>
                  <a:cubicBezTo>
                    <a:pt x="4702" y="0"/>
                    <a:pt x="4687" y="0"/>
                    <a:pt x="4673" y="1"/>
                  </a:cubicBezTo>
                  <a:lnTo>
                    <a:pt x="980" y="20"/>
                  </a:lnTo>
                  <a:cubicBezTo>
                    <a:pt x="322" y="20"/>
                    <a:pt x="1" y="415"/>
                    <a:pt x="264" y="905"/>
                  </a:cubicBezTo>
                  <a:lnTo>
                    <a:pt x="1734" y="3600"/>
                  </a:lnTo>
                  <a:cubicBezTo>
                    <a:pt x="1997" y="4090"/>
                    <a:pt x="2808" y="4466"/>
                    <a:pt x="3524" y="4466"/>
                  </a:cubicBezTo>
                  <a:lnTo>
                    <a:pt x="7518" y="4447"/>
                  </a:lnTo>
                  <a:cubicBezTo>
                    <a:pt x="8234" y="4447"/>
                    <a:pt x="8554" y="4052"/>
                    <a:pt x="8234" y="3562"/>
                  </a:cubicBezTo>
                  <a:lnTo>
                    <a:pt x="6444" y="867"/>
                  </a:lnTo>
                  <a:cubicBezTo>
                    <a:pt x="6131" y="388"/>
                    <a:pt x="5368" y="0"/>
                    <a:pt x="4717" y="0"/>
                  </a:cubicBez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64;p16">
              <a:extLst>
                <a:ext uri="{FF2B5EF4-FFF2-40B4-BE49-F238E27FC236}">
                  <a16:creationId xmlns:a16="http://schemas.microsoft.com/office/drawing/2014/main" id="{2B3EBF67-5FD4-4785-A863-33644D9BD7DD}"/>
                </a:ext>
              </a:extLst>
            </p:cNvPr>
            <p:cNvSpPr/>
            <p:nvPr/>
          </p:nvSpPr>
          <p:spPr>
            <a:xfrm>
              <a:off x="926273" y="4025079"/>
              <a:ext cx="191743" cy="90279"/>
            </a:xfrm>
            <a:custGeom>
              <a:avLst/>
              <a:gdLst/>
              <a:ahLst/>
              <a:cxnLst/>
              <a:rect l="l" t="t" r="r" b="b"/>
              <a:pathLst>
                <a:path w="9326" h="4391" extrusionOk="0">
                  <a:moveTo>
                    <a:pt x="8233" y="0"/>
                  </a:moveTo>
                  <a:lnTo>
                    <a:pt x="4145" y="20"/>
                  </a:lnTo>
                  <a:cubicBezTo>
                    <a:pt x="3410" y="20"/>
                    <a:pt x="2543" y="415"/>
                    <a:pt x="2204" y="886"/>
                  </a:cubicBezTo>
                  <a:lnTo>
                    <a:pt x="340" y="3542"/>
                  </a:lnTo>
                  <a:cubicBezTo>
                    <a:pt x="1" y="4014"/>
                    <a:pt x="358" y="4391"/>
                    <a:pt x="1149" y="4391"/>
                  </a:cubicBezTo>
                  <a:lnTo>
                    <a:pt x="5557" y="4371"/>
                  </a:lnTo>
                  <a:cubicBezTo>
                    <a:pt x="6349" y="4371"/>
                    <a:pt x="7215" y="3994"/>
                    <a:pt x="7499" y="3504"/>
                  </a:cubicBezTo>
                  <a:lnTo>
                    <a:pt x="9043" y="867"/>
                  </a:lnTo>
                  <a:cubicBezTo>
                    <a:pt x="9325" y="377"/>
                    <a:pt x="8968" y="0"/>
                    <a:pt x="8233" y="0"/>
                  </a:cubicBez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65;p16">
              <a:extLst>
                <a:ext uri="{FF2B5EF4-FFF2-40B4-BE49-F238E27FC236}">
                  <a16:creationId xmlns:a16="http://schemas.microsoft.com/office/drawing/2014/main" id="{EBBC8486-99B0-4206-9D2D-DDBACB89152E}"/>
                </a:ext>
              </a:extLst>
            </p:cNvPr>
            <p:cNvSpPr/>
            <p:nvPr/>
          </p:nvSpPr>
          <p:spPr>
            <a:xfrm>
              <a:off x="1126137" y="4024298"/>
              <a:ext cx="180126" cy="90279"/>
            </a:xfrm>
            <a:custGeom>
              <a:avLst/>
              <a:gdLst/>
              <a:ahLst/>
              <a:cxnLst/>
              <a:rect l="l" t="t" r="r" b="b"/>
              <a:pathLst>
                <a:path w="8761" h="4391" extrusionOk="0">
                  <a:moveTo>
                    <a:pt x="7592" y="1"/>
                  </a:moveTo>
                  <a:lnTo>
                    <a:pt x="3505" y="20"/>
                  </a:lnTo>
                  <a:cubicBezTo>
                    <a:pt x="2769" y="20"/>
                    <a:pt x="1978" y="415"/>
                    <a:pt x="1714" y="887"/>
                  </a:cubicBezTo>
                  <a:lnTo>
                    <a:pt x="264" y="3542"/>
                  </a:lnTo>
                  <a:cubicBezTo>
                    <a:pt x="1" y="4014"/>
                    <a:pt x="433" y="4391"/>
                    <a:pt x="1224" y="4391"/>
                  </a:cubicBezTo>
                  <a:lnTo>
                    <a:pt x="5615" y="4391"/>
                  </a:lnTo>
                  <a:cubicBezTo>
                    <a:pt x="6406" y="4371"/>
                    <a:pt x="7215" y="3995"/>
                    <a:pt x="7423" y="3505"/>
                  </a:cubicBezTo>
                  <a:lnTo>
                    <a:pt x="8554" y="867"/>
                  </a:lnTo>
                  <a:cubicBezTo>
                    <a:pt x="8760" y="377"/>
                    <a:pt x="8328" y="1"/>
                    <a:pt x="7592" y="1"/>
                  </a:cubicBez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66;p16">
              <a:extLst>
                <a:ext uri="{FF2B5EF4-FFF2-40B4-BE49-F238E27FC236}">
                  <a16:creationId xmlns:a16="http://schemas.microsoft.com/office/drawing/2014/main" id="{9A921384-13D0-42BA-8C3F-13DBB257FBCF}"/>
                </a:ext>
              </a:extLst>
            </p:cNvPr>
            <p:cNvSpPr/>
            <p:nvPr/>
          </p:nvSpPr>
          <p:spPr>
            <a:xfrm>
              <a:off x="1326000" y="4023517"/>
              <a:ext cx="168510" cy="90670"/>
            </a:xfrm>
            <a:custGeom>
              <a:avLst/>
              <a:gdLst/>
              <a:ahLst/>
              <a:cxnLst/>
              <a:rect l="l" t="t" r="r" b="b"/>
              <a:pathLst>
                <a:path w="8196" h="4410" extrusionOk="0">
                  <a:moveTo>
                    <a:pt x="6971" y="1"/>
                  </a:moveTo>
                  <a:lnTo>
                    <a:pt x="2882" y="21"/>
                  </a:lnTo>
                  <a:cubicBezTo>
                    <a:pt x="2148" y="21"/>
                    <a:pt x="1413" y="415"/>
                    <a:pt x="1225" y="887"/>
                  </a:cubicBezTo>
                  <a:lnTo>
                    <a:pt x="189" y="3543"/>
                  </a:lnTo>
                  <a:cubicBezTo>
                    <a:pt x="1" y="4014"/>
                    <a:pt x="491" y="4409"/>
                    <a:pt x="1282" y="4409"/>
                  </a:cubicBezTo>
                  <a:lnTo>
                    <a:pt x="5690" y="4391"/>
                  </a:lnTo>
                  <a:cubicBezTo>
                    <a:pt x="6482" y="4391"/>
                    <a:pt x="7215" y="3995"/>
                    <a:pt x="7348" y="3525"/>
                  </a:cubicBezTo>
                  <a:lnTo>
                    <a:pt x="8064" y="849"/>
                  </a:lnTo>
                  <a:cubicBezTo>
                    <a:pt x="8195" y="378"/>
                    <a:pt x="7705" y="1"/>
                    <a:pt x="6971" y="1"/>
                  </a:cubicBez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67;p16">
              <a:extLst>
                <a:ext uri="{FF2B5EF4-FFF2-40B4-BE49-F238E27FC236}">
                  <a16:creationId xmlns:a16="http://schemas.microsoft.com/office/drawing/2014/main" id="{FE891E3E-CE49-4F30-9BC3-AAFD9FE59145}"/>
                </a:ext>
              </a:extLst>
            </p:cNvPr>
            <p:cNvSpPr/>
            <p:nvPr/>
          </p:nvSpPr>
          <p:spPr>
            <a:xfrm>
              <a:off x="1526234" y="4022386"/>
              <a:ext cx="156914" cy="91019"/>
            </a:xfrm>
            <a:custGeom>
              <a:avLst/>
              <a:gdLst/>
              <a:ahLst/>
              <a:cxnLst/>
              <a:rect l="l" t="t" r="r" b="b"/>
              <a:pathLst>
                <a:path w="7632" h="4427" extrusionOk="0">
                  <a:moveTo>
                    <a:pt x="6331" y="0"/>
                  </a:moveTo>
                  <a:lnTo>
                    <a:pt x="2244" y="18"/>
                  </a:lnTo>
                  <a:cubicBezTo>
                    <a:pt x="1508" y="38"/>
                    <a:pt x="830" y="415"/>
                    <a:pt x="717" y="904"/>
                  </a:cubicBezTo>
                  <a:lnTo>
                    <a:pt x="96" y="3560"/>
                  </a:lnTo>
                  <a:cubicBezTo>
                    <a:pt x="1" y="4050"/>
                    <a:pt x="548" y="4427"/>
                    <a:pt x="1339" y="4427"/>
                  </a:cubicBezTo>
                  <a:lnTo>
                    <a:pt x="5728" y="4409"/>
                  </a:lnTo>
                  <a:cubicBezTo>
                    <a:pt x="6519" y="4409"/>
                    <a:pt x="7198" y="4012"/>
                    <a:pt x="7255" y="3542"/>
                  </a:cubicBezTo>
                  <a:lnTo>
                    <a:pt x="7574" y="867"/>
                  </a:lnTo>
                  <a:cubicBezTo>
                    <a:pt x="7632" y="395"/>
                    <a:pt x="7066" y="0"/>
                    <a:pt x="6331" y="0"/>
                  </a:cubicBez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68;p16">
              <a:extLst>
                <a:ext uri="{FF2B5EF4-FFF2-40B4-BE49-F238E27FC236}">
                  <a16:creationId xmlns:a16="http://schemas.microsoft.com/office/drawing/2014/main" id="{66ACD0A7-C7F4-4264-BC80-536151760230}"/>
                </a:ext>
              </a:extLst>
            </p:cNvPr>
            <p:cNvSpPr/>
            <p:nvPr/>
          </p:nvSpPr>
          <p:spPr>
            <a:xfrm>
              <a:off x="1726119" y="4021605"/>
              <a:ext cx="148382" cy="91019"/>
            </a:xfrm>
            <a:custGeom>
              <a:avLst/>
              <a:gdLst/>
              <a:ahLst/>
              <a:cxnLst/>
              <a:rect l="l" t="t" r="r" b="b"/>
              <a:pathLst>
                <a:path w="7217" h="4427" extrusionOk="0">
                  <a:moveTo>
                    <a:pt x="5709" y="0"/>
                  </a:moveTo>
                  <a:lnTo>
                    <a:pt x="1620" y="19"/>
                  </a:lnTo>
                  <a:cubicBezTo>
                    <a:pt x="886" y="19"/>
                    <a:pt x="264" y="415"/>
                    <a:pt x="226" y="905"/>
                  </a:cubicBezTo>
                  <a:lnTo>
                    <a:pt x="38" y="3560"/>
                  </a:lnTo>
                  <a:cubicBezTo>
                    <a:pt x="0" y="4050"/>
                    <a:pt x="603" y="4427"/>
                    <a:pt x="1394" y="4427"/>
                  </a:cubicBezTo>
                  <a:lnTo>
                    <a:pt x="5803" y="4427"/>
                  </a:lnTo>
                  <a:cubicBezTo>
                    <a:pt x="6594" y="4409"/>
                    <a:pt x="7216" y="4032"/>
                    <a:pt x="7197" y="3542"/>
                  </a:cubicBezTo>
                  <a:lnTo>
                    <a:pt x="7084" y="867"/>
                  </a:lnTo>
                  <a:cubicBezTo>
                    <a:pt x="7066" y="395"/>
                    <a:pt x="6443" y="0"/>
                    <a:pt x="5709" y="0"/>
                  </a:cubicBez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69;p16">
              <a:extLst>
                <a:ext uri="{FF2B5EF4-FFF2-40B4-BE49-F238E27FC236}">
                  <a16:creationId xmlns:a16="http://schemas.microsoft.com/office/drawing/2014/main" id="{3DAD6730-A531-4BBF-9794-BD96BAE40628}"/>
                </a:ext>
              </a:extLst>
            </p:cNvPr>
            <p:cNvSpPr/>
            <p:nvPr/>
          </p:nvSpPr>
          <p:spPr>
            <a:xfrm>
              <a:off x="1919773" y="4020823"/>
              <a:ext cx="154591" cy="91430"/>
            </a:xfrm>
            <a:custGeom>
              <a:avLst/>
              <a:gdLst/>
              <a:ahLst/>
              <a:cxnLst/>
              <a:rect l="l" t="t" r="r" b="b"/>
              <a:pathLst>
                <a:path w="7519" h="4447" extrusionOk="0">
                  <a:moveTo>
                    <a:pt x="5389" y="1"/>
                  </a:moveTo>
                  <a:lnTo>
                    <a:pt x="1301" y="19"/>
                  </a:lnTo>
                  <a:cubicBezTo>
                    <a:pt x="566" y="19"/>
                    <a:pt x="1" y="415"/>
                    <a:pt x="38" y="905"/>
                  </a:cubicBezTo>
                  <a:lnTo>
                    <a:pt x="264" y="3580"/>
                  </a:lnTo>
                  <a:cubicBezTo>
                    <a:pt x="302" y="4051"/>
                    <a:pt x="980" y="4447"/>
                    <a:pt x="1772" y="4447"/>
                  </a:cubicBezTo>
                  <a:lnTo>
                    <a:pt x="6162" y="4427"/>
                  </a:lnTo>
                  <a:cubicBezTo>
                    <a:pt x="6953" y="4427"/>
                    <a:pt x="7518" y="4032"/>
                    <a:pt x="7423" y="3543"/>
                  </a:cubicBezTo>
                  <a:lnTo>
                    <a:pt x="6896" y="867"/>
                  </a:lnTo>
                  <a:cubicBezTo>
                    <a:pt x="6803" y="378"/>
                    <a:pt x="6124" y="1"/>
                    <a:pt x="5389" y="1"/>
                  </a:cubicBez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70;p16">
              <a:extLst>
                <a:ext uri="{FF2B5EF4-FFF2-40B4-BE49-F238E27FC236}">
                  <a16:creationId xmlns:a16="http://schemas.microsoft.com/office/drawing/2014/main" id="{9D1E3E5D-0378-450F-B4C5-6B1CAF4D75C4}"/>
                </a:ext>
              </a:extLst>
            </p:cNvPr>
            <p:cNvSpPr/>
            <p:nvPr/>
          </p:nvSpPr>
          <p:spPr>
            <a:xfrm>
              <a:off x="2108021" y="4020063"/>
              <a:ext cx="166207" cy="91430"/>
            </a:xfrm>
            <a:custGeom>
              <a:avLst/>
              <a:gdLst/>
              <a:ahLst/>
              <a:cxnLst/>
              <a:rect l="l" t="t" r="r" b="b"/>
              <a:pathLst>
                <a:path w="8084" h="4447" extrusionOk="0">
                  <a:moveTo>
                    <a:pt x="5333" y="0"/>
                  </a:moveTo>
                  <a:lnTo>
                    <a:pt x="1244" y="18"/>
                  </a:lnTo>
                  <a:cubicBezTo>
                    <a:pt x="510" y="18"/>
                    <a:pt x="1" y="415"/>
                    <a:pt x="114" y="904"/>
                  </a:cubicBezTo>
                  <a:lnTo>
                    <a:pt x="754" y="3580"/>
                  </a:lnTo>
                  <a:cubicBezTo>
                    <a:pt x="867" y="4050"/>
                    <a:pt x="1603" y="4446"/>
                    <a:pt x="2394" y="4446"/>
                  </a:cubicBezTo>
                  <a:lnTo>
                    <a:pt x="6802" y="4427"/>
                  </a:lnTo>
                  <a:cubicBezTo>
                    <a:pt x="7594" y="4427"/>
                    <a:pt x="8084" y="4032"/>
                    <a:pt x="7913" y="3560"/>
                  </a:cubicBezTo>
                  <a:lnTo>
                    <a:pt x="6971" y="867"/>
                  </a:lnTo>
                  <a:cubicBezTo>
                    <a:pt x="6802" y="377"/>
                    <a:pt x="6067" y="0"/>
                    <a:pt x="5333" y="0"/>
                  </a:cubicBez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71;p16">
              <a:extLst>
                <a:ext uri="{FF2B5EF4-FFF2-40B4-BE49-F238E27FC236}">
                  <a16:creationId xmlns:a16="http://schemas.microsoft.com/office/drawing/2014/main" id="{9B11CAF3-B690-4F38-AFCC-3E16A415AB9D}"/>
                </a:ext>
              </a:extLst>
            </p:cNvPr>
            <p:cNvSpPr/>
            <p:nvPr/>
          </p:nvSpPr>
          <p:spPr>
            <a:xfrm>
              <a:off x="2296268" y="4019261"/>
              <a:ext cx="177823" cy="91451"/>
            </a:xfrm>
            <a:custGeom>
              <a:avLst/>
              <a:gdLst/>
              <a:ahLst/>
              <a:cxnLst/>
              <a:rect l="l" t="t" r="r" b="b"/>
              <a:pathLst>
                <a:path w="8649" h="4448" extrusionOk="0">
                  <a:moveTo>
                    <a:pt x="5328" y="1"/>
                  </a:moveTo>
                  <a:cubicBezTo>
                    <a:pt x="5311" y="1"/>
                    <a:pt x="5293" y="1"/>
                    <a:pt x="5276" y="1"/>
                  </a:cubicBezTo>
                  <a:lnTo>
                    <a:pt x="1188" y="20"/>
                  </a:lnTo>
                  <a:cubicBezTo>
                    <a:pt x="453" y="20"/>
                    <a:pt x="1" y="416"/>
                    <a:pt x="189" y="886"/>
                  </a:cubicBezTo>
                  <a:lnTo>
                    <a:pt x="1244" y="3581"/>
                  </a:lnTo>
                  <a:cubicBezTo>
                    <a:pt x="1432" y="4071"/>
                    <a:pt x="2243" y="4448"/>
                    <a:pt x="3034" y="4448"/>
                  </a:cubicBezTo>
                  <a:lnTo>
                    <a:pt x="7423" y="4448"/>
                  </a:lnTo>
                  <a:cubicBezTo>
                    <a:pt x="8215" y="4428"/>
                    <a:pt x="8649" y="4033"/>
                    <a:pt x="8403" y="3561"/>
                  </a:cubicBezTo>
                  <a:lnTo>
                    <a:pt x="7047" y="868"/>
                  </a:lnTo>
                  <a:cubicBezTo>
                    <a:pt x="6808" y="390"/>
                    <a:pt x="6048" y="1"/>
                    <a:pt x="5328" y="1"/>
                  </a:cubicBez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72;p16">
              <a:extLst>
                <a:ext uri="{FF2B5EF4-FFF2-40B4-BE49-F238E27FC236}">
                  <a16:creationId xmlns:a16="http://schemas.microsoft.com/office/drawing/2014/main" id="{1CDFEFE2-2469-4030-967D-61C3D42D2F47}"/>
                </a:ext>
              </a:extLst>
            </p:cNvPr>
            <p:cNvSpPr/>
            <p:nvPr/>
          </p:nvSpPr>
          <p:spPr>
            <a:xfrm>
              <a:off x="2484515" y="4018109"/>
              <a:ext cx="189810" cy="92191"/>
            </a:xfrm>
            <a:custGeom>
              <a:avLst/>
              <a:gdLst/>
              <a:ahLst/>
              <a:cxnLst/>
              <a:rect l="l" t="t" r="r" b="b"/>
              <a:pathLst>
                <a:path w="9232" h="4484" extrusionOk="0">
                  <a:moveTo>
                    <a:pt x="5220" y="0"/>
                  </a:moveTo>
                  <a:lnTo>
                    <a:pt x="1131" y="20"/>
                  </a:lnTo>
                  <a:cubicBezTo>
                    <a:pt x="397" y="38"/>
                    <a:pt x="1" y="434"/>
                    <a:pt x="284" y="904"/>
                  </a:cubicBezTo>
                  <a:lnTo>
                    <a:pt x="1753" y="3599"/>
                  </a:lnTo>
                  <a:cubicBezTo>
                    <a:pt x="2017" y="4089"/>
                    <a:pt x="2864" y="4484"/>
                    <a:pt x="3655" y="4484"/>
                  </a:cubicBezTo>
                  <a:lnTo>
                    <a:pt x="8046" y="4466"/>
                  </a:lnTo>
                  <a:cubicBezTo>
                    <a:pt x="8837" y="4466"/>
                    <a:pt x="9232" y="4069"/>
                    <a:pt x="8912" y="3580"/>
                  </a:cubicBezTo>
                  <a:lnTo>
                    <a:pt x="7122" y="886"/>
                  </a:lnTo>
                  <a:cubicBezTo>
                    <a:pt x="6802" y="397"/>
                    <a:pt x="5954" y="0"/>
                    <a:pt x="5220" y="0"/>
                  </a:cubicBez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73;p16">
              <a:extLst>
                <a:ext uri="{FF2B5EF4-FFF2-40B4-BE49-F238E27FC236}">
                  <a16:creationId xmlns:a16="http://schemas.microsoft.com/office/drawing/2014/main" id="{B5B68FC9-27EF-4B2D-9AD4-B4DB20D50FC9}"/>
                </a:ext>
              </a:extLst>
            </p:cNvPr>
            <p:cNvSpPr/>
            <p:nvPr/>
          </p:nvSpPr>
          <p:spPr>
            <a:xfrm>
              <a:off x="839098" y="4148254"/>
              <a:ext cx="414099" cy="90649"/>
            </a:xfrm>
            <a:custGeom>
              <a:avLst/>
              <a:gdLst/>
              <a:ahLst/>
              <a:cxnLst/>
              <a:rect l="l" t="t" r="r" b="b"/>
              <a:pathLst>
                <a:path w="20141" h="4409" extrusionOk="0">
                  <a:moveTo>
                    <a:pt x="18840" y="0"/>
                  </a:moveTo>
                  <a:lnTo>
                    <a:pt x="4278" y="38"/>
                  </a:lnTo>
                  <a:cubicBezTo>
                    <a:pt x="3467" y="38"/>
                    <a:pt x="2525" y="434"/>
                    <a:pt x="2206" y="905"/>
                  </a:cubicBezTo>
                  <a:lnTo>
                    <a:pt x="340" y="3562"/>
                  </a:lnTo>
                  <a:cubicBezTo>
                    <a:pt x="1" y="4032"/>
                    <a:pt x="435" y="4409"/>
                    <a:pt x="1302" y="4409"/>
                  </a:cubicBezTo>
                  <a:lnTo>
                    <a:pt x="16843" y="4391"/>
                  </a:lnTo>
                  <a:cubicBezTo>
                    <a:pt x="17710" y="4391"/>
                    <a:pt x="18596" y="3994"/>
                    <a:pt x="18785" y="3524"/>
                  </a:cubicBezTo>
                  <a:lnTo>
                    <a:pt x="19933" y="867"/>
                  </a:lnTo>
                  <a:cubicBezTo>
                    <a:pt x="20141" y="377"/>
                    <a:pt x="19651" y="0"/>
                    <a:pt x="18840" y="0"/>
                  </a:cubicBez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74;p16">
              <a:extLst>
                <a:ext uri="{FF2B5EF4-FFF2-40B4-BE49-F238E27FC236}">
                  <a16:creationId xmlns:a16="http://schemas.microsoft.com/office/drawing/2014/main" id="{2E54D2BB-EB3B-4985-903A-FBF4C351D241}"/>
                </a:ext>
              </a:extLst>
            </p:cNvPr>
            <p:cNvSpPr/>
            <p:nvPr/>
          </p:nvSpPr>
          <p:spPr>
            <a:xfrm>
              <a:off x="1277972" y="4147884"/>
              <a:ext cx="182840" cy="90238"/>
            </a:xfrm>
            <a:custGeom>
              <a:avLst/>
              <a:gdLst/>
              <a:ahLst/>
              <a:cxnLst/>
              <a:rect l="l" t="t" r="r" b="b"/>
              <a:pathLst>
                <a:path w="8893" h="4389" extrusionOk="0">
                  <a:moveTo>
                    <a:pt x="3015" y="0"/>
                  </a:moveTo>
                  <a:cubicBezTo>
                    <a:pt x="2204" y="0"/>
                    <a:pt x="1395" y="395"/>
                    <a:pt x="1206" y="867"/>
                  </a:cubicBezTo>
                  <a:lnTo>
                    <a:pt x="189" y="3542"/>
                  </a:lnTo>
                  <a:cubicBezTo>
                    <a:pt x="1" y="4012"/>
                    <a:pt x="546" y="4389"/>
                    <a:pt x="1413" y="4389"/>
                  </a:cubicBezTo>
                  <a:lnTo>
                    <a:pt x="6236" y="4389"/>
                  </a:lnTo>
                  <a:cubicBezTo>
                    <a:pt x="7102" y="4389"/>
                    <a:pt x="7913" y="3994"/>
                    <a:pt x="8044" y="3522"/>
                  </a:cubicBezTo>
                  <a:lnTo>
                    <a:pt x="8760" y="847"/>
                  </a:lnTo>
                  <a:cubicBezTo>
                    <a:pt x="8893" y="377"/>
                    <a:pt x="8346" y="0"/>
                    <a:pt x="7536" y="0"/>
                  </a:cubicBez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75;p16">
              <a:extLst>
                <a:ext uri="{FF2B5EF4-FFF2-40B4-BE49-F238E27FC236}">
                  <a16:creationId xmlns:a16="http://schemas.microsoft.com/office/drawing/2014/main" id="{88453C47-50A7-4447-BFE6-CD95F59AF858}"/>
                </a:ext>
              </a:extLst>
            </p:cNvPr>
            <p:cNvSpPr/>
            <p:nvPr/>
          </p:nvSpPr>
          <p:spPr>
            <a:xfrm>
              <a:off x="1231095" y="4267543"/>
              <a:ext cx="1130677" cy="91430"/>
            </a:xfrm>
            <a:custGeom>
              <a:avLst/>
              <a:gdLst/>
              <a:ahLst/>
              <a:cxnLst/>
              <a:rect l="l" t="t" r="r" b="b"/>
              <a:pathLst>
                <a:path w="54994" h="4447" extrusionOk="0">
                  <a:moveTo>
                    <a:pt x="51959" y="1"/>
                  </a:moveTo>
                  <a:lnTo>
                    <a:pt x="3147" y="58"/>
                  </a:lnTo>
                  <a:cubicBezTo>
                    <a:pt x="2261" y="58"/>
                    <a:pt x="1394" y="453"/>
                    <a:pt x="1206" y="925"/>
                  </a:cubicBezTo>
                  <a:lnTo>
                    <a:pt x="189" y="3580"/>
                  </a:lnTo>
                  <a:cubicBezTo>
                    <a:pt x="0" y="4070"/>
                    <a:pt x="603" y="4447"/>
                    <a:pt x="1545" y="4447"/>
                  </a:cubicBezTo>
                  <a:lnTo>
                    <a:pt x="53411" y="4429"/>
                  </a:lnTo>
                  <a:cubicBezTo>
                    <a:pt x="54353" y="4429"/>
                    <a:pt x="54993" y="4052"/>
                    <a:pt x="54823" y="3562"/>
                  </a:cubicBezTo>
                  <a:lnTo>
                    <a:pt x="53863" y="867"/>
                  </a:lnTo>
                  <a:cubicBezTo>
                    <a:pt x="53693" y="397"/>
                    <a:pt x="52846" y="1"/>
                    <a:pt x="51959" y="1"/>
                  </a:cubicBez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76;p16">
              <a:extLst>
                <a:ext uri="{FF2B5EF4-FFF2-40B4-BE49-F238E27FC236}">
                  <a16:creationId xmlns:a16="http://schemas.microsoft.com/office/drawing/2014/main" id="{57A0E3F8-F505-4557-B995-6D13623D3E07}"/>
                </a:ext>
              </a:extLst>
            </p:cNvPr>
            <p:cNvSpPr/>
            <p:nvPr/>
          </p:nvSpPr>
          <p:spPr>
            <a:xfrm>
              <a:off x="1497204" y="4147103"/>
              <a:ext cx="171594" cy="90649"/>
            </a:xfrm>
            <a:custGeom>
              <a:avLst/>
              <a:gdLst/>
              <a:ahLst/>
              <a:cxnLst/>
              <a:rect l="l" t="t" r="r" b="b"/>
              <a:pathLst>
                <a:path w="8346" h="4409" extrusionOk="0">
                  <a:moveTo>
                    <a:pt x="6914" y="0"/>
                  </a:moveTo>
                  <a:lnTo>
                    <a:pt x="2412" y="19"/>
                  </a:lnTo>
                  <a:cubicBezTo>
                    <a:pt x="1583" y="19"/>
                    <a:pt x="848" y="415"/>
                    <a:pt x="735" y="885"/>
                  </a:cubicBezTo>
                  <a:lnTo>
                    <a:pt x="114" y="3542"/>
                  </a:lnTo>
                  <a:cubicBezTo>
                    <a:pt x="1" y="4032"/>
                    <a:pt x="622" y="4409"/>
                    <a:pt x="1488" y="4409"/>
                  </a:cubicBezTo>
                  <a:lnTo>
                    <a:pt x="6311" y="4409"/>
                  </a:lnTo>
                  <a:cubicBezTo>
                    <a:pt x="7178" y="4409"/>
                    <a:pt x="7931" y="4013"/>
                    <a:pt x="7989" y="3542"/>
                  </a:cubicBezTo>
                  <a:lnTo>
                    <a:pt x="8290" y="867"/>
                  </a:lnTo>
                  <a:cubicBezTo>
                    <a:pt x="8346" y="395"/>
                    <a:pt x="7725" y="0"/>
                    <a:pt x="6914" y="0"/>
                  </a:cubicBez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77;p16">
              <a:extLst>
                <a:ext uri="{FF2B5EF4-FFF2-40B4-BE49-F238E27FC236}">
                  <a16:creationId xmlns:a16="http://schemas.microsoft.com/office/drawing/2014/main" id="{200351BC-AE8B-4D5D-80BB-262317FC5A4A}"/>
                </a:ext>
              </a:extLst>
            </p:cNvPr>
            <p:cNvSpPr/>
            <p:nvPr/>
          </p:nvSpPr>
          <p:spPr>
            <a:xfrm>
              <a:off x="1716825" y="4146692"/>
              <a:ext cx="162691" cy="90670"/>
            </a:xfrm>
            <a:custGeom>
              <a:avLst/>
              <a:gdLst/>
              <a:ahLst/>
              <a:cxnLst/>
              <a:rect l="l" t="t" r="r" b="b"/>
              <a:pathLst>
                <a:path w="7913" h="4410" extrusionOk="0">
                  <a:moveTo>
                    <a:pt x="1771" y="1"/>
                  </a:moveTo>
                  <a:cubicBezTo>
                    <a:pt x="961" y="20"/>
                    <a:pt x="264" y="397"/>
                    <a:pt x="226" y="887"/>
                  </a:cubicBezTo>
                  <a:lnTo>
                    <a:pt x="38" y="3543"/>
                  </a:lnTo>
                  <a:cubicBezTo>
                    <a:pt x="1" y="4021"/>
                    <a:pt x="646" y="4410"/>
                    <a:pt x="1483" y="4410"/>
                  </a:cubicBezTo>
                  <a:cubicBezTo>
                    <a:pt x="1504" y="4410"/>
                    <a:pt x="1524" y="4410"/>
                    <a:pt x="1545" y="4409"/>
                  </a:cubicBezTo>
                  <a:lnTo>
                    <a:pt x="6368" y="4409"/>
                  </a:lnTo>
                  <a:cubicBezTo>
                    <a:pt x="7234" y="4409"/>
                    <a:pt x="7912" y="4014"/>
                    <a:pt x="7894" y="3543"/>
                  </a:cubicBezTo>
                  <a:lnTo>
                    <a:pt x="7781" y="867"/>
                  </a:lnTo>
                  <a:cubicBezTo>
                    <a:pt x="7762" y="378"/>
                    <a:pt x="7084" y="1"/>
                    <a:pt x="6274" y="1"/>
                  </a:cubicBez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78;p16">
              <a:extLst>
                <a:ext uri="{FF2B5EF4-FFF2-40B4-BE49-F238E27FC236}">
                  <a16:creationId xmlns:a16="http://schemas.microsoft.com/office/drawing/2014/main" id="{F9B2CCD0-0783-4F31-A242-6EA22885CFD7}"/>
                </a:ext>
              </a:extLst>
            </p:cNvPr>
            <p:cNvSpPr/>
            <p:nvPr/>
          </p:nvSpPr>
          <p:spPr>
            <a:xfrm>
              <a:off x="1930259" y="4145931"/>
              <a:ext cx="168900" cy="91060"/>
            </a:xfrm>
            <a:custGeom>
              <a:avLst/>
              <a:gdLst/>
              <a:ahLst/>
              <a:cxnLst/>
              <a:rect l="l" t="t" r="r" b="b"/>
              <a:pathLst>
                <a:path w="8215" h="4429" extrusionOk="0">
                  <a:moveTo>
                    <a:pt x="5953" y="0"/>
                  </a:moveTo>
                  <a:lnTo>
                    <a:pt x="1432" y="20"/>
                  </a:lnTo>
                  <a:cubicBezTo>
                    <a:pt x="621" y="20"/>
                    <a:pt x="0" y="415"/>
                    <a:pt x="38" y="886"/>
                  </a:cubicBezTo>
                  <a:lnTo>
                    <a:pt x="244" y="3562"/>
                  </a:lnTo>
                  <a:cubicBezTo>
                    <a:pt x="300" y="4041"/>
                    <a:pt x="1003" y="4429"/>
                    <a:pt x="1845" y="4429"/>
                  </a:cubicBezTo>
                  <a:cubicBezTo>
                    <a:pt x="1864" y="4429"/>
                    <a:pt x="1883" y="4429"/>
                    <a:pt x="1902" y="4428"/>
                  </a:cubicBezTo>
                  <a:lnTo>
                    <a:pt x="6725" y="4428"/>
                  </a:lnTo>
                  <a:cubicBezTo>
                    <a:pt x="7592" y="4428"/>
                    <a:pt x="8214" y="4032"/>
                    <a:pt x="8119" y="3562"/>
                  </a:cubicBezTo>
                  <a:lnTo>
                    <a:pt x="7592" y="867"/>
                  </a:lnTo>
                  <a:cubicBezTo>
                    <a:pt x="7498" y="397"/>
                    <a:pt x="6763" y="0"/>
                    <a:pt x="5953" y="0"/>
                  </a:cubicBez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79;p16">
              <a:extLst>
                <a:ext uri="{FF2B5EF4-FFF2-40B4-BE49-F238E27FC236}">
                  <a16:creationId xmlns:a16="http://schemas.microsoft.com/office/drawing/2014/main" id="{5C5F7DC6-AA31-40FB-A01D-6B512EDD33FE}"/>
                </a:ext>
              </a:extLst>
            </p:cNvPr>
            <p:cNvSpPr/>
            <p:nvPr/>
          </p:nvSpPr>
          <p:spPr>
            <a:xfrm>
              <a:off x="2137874" y="4145561"/>
              <a:ext cx="180517" cy="91430"/>
            </a:xfrm>
            <a:custGeom>
              <a:avLst/>
              <a:gdLst/>
              <a:ahLst/>
              <a:cxnLst/>
              <a:rect l="l" t="t" r="r" b="b"/>
              <a:pathLst>
                <a:path w="8780" h="4447" extrusionOk="0">
                  <a:moveTo>
                    <a:pt x="1375" y="0"/>
                  </a:moveTo>
                  <a:cubicBezTo>
                    <a:pt x="565" y="18"/>
                    <a:pt x="0" y="395"/>
                    <a:pt x="113" y="885"/>
                  </a:cubicBezTo>
                  <a:lnTo>
                    <a:pt x="754" y="3560"/>
                  </a:lnTo>
                  <a:cubicBezTo>
                    <a:pt x="867" y="4050"/>
                    <a:pt x="1658" y="4446"/>
                    <a:pt x="2525" y="4446"/>
                  </a:cubicBezTo>
                  <a:lnTo>
                    <a:pt x="7347" y="4427"/>
                  </a:lnTo>
                  <a:cubicBezTo>
                    <a:pt x="8214" y="4427"/>
                    <a:pt x="8779" y="4032"/>
                    <a:pt x="8609" y="3560"/>
                  </a:cubicBezTo>
                  <a:lnTo>
                    <a:pt x="7667" y="867"/>
                  </a:lnTo>
                  <a:cubicBezTo>
                    <a:pt x="7498" y="377"/>
                    <a:pt x="6707" y="0"/>
                    <a:pt x="5896" y="0"/>
                  </a:cubicBez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80;p16">
              <a:extLst>
                <a:ext uri="{FF2B5EF4-FFF2-40B4-BE49-F238E27FC236}">
                  <a16:creationId xmlns:a16="http://schemas.microsoft.com/office/drawing/2014/main" id="{24033A94-4A04-44CC-B1D6-E3558C7B9ED6}"/>
                </a:ext>
              </a:extLst>
            </p:cNvPr>
            <p:cNvSpPr/>
            <p:nvPr/>
          </p:nvSpPr>
          <p:spPr>
            <a:xfrm>
              <a:off x="2345859" y="4144368"/>
              <a:ext cx="411776" cy="92212"/>
            </a:xfrm>
            <a:custGeom>
              <a:avLst/>
              <a:gdLst/>
              <a:ahLst/>
              <a:cxnLst/>
              <a:rect l="l" t="t" r="r" b="b"/>
              <a:pathLst>
                <a:path w="20028" h="4485" extrusionOk="0">
                  <a:moveTo>
                    <a:pt x="15863" y="1"/>
                  </a:moveTo>
                  <a:lnTo>
                    <a:pt x="1301" y="39"/>
                  </a:lnTo>
                  <a:cubicBezTo>
                    <a:pt x="490" y="39"/>
                    <a:pt x="0" y="435"/>
                    <a:pt x="188" y="925"/>
                  </a:cubicBezTo>
                  <a:lnTo>
                    <a:pt x="1243" y="3600"/>
                  </a:lnTo>
                  <a:cubicBezTo>
                    <a:pt x="1432" y="4090"/>
                    <a:pt x="2280" y="4485"/>
                    <a:pt x="3147" y="4485"/>
                  </a:cubicBezTo>
                  <a:lnTo>
                    <a:pt x="18708" y="4447"/>
                  </a:lnTo>
                  <a:cubicBezTo>
                    <a:pt x="19575" y="4447"/>
                    <a:pt x="20027" y="4052"/>
                    <a:pt x="19706" y="3562"/>
                  </a:cubicBezTo>
                  <a:lnTo>
                    <a:pt x="17917" y="867"/>
                  </a:lnTo>
                  <a:cubicBezTo>
                    <a:pt x="17596" y="378"/>
                    <a:pt x="16674" y="1"/>
                    <a:pt x="15863" y="1"/>
                  </a:cubicBez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81;p16">
              <a:extLst>
                <a:ext uri="{FF2B5EF4-FFF2-40B4-BE49-F238E27FC236}">
                  <a16:creationId xmlns:a16="http://schemas.microsoft.com/office/drawing/2014/main" id="{C3D1954C-A678-4CE7-9CDD-374C230987AA}"/>
                </a:ext>
              </a:extLst>
            </p:cNvPr>
            <p:cNvSpPr/>
            <p:nvPr/>
          </p:nvSpPr>
          <p:spPr>
            <a:xfrm>
              <a:off x="754288" y="4269497"/>
              <a:ext cx="220403" cy="89888"/>
            </a:xfrm>
            <a:custGeom>
              <a:avLst/>
              <a:gdLst/>
              <a:ahLst/>
              <a:cxnLst/>
              <a:rect l="l" t="t" r="r" b="b"/>
              <a:pathLst>
                <a:path w="10720" h="4372" extrusionOk="0">
                  <a:moveTo>
                    <a:pt x="4409" y="1"/>
                  </a:moveTo>
                  <a:cubicBezTo>
                    <a:pt x="3523" y="1"/>
                    <a:pt x="2525" y="378"/>
                    <a:pt x="2186" y="867"/>
                  </a:cubicBezTo>
                  <a:lnTo>
                    <a:pt x="320" y="3505"/>
                  </a:lnTo>
                  <a:cubicBezTo>
                    <a:pt x="1" y="3975"/>
                    <a:pt x="491" y="4371"/>
                    <a:pt x="1433" y="4371"/>
                  </a:cubicBezTo>
                  <a:lnTo>
                    <a:pt x="6670" y="4371"/>
                  </a:lnTo>
                  <a:cubicBezTo>
                    <a:pt x="7612" y="4371"/>
                    <a:pt x="8592" y="3975"/>
                    <a:pt x="8873" y="3505"/>
                  </a:cubicBezTo>
                  <a:lnTo>
                    <a:pt x="10438" y="848"/>
                  </a:lnTo>
                  <a:cubicBezTo>
                    <a:pt x="10720" y="378"/>
                    <a:pt x="10212" y="1"/>
                    <a:pt x="9326" y="1"/>
                  </a:cubicBez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82;p16">
              <a:extLst>
                <a:ext uri="{FF2B5EF4-FFF2-40B4-BE49-F238E27FC236}">
                  <a16:creationId xmlns:a16="http://schemas.microsoft.com/office/drawing/2014/main" id="{D82DF68C-D461-4F21-8C4D-3473CFB3391E}"/>
                </a:ext>
              </a:extLst>
            </p:cNvPr>
            <p:cNvSpPr/>
            <p:nvPr/>
          </p:nvSpPr>
          <p:spPr>
            <a:xfrm>
              <a:off x="992497" y="4269106"/>
              <a:ext cx="208807" cy="90279"/>
            </a:xfrm>
            <a:custGeom>
              <a:avLst/>
              <a:gdLst/>
              <a:ahLst/>
              <a:cxnLst/>
              <a:rect l="l" t="t" r="r" b="b"/>
              <a:pathLst>
                <a:path w="10156" h="4391" extrusionOk="0">
                  <a:moveTo>
                    <a:pt x="3788" y="0"/>
                  </a:moveTo>
                  <a:cubicBezTo>
                    <a:pt x="2902" y="0"/>
                    <a:pt x="1979" y="397"/>
                    <a:pt x="1715" y="867"/>
                  </a:cubicBezTo>
                  <a:lnTo>
                    <a:pt x="264" y="3524"/>
                  </a:lnTo>
                  <a:cubicBezTo>
                    <a:pt x="0" y="3994"/>
                    <a:pt x="547" y="4390"/>
                    <a:pt x="1489" y="4390"/>
                  </a:cubicBezTo>
                  <a:lnTo>
                    <a:pt x="6727" y="4371"/>
                  </a:lnTo>
                  <a:cubicBezTo>
                    <a:pt x="7669" y="4371"/>
                    <a:pt x="8611" y="3994"/>
                    <a:pt x="8817" y="3524"/>
                  </a:cubicBezTo>
                  <a:lnTo>
                    <a:pt x="9948" y="867"/>
                  </a:lnTo>
                  <a:cubicBezTo>
                    <a:pt x="10155" y="377"/>
                    <a:pt x="9608" y="0"/>
                    <a:pt x="8724" y="0"/>
                  </a:cubicBez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83;p16">
              <a:extLst>
                <a:ext uri="{FF2B5EF4-FFF2-40B4-BE49-F238E27FC236}">
                  <a16:creationId xmlns:a16="http://schemas.microsoft.com/office/drawing/2014/main" id="{FEE568E0-6B10-4498-B802-30FA0B6CE5C1}"/>
                </a:ext>
              </a:extLst>
            </p:cNvPr>
            <p:cNvSpPr/>
            <p:nvPr/>
          </p:nvSpPr>
          <p:spPr>
            <a:xfrm>
              <a:off x="2393517" y="4267173"/>
              <a:ext cx="206443" cy="91430"/>
            </a:xfrm>
            <a:custGeom>
              <a:avLst/>
              <a:gdLst/>
              <a:ahLst/>
              <a:cxnLst/>
              <a:rect l="l" t="t" r="r" b="b"/>
              <a:pathLst>
                <a:path w="10041" h="4447" extrusionOk="0">
                  <a:moveTo>
                    <a:pt x="6386" y="1"/>
                  </a:moveTo>
                  <a:lnTo>
                    <a:pt x="1450" y="19"/>
                  </a:lnTo>
                  <a:cubicBezTo>
                    <a:pt x="565" y="19"/>
                    <a:pt x="0" y="415"/>
                    <a:pt x="188" y="885"/>
                  </a:cubicBezTo>
                  <a:lnTo>
                    <a:pt x="1243" y="3580"/>
                  </a:lnTo>
                  <a:cubicBezTo>
                    <a:pt x="1450" y="4070"/>
                    <a:pt x="2354" y="4447"/>
                    <a:pt x="3296" y="4447"/>
                  </a:cubicBezTo>
                  <a:lnTo>
                    <a:pt x="8533" y="4447"/>
                  </a:lnTo>
                  <a:cubicBezTo>
                    <a:pt x="9475" y="4447"/>
                    <a:pt x="10041" y="4050"/>
                    <a:pt x="9796" y="3580"/>
                  </a:cubicBezTo>
                  <a:lnTo>
                    <a:pt x="8440" y="885"/>
                  </a:lnTo>
                  <a:cubicBezTo>
                    <a:pt x="8194" y="396"/>
                    <a:pt x="7272" y="1"/>
                    <a:pt x="6386" y="1"/>
                  </a:cubicBez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84;p16">
              <a:extLst>
                <a:ext uri="{FF2B5EF4-FFF2-40B4-BE49-F238E27FC236}">
                  <a16:creationId xmlns:a16="http://schemas.microsoft.com/office/drawing/2014/main" id="{060AC03A-8324-411A-AAE2-03BD3997A672}"/>
                </a:ext>
              </a:extLst>
            </p:cNvPr>
            <p:cNvSpPr/>
            <p:nvPr/>
          </p:nvSpPr>
          <p:spPr>
            <a:xfrm>
              <a:off x="2620479" y="4267173"/>
              <a:ext cx="218080" cy="91430"/>
            </a:xfrm>
            <a:custGeom>
              <a:avLst/>
              <a:gdLst/>
              <a:ahLst/>
              <a:cxnLst/>
              <a:rect l="l" t="t" r="r" b="b"/>
              <a:pathLst>
                <a:path w="10607" h="4447" extrusionOk="0">
                  <a:moveTo>
                    <a:pt x="1395" y="1"/>
                  </a:moveTo>
                  <a:cubicBezTo>
                    <a:pt x="509" y="1"/>
                    <a:pt x="1" y="396"/>
                    <a:pt x="265" y="885"/>
                  </a:cubicBezTo>
                  <a:lnTo>
                    <a:pt x="1734" y="3580"/>
                  </a:lnTo>
                  <a:cubicBezTo>
                    <a:pt x="1998" y="4050"/>
                    <a:pt x="2978" y="4447"/>
                    <a:pt x="3919" y="4447"/>
                  </a:cubicBezTo>
                  <a:lnTo>
                    <a:pt x="9157" y="4447"/>
                  </a:lnTo>
                  <a:cubicBezTo>
                    <a:pt x="10099" y="4447"/>
                    <a:pt x="10607" y="4050"/>
                    <a:pt x="10287" y="3561"/>
                  </a:cubicBezTo>
                  <a:lnTo>
                    <a:pt x="8497" y="867"/>
                  </a:lnTo>
                  <a:cubicBezTo>
                    <a:pt x="8177" y="377"/>
                    <a:pt x="7198" y="1"/>
                    <a:pt x="6311" y="1"/>
                  </a:cubicBez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B91D8C18-DD59-4E2C-BC91-1AC6AA21F9AF}"/>
              </a:ext>
            </a:extLst>
          </p:cNvPr>
          <p:cNvGrpSpPr/>
          <p:nvPr/>
        </p:nvGrpSpPr>
        <p:grpSpPr>
          <a:xfrm>
            <a:off x="300894" y="3916566"/>
            <a:ext cx="1013049" cy="1013049"/>
            <a:chOff x="7144513" y="194008"/>
            <a:chExt cx="1673217" cy="1673217"/>
          </a:xfrm>
        </p:grpSpPr>
        <p:sp>
          <p:nvSpPr>
            <p:cNvPr id="52" name="Google Shape;220;p17">
              <a:extLst>
                <a:ext uri="{FF2B5EF4-FFF2-40B4-BE49-F238E27FC236}">
                  <a16:creationId xmlns:a16="http://schemas.microsoft.com/office/drawing/2014/main" id="{5B7346B2-D4DF-4E43-B856-7DDC2C338423}"/>
                </a:ext>
              </a:extLst>
            </p:cNvPr>
            <p:cNvSpPr/>
            <p:nvPr/>
          </p:nvSpPr>
          <p:spPr>
            <a:xfrm>
              <a:off x="7144513" y="194008"/>
              <a:ext cx="1673217" cy="1673217"/>
            </a:xfrm>
            <a:custGeom>
              <a:avLst/>
              <a:gdLst/>
              <a:ahLst/>
              <a:cxnLst/>
              <a:rect l="l" t="t" r="r" b="b"/>
              <a:pathLst>
                <a:path w="14467" h="14467" extrusionOk="0">
                  <a:moveTo>
                    <a:pt x="7228" y="0"/>
                  </a:moveTo>
                  <a:cubicBezTo>
                    <a:pt x="3239" y="0"/>
                    <a:pt x="1" y="3227"/>
                    <a:pt x="1" y="7227"/>
                  </a:cubicBezTo>
                  <a:cubicBezTo>
                    <a:pt x="1" y="11228"/>
                    <a:pt x="3239" y="14466"/>
                    <a:pt x="7228" y="14466"/>
                  </a:cubicBezTo>
                  <a:cubicBezTo>
                    <a:pt x="11228" y="14466"/>
                    <a:pt x="14467" y="11228"/>
                    <a:pt x="14467" y="7227"/>
                  </a:cubicBezTo>
                  <a:cubicBezTo>
                    <a:pt x="14467" y="3227"/>
                    <a:pt x="11228" y="0"/>
                    <a:pt x="7228" y="0"/>
                  </a:cubicBez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27;p17">
              <a:extLst>
                <a:ext uri="{FF2B5EF4-FFF2-40B4-BE49-F238E27FC236}">
                  <a16:creationId xmlns:a16="http://schemas.microsoft.com/office/drawing/2014/main" id="{7BF1F326-0404-4BB2-8208-D0DBCA9B2979}"/>
                </a:ext>
              </a:extLst>
            </p:cNvPr>
            <p:cNvSpPr/>
            <p:nvPr/>
          </p:nvSpPr>
          <p:spPr>
            <a:xfrm>
              <a:off x="7574842" y="548752"/>
              <a:ext cx="812574" cy="963718"/>
            </a:xfrm>
            <a:custGeom>
              <a:avLst/>
              <a:gdLst/>
              <a:ahLst/>
              <a:cxnLst/>
              <a:rect l="l" t="t" r="r" b="b"/>
              <a:pathLst>
                <a:path w="3974" h="4653" extrusionOk="0">
                  <a:moveTo>
                    <a:pt x="2809" y="465"/>
                  </a:moveTo>
                  <a:cubicBezTo>
                    <a:pt x="3015" y="465"/>
                    <a:pt x="3197" y="620"/>
                    <a:pt x="3239" y="831"/>
                  </a:cubicBezTo>
                  <a:cubicBezTo>
                    <a:pt x="3275" y="1069"/>
                    <a:pt x="3120" y="1307"/>
                    <a:pt x="2882" y="1331"/>
                  </a:cubicBezTo>
                  <a:cubicBezTo>
                    <a:pt x="2854" y="1336"/>
                    <a:pt x="2827" y="1339"/>
                    <a:pt x="2800" y="1339"/>
                  </a:cubicBezTo>
                  <a:cubicBezTo>
                    <a:pt x="2594" y="1339"/>
                    <a:pt x="2412" y="1184"/>
                    <a:pt x="2370" y="973"/>
                  </a:cubicBezTo>
                  <a:cubicBezTo>
                    <a:pt x="2322" y="735"/>
                    <a:pt x="2489" y="509"/>
                    <a:pt x="2727" y="473"/>
                  </a:cubicBezTo>
                  <a:cubicBezTo>
                    <a:pt x="2754" y="468"/>
                    <a:pt x="2782" y="465"/>
                    <a:pt x="2809" y="465"/>
                  </a:cubicBezTo>
                  <a:close/>
                  <a:moveTo>
                    <a:pt x="1644" y="2424"/>
                  </a:moveTo>
                  <a:cubicBezTo>
                    <a:pt x="1665" y="2424"/>
                    <a:pt x="1686" y="2433"/>
                    <a:pt x="1703" y="2450"/>
                  </a:cubicBezTo>
                  <a:cubicBezTo>
                    <a:pt x="1727" y="2474"/>
                    <a:pt x="1751" y="2521"/>
                    <a:pt x="1715" y="2569"/>
                  </a:cubicBezTo>
                  <a:lnTo>
                    <a:pt x="703" y="3986"/>
                  </a:lnTo>
                  <a:cubicBezTo>
                    <a:pt x="691" y="3998"/>
                    <a:pt x="679" y="4010"/>
                    <a:pt x="643" y="4010"/>
                  </a:cubicBezTo>
                  <a:cubicBezTo>
                    <a:pt x="631" y="4010"/>
                    <a:pt x="596" y="4010"/>
                    <a:pt x="584" y="3998"/>
                  </a:cubicBezTo>
                  <a:cubicBezTo>
                    <a:pt x="536" y="3962"/>
                    <a:pt x="536" y="3902"/>
                    <a:pt x="572" y="3879"/>
                  </a:cubicBezTo>
                  <a:lnTo>
                    <a:pt x="1584" y="2462"/>
                  </a:lnTo>
                  <a:cubicBezTo>
                    <a:pt x="1597" y="2436"/>
                    <a:pt x="1620" y="2424"/>
                    <a:pt x="1644" y="2424"/>
                  </a:cubicBezTo>
                  <a:close/>
                  <a:moveTo>
                    <a:pt x="2440" y="1"/>
                  </a:moveTo>
                  <a:cubicBezTo>
                    <a:pt x="2362" y="1"/>
                    <a:pt x="2283" y="7"/>
                    <a:pt x="2203" y="21"/>
                  </a:cubicBezTo>
                  <a:cubicBezTo>
                    <a:pt x="1453" y="140"/>
                    <a:pt x="929" y="866"/>
                    <a:pt x="1048" y="1628"/>
                  </a:cubicBezTo>
                  <a:cubicBezTo>
                    <a:pt x="1060" y="1724"/>
                    <a:pt x="1096" y="1807"/>
                    <a:pt x="1120" y="1890"/>
                  </a:cubicBezTo>
                  <a:lnTo>
                    <a:pt x="977" y="1997"/>
                  </a:lnTo>
                  <a:cubicBezTo>
                    <a:pt x="941" y="2021"/>
                    <a:pt x="941" y="2045"/>
                    <a:pt x="941" y="2081"/>
                  </a:cubicBezTo>
                  <a:cubicBezTo>
                    <a:pt x="941" y="2105"/>
                    <a:pt x="953" y="2140"/>
                    <a:pt x="977" y="2152"/>
                  </a:cubicBezTo>
                  <a:lnTo>
                    <a:pt x="1108" y="2235"/>
                  </a:lnTo>
                  <a:lnTo>
                    <a:pt x="1036" y="2343"/>
                  </a:lnTo>
                  <a:lnTo>
                    <a:pt x="893" y="2378"/>
                  </a:lnTo>
                  <a:cubicBezTo>
                    <a:pt x="858" y="2390"/>
                    <a:pt x="822" y="2438"/>
                    <a:pt x="822" y="2474"/>
                  </a:cubicBezTo>
                  <a:lnTo>
                    <a:pt x="858" y="2616"/>
                  </a:lnTo>
                  <a:lnTo>
                    <a:pt x="750" y="2759"/>
                  </a:lnTo>
                  <a:lnTo>
                    <a:pt x="619" y="2795"/>
                  </a:lnTo>
                  <a:cubicBezTo>
                    <a:pt x="572" y="2807"/>
                    <a:pt x="536" y="2855"/>
                    <a:pt x="536" y="2890"/>
                  </a:cubicBezTo>
                  <a:lnTo>
                    <a:pt x="572" y="3033"/>
                  </a:lnTo>
                  <a:lnTo>
                    <a:pt x="465" y="3176"/>
                  </a:lnTo>
                  <a:lnTo>
                    <a:pt x="334" y="3212"/>
                  </a:lnTo>
                  <a:cubicBezTo>
                    <a:pt x="286" y="3224"/>
                    <a:pt x="262" y="3271"/>
                    <a:pt x="262" y="3307"/>
                  </a:cubicBezTo>
                  <a:lnTo>
                    <a:pt x="286" y="3450"/>
                  </a:lnTo>
                  <a:lnTo>
                    <a:pt x="24" y="3819"/>
                  </a:lnTo>
                  <a:cubicBezTo>
                    <a:pt x="0" y="3831"/>
                    <a:pt x="0" y="3867"/>
                    <a:pt x="0" y="3879"/>
                  </a:cubicBezTo>
                  <a:lnTo>
                    <a:pt x="119" y="4581"/>
                  </a:lnTo>
                  <a:cubicBezTo>
                    <a:pt x="143" y="4617"/>
                    <a:pt x="179" y="4652"/>
                    <a:pt x="227" y="4652"/>
                  </a:cubicBezTo>
                  <a:lnTo>
                    <a:pt x="929" y="4533"/>
                  </a:lnTo>
                  <a:cubicBezTo>
                    <a:pt x="953" y="4533"/>
                    <a:pt x="977" y="4521"/>
                    <a:pt x="989" y="4498"/>
                  </a:cubicBezTo>
                  <a:lnTo>
                    <a:pt x="2084" y="2950"/>
                  </a:lnTo>
                  <a:lnTo>
                    <a:pt x="2227" y="3045"/>
                  </a:lnTo>
                  <a:cubicBezTo>
                    <a:pt x="2251" y="3057"/>
                    <a:pt x="2286" y="3057"/>
                    <a:pt x="2298" y="3057"/>
                  </a:cubicBezTo>
                  <a:cubicBezTo>
                    <a:pt x="2322" y="3045"/>
                    <a:pt x="2346" y="3033"/>
                    <a:pt x="2358" y="2997"/>
                  </a:cubicBezTo>
                  <a:lnTo>
                    <a:pt x="2405" y="2831"/>
                  </a:lnTo>
                  <a:cubicBezTo>
                    <a:pt x="2431" y="2832"/>
                    <a:pt x="2455" y="2833"/>
                    <a:pt x="2480" y="2833"/>
                  </a:cubicBezTo>
                  <a:cubicBezTo>
                    <a:pt x="3347" y="2833"/>
                    <a:pt x="3973" y="2033"/>
                    <a:pt x="3846" y="1200"/>
                  </a:cubicBezTo>
                  <a:cubicBezTo>
                    <a:pt x="3707" y="495"/>
                    <a:pt x="3118" y="1"/>
                    <a:pt x="2440" y="1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1AE2DA24-335E-4D4B-A07C-FEFA2A2B8493}"/>
              </a:ext>
            </a:extLst>
          </p:cNvPr>
          <p:cNvSpPr txBox="1">
            <a:spLocks/>
          </p:cNvSpPr>
          <p:nvPr/>
        </p:nvSpPr>
        <p:spPr>
          <a:xfrm>
            <a:off x="3552588" y="1005840"/>
            <a:ext cx="5369326" cy="3708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114300" indent="0">
              <a:buNone/>
            </a:pPr>
            <a:r>
              <a:rPr lang="en-US" b="1" dirty="0"/>
              <a:t>Used by antivirus software</a:t>
            </a:r>
          </a:p>
          <a:p>
            <a:pPr marL="396875" indent="-285750"/>
            <a:endParaRPr lang="en-US" sz="1600" b="1" dirty="0"/>
          </a:p>
          <a:p>
            <a:pPr marL="396875" indent="-285750">
              <a:buFont typeface="Wingdings" panose="05000000000000000000" pitchFamily="2" charset="2"/>
              <a:buChar char="q"/>
              <a:tabLst>
                <a:tab pos="398463" algn="l"/>
              </a:tabLst>
            </a:pPr>
            <a:r>
              <a:rPr lang="en-US" sz="1600" b="1" dirty="0"/>
              <a:t>How it works:</a:t>
            </a:r>
          </a:p>
          <a:p>
            <a:pPr marL="396875" indent="1588">
              <a:tabLst>
                <a:tab pos="398463" algn="l"/>
              </a:tabLst>
            </a:pPr>
            <a:r>
              <a:rPr lang="en-US" sz="1600" dirty="0"/>
              <a:t> Scan and analyze files.</a:t>
            </a:r>
          </a:p>
          <a:p>
            <a:pPr marL="396875" indent="1588">
              <a:tabLst>
                <a:tab pos="398463" algn="l"/>
              </a:tabLst>
            </a:pPr>
            <a:r>
              <a:rPr lang="en-US" sz="1600" dirty="0"/>
              <a:t> Extract Malware Signature.</a:t>
            </a:r>
          </a:p>
          <a:p>
            <a:pPr marL="396875" indent="1588">
              <a:tabLst>
                <a:tab pos="398463" algn="l"/>
              </a:tabLst>
            </a:pPr>
            <a:r>
              <a:rPr lang="en-US" sz="1600" dirty="0"/>
              <a:t> Compare with malware signature database.</a:t>
            </a:r>
          </a:p>
          <a:p>
            <a:pPr marL="396875" indent="-285750">
              <a:tabLst>
                <a:tab pos="398463" algn="l"/>
              </a:tabLst>
            </a:pPr>
            <a:endParaRPr lang="en-US" sz="1600" dirty="0"/>
          </a:p>
          <a:p>
            <a:pPr marL="396875" indent="-285750">
              <a:buFont typeface="Wingdings" panose="05000000000000000000" pitchFamily="2" charset="2"/>
              <a:buChar char="q"/>
              <a:tabLst>
                <a:tab pos="398463" algn="l"/>
              </a:tabLst>
            </a:pPr>
            <a:r>
              <a:rPr lang="en-US" sz="1600" b="1" dirty="0"/>
              <a:t>Pros:</a:t>
            </a:r>
          </a:p>
          <a:p>
            <a:pPr marL="396875" indent="1588">
              <a:tabLst>
                <a:tab pos="398463" algn="l"/>
                <a:tab pos="1025525" algn="l"/>
              </a:tabLst>
            </a:pPr>
            <a:r>
              <a:rPr lang="en-US" sz="1600" dirty="0"/>
              <a:t> Fast And Efficient.</a:t>
            </a:r>
          </a:p>
          <a:p>
            <a:pPr marL="396875" indent="-285750">
              <a:tabLst>
                <a:tab pos="398463" algn="l"/>
              </a:tabLst>
            </a:pPr>
            <a:endParaRPr lang="en-US" sz="1600" dirty="0"/>
          </a:p>
          <a:p>
            <a:pPr marL="396875" indent="-285750">
              <a:buFont typeface="Wingdings" panose="05000000000000000000" pitchFamily="2" charset="2"/>
              <a:buChar char="q"/>
              <a:tabLst>
                <a:tab pos="398463" algn="l"/>
              </a:tabLst>
            </a:pPr>
            <a:r>
              <a:rPr lang="en-US" sz="1600" b="1" dirty="0"/>
              <a:t>Cons:</a:t>
            </a:r>
          </a:p>
          <a:p>
            <a:pPr marL="396875" indent="1588">
              <a:tabLst>
                <a:tab pos="398463" algn="l"/>
              </a:tabLst>
            </a:pPr>
            <a:r>
              <a:rPr lang="en-US" sz="1600" dirty="0"/>
              <a:t> Ineffective against ransomware.</a:t>
            </a:r>
          </a:p>
          <a:p>
            <a:pPr marL="396875" indent="1588">
              <a:tabLst>
                <a:tab pos="398463" algn="l"/>
              </a:tabLst>
            </a:pPr>
            <a:r>
              <a:rPr lang="en-US" sz="1600" dirty="0"/>
              <a:t> Cybercriminals change the signature.</a:t>
            </a:r>
          </a:p>
          <a:p>
            <a:pPr marL="396875" indent="1588">
              <a:tabLst>
                <a:tab pos="398463" algn="l"/>
              </a:tabLst>
            </a:pPr>
            <a:r>
              <a:rPr lang="en-US" sz="1600" dirty="0"/>
              <a:t> Zero-day ransomware signature is unknown.</a:t>
            </a:r>
          </a:p>
          <a:p>
            <a:pPr marL="114300" indent="0">
              <a:buNone/>
            </a:pP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037738655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8" name="Google Shape;2308;p53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Behavior-Based Detection</a:t>
            </a:r>
            <a:br>
              <a:rPr lang="en-US" dirty="0"/>
            </a:br>
            <a:r>
              <a:rPr lang="en-US" sz="1200" dirty="0"/>
              <a:t>A.k.a. Anomaly-based Detection</a:t>
            </a:r>
            <a:endParaRPr lang="en-US" dirty="0"/>
          </a:p>
        </p:txBody>
      </p:sp>
      <p:sp>
        <p:nvSpPr>
          <p:cNvPr id="2309" name="Google Shape;2309;p53"/>
          <p:cNvSpPr/>
          <p:nvPr/>
        </p:nvSpPr>
        <p:spPr>
          <a:xfrm>
            <a:off x="1034151" y="1802462"/>
            <a:ext cx="2097003" cy="1927376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rPr>
              <a:t>Detection based on malware actions and attack patterns</a:t>
            </a:r>
          </a:p>
        </p:txBody>
      </p:sp>
      <p:sp>
        <p:nvSpPr>
          <p:cNvPr id="2312" name="Google Shape;2312;p53"/>
          <p:cNvSpPr/>
          <p:nvPr/>
        </p:nvSpPr>
        <p:spPr>
          <a:xfrm>
            <a:off x="4934471" y="1772400"/>
            <a:ext cx="539700" cy="539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rPr>
              <a:t>1</a:t>
            </a:r>
            <a:endParaRPr dirty="0">
              <a:solidFill>
                <a:schemeClr val="lt2"/>
              </a:solidFill>
              <a:latin typeface="Viga"/>
              <a:ea typeface="Viga"/>
              <a:cs typeface="Viga"/>
              <a:sym typeface="Viga"/>
            </a:endParaRPr>
          </a:p>
        </p:txBody>
      </p:sp>
      <p:sp>
        <p:nvSpPr>
          <p:cNvPr id="2313" name="Google Shape;2313;p53"/>
          <p:cNvSpPr/>
          <p:nvPr/>
        </p:nvSpPr>
        <p:spPr>
          <a:xfrm>
            <a:off x="4934471" y="2496300"/>
            <a:ext cx="539700" cy="539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rPr>
              <a:t>2</a:t>
            </a:r>
            <a:endParaRPr dirty="0">
              <a:solidFill>
                <a:schemeClr val="lt2"/>
              </a:solidFill>
              <a:latin typeface="Viga"/>
              <a:ea typeface="Viga"/>
              <a:cs typeface="Viga"/>
              <a:sym typeface="Viga"/>
            </a:endParaRPr>
          </a:p>
        </p:txBody>
      </p:sp>
      <p:sp>
        <p:nvSpPr>
          <p:cNvPr id="2314" name="Google Shape;2314;p53"/>
          <p:cNvSpPr/>
          <p:nvPr/>
        </p:nvSpPr>
        <p:spPr>
          <a:xfrm>
            <a:off x="4934471" y="3220200"/>
            <a:ext cx="539700" cy="539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rPr>
              <a:t>3</a:t>
            </a:r>
            <a:endParaRPr dirty="0">
              <a:solidFill>
                <a:schemeClr val="lt2"/>
              </a:solidFill>
              <a:latin typeface="Viga"/>
              <a:ea typeface="Viga"/>
              <a:cs typeface="Viga"/>
              <a:sym typeface="Viga"/>
            </a:endParaRPr>
          </a:p>
        </p:txBody>
      </p:sp>
      <p:sp>
        <p:nvSpPr>
          <p:cNvPr id="2316" name="Google Shape;2316;p53"/>
          <p:cNvSpPr txBox="1">
            <a:spLocks noGrp="1"/>
          </p:cNvSpPr>
          <p:nvPr>
            <p:ph type="body" idx="4294967295"/>
          </p:nvPr>
        </p:nvSpPr>
        <p:spPr>
          <a:xfrm>
            <a:off x="5639320" y="1847850"/>
            <a:ext cx="2210541" cy="3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400" dirty="0"/>
              <a:t>Deception Techniques</a:t>
            </a:r>
          </a:p>
        </p:txBody>
      </p:sp>
      <p:sp>
        <p:nvSpPr>
          <p:cNvPr id="2317" name="Google Shape;2317;p53"/>
          <p:cNvSpPr txBox="1">
            <a:spLocks noGrp="1"/>
          </p:cNvSpPr>
          <p:nvPr>
            <p:ph type="body" idx="4294967295"/>
          </p:nvPr>
        </p:nvSpPr>
        <p:spPr>
          <a:xfrm>
            <a:off x="5639321" y="2571750"/>
            <a:ext cx="2653100" cy="3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400" dirty="0"/>
              <a:t>System Analysis Techniques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-US" sz="1400" dirty="0"/>
          </a:p>
        </p:txBody>
      </p:sp>
      <p:sp>
        <p:nvSpPr>
          <p:cNvPr id="2318" name="Google Shape;2318;p53"/>
          <p:cNvSpPr txBox="1">
            <a:spLocks noGrp="1"/>
          </p:cNvSpPr>
          <p:nvPr>
            <p:ph type="body" idx="4294967295"/>
          </p:nvPr>
        </p:nvSpPr>
        <p:spPr>
          <a:xfrm>
            <a:off x="5639320" y="3295650"/>
            <a:ext cx="2520477" cy="3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400" dirty="0"/>
              <a:t>ML/AI Techniques</a:t>
            </a:r>
          </a:p>
        </p:txBody>
      </p:sp>
      <p:cxnSp>
        <p:nvCxnSpPr>
          <p:cNvPr id="2322" name="Google Shape;2322;p53"/>
          <p:cNvCxnSpPr>
            <a:cxnSpLocks/>
            <a:stCxn id="2309" idx="6"/>
            <a:endCxn id="2312" idx="2"/>
          </p:cNvCxnSpPr>
          <p:nvPr/>
        </p:nvCxnSpPr>
        <p:spPr>
          <a:xfrm flipV="1">
            <a:off x="3131154" y="2042250"/>
            <a:ext cx="1803317" cy="7239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23" name="Google Shape;2323;p53"/>
          <p:cNvCxnSpPr>
            <a:cxnSpLocks/>
            <a:stCxn id="2309" idx="6"/>
            <a:endCxn id="2314" idx="2"/>
          </p:cNvCxnSpPr>
          <p:nvPr/>
        </p:nvCxnSpPr>
        <p:spPr>
          <a:xfrm>
            <a:off x="3131154" y="2766150"/>
            <a:ext cx="1803317" cy="7239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F401845-0BFE-42F3-8C29-305CB53E29F9}"/>
              </a:ext>
            </a:extLst>
          </p:cNvPr>
          <p:cNvCxnSpPr>
            <a:cxnSpLocks/>
            <a:stCxn id="2309" idx="6"/>
            <a:endCxn id="2313" idx="2"/>
          </p:cNvCxnSpPr>
          <p:nvPr/>
        </p:nvCxnSpPr>
        <p:spPr>
          <a:xfrm>
            <a:off x="3131154" y="2766150"/>
            <a:ext cx="180331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7488419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DD37C-DF05-411F-B884-8DE7A41B6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</a:pPr>
            <a:r>
              <a:rPr lang="en-US" sz="2400" dirty="0"/>
              <a:t>1- Deception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A2132A-4A95-4A2C-AAF1-AEBCF9400E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5936" y="1067963"/>
            <a:ext cx="7327039" cy="2762162"/>
          </a:xfrm>
        </p:spPr>
        <p:txBody>
          <a:bodyPr/>
          <a:lstStyle/>
          <a:p>
            <a:pPr marL="114300" indent="0">
              <a:buNone/>
            </a:pPr>
            <a:r>
              <a:rPr lang="en-US" sz="2400" b="1" dirty="0"/>
              <a:t>Honey Pots</a:t>
            </a:r>
          </a:p>
          <a:p>
            <a:pPr lvl="1"/>
            <a:r>
              <a:rPr lang="en-US" dirty="0"/>
              <a:t>Decoy files and folders.</a:t>
            </a:r>
          </a:p>
          <a:p>
            <a:pPr lvl="1"/>
            <a:r>
              <a:rPr lang="en-US" dirty="0"/>
              <a:t>Distributed in the system.</a:t>
            </a:r>
          </a:p>
          <a:p>
            <a:pPr lvl="1"/>
            <a:r>
              <a:rPr lang="en-US" dirty="0"/>
              <a:t>Normal applications do not access these files.</a:t>
            </a:r>
          </a:p>
          <a:p>
            <a:pPr lvl="1"/>
            <a:r>
              <a:rPr lang="en-US" dirty="0"/>
              <a:t>Detection possible If they are interacted with.</a:t>
            </a:r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7A9C1BC-22E5-43C1-8F9E-B1EE6C49B56B}"/>
              </a:ext>
            </a:extLst>
          </p:cNvPr>
          <p:cNvGrpSpPr/>
          <p:nvPr/>
        </p:nvGrpSpPr>
        <p:grpSpPr>
          <a:xfrm>
            <a:off x="7378844" y="3401406"/>
            <a:ext cx="1348262" cy="1348262"/>
            <a:chOff x="6308965" y="1510824"/>
            <a:chExt cx="2478378" cy="247837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7B36735E-D3C3-4DD8-9D46-8763C88871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08965" y="1510824"/>
              <a:ext cx="2478378" cy="2478378"/>
            </a:xfrm>
            <a:prstGeom prst="rect">
              <a:avLst/>
            </a:prstGeom>
          </p:spPr>
        </p:pic>
        <p:grpSp>
          <p:nvGrpSpPr>
            <p:cNvPr id="5" name="Google Shape;700;p25">
              <a:extLst>
                <a:ext uri="{FF2B5EF4-FFF2-40B4-BE49-F238E27FC236}">
                  <a16:creationId xmlns:a16="http://schemas.microsoft.com/office/drawing/2014/main" id="{82508C6B-E153-4797-841D-C39039272C43}"/>
                </a:ext>
              </a:extLst>
            </p:cNvPr>
            <p:cNvGrpSpPr/>
            <p:nvPr/>
          </p:nvGrpSpPr>
          <p:grpSpPr>
            <a:xfrm>
              <a:off x="6956823" y="2245089"/>
              <a:ext cx="1236298" cy="1429551"/>
              <a:chOff x="272250" y="4287675"/>
              <a:chExt cx="536575" cy="620450"/>
            </a:xfrm>
          </p:grpSpPr>
          <p:sp>
            <p:nvSpPr>
              <p:cNvPr id="6" name="Google Shape;701;p25">
                <a:extLst>
                  <a:ext uri="{FF2B5EF4-FFF2-40B4-BE49-F238E27FC236}">
                    <a16:creationId xmlns:a16="http://schemas.microsoft.com/office/drawing/2014/main" id="{16A57686-679E-4349-B0A1-6F95697AC64D}"/>
                  </a:ext>
                </a:extLst>
              </p:cNvPr>
              <p:cNvSpPr/>
              <p:nvPr/>
            </p:nvSpPr>
            <p:spPr>
              <a:xfrm>
                <a:off x="352750" y="4371050"/>
                <a:ext cx="375600" cy="537075"/>
              </a:xfrm>
              <a:custGeom>
                <a:avLst/>
                <a:gdLst/>
                <a:ahLst/>
                <a:cxnLst/>
                <a:rect l="l" t="t" r="r" b="b"/>
                <a:pathLst>
                  <a:path w="15024" h="21483" extrusionOk="0">
                    <a:moveTo>
                      <a:pt x="7511" y="685"/>
                    </a:moveTo>
                    <a:cubicBezTo>
                      <a:pt x="11278" y="685"/>
                      <a:pt x="14340" y="5269"/>
                      <a:pt x="14340" y="10888"/>
                    </a:cubicBezTo>
                    <a:cubicBezTo>
                      <a:pt x="14340" y="15492"/>
                      <a:pt x="12253" y="19550"/>
                      <a:pt x="9249" y="20741"/>
                    </a:cubicBezTo>
                    <a:cubicBezTo>
                      <a:pt x="9142" y="20779"/>
                      <a:pt x="9035" y="20799"/>
                      <a:pt x="8929" y="20799"/>
                    </a:cubicBezTo>
                    <a:cubicBezTo>
                      <a:pt x="8765" y="20799"/>
                      <a:pt x="8603" y="20750"/>
                      <a:pt x="8448" y="20643"/>
                    </a:cubicBezTo>
                    <a:cubicBezTo>
                      <a:pt x="8078" y="20390"/>
                      <a:pt x="7863" y="19902"/>
                      <a:pt x="7863" y="19376"/>
                    </a:cubicBezTo>
                    <a:cubicBezTo>
                      <a:pt x="7863" y="19180"/>
                      <a:pt x="7707" y="19024"/>
                      <a:pt x="7511" y="19024"/>
                    </a:cubicBezTo>
                    <a:cubicBezTo>
                      <a:pt x="7316" y="19024"/>
                      <a:pt x="7181" y="19180"/>
                      <a:pt x="7181" y="19376"/>
                    </a:cubicBezTo>
                    <a:cubicBezTo>
                      <a:pt x="7181" y="19902"/>
                      <a:pt x="6946" y="20390"/>
                      <a:pt x="6575" y="20643"/>
                    </a:cubicBezTo>
                    <a:cubicBezTo>
                      <a:pt x="6421" y="20750"/>
                      <a:pt x="6259" y="20799"/>
                      <a:pt x="6095" y="20799"/>
                    </a:cubicBezTo>
                    <a:cubicBezTo>
                      <a:pt x="5989" y="20799"/>
                      <a:pt x="5883" y="20779"/>
                      <a:pt x="5776" y="20741"/>
                    </a:cubicBezTo>
                    <a:cubicBezTo>
                      <a:pt x="2771" y="19550"/>
                      <a:pt x="683" y="15492"/>
                      <a:pt x="683" y="10888"/>
                    </a:cubicBezTo>
                    <a:cubicBezTo>
                      <a:pt x="683" y="5269"/>
                      <a:pt x="3747" y="685"/>
                      <a:pt x="7511" y="685"/>
                    </a:cubicBezTo>
                    <a:close/>
                    <a:moveTo>
                      <a:pt x="7511" y="1"/>
                    </a:moveTo>
                    <a:cubicBezTo>
                      <a:pt x="3375" y="1"/>
                      <a:pt x="1" y="4879"/>
                      <a:pt x="1" y="10888"/>
                    </a:cubicBezTo>
                    <a:cubicBezTo>
                      <a:pt x="1" y="15765"/>
                      <a:pt x="2264" y="20097"/>
                      <a:pt x="5521" y="21366"/>
                    </a:cubicBezTo>
                    <a:cubicBezTo>
                      <a:pt x="5712" y="21442"/>
                      <a:pt x="5908" y="21479"/>
                      <a:pt x="6102" y="21479"/>
                    </a:cubicBezTo>
                    <a:cubicBezTo>
                      <a:pt x="6405" y="21479"/>
                      <a:pt x="6703" y="21388"/>
                      <a:pt x="6965" y="21210"/>
                    </a:cubicBezTo>
                    <a:cubicBezTo>
                      <a:pt x="7181" y="21053"/>
                      <a:pt x="7376" y="20858"/>
                      <a:pt x="7511" y="20624"/>
                    </a:cubicBezTo>
                    <a:cubicBezTo>
                      <a:pt x="7649" y="20858"/>
                      <a:pt x="7844" y="21053"/>
                      <a:pt x="8058" y="21210"/>
                    </a:cubicBezTo>
                    <a:cubicBezTo>
                      <a:pt x="8331" y="21384"/>
                      <a:pt x="8643" y="21483"/>
                      <a:pt x="8937" y="21483"/>
                    </a:cubicBezTo>
                    <a:cubicBezTo>
                      <a:pt x="9132" y="21483"/>
                      <a:pt x="9327" y="21444"/>
                      <a:pt x="9502" y="21366"/>
                    </a:cubicBezTo>
                    <a:cubicBezTo>
                      <a:pt x="12761" y="20097"/>
                      <a:pt x="15024" y="15765"/>
                      <a:pt x="15024" y="10888"/>
                    </a:cubicBezTo>
                    <a:cubicBezTo>
                      <a:pt x="15024" y="4879"/>
                      <a:pt x="11668" y="1"/>
                      <a:pt x="751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" name="Google Shape;702;p25">
                <a:extLst>
                  <a:ext uri="{FF2B5EF4-FFF2-40B4-BE49-F238E27FC236}">
                    <a16:creationId xmlns:a16="http://schemas.microsoft.com/office/drawing/2014/main" id="{973406A4-D2AB-4CD1-A6AB-D7F69D185385}"/>
                  </a:ext>
                </a:extLst>
              </p:cNvPr>
              <p:cNvSpPr/>
              <p:nvPr/>
            </p:nvSpPr>
            <p:spPr>
              <a:xfrm>
                <a:off x="683450" y="4773125"/>
                <a:ext cx="84900" cy="135000"/>
              </a:xfrm>
              <a:custGeom>
                <a:avLst/>
                <a:gdLst/>
                <a:ahLst/>
                <a:cxnLst/>
                <a:rect l="l" t="t" r="r" b="b"/>
                <a:pathLst>
                  <a:path w="3396" h="5400" extrusionOk="0">
                    <a:moveTo>
                      <a:pt x="399" y="0"/>
                    </a:moveTo>
                    <a:cubicBezTo>
                      <a:pt x="288" y="0"/>
                      <a:pt x="179" y="52"/>
                      <a:pt x="118" y="151"/>
                    </a:cubicBezTo>
                    <a:cubicBezTo>
                      <a:pt x="1" y="307"/>
                      <a:pt x="40" y="522"/>
                      <a:pt x="196" y="619"/>
                    </a:cubicBezTo>
                    <a:lnTo>
                      <a:pt x="1971" y="1888"/>
                    </a:lnTo>
                    <a:cubicBezTo>
                      <a:pt x="2420" y="2200"/>
                      <a:pt x="2712" y="2804"/>
                      <a:pt x="2712" y="3467"/>
                    </a:cubicBezTo>
                    <a:lnTo>
                      <a:pt x="2712" y="5067"/>
                    </a:lnTo>
                    <a:cubicBezTo>
                      <a:pt x="2712" y="5244"/>
                      <a:pt x="2849" y="5400"/>
                      <a:pt x="3044" y="5400"/>
                    </a:cubicBezTo>
                    <a:cubicBezTo>
                      <a:pt x="3240" y="5400"/>
                      <a:pt x="3396" y="5244"/>
                      <a:pt x="3396" y="5067"/>
                    </a:cubicBezTo>
                    <a:lnTo>
                      <a:pt x="3396" y="3467"/>
                    </a:lnTo>
                    <a:cubicBezTo>
                      <a:pt x="3396" y="2590"/>
                      <a:pt x="3005" y="1771"/>
                      <a:pt x="2381" y="1321"/>
                    </a:cubicBezTo>
                    <a:lnTo>
                      <a:pt x="586" y="54"/>
                    </a:lnTo>
                    <a:cubicBezTo>
                      <a:pt x="529" y="18"/>
                      <a:pt x="463" y="0"/>
                      <a:pt x="39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" name="Google Shape;703;p25">
                <a:extLst>
                  <a:ext uri="{FF2B5EF4-FFF2-40B4-BE49-F238E27FC236}">
                    <a16:creationId xmlns:a16="http://schemas.microsoft.com/office/drawing/2014/main" id="{559EE499-6593-4986-BAC6-F786C61534C8}"/>
                  </a:ext>
                </a:extLst>
              </p:cNvPr>
              <p:cNvSpPr/>
              <p:nvPr/>
            </p:nvSpPr>
            <p:spPr>
              <a:xfrm>
                <a:off x="711250" y="4634450"/>
                <a:ext cx="97575" cy="17125"/>
              </a:xfrm>
              <a:custGeom>
                <a:avLst/>
                <a:gdLst/>
                <a:ahLst/>
                <a:cxnLst/>
                <a:rect l="l" t="t" r="r" b="b"/>
                <a:pathLst>
                  <a:path w="3903" h="685" extrusionOk="0">
                    <a:moveTo>
                      <a:pt x="351" y="1"/>
                    </a:moveTo>
                    <a:cubicBezTo>
                      <a:pt x="156" y="1"/>
                      <a:pt x="0" y="157"/>
                      <a:pt x="0" y="352"/>
                    </a:cubicBezTo>
                    <a:cubicBezTo>
                      <a:pt x="0" y="528"/>
                      <a:pt x="156" y="684"/>
                      <a:pt x="351" y="684"/>
                    </a:cubicBezTo>
                    <a:lnTo>
                      <a:pt x="3551" y="684"/>
                    </a:lnTo>
                    <a:cubicBezTo>
                      <a:pt x="3746" y="684"/>
                      <a:pt x="3902" y="528"/>
                      <a:pt x="3902" y="352"/>
                    </a:cubicBezTo>
                    <a:cubicBezTo>
                      <a:pt x="3902" y="157"/>
                      <a:pt x="3746" y="1"/>
                      <a:pt x="355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Google Shape;704;p25">
                <a:extLst>
                  <a:ext uri="{FF2B5EF4-FFF2-40B4-BE49-F238E27FC236}">
                    <a16:creationId xmlns:a16="http://schemas.microsoft.com/office/drawing/2014/main" id="{F9DA75C8-D16C-4260-9520-E2D570C3D809}"/>
                  </a:ext>
                </a:extLst>
              </p:cNvPr>
              <p:cNvSpPr/>
              <p:nvPr/>
            </p:nvSpPr>
            <p:spPr>
              <a:xfrm>
                <a:off x="667350" y="4335475"/>
                <a:ext cx="89300" cy="145850"/>
              </a:xfrm>
              <a:custGeom>
                <a:avLst/>
                <a:gdLst/>
                <a:ahLst/>
                <a:cxnLst/>
                <a:rect l="l" t="t" r="r" b="b"/>
                <a:pathLst>
                  <a:path w="3572" h="5834" extrusionOk="0">
                    <a:moveTo>
                      <a:pt x="3239" y="0"/>
                    </a:moveTo>
                    <a:cubicBezTo>
                      <a:pt x="3044" y="0"/>
                      <a:pt x="2888" y="157"/>
                      <a:pt x="2888" y="352"/>
                    </a:cubicBezTo>
                    <a:lnTo>
                      <a:pt x="2888" y="2225"/>
                    </a:lnTo>
                    <a:cubicBezTo>
                      <a:pt x="2888" y="2868"/>
                      <a:pt x="2615" y="3473"/>
                      <a:pt x="2167" y="3804"/>
                    </a:cubicBezTo>
                    <a:lnTo>
                      <a:pt x="195" y="5209"/>
                    </a:lnTo>
                    <a:cubicBezTo>
                      <a:pt x="39" y="5326"/>
                      <a:pt x="0" y="5541"/>
                      <a:pt x="117" y="5677"/>
                    </a:cubicBezTo>
                    <a:cubicBezTo>
                      <a:pt x="177" y="5776"/>
                      <a:pt x="294" y="5833"/>
                      <a:pt x="390" y="5833"/>
                    </a:cubicBezTo>
                    <a:cubicBezTo>
                      <a:pt x="468" y="5833"/>
                      <a:pt x="528" y="5815"/>
                      <a:pt x="586" y="5755"/>
                    </a:cubicBezTo>
                    <a:lnTo>
                      <a:pt x="2576" y="4351"/>
                    </a:lnTo>
                    <a:cubicBezTo>
                      <a:pt x="3181" y="3903"/>
                      <a:pt x="3571" y="3102"/>
                      <a:pt x="3571" y="2225"/>
                    </a:cubicBezTo>
                    <a:lnTo>
                      <a:pt x="3571" y="352"/>
                    </a:lnTo>
                    <a:cubicBezTo>
                      <a:pt x="3571" y="157"/>
                      <a:pt x="3415" y="0"/>
                      <a:pt x="323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705;p25">
                <a:extLst>
                  <a:ext uri="{FF2B5EF4-FFF2-40B4-BE49-F238E27FC236}">
                    <a16:creationId xmlns:a16="http://schemas.microsoft.com/office/drawing/2014/main" id="{050F9C95-D340-4430-9D4C-0BA81163097E}"/>
                  </a:ext>
                </a:extLst>
              </p:cNvPr>
              <p:cNvSpPr/>
              <p:nvPr/>
            </p:nvSpPr>
            <p:spPr>
              <a:xfrm>
                <a:off x="313225" y="4773125"/>
                <a:ext cx="84425" cy="135000"/>
              </a:xfrm>
              <a:custGeom>
                <a:avLst/>
                <a:gdLst/>
                <a:ahLst/>
                <a:cxnLst/>
                <a:rect l="l" t="t" r="r" b="b"/>
                <a:pathLst>
                  <a:path w="3377" h="5400" extrusionOk="0">
                    <a:moveTo>
                      <a:pt x="2979" y="0"/>
                    </a:moveTo>
                    <a:cubicBezTo>
                      <a:pt x="2914" y="0"/>
                      <a:pt x="2849" y="18"/>
                      <a:pt x="2791" y="54"/>
                    </a:cubicBezTo>
                    <a:lnTo>
                      <a:pt x="1015" y="1321"/>
                    </a:lnTo>
                    <a:cubicBezTo>
                      <a:pt x="372" y="1771"/>
                      <a:pt x="1" y="2590"/>
                      <a:pt x="1" y="3467"/>
                    </a:cubicBezTo>
                    <a:lnTo>
                      <a:pt x="1" y="5067"/>
                    </a:lnTo>
                    <a:cubicBezTo>
                      <a:pt x="1" y="5244"/>
                      <a:pt x="138" y="5400"/>
                      <a:pt x="333" y="5400"/>
                    </a:cubicBezTo>
                    <a:cubicBezTo>
                      <a:pt x="528" y="5400"/>
                      <a:pt x="684" y="5244"/>
                      <a:pt x="684" y="5067"/>
                    </a:cubicBezTo>
                    <a:lnTo>
                      <a:pt x="684" y="3467"/>
                    </a:lnTo>
                    <a:cubicBezTo>
                      <a:pt x="684" y="2804"/>
                      <a:pt x="957" y="2200"/>
                      <a:pt x="1405" y="1888"/>
                    </a:cubicBezTo>
                    <a:lnTo>
                      <a:pt x="3182" y="619"/>
                    </a:lnTo>
                    <a:cubicBezTo>
                      <a:pt x="3338" y="522"/>
                      <a:pt x="3377" y="307"/>
                      <a:pt x="3278" y="151"/>
                    </a:cubicBezTo>
                    <a:cubicBezTo>
                      <a:pt x="3204" y="52"/>
                      <a:pt x="3092" y="0"/>
                      <a:pt x="297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706;p25">
                <a:extLst>
                  <a:ext uri="{FF2B5EF4-FFF2-40B4-BE49-F238E27FC236}">
                    <a16:creationId xmlns:a16="http://schemas.microsoft.com/office/drawing/2014/main" id="{3FD57785-9716-435A-A334-E0A651F0A696}"/>
                  </a:ext>
                </a:extLst>
              </p:cNvPr>
              <p:cNvSpPr/>
              <p:nvPr/>
            </p:nvSpPr>
            <p:spPr>
              <a:xfrm>
                <a:off x="272250" y="4634450"/>
                <a:ext cx="97575" cy="17125"/>
              </a:xfrm>
              <a:custGeom>
                <a:avLst/>
                <a:gdLst/>
                <a:ahLst/>
                <a:cxnLst/>
                <a:rect l="l" t="t" r="r" b="b"/>
                <a:pathLst>
                  <a:path w="3903" h="685" extrusionOk="0">
                    <a:moveTo>
                      <a:pt x="352" y="1"/>
                    </a:moveTo>
                    <a:cubicBezTo>
                      <a:pt x="157" y="1"/>
                      <a:pt x="1" y="157"/>
                      <a:pt x="1" y="352"/>
                    </a:cubicBezTo>
                    <a:cubicBezTo>
                      <a:pt x="1" y="528"/>
                      <a:pt x="157" y="684"/>
                      <a:pt x="352" y="684"/>
                    </a:cubicBezTo>
                    <a:lnTo>
                      <a:pt x="3552" y="684"/>
                    </a:lnTo>
                    <a:cubicBezTo>
                      <a:pt x="3747" y="684"/>
                      <a:pt x="3903" y="528"/>
                      <a:pt x="3903" y="352"/>
                    </a:cubicBezTo>
                    <a:cubicBezTo>
                      <a:pt x="3903" y="157"/>
                      <a:pt x="3747" y="1"/>
                      <a:pt x="355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707;p25">
                <a:extLst>
                  <a:ext uri="{FF2B5EF4-FFF2-40B4-BE49-F238E27FC236}">
                    <a16:creationId xmlns:a16="http://schemas.microsoft.com/office/drawing/2014/main" id="{6909AAEB-8F6B-496D-9C28-7159EE648BA9}"/>
                  </a:ext>
                </a:extLst>
              </p:cNvPr>
              <p:cNvSpPr/>
              <p:nvPr/>
            </p:nvSpPr>
            <p:spPr>
              <a:xfrm>
                <a:off x="324475" y="4335475"/>
                <a:ext cx="89250" cy="145850"/>
              </a:xfrm>
              <a:custGeom>
                <a:avLst/>
                <a:gdLst/>
                <a:ahLst/>
                <a:cxnLst/>
                <a:rect l="l" t="t" r="r" b="b"/>
                <a:pathLst>
                  <a:path w="3570" h="5834" extrusionOk="0">
                    <a:moveTo>
                      <a:pt x="331" y="0"/>
                    </a:moveTo>
                    <a:cubicBezTo>
                      <a:pt x="156" y="0"/>
                      <a:pt x="0" y="157"/>
                      <a:pt x="0" y="352"/>
                    </a:cubicBezTo>
                    <a:lnTo>
                      <a:pt x="0" y="2225"/>
                    </a:lnTo>
                    <a:cubicBezTo>
                      <a:pt x="0" y="3102"/>
                      <a:pt x="390" y="3903"/>
                      <a:pt x="994" y="4351"/>
                    </a:cubicBezTo>
                    <a:lnTo>
                      <a:pt x="2984" y="5755"/>
                    </a:lnTo>
                    <a:cubicBezTo>
                      <a:pt x="3044" y="5815"/>
                      <a:pt x="3102" y="5833"/>
                      <a:pt x="3180" y="5833"/>
                    </a:cubicBezTo>
                    <a:cubicBezTo>
                      <a:pt x="3278" y="5833"/>
                      <a:pt x="3395" y="5776"/>
                      <a:pt x="3453" y="5677"/>
                    </a:cubicBezTo>
                    <a:cubicBezTo>
                      <a:pt x="3570" y="5541"/>
                      <a:pt x="3531" y="5326"/>
                      <a:pt x="3375" y="5209"/>
                    </a:cubicBezTo>
                    <a:lnTo>
                      <a:pt x="1405" y="3804"/>
                    </a:lnTo>
                    <a:cubicBezTo>
                      <a:pt x="955" y="3473"/>
                      <a:pt x="682" y="2868"/>
                      <a:pt x="682" y="2225"/>
                    </a:cubicBezTo>
                    <a:lnTo>
                      <a:pt x="682" y="352"/>
                    </a:lnTo>
                    <a:cubicBezTo>
                      <a:pt x="682" y="157"/>
                      <a:pt x="526" y="0"/>
                      <a:pt x="33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708;p25">
                <a:extLst>
                  <a:ext uri="{FF2B5EF4-FFF2-40B4-BE49-F238E27FC236}">
                    <a16:creationId xmlns:a16="http://schemas.microsoft.com/office/drawing/2014/main" id="{92197BE9-30E9-43B2-B658-8F3328CDC4C9}"/>
                  </a:ext>
                </a:extLst>
              </p:cNvPr>
              <p:cNvSpPr/>
              <p:nvPr/>
            </p:nvSpPr>
            <p:spPr>
              <a:xfrm>
                <a:off x="565900" y="4344400"/>
                <a:ext cx="61975" cy="85725"/>
              </a:xfrm>
              <a:custGeom>
                <a:avLst/>
                <a:gdLst/>
                <a:ahLst/>
                <a:cxnLst/>
                <a:rect l="l" t="t" r="r" b="b"/>
                <a:pathLst>
                  <a:path w="2479" h="3429" extrusionOk="0">
                    <a:moveTo>
                      <a:pt x="2082" y="1"/>
                    </a:moveTo>
                    <a:cubicBezTo>
                      <a:pt x="1969" y="1"/>
                      <a:pt x="1858" y="57"/>
                      <a:pt x="1795" y="169"/>
                    </a:cubicBezTo>
                    <a:lnTo>
                      <a:pt x="98" y="2921"/>
                    </a:lnTo>
                    <a:cubicBezTo>
                      <a:pt x="0" y="3077"/>
                      <a:pt x="59" y="3291"/>
                      <a:pt x="215" y="3389"/>
                    </a:cubicBezTo>
                    <a:cubicBezTo>
                      <a:pt x="273" y="3429"/>
                      <a:pt x="332" y="3429"/>
                      <a:pt x="390" y="3429"/>
                    </a:cubicBezTo>
                    <a:cubicBezTo>
                      <a:pt x="507" y="3429"/>
                      <a:pt x="624" y="3369"/>
                      <a:pt x="684" y="3272"/>
                    </a:cubicBezTo>
                    <a:lnTo>
                      <a:pt x="2380" y="521"/>
                    </a:lnTo>
                    <a:cubicBezTo>
                      <a:pt x="2479" y="365"/>
                      <a:pt x="2419" y="151"/>
                      <a:pt x="2263" y="52"/>
                    </a:cubicBezTo>
                    <a:cubicBezTo>
                      <a:pt x="2208" y="18"/>
                      <a:pt x="2145" y="1"/>
                      <a:pt x="208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709;p25">
                <a:extLst>
                  <a:ext uri="{FF2B5EF4-FFF2-40B4-BE49-F238E27FC236}">
                    <a16:creationId xmlns:a16="http://schemas.microsoft.com/office/drawing/2014/main" id="{62B51891-64A6-4722-9504-85CEFD0D79D2}"/>
                  </a:ext>
                </a:extLst>
              </p:cNvPr>
              <p:cNvSpPr/>
              <p:nvPr/>
            </p:nvSpPr>
            <p:spPr>
              <a:xfrm>
                <a:off x="591750" y="4287675"/>
                <a:ext cx="75625" cy="76125"/>
              </a:xfrm>
              <a:custGeom>
                <a:avLst/>
                <a:gdLst/>
                <a:ahLst/>
                <a:cxnLst/>
                <a:rect l="l" t="t" r="r" b="b"/>
                <a:pathLst>
                  <a:path w="3025" h="3045" extrusionOk="0">
                    <a:moveTo>
                      <a:pt x="1502" y="683"/>
                    </a:moveTo>
                    <a:cubicBezTo>
                      <a:pt x="1971" y="683"/>
                      <a:pt x="2342" y="1054"/>
                      <a:pt x="2342" y="1522"/>
                    </a:cubicBezTo>
                    <a:cubicBezTo>
                      <a:pt x="2342" y="1970"/>
                      <a:pt x="1971" y="2360"/>
                      <a:pt x="1502" y="2360"/>
                    </a:cubicBezTo>
                    <a:cubicBezTo>
                      <a:pt x="1054" y="2360"/>
                      <a:pt x="683" y="1970"/>
                      <a:pt x="683" y="1522"/>
                    </a:cubicBezTo>
                    <a:cubicBezTo>
                      <a:pt x="683" y="1054"/>
                      <a:pt x="1054" y="683"/>
                      <a:pt x="1502" y="683"/>
                    </a:cubicBezTo>
                    <a:close/>
                    <a:moveTo>
                      <a:pt x="1502" y="0"/>
                    </a:moveTo>
                    <a:cubicBezTo>
                      <a:pt x="664" y="0"/>
                      <a:pt x="1" y="683"/>
                      <a:pt x="1" y="1522"/>
                    </a:cubicBezTo>
                    <a:cubicBezTo>
                      <a:pt x="1" y="2360"/>
                      <a:pt x="664" y="3044"/>
                      <a:pt x="1502" y="3044"/>
                    </a:cubicBezTo>
                    <a:cubicBezTo>
                      <a:pt x="2342" y="3044"/>
                      <a:pt x="3024" y="2360"/>
                      <a:pt x="3024" y="1522"/>
                    </a:cubicBezTo>
                    <a:cubicBezTo>
                      <a:pt x="3024" y="683"/>
                      <a:pt x="2342" y="0"/>
                      <a:pt x="150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710;p25">
                <a:extLst>
                  <a:ext uri="{FF2B5EF4-FFF2-40B4-BE49-F238E27FC236}">
                    <a16:creationId xmlns:a16="http://schemas.microsoft.com/office/drawing/2014/main" id="{FB4309CB-7E6A-4601-89F5-C30DFA744D4E}"/>
                  </a:ext>
                </a:extLst>
              </p:cNvPr>
              <p:cNvSpPr/>
              <p:nvPr/>
            </p:nvSpPr>
            <p:spPr>
              <a:xfrm>
                <a:off x="453225" y="4344400"/>
                <a:ext cx="61950" cy="85725"/>
              </a:xfrm>
              <a:custGeom>
                <a:avLst/>
                <a:gdLst/>
                <a:ahLst/>
                <a:cxnLst/>
                <a:rect l="l" t="t" r="r" b="b"/>
                <a:pathLst>
                  <a:path w="2478" h="3429" extrusionOk="0">
                    <a:moveTo>
                      <a:pt x="396" y="1"/>
                    </a:moveTo>
                    <a:cubicBezTo>
                      <a:pt x="333" y="1"/>
                      <a:pt x="270" y="18"/>
                      <a:pt x="215" y="52"/>
                    </a:cubicBezTo>
                    <a:cubicBezTo>
                      <a:pt x="59" y="151"/>
                      <a:pt x="1" y="365"/>
                      <a:pt x="98" y="521"/>
                    </a:cubicBezTo>
                    <a:lnTo>
                      <a:pt x="1796" y="3272"/>
                    </a:lnTo>
                    <a:cubicBezTo>
                      <a:pt x="1854" y="3369"/>
                      <a:pt x="1971" y="3429"/>
                      <a:pt x="2088" y="3429"/>
                    </a:cubicBezTo>
                    <a:cubicBezTo>
                      <a:pt x="2147" y="3429"/>
                      <a:pt x="2205" y="3429"/>
                      <a:pt x="2264" y="3389"/>
                    </a:cubicBezTo>
                    <a:cubicBezTo>
                      <a:pt x="2420" y="3291"/>
                      <a:pt x="2478" y="3077"/>
                      <a:pt x="2381" y="2921"/>
                    </a:cubicBezTo>
                    <a:lnTo>
                      <a:pt x="683" y="169"/>
                    </a:lnTo>
                    <a:cubicBezTo>
                      <a:pt x="621" y="57"/>
                      <a:pt x="509" y="1"/>
                      <a:pt x="39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711;p25">
                <a:extLst>
                  <a:ext uri="{FF2B5EF4-FFF2-40B4-BE49-F238E27FC236}">
                    <a16:creationId xmlns:a16="http://schemas.microsoft.com/office/drawing/2014/main" id="{1D79043E-659A-4C95-AC93-91B26131B200}"/>
                  </a:ext>
                </a:extLst>
              </p:cNvPr>
              <p:cNvSpPr/>
              <p:nvPr/>
            </p:nvSpPr>
            <p:spPr>
              <a:xfrm>
                <a:off x="413700" y="4287675"/>
                <a:ext cx="76125" cy="76125"/>
              </a:xfrm>
              <a:custGeom>
                <a:avLst/>
                <a:gdLst/>
                <a:ahLst/>
                <a:cxnLst/>
                <a:rect l="l" t="t" r="r" b="b"/>
                <a:pathLst>
                  <a:path w="3045" h="3045" extrusionOk="0">
                    <a:moveTo>
                      <a:pt x="1523" y="683"/>
                    </a:moveTo>
                    <a:cubicBezTo>
                      <a:pt x="1972" y="683"/>
                      <a:pt x="2362" y="1054"/>
                      <a:pt x="2362" y="1522"/>
                    </a:cubicBezTo>
                    <a:cubicBezTo>
                      <a:pt x="2362" y="1970"/>
                      <a:pt x="1972" y="2360"/>
                      <a:pt x="1523" y="2360"/>
                    </a:cubicBezTo>
                    <a:cubicBezTo>
                      <a:pt x="1054" y="2360"/>
                      <a:pt x="684" y="1970"/>
                      <a:pt x="684" y="1522"/>
                    </a:cubicBezTo>
                    <a:cubicBezTo>
                      <a:pt x="684" y="1054"/>
                      <a:pt x="1054" y="683"/>
                      <a:pt x="1523" y="683"/>
                    </a:cubicBezTo>
                    <a:close/>
                    <a:moveTo>
                      <a:pt x="1523" y="0"/>
                    </a:moveTo>
                    <a:cubicBezTo>
                      <a:pt x="684" y="0"/>
                      <a:pt x="1" y="683"/>
                      <a:pt x="1" y="1522"/>
                    </a:cubicBezTo>
                    <a:cubicBezTo>
                      <a:pt x="1" y="2360"/>
                      <a:pt x="684" y="3044"/>
                      <a:pt x="1523" y="3044"/>
                    </a:cubicBezTo>
                    <a:cubicBezTo>
                      <a:pt x="2362" y="3044"/>
                      <a:pt x="3044" y="2360"/>
                      <a:pt x="3044" y="1522"/>
                    </a:cubicBezTo>
                    <a:cubicBezTo>
                      <a:pt x="3044" y="683"/>
                      <a:pt x="2362" y="0"/>
                      <a:pt x="152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712;p25">
                <a:extLst>
                  <a:ext uri="{FF2B5EF4-FFF2-40B4-BE49-F238E27FC236}">
                    <a16:creationId xmlns:a16="http://schemas.microsoft.com/office/drawing/2014/main" id="{DB30CAE3-6F6F-4FEB-A230-3D4CFF50FB01}"/>
                  </a:ext>
                </a:extLst>
              </p:cNvPr>
              <p:cNvSpPr/>
              <p:nvPr/>
            </p:nvSpPr>
            <p:spPr>
              <a:xfrm>
                <a:off x="453225" y="4643750"/>
                <a:ext cx="17075" cy="30250"/>
              </a:xfrm>
              <a:custGeom>
                <a:avLst/>
                <a:gdLst/>
                <a:ahLst/>
                <a:cxnLst/>
                <a:rect l="l" t="t" r="r" b="b"/>
                <a:pathLst>
                  <a:path w="683" h="1210" extrusionOk="0">
                    <a:moveTo>
                      <a:pt x="352" y="0"/>
                    </a:moveTo>
                    <a:cubicBezTo>
                      <a:pt x="157" y="0"/>
                      <a:pt x="1" y="136"/>
                      <a:pt x="1" y="331"/>
                    </a:cubicBezTo>
                    <a:lnTo>
                      <a:pt x="1" y="858"/>
                    </a:lnTo>
                    <a:cubicBezTo>
                      <a:pt x="1" y="1054"/>
                      <a:pt x="157" y="1210"/>
                      <a:pt x="352" y="1210"/>
                    </a:cubicBezTo>
                    <a:cubicBezTo>
                      <a:pt x="547" y="1210"/>
                      <a:pt x="683" y="1054"/>
                      <a:pt x="683" y="858"/>
                    </a:cubicBezTo>
                    <a:lnTo>
                      <a:pt x="683" y="331"/>
                    </a:lnTo>
                    <a:cubicBezTo>
                      <a:pt x="683" y="136"/>
                      <a:pt x="547" y="0"/>
                      <a:pt x="35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713;p25">
                <a:extLst>
                  <a:ext uri="{FF2B5EF4-FFF2-40B4-BE49-F238E27FC236}">
                    <a16:creationId xmlns:a16="http://schemas.microsoft.com/office/drawing/2014/main" id="{02CB8C84-5571-4F44-B64A-C087C69C0420}"/>
                  </a:ext>
                </a:extLst>
              </p:cNvPr>
              <p:cNvSpPr/>
              <p:nvPr/>
            </p:nvSpPr>
            <p:spPr>
              <a:xfrm>
                <a:off x="610750" y="4643750"/>
                <a:ext cx="17125" cy="30250"/>
              </a:xfrm>
              <a:custGeom>
                <a:avLst/>
                <a:gdLst/>
                <a:ahLst/>
                <a:cxnLst/>
                <a:rect l="l" t="t" r="r" b="b"/>
                <a:pathLst>
                  <a:path w="685" h="1210" extrusionOk="0">
                    <a:moveTo>
                      <a:pt x="333" y="0"/>
                    </a:moveTo>
                    <a:cubicBezTo>
                      <a:pt x="157" y="0"/>
                      <a:pt x="1" y="136"/>
                      <a:pt x="1" y="331"/>
                    </a:cubicBezTo>
                    <a:lnTo>
                      <a:pt x="1" y="858"/>
                    </a:lnTo>
                    <a:cubicBezTo>
                      <a:pt x="1" y="1054"/>
                      <a:pt x="157" y="1210"/>
                      <a:pt x="333" y="1210"/>
                    </a:cubicBezTo>
                    <a:cubicBezTo>
                      <a:pt x="529" y="1210"/>
                      <a:pt x="685" y="1054"/>
                      <a:pt x="685" y="858"/>
                    </a:cubicBezTo>
                    <a:lnTo>
                      <a:pt x="685" y="331"/>
                    </a:lnTo>
                    <a:cubicBezTo>
                      <a:pt x="685" y="136"/>
                      <a:pt x="529" y="0"/>
                      <a:pt x="33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714;p25">
                <a:extLst>
                  <a:ext uri="{FF2B5EF4-FFF2-40B4-BE49-F238E27FC236}">
                    <a16:creationId xmlns:a16="http://schemas.microsoft.com/office/drawing/2014/main" id="{144B38BD-8FAC-4C76-9D2D-F23448F5CC31}"/>
                  </a:ext>
                </a:extLst>
              </p:cNvPr>
              <p:cNvSpPr/>
              <p:nvPr/>
            </p:nvSpPr>
            <p:spPr>
              <a:xfrm>
                <a:off x="477125" y="4742800"/>
                <a:ext cx="126825" cy="54125"/>
              </a:xfrm>
              <a:custGeom>
                <a:avLst/>
                <a:gdLst/>
                <a:ahLst/>
                <a:cxnLst/>
                <a:rect l="l" t="t" r="r" b="b"/>
                <a:pathLst>
                  <a:path w="5073" h="2165" extrusionOk="0">
                    <a:moveTo>
                      <a:pt x="386" y="1"/>
                    </a:moveTo>
                    <a:cubicBezTo>
                      <a:pt x="350" y="1"/>
                      <a:pt x="312" y="6"/>
                      <a:pt x="273" y="18"/>
                    </a:cubicBezTo>
                    <a:cubicBezTo>
                      <a:pt x="98" y="57"/>
                      <a:pt x="0" y="252"/>
                      <a:pt x="59" y="427"/>
                    </a:cubicBezTo>
                    <a:lnTo>
                      <a:pt x="255" y="1072"/>
                    </a:lnTo>
                    <a:cubicBezTo>
                      <a:pt x="468" y="1715"/>
                      <a:pt x="1054" y="2164"/>
                      <a:pt x="1737" y="2164"/>
                    </a:cubicBezTo>
                    <a:lnTo>
                      <a:pt x="3337" y="2164"/>
                    </a:lnTo>
                    <a:cubicBezTo>
                      <a:pt x="4019" y="2164"/>
                      <a:pt x="4605" y="1715"/>
                      <a:pt x="4820" y="1072"/>
                    </a:cubicBezTo>
                    <a:lnTo>
                      <a:pt x="5015" y="427"/>
                    </a:lnTo>
                    <a:cubicBezTo>
                      <a:pt x="5073" y="252"/>
                      <a:pt x="4976" y="57"/>
                      <a:pt x="4800" y="18"/>
                    </a:cubicBezTo>
                    <a:cubicBezTo>
                      <a:pt x="4761" y="6"/>
                      <a:pt x="4723" y="1"/>
                      <a:pt x="4687" y="1"/>
                    </a:cubicBezTo>
                    <a:cubicBezTo>
                      <a:pt x="4540" y="1"/>
                      <a:pt x="4418" y="92"/>
                      <a:pt x="4370" y="232"/>
                    </a:cubicBezTo>
                    <a:lnTo>
                      <a:pt x="4175" y="856"/>
                    </a:lnTo>
                    <a:cubicBezTo>
                      <a:pt x="4058" y="1228"/>
                      <a:pt x="3727" y="1462"/>
                      <a:pt x="3337" y="1462"/>
                    </a:cubicBezTo>
                    <a:lnTo>
                      <a:pt x="1737" y="1462"/>
                    </a:lnTo>
                    <a:cubicBezTo>
                      <a:pt x="1366" y="1462"/>
                      <a:pt x="1015" y="1228"/>
                      <a:pt x="918" y="856"/>
                    </a:cubicBezTo>
                    <a:lnTo>
                      <a:pt x="702" y="232"/>
                    </a:lnTo>
                    <a:cubicBezTo>
                      <a:pt x="656" y="92"/>
                      <a:pt x="534" y="1"/>
                      <a:pt x="38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715;p25">
                <a:extLst>
                  <a:ext uri="{FF2B5EF4-FFF2-40B4-BE49-F238E27FC236}">
                    <a16:creationId xmlns:a16="http://schemas.microsoft.com/office/drawing/2014/main" id="{04D503C6-4A4C-4B6E-B101-74B7E963840A}"/>
                  </a:ext>
                </a:extLst>
              </p:cNvPr>
              <p:cNvSpPr/>
              <p:nvPr/>
            </p:nvSpPr>
            <p:spPr>
              <a:xfrm>
                <a:off x="447375" y="4557375"/>
                <a:ext cx="84400" cy="84425"/>
              </a:xfrm>
              <a:custGeom>
                <a:avLst/>
                <a:gdLst/>
                <a:ahLst/>
                <a:cxnLst/>
                <a:rect l="l" t="t" r="r" b="b"/>
                <a:pathLst>
                  <a:path w="3376" h="3377" extrusionOk="0">
                    <a:moveTo>
                      <a:pt x="1697" y="685"/>
                    </a:moveTo>
                    <a:cubicBezTo>
                      <a:pt x="2244" y="685"/>
                      <a:pt x="2693" y="1133"/>
                      <a:pt x="2693" y="1699"/>
                    </a:cubicBezTo>
                    <a:cubicBezTo>
                      <a:pt x="2693" y="2245"/>
                      <a:pt x="2244" y="2693"/>
                      <a:pt x="1697" y="2693"/>
                    </a:cubicBezTo>
                    <a:cubicBezTo>
                      <a:pt x="1132" y="2693"/>
                      <a:pt x="683" y="2245"/>
                      <a:pt x="683" y="1699"/>
                    </a:cubicBezTo>
                    <a:cubicBezTo>
                      <a:pt x="683" y="1133"/>
                      <a:pt x="1132" y="685"/>
                      <a:pt x="1697" y="685"/>
                    </a:cubicBezTo>
                    <a:close/>
                    <a:moveTo>
                      <a:pt x="1697" y="1"/>
                    </a:moveTo>
                    <a:cubicBezTo>
                      <a:pt x="761" y="1"/>
                      <a:pt x="1" y="763"/>
                      <a:pt x="1" y="1699"/>
                    </a:cubicBezTo>
                    <a:cubicBezTo>
                      <a:pt x="1" y="2636"/>
                      <a:pt x="761" y="3377"/>
                      <a:pt x="1697" y="3377"/>
                    </a:cubicBezTo>
                    <a:cubicBezTo>
                      <a:pt x="2634" y="3377"/>
                      <a:pt x="3375" y="2636"/>
                      <a:pt x="3375" y="1699"/>
                    </a:cubicBezTo>
                    <a:cubicBezTo>
                      <a:pt x="3375" y="763"/>
                      <a:pt x="2634" y="1"/>
                      <a:pt x="169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716;p25">
                <a:extLst>
                  <a:ext uri="{FF2B5EF4-FFF2-40B4-BE49-F238E27FC236}">
                    <a16:creationId xmlns:a16="http://schemas.microsoft.com/office/drawing/2014/main" id="{4822E552-F8D2-4BE8-9A48-022D176F7A8A}"/>
                  </a:ext>
                </a:extLst>
              </p:cNvPr>
              <p:cNvSpPr/>
              <p:nvPr/>
            </p:nvSpPr>
            <p:spPr>
              <a:xfrm>
                <a:off x="549300" y="4557375"/>
                <a:ext cx="84425" cy="84425"/>
              </a:xfrm>
              <a:custGeom>
                <a:avLst/>
                <a:gdLst/>
                <a:ahLst/>
                <a:cxnLst/>
                <a:rect l="l" t="t" r="r" b="b"/>
                <a:pathLst>
                  <a:path w="3377" h="3377" extrusionOk="0">
                    <a:moveTo>
                      <a:pt x="1679" y="685"/>
                    </a:moveTo>
                    <a:cubicBezTo>
                      <a:pt x="2245" y="685"/>
                      <a:pt x="2693" y="1133"/>
                      <a:pt x="2693" y="1699"/>
                    </a:cubicBezTo>
                    <a:cubicBezTo>
                      <a:pt x="2693" y="2245"/>
                      <a:pt x="2245" y="2693"/>
                      <a:pt x="1679" y="2693"/>
                    </a:cubicBezTo>
                    <a:cubicBezTo>
                      <a:pt x="1132" y="2693"/>
                      <a:pt x="684" y="2245"/>
                      <a:pt x="684" y="1699"/>
                    </a:cubicBezTo>
                    <a:cubicBezTo>
                      <a:pt x="684" y="1133"/>
                      <a:pt x="1132" y="685"/>
                      <a:pt x="1679" y="685"/>
                    </a:cubicBezTo>
                    <a:close/>
                    <a:moveTo>
                      <a:pt x="1679" y="1"/>
                    </a:moveTo>
                    <a:cubicBezTo>
                      <a:pt x="742" y="1"/>
                      <a:pt x="1" y="763"/>
                      <a:pt x="1" y="1699"/>
                    </a:cubicBezTo>
                    <a:cubicBezTo>
                      <a:pt x="1" y="2636"/>
                      <a:pt x="742" y="3377"/>
                      <a:pt x="1679" y="3377"/>
                    </a:cubicBezTo>
                    <a:cubicBezTo>
                      <a:pt x="2615" y="3377"/>
                      <a:pt x="3377" y="2636"/>
                      <a:pt x="3377" y="1699"/>
                    </a:cubicBezTo>
                    <a:cubicBezTo>
                      <a:pt x="3377" y="763"/>
                      <a:pt x="2615" y="1"/>
                      <a:pt x="167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717;p25">
                <a:extLst>
                  <a:ext uri="{FF2B5EF4-FFF2-40B4-BE49-F238E27FC236}">
                    <a16:creationId xmlns:a16="http://schemas.microsoft.com/office/drawing/2014/main" id="{673B87CB-CFFA-489D-890F-12688F4AC7FA}"/>
                  </a:ext>
                </a:extLst>
              </p:cNvPr>
              <p:cNvSpPr/>
              <p:nvPr/>
            </p:nvSpPr>
            <p:spPr>
              <a:xfrm>
                <a:off x="505400" y="4632025"/>
                <a:ext cx="68325" cy="59275"/>
              </a:xfrm>
              <a:custGeom>
                <a:avLst/>
                <a:gdLst/>
                <a:ahLst/>
                <a:cxnLst/>
                <a:rect l="l" t="t" r="r" b="b"/>
                <a:pathLst>
                  <a:path w="2733" h="2371" extrusionOk="0">
                    <a:moveTo>
                      <a:pt x="1405" y="683"/>
                    </a:moveTo>
                    <a:cubicBezTo>
                      <a:pt x="1444" y="683"/>
                      <a:pt x="1484" y="703"/>
                      <a:pt x="1504" y="742"/>
                    </a:cubicBezTo>
                    <a:lnTo>
                      <a:pt x="2011" y="1502"/>
                    </a:lnTo>
                    <a:cubicBezTo>
                      <a:pt x="2030" y="1541"/>
                      <a:pt x="2030" y="1580"/>
                      <a:pt x="2030" y="1601"/>
                    </a:cubicBezTo>
                    <a:cubicBezTo>
                      <a:pt x="2011" y="1601"/>
                      <a:pt x="2011" y="1640"/>
                      <a:pt x="1972" y="1658"/>
                    </a:cubicBezTo>
                    <a:cubicBezTo>
                      <a:pt x="1949" y="1673"/>
                      <a:pt x="1926" y="1680"/>
                      <a:pt x="1905" y="1680"/>
                    </a:cubicBezTo>
                    <a:cubicBezTo>
                      <a:pt x="1871" y="1680"/>
                      <a:pt x="1840" y="1664"/>
                      <a:pt x="1816" y="1640"/>
                    </a:cubicBezTo>
                    <a:lnTo>
                      <a:pt x="1699" y="1445"/>
                    </a:lnTo>
                    <a:cubicBezTo>
                      <a:pt x="1630" y="1347"/>
                      <a:pt x="1518" y="1298"/>
                      <a:pt x="1406" y="1298"/>
                    </a:cubicBezTo>
                    <a:cubicBezTo>
                      <a:pt x="1293" y="1298"/>
                      <a:pt x="1181" y="1347"/>
                      <a:pt x="1114" y="1445"/>
                    </a:cubicBezTo>
                    <a:lnTo>
                      <a:pt x="997" y="1640"/>
                    </a:lnTo>
                    <a:cubicBezTo>
                      <a:pt x="984" y="1664"/>
                      <a:pt x="950" y="1680"/>
                      <a:pt x="912" y="1680"/>
                    </a:cubicBezTo>
                    <a:cubicBezTo>
                      <a:pt x="888" y="1680"/>
                      <a:pt x="863" y="1673"/>
                      <a:pt x="840" y="1658"/>
                    </a:cubicBezTo>
                    <a:cubicBezTo>
                      <a:pt x="781" y="1640"/>
                      <a:pt x="781" y="1562"/>
                      <a:pt x="801" y="1502"/>
                    </a:cubicBezTo>
                    <a:lnTo>
                      <a:pt x="1309" y="742"/>
                    </a:lnTo>
                    <a:cubicBezTo>
                      <a:pt x="1327" y="703"/>
                      <a:pt x="1366" y="683"/>
                      <a:pt x="1405" y="683"/>
                    </a:cubicBezTo>
                    <a:close/>
                    <a:moveTo>
                      <a:pt x="1405" y="1"/>
                    </a:moveTo>
                    <a:cubicBezTo>
                      <a:pt x="1132" y="1"/>
                      <a:pt x="879" y="137"/>
                      <a:pt x="742" y="352"/>
                    </a:cubicBezTo>
                    <a:lnTo>
                      <a:pt x="235" y="1132"/>
                    </a:lnTo>
                    <a:cubicBezTo>
                      <a:pt x="1" y="1502"/>
                      <a:pt x="99" y="1991"/>
                      <a:pt x="469" y="2244"/>
                    </a:cubicBezTo>
                    <a:cubicBezTo>
                      <a:pt x="606" y="2322"/>
                      <a:pt x="742" y="2361"/>
                      <a:pt x="898" y="2361"/>
                    </a:cubicBezTo>
                    <a:cubicBezTo>
                      <a:pt x="1093" y="2361"/>
                      <a:pt x="1270" y="2303"/>
                      <a:pt x="1405" y="2186"/>
                    </a:cubicBezTo>
                    <a:cubicBezTo>
                      <a:pt x="1548" y="2305"/>
                      <a:pt x="1732" y="2370"/>
                      <a:pt x="1918" y="2370"/>
                    </a:cubicBezTo>
                    <a:cubicBezTo>
                      <a:pt x="2065" y="2370"/>
                      <a:pt x="2213" y="2330"/>
                      <a:pt x="2342" y="2244"/>
                    </a:cubicBezTo>
                    <a:cubicBezTo>
                      <a:pt x="2518" y="2127"/>
                      <a:pt x="2654" y="1932"/>
                      <a:pt x="2693" y="1736"/>
                    </a:cubicBezTo>
                    <a:cubicBezTo>
                      <a:pt x="2732" y="1523"/>
                      <a:pt x="2693" y="1307"/>
                      <a:pt x="2576" y="1132"/>
                    </a:cubicBezTo>
                    <a:lnTo>
                      <a:pt x="2069" y="352"/>
                    </a:lnTo>
                    <a:cubicBezTo>
                      <a:pt x="1933" y="137"/>
                      <a:pt x="1679" y="1"/>
                      <a:pt x="140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718;p25">
                <a:extLst>
                  <a:ext uri="{FF2B5EF4-FFF2-40B4-BE49-F238E27FC236}">
                    <a16:creationId xmlns:a16="http://schemas.microsoft.com/office/drawing/2014/main" id="{FBFB0088-6053-4C0C-AE7F-DDDFCFD9E0E5}"/>
                  </a:ext>
                </a:extLst>
              </p:cNvPr>
              <p:cNvSpPr/>
              <p:nvPr/>
            </p:nvSpPr>
            <p:spPr>
              <a:xfrm>
                <a:off x="379100" y="4371050"/>
                <a:ext cx="322925" cy="142000"/>
              </a:xfrm>
              <a:custGeom>
                <a:avLst/>
                <a:gdLst/>
                <a:ahLst/>
                <a:cxnLst/>
                <a:rect l="l" t="t" r="r" b="b"/>
                <a:pathLst>
                  <a:path w="12917" h="5680" extrusionOk="0">
                    <a:moveTo>
                      <a:pt x="6457" y="685"/>
                    </a:moveTo>
                    <a:cubicBezTo>
                      <a:pt x="8682" y="685"/>
                      <a:pt x="10750" y="2284"/>
                      <a:pt x="12037" y="4996"/>
                    </a:cubicBezTo>
                    <a:lnTo>
                      <a:pt x="8936" y="4996"/>
                    </a:lnTo>
                    <a:cubicBezTo>
                      <a:pt x="8213" y="4566"/>
                      <a:pt x="7394" y="4332"/>
                      <a:pt x="6556" y="4314"/>
                    </a:cubicBezTo>
                    <a:cubicBezTo>
                      <a:pt x="6521" y="4313"/>
                      <a:pt x="6486" y="4312"/>
                      <a:pt x="6451" y="4312"/>
                    </a:cubicBezTo>
                    <a:cubicBezTo>
                      <a:pt x="5607" y="4312"/>
                      <a:pt x="4769" y="4546"/>
                      <a:pt x="4019" y="4996"/>
                    </a:cubicBezTo>
                    <a:lnTo>
                      <a:pt x="877" y="4996"/>
                    </a:lnTo>
                    <a:cubicBezTo>
                      <a:pt x="2165" y="2284"/>
                      <a:pt x="4233" y="685"/>
                      <a:pt x="6457" y="685"/>
                    </a:cubicBezTo>
                    <a:close/>
                    <a:moveTo>
                      <a:pt x="6457" y="1"/>
                    </a:moveTo>
                    <a:cubicBezTo>
                      <a:pt x="3824" y="1"/>
                      <a:pt x="1424" y="1952"/>
                      <a:pt x="39" y="5211"/>
                    </a:cubicBezTo>
                    <a:cubicBezTo>
                      <a:pt x="0" y="5308"/>
                      <a:pt x="0" y="5425"/>
                      <a:pt x="78" y="5523"/>
                    </a:cubicBezTo>
                    <a:cubicBezTo>
                      <a:pt x="136" y="5620"/>
                      <a:pt x="234" y="5679"/>
                      <a:pt x="351" y="5679"/>
                    </a:cubicBezTo>
                    <a:lnTo>
                      <a:pt x="4116" y="5679"/>
                    </a:lnTo>
                    <a:cubicBezTo>
                      <a:pt x="4176" y="5679"/>
                      <a:pt x="4233" y="5659"/>
                      <a:pt x="4293" y="5620"/>
                    </a:cubicBezTo>
                    <a:cubicBezTo>
                      <a:pt x="4947" y="5208"/>
                      <a:pt x="5692" y="4994"/>
                      <a:pt x="6441" y="4994"/>
                    </a:cubicBezTo>
                    <a:cubicBezTo>
                      <a:pt x="6473" y="4994"/>
                      <a:pt x="6504" y="4995"/>
                      <a:pt x="6536" y="4996"/>
                    </a:cubicBezTo>
                    <a:cubicBezTo>
                      <a:pt x="7277" y="5016"/>
                      <a:pt x="8018" y="5230"/>
                      <a:pt x="8663" y="5620"/>
                    </a:cubicBezTo>
                    <a:cubicBezTo>
                      <a:pt x="8721" y="5659"/>
                      <a:pt x="8780" y="5679"/>
                      <a:pt x="8838" y="5679"/>
                    </a:cubicBezTo>
                    <a:lnTo>
                      <a:pt x="12565" y="5679"/>
                    </a:lnTo>
                    <a:cubicBezTo>
                      <a:pt x="12682" y="5679"/>
                      <a:pt x="12779" y="5620"/>
                      <a:pt x="12838" y="5523"/>
                    </a:cubicBezTo>
                    <a:cubicBezTo>
                      <a:pt x="12916" y="5425"/>
                      <a:pt x="12916" y="5308"/>
                      <a:pt x="12877" y="5211"/>
                    </a:cubicBezTo>
                    <a:cubicBezTo>
                      <a:pt x="11491" y="1952"/>
                      <a:pt x="9092" y="1"/>
                      <a:pt x="645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719;p25">
                <a:extLst>
                  <a:ext uri="{FF2B5EF4-FFF2-40B4-BE49-F238E27FC236}">
                    <a16:creationId xmlns:a16="http://schemas.microsoft.com/office/drawing/2014/main" id="{365BC13C-0CD1-48C5-B4D1-6F1F22465A49}"/>
                  </a:ext>
                </a:extLst>
              </p:cNvPr>
              <p:cNvSpPr/>
              <p:nvPr/>
            </p:nvSpPr>
            <p:spPr>
              <a:xfrm>
                <a:off x="419550" y="4478850"/>
                <a:ext cx="241975" cy="258575"/>
              </a:xfrm>
              <a:custGeom>
                <a:avLst/>
                <a:gdLst/>
                <a:ahLst/>
                <a:cxnLst/>
                <a:rect l="l" t="t" r="r" b="b"/>
                <a:pathLst>
                  <a:path w="9679" h="10343" extrusionOk="0">
                    <a:moveTo>
                      <a:pt x="4781" y="681"/>
                    </a:moveTo>
                    <a:cubicBezTo>
                      <a:pt x="4826" y="681"/>
                      <a:pt x="4872" y="682"/>
                      <a:pt x="4918" y="684"/>
                    </a:cubicBezTo>
                    <a:cubicBezTo>
                      <a:pt x="7162" y="723"/>
                      <a:pt x="8996" y="2596"/>
                      <a:pt x="8996" y="4840"/>
                    </a:cubicBezTo>
                    <a:lnTo>
                      <a:pt x="8996" y="6713"/>
                    </a:lnTo>
                    <a:cubicBezTo>
                      <a:pt x="8996" y="6947"/>
                      <a:pt x="8801" y="7122"/>
                      <a:pt x="8585" y="7122"/>
                    </a:cubicBezTo>
                    <a:lnTo>
                      <a:pt x="7981" y="7122"/>
                    </a:lnTo>
                    <a:cubicBezTo>
                      <a:pt x="7825" y="7122"/>
                      <a:pt x="7688" y="7239"/>
                      <a:pt x="7649" y="7395"/>
                    </a:cubicBezTo>
                    <a:lnTo>
                      <a:pt x="7318" y="9190"/>
                    </a:lnTo>
                    <a:lnTo>
                      <a:pt x="6791" y="9190"/>
                    </a:lnTo>
                    <a:cubicBezTo>
                      <a:pt x="6634" y="9190"/>
                      <a:pt x="6499" y="9288"/>
                      <a:pt x="6460" y="9445"/>
                    </a:cubicBezTo>
                    <a:cubicBezTo>
                      <a:pt x="6421" y="9580"/>
                      <a:pt x="6304" y="9658"/>
                      <a:pt x="6166" y="9658"/>
                    </a:cubicBezTo>
                    <a:cubicBezTo>
                      <a:pt x="6030" y="9658"/>
                      <a:pt x="5913" y="9580"/>
                      <a:pt x="5874" y="9445"/>
                    </a:cubicBezTo>
                    <a:cubicBezTo>
                      <a:pt x="5835" y="9288"/>
                      <a:pt x="5698" y="9190"/>
                      <a:pt x="5542" y="9190"/>
                    </a:cubicBezTo>
                    <a:lnTo>
                      <a:pt x="5464" y="9190"/>
                    </a:lnTo>
                    <a:cubicBezTo>
                      <a:pt x="5308" y="9190"/>
                      <a:pt x="5172" y="9288"/>
                      <a:pt x="5133" y="9445"/>
                    </a:cubicBezTo>
                    <a:cubicBezTo>
                      <a:pt x="5094" y="9580"/>
                      <a:pt x="4977" y="9658"/>
                      <a:pt x="4839" y="9658"/>
                    </a:cubicBezTo>
                    <a:cubicBezTo>
                      <a:pt x="4704" y="9658"/>
                      <a:pt x="4587" y="9580"/>
                      <a:pt x="4548" y="9445"/>
                    </a:cubicBezTo>
                    <a:cubicBezTo>
                      <a:pt x="4509" y="9288"/>
                      <a:pt x="4371" y="9190"/>
                      <a:pt x="4215" y="9190"/>
                    </a:cubicBezTo>
                    <a:lnTo>
                      <a:pt x="4137" y="9190"/>
                    </a:lnTo>
                    <a:cubicBezTo>
                      <a:pt x="3981" y="9190"/>
                      <a:pt x="3845" y="9288"/>
                      <a:pt x="3806" y="9445"/>
                    </a:cubicBezTo>
                    <a:cubicBezTo>
                      <a:pt x="3767" y="9580"/>
                      <a:pt x="3650" y="9658"/>
                      <a:pt x="3513" y="9658"/>
                    </a:cubicBezTo>
                    <a:cubicBezTo>
                      <a:pt x="3377" y="9658"/>
                      <a:pt x="3260" y="9580"/>
                      <a:pt x="3221" y="9445"/>
                    </a:cubicBezTo>
                    <a:cubicBezTo>
                      <a:pt x="3182" y="9288"/>
                      <a:pt x="3045" y="9190"/>
                      <a:pt x="2888" y="9190"/>
                    </a:cubicBezTo>
                    <a:lnTo>
                      <a:pt x="2362" y="9190"/>
                    </a:lnTo>
                    <a:lnTo>
                      <a:pt x="2030" y="7395"/>
                    </a:lnTo>
                    <a:cubicBezTo>
                      <a:pt x="2011" y="7239"/>
                      <a:pt x="1855" y="7122"/>
                      <a:pt x="1699" y="7122"/>
                    </a:cubicBezTo>
                    <a:lnTo>
                      <a:pt x="1093" y="7122"/>
                    </a:lnTo>
                    <a:cubicBezTo>
                      <a:pt x="880" y="7122"/>
                      <a:pt x="685" y="6947"/>
                      <a:pt x="685" y="6713"/>
                    </a:cubicBezTo>
                    <a:lnTo>
                      <a:pt x="685" y="4918"/>
                    </a:lnTo>
                    <a:cubicBezTo>
                      <a:pt x="685" y="3787"/>
                      <a:pt x="1153" y="2674"/>
                      <a:pt x="1972" y="1875"/>
                    </a:cubicBezTo>
                    <a:cubicBezTo>
                      <a:pt x="2738" y="1107"/>
                      <a:pt x="3737" y="681"/>
                      <a:pt x="4781" y="681"/>
                    </a:cubicBezTo>
                    <a:close/>
                    <a:moveTo>
                      <a:pt x="4861" y="1"/>
                    </a:moveTo>
                    <a:cubicBezTo>
                      <a:pt x="3602" y="1"/>
                      <a:pt x="2422" y="488"/>
                      <a:pt x="1504" y="1386"/>
                    </a:cubicBezTo>
                    <a:cubicBezTo>
                      <a:pt x="547" y="2304"/>
                      <a:pt x="1" y="3610"/>
                      <a:pt x="1" y="4918"/>
                    </a:cubicBezTo>
                    <a:lnTo>
                      <a:pt x="1" y="6713"/>
                    </a:lnTo>
                    <a:cubicBezTo>
                      <a:pt x="1" y="7317"/>
                      <a:pt x="489" y="7806"/>
                      <a:pt x="1093" y="7806"/>
                    </a:cubicBezTo>
                    <a:lnTo>
                      <a:pt x="1406" y="7806"/>
                    </a:lnTo>
                    <a:lnTo>
                      <a:pt x="1738" y="9601"/>
                    </a:lnTo>
                    <a:cubicBezTo>
                      <a:pt x="1777" y="9757"/>
                      <a:pt x="1913" y="9874"/>
                      <a:pt x="2089" y="9874"/>
                    </a:cubicBezTo>
                    <a:lnTo>
                      <a:pt x="2675" y="9874"/>
                    </a:lnTo>
                    <a:cubicBezTo>
                      <a:pt x="2849" y="10166"/>
                      <a:pt x="3162" y="10342"/>
                      <a:pt x="3513" y="10342"/>
                    </a:cubicBezTo>
                    <a:cubicBezTo>
                      <a:pt x="3767" y="10342"/>
                      <a:pt x="4001" y="10244"/>
                      <a:pt x="4176" y="10088"/>
                    </a:cubicBezTo>
                    <a:cubicBezTo>
                      <a:pt x="4352" y="10244"/>
                      <a:pt x="4587" y="10342"/>
                      <a:pt x="4839" y="10342"/>
                    </a:cubicBezTo>
                    <a:cubicBezTo>
                      <a:pt x="5094" y="10342"/>
                      <a:pt x="5328" y="10244"/>
                      <a:pt x="5503" y="10088"/>
                    </a:cubicBezTo>
                    <a:cubicBezTo>
                      <a:pt x="5679" y="10244"/>
                      <a:pt x="5913" y="10342"/>
                      <a:pt x="6166" y="10342"/>
                    </a:cubicBezTo>
                    <a:cubicBezTo>
                      <a:pt x="6517" y="10342"/>
                      <a:pt x="6830" y="10166"/>
                      <a:pt x="7006" y="9874"/>
                    </a:cubicBezTo>
                    <a:lnTo>
                      <a:pt x="7591" y="9874"/>
                    </a:lnTo>
                    <a:cubicBezTo>
                      <a:pt x="7766" y="9874"/>
                      <a:pt x="7903" y="9757"/>
                      <a:pt x="7942" y="9601"/>
                    </a:cubicBezTo>
                    <a:lnTo>
                      <a:pt x="8273" y="7806"/>
                    </a:lnTo>
                    <a:lnTo>
                      <a:pt x="8585" y="7806"/>
                    </a:lnTo>
                    <a:cubicBezTo>
                      <a:pt x="9191" y="7806"/>
                      <a:pt x="9678" y="7317"/>
                      <a:pt x="9678" y="6713"/>
                    </a:cubicBezTo>
                    <a:lnTo>
                      <a:pt x="9678" y="4840"/>
                    </a:lnTo>
                    <a:cubicBezTo>
                      <a:pt x="9678" y="2226"/>
                      <a:pt x="7552" y="41"/>
                      <a:pt x="4938" y="2"/>
                    </a:cubicBezTo>
                    <a:cubicBezTo>
                      <a:pt x="4912" y="1"/>
                      <a:pt x="4886" y="1"/>
                      <a:pt x="486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86885115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DD37C-DF05-411F-B884-8DE7A41B6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</a:pPr>
            <a:r>
              <a:rPr lang="en-US" sz="2400" dirty="0"/>
              <a:t>2- System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A2132A-4A95-4A2C-AAF1-AEBCF9400E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1155" y="918888"/>
            <a:ext cx="7327039" cy="3737362"/>
          </a:xfrm>
        </p:spPr>
        <p:txBody>
          <a:bodyPr/>
          <a:lstStyle/>
          <a:p>
            <a:r>
              <a:rPr lang="en-US" b="1" dirty="0"/>
              <a:t>File System Analysis</a:t>
            </a:r>
          </a:p>
          <a:p>
            <a:pPr marL="914400">
              <a:buFont typeface="Wingdings" panose="05000000000000000000" pitchFamily="2" charset="2"/>
              <a:buChar char="v"/>
            </a:pPr>
            <a:r>
              <a:rPr lang="en-US" dirty="0"/>
              <a:t>Type and extensions.</a:t>
            </a:r>
          </a:p>
          <a:p>
            <a:pPr marL="914400">
              <a:buFont typeface="Wingdings" panose="05000000000000000000" pitchFamily="2" charset="2"/>
              <a:buChar char="v"/>
            </a:pPr>
            <a:r>
              <a:rPr lang="en-US" dirty="0"/>
              <a:t>New file content dissimilarity.</a:t>
            </a:r>
          </a:p>
          <a:p>
            <a:pPr marL="914400">
              <a:buFont typeface="Wingdings" panose="05000000000000000000" pitchFamily="2" charset="2"/>
              <a:buChar char="v"/>
            </a:pPr>
            <a:r>
              <a:rPr lang="en-US" dirty="0"/>
              <a:t>File Entropy (randomness).</a:t>
            </a:r>
          </a:p>
          <a:p>
            <a:pPr marL="914400">
              <a:buFont typeface="Wingdings" panose="05000000000000000000" pitchFamily="2" charset="2"/>
              <a:buChar char="v"/>
            </a:pPr>
            <a:endParaRPr lang="en-US" dirty="0"/>
          </a:p>
          <a:p>
            <a:r>
              <a:rPr lang="en-US" b="1" dirty="0"/>
              <a:t>Domain Analysis</a:t>
            </a:r>
          </a:p>
          <a:p>
            <a:pPr marL="914400">
              <a:buFont typeface="Wingdings" panose="05000000000000000000" pitchFamily="2" charset="2"/>
              <a:buChar char="v"/>
            </a:pPr>
            <a:r>
              <a:rPr lang="en-US" dirty="0"/>
              <a:t>A database of blacklisted domains.</a:t>
            </a:r>
          </a:p>
          <a:p>
            <a:pPr marL="914400">
              <a:buFont typeface="Wingdings" panose="05000000000000000000" pitchFamily="2" charset="2"/>
              <a:buChar char="v"/>
            </a:pPr>
            <a:r>
              <a:rPr lang="en-US" dirty="0"/>
              <a:t>Compare all domains.</a:t>
            </a:r>
          </a:p>
          <a:p>
            <a:pPr marL="914400">
              <a:buFont typeface="Wingdings" panose="05000000000000000000" pitchFamily="2" charset="2"/>
              <a:buChar char="v"/>
            </a:pPr>
            <a:endParaRPr lang="en-US" dirty="0"/>
          </a:p>
          <a:p>
            <a:r>
              <a:rPr lang="en-US" b="1" dirty="0"/>
              <a:t>System information</a:t>
            </a:r>
          </a:p>
          <a:p>
            <a:pPr marL="914400">
              <a:buFont typeface="Wingdings" panose="05000000000000000000" pitchFamily="2" charset="2"/>
              <a:buChar char="v"/>
            </a:pPr>
            <a:r>
              <a:rPr lang="en-US" dirty="0"/>
              <a:t>Monitor windows registry setting changes.</a:t>
            </a:r>
          </a:p>
        </p:txBody>
      </p:sp>
    </p:spTree>
    <p:extLst>
      <p:ext uri="{BB962C8B-B14F-4D97-AF65-F5344CB8AC3E}">
        <p14:creationId xmlns:p14="http://schemas.microsoft.com/office/powerpoint/2010/main" val="2516815432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0"/>
          <p:cNvSpPr txBox="1">
            <a:spLocks noGrp="1"/>
          </p:cNvSpPr>
          <p:nvPr>
            <p:ph type="body" idx="1"/>
          </p:nvPr>
        </p:nvSpPr>
        <p:spPr>
          <a:xfrm>
            <a:off x="626625" y="877875"/>
            <a:ext cx="7322400" cy="326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Viga"/>
              <a:buAutoNum type="arabicPeriod"/>
            </a:pPr>
            <a:endParaRPr lang="en-US" sz="24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Viga"/>
              <a:buAutoNum type="arabicPeriod"/>
            </a:pPr>
            <a:r>
              <a:rPr lang="en-US" sz="2400" dirty="0"/>
              <a:t>Intro, impact.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Viga"/>
              <a:buAutoNum type="arabicPeriod"/>
            </a:pPr>
            <a:r>
              <a:rPr lang="en-US" sz="2400" dirty="0"/>
              <a:t>How ransomware works.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Viga"/>
              <a:buAutoNum type="arabicPeriod"/>
            </a:pPr>
            <a:r>
              <a:rPr lang="en-US" sz="2400" dirty="0"/>
              <a:t>Detection Techniques.</a:t>
            </a:r>
          </a:p>
          <a:p>
            <a:pPr indent="-317500">
              <a:buSzPts val="1400"/>
              <a:buFont typeface="Viga"/>
              <a:buAutoNum type="arabicPeriod"/>
            </a:pPr>
            <a:r>
              <a:rPr lang="en-US" sz="2400" dirty="0"/>
              <a:t>Mitigation Techniques.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Viga"/>
              <a:buAutoNum type="arabicPeriod"/>
            </a:pPr>
            <a:r>
              <a:rPr lang="en-US" sz="2400" dirty="0"/>
              <a:t>Conclusion.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Viga"/>
              <a:buAutoNum type="arabicPeriod"/>
            </a:pPr>
            <a:endParaRPr lang="en-US" sz="2400" dirty="0"/>
          </a:p>
        </p:txBody>
      </p:sp>
      <p:sp>
        <p:nvSpPr>
          <p:cNvPr id="297" name="Google Shape;297;p30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Outline</a:t>
            </a:r>
            <a:endParaRPr dirty="0"/>
          </a:p>
        </p:txBody>
      </p:sp>
      <p:sp>
        <p:nvSpPr>
          <p:cNvPr id="5" name="Google Shape;521;p33">
            <a:extLst>
              <a:ext uri="{FF2B5EF4-FFF2-40B4-BE49-F238E27FC236}">
                <a16:creationId xmlns:a16="http://schemas.microsoft.com/office/drawing/2014/main" id="{60D62681-3714-4D70-B0AD-6054B3FFBDD3}"/>
              </a:ext>
            </a:extLst>
          </p:cNvPr>
          <p:cNvSpPr/>
          <p:nvPr/>
        </p:nvSpPr>
        <p:spPr>
          <a:xfrm rot="2700026">
            <a:off x="5714884" y="2063956"/>
            <a:ext cx="3337773" cy="2901071"/>
          </a:xfrm>
          <a:custGeom>
            <a:avLst/>
            <a:gdLst/>
            <a:ahLst/>
            <a:cxnLst/>
            <a:rect l="l" t="t" r="r" b="b"/>
            <a:pathLst>
              <a:path w="14376" h="12495" extrusionOk="0">
                <a:moveTo>
                  <a:pt x="7162" y="0"/>
                </a:moveTo>
                <a:cubicBezTo>
                  <a:pt x="3523" y="0"/>
                  <a:pt x="0" y="4267"/>
                  <a:pt x="998" y="8034"/>
                </a:cubicBezTo>
                <a:cubicBezTo>
                  <a:pt x="1672" y="10576"/>
                  <a:pt x="4194" y="12494"/>
                  <a:pt x="6817" y="12494"/>
                </a:cubicBezTo>
                <a:cubicBezTo>
                  <a:pt x="6883" y="12494"/>
                  <a:pt x="6950" y="12493"/>
                  <a:pt x="7017" y="12490"/>
                </a:cubicBezTo>
                <a:cubicBezTo>
                  <a:pt x="13009" y="12267"/>
                  <a:pt x="14375" y="4701"/>
                  <a:pt x="10223" y="1169"/>
                </a:cubicBezTo>
                <a:cubicBezTo>
                  <a:pt x="9263" y="352"/>
                  <a:pt x="8208" y="0"/>
                  <a:pt x="7162" y="0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522;p33">
            <a:extLst>
              <a:ext uri="{FF2B5EF4-FFF2-40B4-BE49-F238E27FC236}">
                <a16:creationId xmlns:a16="http://schemas.microsoft.com/office/drawing/2014/main" id="{0979D8A7-42D1-483A-8C63-432DFF724BFF}"/>
              </a:ext>
            </a:extLst>
          </p:cNvPr>
          <p:cNvSpPr/>
          <p:nvPr/>
        </p:nvSpPr>
        <p:spPr>
          <a:xfrm>
            <a:off x="6794195" y="2620659"/>
            <a:ext cx="1038380" cy="1058741"/>
          </a:xfrm>
          <a:custGeom>
            <a:avLst/>
            <a:gdLst/>
            <a:ahLst/>
            <a:cxnLst/>
            <a:rect l="l" t="t" r="r" b="b"/>
            <a:pathLst>
              <a:path w="205518" h="209548" extrusionOk="0">
                <a:moveTo>
                  <a:pt x="190882" y="14636"/>
                </a:moveTo>
                <a:lnTo>
                  <a:pt x="190882" y="87307"/>
                </a:lnTo>
                <a:cubicBezTo>
                  <a:pt x="190882" y="136730"/>
                  <a:pt x="161486" y="172689"/>
                  <a:pt x="103518" y="194170"/>
                </a:cubicBezTo>
                <a:cubicBezTo>
                  <a:pt x="103260" y="194259"/>
                  <a:pt x="103012" y="194350"/>
                  <a:pt x="102753" y="194439"/>
                </a:cubicBezTo>
                <a:cubicBezTo>
                  <a:pt x="102505" y="194350"/>
                  <a:pt x="102246" y="194259"/>
                  <a:pt x="101998" y="194159"/>
                </a:cubicBezTo>
                <a:cubicBezTo>
                  <a:pt x="44030" y="172689"/>
                  <a:pt x="14636" y="136741"/>
                  <a:pt x="14636" y="87307"/>
                </a:cubicBezTo>
                <a:lnTo>
                  <a:pt x="14636" y="14636"/>
                </a:lnTo>
                <a:lnTo>
                  <a:pt x="67391" y="14636"/>
                </a:lnTo>
                <a:lnTo>
                  <a:pt x="67391" y="75509"/>
                </a:lnTo>
                <a:lnTo>
                  <a:pt x="51574" y="75509"/>
                </a:lnTo>
                <a:cubicBezTo>
                  <a:pt x="49052" y="71118"/>
                  <a:pt x="44300" y="68157"/>
                  <a:pt x="38863" y="68157"/>
                </a:cubicBezTo>
                <a:cubicBezTo>
                  <a:pt x="30757" y="68157"/>
                  <a:pt x="24183" y="74721"/>
                  <a:pt x="24183" y="82826"/>
                </a:cubicBezTo>
                <a:cubicBezTo>
                  <a:pt x="24183" y="90933"/>
                  <a:pt x="30757" y="97497"/>
                  <a:pt x="38863" y="97497"/>
                </a:cubicBezTo>
                <a:cubicBezTo>
                  <a:pt x="44300" y="97497"/>
                  <a:pt x="49052" y="94536"/>
                  <a:pt x="51574" y="90145"/>
                </a:cubicBezTo>
                <a:lnTo>
                  <a:pt x="82027" y="90145"/>
                </a:lnTo>
                <a:lnTo>
                  <a:pt x="82027" y="14636"/>
                </a:lnTo>
                <a:lnTo>
                  <a:pt x="95435" y="14636"/>
                </a:lnTo>
                <a:lnTo>
                  <a:pt x="95435" y="136269"/>
                </a:lnTo>
                <a:cubicBezTo>
                  <a:pt x="91044" y="138802"/>
                  <a:pt x="88083" y="143554"/>
                  <a:pt x="88083" y="148979"/>
                </a:cubicBezTo>
                <a:cubicBezTo>
                  <a:pt x="88083" y="157086"/>
                  <a:pt x="94658" y="163660"/>
                  <a:pt x="102753" y="163660"/>
                </a:cubicBezTo>
                <a:cubicBezTo>
                  <a:pt x="110859" y="163660"/>
                  <a:pt x="117433" y="157086"/>
                  <a:pt x="117433" y="148979"/>
                </a:cubicBezTo>
                <a:cubicBezTo>
                  <a:pt x="117433" y="143554"/>
                  <a:pt x="114473" y="138802"/>
                  <a:pt x="110071" y="136269"/>
                </a:cubicBezTo>
                <a:lnTo>
                  <a:pt x="110071" y="14636"/>
                </a:lnTo>
                <a:lnTo>
                  <a:pt x="122950" y="14636"/>
                </a:lnTo>
                <a:lnTo>
                  <a:pt x="122950" y="115858"/>
                </a:lnTo>
                <a:lnTo>
                  <a:pt x="146896" y="115858"/>
                </a:lnTo>
                <a:cubicBezTo>
                  <a:pt x="149429" y="120259"/>
                  <a:pt x="154180" y="123220"/>
                  <a:pt x="159617" y="123220"/>
                </a:cubicBezTo>
                <a:cubicBezTo>
                  <a:pt x="167713" y="123220"/>
                  <a:pt x="174288" y="116645"/>
                  <a:pt x="174288" y="108540"/>
                </a:cubicBezTo>
                <a:cubicBezTo>
                  <a:pt x="174288" y="100434"/>
                  <a:pt x="167713" y="93871"/>
                  <a:pt x="159617" y="93871"/>
                </a:cubicBezTo>
                <a:cubicBezTo>
                  <a:pt x="154180" y="93871"/>
                  <a:pt x="149429" y="96832"/>
                  <a:pt x="146896" y="101223"/>
                </a:cubicBezTo>
                <a:lnTo>
                  <a:pt x="137586" y="101223"/>
                </a:lnTo>
                <a:lnTo>
                  <a:pt x="137586" y="14636"/>
                </a:lnTo>
                <a:close/>
                <a:moveTo>
                  <a:pt x="0" y="0"/>
                </a:moveTo>
                <a:lnTo>
                  <a:pt x="0" y="87307"/>
                </a:lnTo>
                <a:cubicBezTo>
                  <a:pt x="0" y="143497"/>
                  <a:pt x="32604" y="184071"/>
                  <a:pt x="96910" y="207882"/>
                </a:cubicBezTo>
                <a:cubicBezTo>
                  <a:pt x="97755" y="208197"/>
                  <a:pt x="98610" y="208513"/>
                  <a:pt x="99477" y="208828"/>
                </a:cubicBezTo>
                <a:lnTo>
                  <a:pt x="101469" y="209548"/>
                </a:lnTo>
                <a:lnTo>
                  <a:pt x="104059" y="209548"/>
                </a:lnTo>
                <a:lnTo>
                  <a:pt x="106062" y="208817"/>
                </a:lnTo>
                <a:cubicBezTo>
                  <a:pt x="106919" y="208513"/>
                  <a:pt x="107763" y="208197"/>
                  <a:pt x="108607" y="207882"/>
                </a:cubicBezTo>
                <a:cubicBezTo>
                  <a:pt x="172914" y="184060"/>
                  <a:pt x="205517" y="143497"/>
                  <a:pt x="205517" y="87307"/>
                </a:cubicBezTo>
                <a:lnTo>
                  <a:pt x="205517" y="0"/>
                </a:lnTo>
                <a:close/>
              </a:path>
            </a:pathLst>
          </a:custGeom>
          <a:solidFill>
            <a:srgbClr val="1F1C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523;p33">
            <a:extLst>
              <a:ext uri="{FF2B5EF4-FFF2-40B4-BE49-F238E27FC236}">
                <a16:creationId xmlns:a16="http://schemas.microsoft.com/office/drawing/2014/main" id="{89700826-0070-4772-9EA2-AC469D602CCC}"/>
              </a:ext>
            </a:extLst>
          </p:cNvPr>
          <p:cNvSpPr txBox="1">
            <a:spLocks/>
          </p:cNvSpPr>
          <p:nvPr/>
        </p:nvSpPr>
        <p:spPr>
          <a:xfrm>
            <a:off x="6254520" y="3758884"/>
            <a:ext cx="2117700" cy="5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0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/>
              <a:t>SECURITY</a:t>
            </a:r>
          </a:p>
        </p:txBody>
      </p:sp>
    </p:spTree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DD37C-DF05-411F-B884-8DE7A41B6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</a:pPr>
            <a:r>
              <a:rPr lang="en-US" sz="2400" dirty="0"/>
              <a:t>3- </a:t>
            </a:r>
            <a:r>
              <a:rPr lang="en-QA" dirty="0"/>
              <a:t>AI/ML</a:t>
            </a:r>
            <a:endParaRPr lang="en-US" sz="2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A2132A-4A95-4A2C-AAF1-AEBCF9400E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1155" y="918888"/>
            <a:ext cx="7327039" cy="3042091"/>
          </a:xfrm>
        </p:spPr>
        <p:txBody>
          <a:bodyPr/>
          <a:lstStyle/>
          <a:p>
            <a:pPr marL="114300" indent="0">
              <a:buNone/>
            </a:pPr>
            <a:r>
              <a:rPr lang="en-US" b="1" dirty="0"/>
              <a:t>Determine ransomware behavior using a trained model</a:t>
            </a:r>
          </a:p>
          <a:p>
            <a:pPr marL="114300" indent="0">
              <a:buNone/>
            </a:pPr>
            <a:endParaRPr lang="en-US" b="1" dirty="0"/>
          </a:p>
          <a:p>
            <a:pPr marL="114300" indent="0">
              <a:buNone/>
            </a:pPr>
            <a:r>
              <a:rPr lang="en-QA" sz="1800" b="1" dirty="0">
                <a:latin typeface="Fira Sans" panose="020B0503050000020004" pitchFamily="34" charset="0"/>
              </a:rPr>
              <a:t>Network Traffic Analysis</a:t>
            </a:r>
            <a:endParaRPr lang="en-US" b="1" dirty="0"/>
          </a:p>
          <a:p>
            <a:endParaRPr lang="en-US" b="1" dirty="0"/>
          </a:p>
          <a:p>
            <a:r>
              <a:rPr lang="en-US" b="1" dirty="0"/>
              <a:t>Based On:</a:t>
            </a:r>
          </a:p>
          <a:p>
            <a:pPr marL="914400">
              <a:buFont typeface="Wingdings" panose="05000000000000000000" pitchFamily="2" charset="2"/>
              <a:buChar char="v"/>
            </a:pPr>
            <a:r>
              <a:rPr lang="en-US" dirty="0"/>
              <a:t>Message Size.</a:t>
            </a:r>
          </a:p>
          <a:p>
            <a:pPr marL="914400">
              <a:buFont typeface="Wingdings" panose="05000000000000000000" pitchFamily="2" charset="2"/>
              <a:buChar char="v"/>
            </a:pPr>
            <a:r>
              <a:rPr lang="en-US" dirty="0"/>
              <a:t>Number of Messages &amp; Frequency.</a:t>
            </a:r>
          </a:p>
          <a:p>
            <a:pPr marL="914400">
              <a:buFont typeface="Wingdings" panose="05000000000000000000" pitchFamily="2" charset="2"/>
              <a:buChar char="v"/>
            </a:pPr>
            <a:r>
              <a:rPr lang="en-US" dirty="0"/>
              <a:t>IP Addresses (History/reputation).</a:t>
            </a:r>
          </a:p>
          <a:p>
            <a:endParaRPr lang="en-US" b="1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66455F8-D51D-44EE-9974-AF1BE2FC76F3}"/>
              </a:ext>
            </a:extLst>
          </p:cNvPr>
          <p:cNvGrpSpPr/>
          <p:nvPr/>
        </p:nvGrpSpPr>
        <p:grpSpPr>
          <a:xfrm>
            <a:off x="6106127" y="3309852"/>
            <a:ext cx="2730746" cy="1495473"/>
            <a:chOff x="4833832" y="1787305"/>
            <a:chExt cx="4310168" cy="2179142"/>
          </a:xfrm>
        </p:grpSpPr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E748E6DC-855F-4155-A4AB-55CA6BCF77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33832" y="1787305"/>
              <a:ext cx="4310168" cy="1900014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ECF7C1DA-5AFB-4EF2-9EFB-E47CAD952D6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63088" y="3566335"/>
              <a:ext cx="400112" cy="400112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456FE70A-BE32-45E0-A836-E834ED2CD9B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910048" y="3552919"/>
              <a:ext cx="400112" cy="4001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25021537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6" name="Google Shape;2086;p51"/>
          <p:cNvSpPr txBox="1">
            <a:spLocks noGrp="1"/>
          </p:cNvSpPr>
          <p:nvPr>
            <p:ph type="title"/>
          </p:nvPr>
        </p:nvSpPr>
        <p:spPr>
          <a:xfrm>
            <a:off x="876325" y="1458975"/>
            <a:ext cx="4559100" cy="167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Mitigation Techniques</a:t>
            </a:r>
            <a:endParaRPr dirty="0"/>
          </a:p>
        </p:txBody>
      </p:sp>
      <p:sp>
        <p:nvSpPr>
          <p:cNvPr id="179" name="Google Shape;2090;p51">
            <a:extLst>
              <a:ext uri="{FF2B5EF4-FFF2-40B4-BE49-F238E27FC236}">
                <a16:creationId xmlns:a16="http://schemas.microsoft.com/office/drawing/2014/main" id="{482E89CA-B3C8-4366-8D1D-F715BFFADC42}"/>
              </a:ext>
            </a:extLst>
          </p:cNvPr>
          <p:cNvSpPr/>
          <p:nvPr/>
        </p:nvSpPr>
        <p:spPr>
          <a:xfrm>
            <a:off x="4852547" y="914845"/>
            <a:ext cx="4095849" cy="3393679"/>
          </a:xfrm>
          <a:custGeom>
            <a:avLst/>
            <a:gdLst/>
            <a:ahLst/>
            <a:cxnLst/>
            <a:rect l="l" t="t" r="r" b="b"/>
            <a:pathLst>
              <a:path w="208202" h="172509" extrusionOk="0">
                <a:moveTo>
                  <a:pt x="90297" y="0"/>
                </a:moveTo>
                <a:cubicBezTo>
                  <a:pt x="60081" y="0"/>
                  <a:pt x="29711" y="6469"/>
                  <a:pt x="13646" y="23022"/>
                </a:cubicBezTo>
                <a:cubicBezTo>
                  <a:pt x="13646" y="23022"/>
                  <a:pt x="3033" y="29085"/>
                  <a:pt x="1517" y="44245"/>
                </a:cubicBezTo>
                <a:cubicBezTo>
                  <a:pt x="1" y="59406"/>
                  <a:pt x="16677" y="80631"/>
                  <a:pt x="19204" y="99833"/>
                </a:cubicBezTo>
                <a:cubicBezTo>
                  <a:pt x="21730" y="119036"/>
                  <a:pt x="1517" y="123584"/>
                  <a:pt x="9603" y="147841"/>
                </a:cubicBezTo>
                <a:cubicBezTo>
                  <a:pt x="15216" y="164681"/>
                  <a:pt x="37392" y="172509"/>
                  <a:pt x="58037" y="172509"/>
                </a:cubicBezTo>
                <a:cubicBezTo>
                  <a:pt x="67129" y="172509"/>
                  <a:pt x="75924" y="170991"/>
                  <a:pt x="82877" y="168055"/>
                </a:cubicBezTo>
                <a:cubicBezTo>
                  <a:pt x="105618" y="158453"/>
                  <a:pt x="116230" y="134197"/>
                  <a:pt x="150088" y="134197"/>
                </a:cubicBezTo>
                <a:cubicBezTo>
                  <a:pt x="183946" y="134197"/>
                  <a:pt x="208202" y="118531"/>
                  <a:pt x="206181" y="83662"/>
                </a:cubicBezTo>
                <a:cubicBezTo>
                  <a:pt x="204160" y="48794"/>
                  <a:pt x="196580" y="38181"/>
                  <a:pt x="169290" y="17967"/>
                </a:cubicBezTo>
                <a:cubicBezTo>
                  <a:pt x="155147" y="7490"/>
                  <a:pt x="122811" y="0"/>
                  <a:pt x="9029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0" name="Google Shape;3862;p64">
            <a:extLst>
              <a:ext uri="{FF2B5EF4-FFF2-40B4-BE49-F238E27FC236}">
                <a16:creationId xmlns:a16="http://schemas.microsoft.com/office/drawing/2014/main" id="{D9D207A5-1BCE-432A-8269-38350BBA8B2E}"/>
              </a:ext>
            </a:extLst>
          </p:cNvPr>
          <p:cNvGrpSpPr/>
          <p:nvPr/>
        </p:nvGrpSpPr>
        <p:grpSpPr>
          <a:xfrm>
            <a:off x="5797936" y="1288238"/>
            <a:ext cx="1859822" cy="2013374"/>
            <a:chOff x="962450" y="238100"/>
            <a:chExt cx="5751300" cy="5238100"/>
          </a:xfrm>
        </p:grpSpPr>
        <p:sp>
          <p:nvSpPr>
            <p:cNvPr id="181" name="Google Shape;3863;p64">
              <a:extLst>
                <a:ext uri="{FF2B5EF4-FFF2-40B4-BE49-F238E27FC236}">
                  <a16:creationId xmlns:a16="http://schemas.microsoft.com/office/drawing/2014/main" id="{DF251AAA-AEB2-4CEF-85B6-2C624CDE6EA8}"/>
                </a:ext>
              </a:extLst>
            </p:cNvPr>
            <p:cNvSpPr/>
            <p:nvPr/>
          </p:nvSpPr>
          <p:spPr>
            <a:xfrm>
              <a:off x="962450" y="238100"/>
              <a:ext cx="5751300" cy="5155000"/>
            </a:xfrm>
            <a:custGeom>
              <a:avLst/>
              <a:gdLst/>
              <a:ahLst/>
              <a:cxnLst/>
              <a:rect l="l" t="t" r="r" b="b"/>
              <a:pathLst>
                <a:path w="230052" h="206200" extrusionOk="0">
                  <a:moveTo>
                    <a:pt x="102974" y="1"/>
                  </a:moveTo>
                  <a:cubicBezTo>
                    <a:pt x="98160" y="1"/>
                    <a:pt x="93442" y="789"/>
                    <a:pt x="89459" y="2228"/>
                  </a:cubicBezTo>
                  <a:cubicBezTo>
                    <a:pt x="72174" y="8474"/>
                    <a:pt x="74478" y="22392"/>
                    <a:pt x="59497" y="32184"/>
                  </a:cubicBezTo>
                  <a:cubicBezTo>
                    <a:pt x="44516" y="41977"/>
                    <a:pt x="30110" y="38539"/>
                    <a:pt x="15706" y="51234"/>
                  </a:cubicBezTo>
                  <a:cubicBezTo>
                    <a:pt x="1301" y="63930"/>
                    <a:pt x="1" y="87997"/>
                    <a:pt x="5910" y="99256"/>
                  </a:cubicBezTo>
                  <a:cubicBezTo>
                    <a:pt x="11821" y="110515"/>
                    <a:pt x="18587" y="118762"/>
                    <a:pt x="12825" y="138129"/>
                  </a:cubicBezTo>
                  <a:cubicBezTo>
                    <a:pt x="7063" y="157496"/>
                    <a:pt x="7639" y="179991"/>
                    <a:pt x="30689" y="191829"/>
                  </a:cubicBezTo>
                  <a:cubicBezTo>
                    <a:pt x="35157" y="194125"/>
                    <a:pt x="39430" y="195026"/>
                    <a:pt x="43526" y="195026"/>
                  </a:cubicBezTo>
                  <a:cubicBezTo>
                    <a:pt x="58540" y="195026"/>
                    <a:pt x="71160" y="182906"/>
                    <a:pt x="82213" y="182906"/>
                  </a:cubicBezTo>
                  <a:cubicBezTo>
                    <a:pt x="83696" y="182906"/>
                    <a:pt x="85150" y="183124"/>
                    <a:pt x="86579" y="183619"/>
                  </a:cubicBezTo>
                  <a:cubicBezTo>
                    <a:pt x="99641" y="188143"/>
                    <a:pt x="122779" y="206199"/>
                    <a:pt x="149118" y="206199"/>
                  </a:cubicBezTo>
                  <a:cubicBezTo>
                    <a:pt x="152986" y="206199"/>
                    <a:pt x="156923" y="205810"/>
                    <a:pt x="160908" y="204931"/>
                  </a:cubicBezTo>
                  <a:cubicBezTo>
                    <a:pt x="192023" y="198068"/>
                    <a:pt x="178195" y="174485"/>
                    <a:pt x="198361" y="167774"/>
                  </a:cubicBezTo>
                  <a:cubicBezTo>
                    <a:pt x="218527" y="161063"/>
                    <a:pt x="230051" y="137885"/>
                    <a:pt x="223138" y="113418"/>
                  </a:cubicBezTo>
                  <a:cubicBezTo>
                    <a:pt x="216223" y="88949"/>
                    <a:pt x="198936" y="84248"/>
                    <a:pt x="202970" y="68845"/>
                  </a:cubicBezTo>
                  <a:cubicBezTo>
                    <a:pt x="206014" y="57223"/>
                    <a:pt x="210094" y="46044"/>
                    <a:pt x="202339" y="34863"/>
                  </a:cubicBezTo>
                  <a:cubicBezTo>
                    <a:pt x="193280" y="21800"/>
                    <a:pt x="178398" y="15485"/>
                    <a:pt x="163366" y="15485"/>
                  </a:cubicBezTo>
                  <a:cubicBezTo>
                    <a:pt x="161783" y="15485"/>
                    <a:pt x="160199" y="15555"/>
                    <a:pt x="158620" y="15695"/>
                  </a:cubicBezTo>
                  <a:cubicBezTo>
                    <a:pt x="155939" y="15932"/>
                    <a:pt x="153087" y="16107"/>
                    <a:pt x="150191" y="16107"/>
                  </a:cubicBezTo>
                  <a:cubicBezTo>
                    <a:pt x="146408" y="16107"/>
                    <a:pt x="142552" y="15808"/>
                    <a:pt x="138910" y="14960"/>
                  </a:cubicBezTo>
                  <a:cubicBezTo>
                    <a:pt x="131547" y="13246"/>
                    <a:pt x="128157" y="9128"/>
                    <a:pt x="122308" y="5219"/>
                  </a:cubicBezTo>
                  <a:lnTo>
                    <a:pt x="122283" y="5202"/>
                  </a:lnTo>
                  <a:cubicBezTo>
                    <a:pt x="116888" y="1602"/>
                    <a:pt x="109834" y="1"/>
                    <a:pt x="102974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3864;p64">
              <a:extLst>
                <a:ext uri="{FF2B5EF4-FFF2-40B4-BE49-F238E27FC236}">
                  <a16:creationId xmlns:a16="http://schemas.microsoft.com/office/drawing/2014/main" id="{EEE387B7-127A-4210-B980-BF1C6B7FE5CA}"/>
                </a:ext>
              </a:extLst>
            </p:cNvPr>
            <p:cNvSpPr/>
            <p:nvPr/>
          </p:nvSpPr>
          <p:spPr>
            <a:xfrm>
              <a:off x="1030525" y="242725"/>
              <a:ext cx="5561175" cy="5150350"/>
            </a:xfrm>
            <a:custGeom>
              <a:avLst/>
              <a:gdLst/>
              <a:ahLst/>
              <a:cxnLst/>
              <a:rect l="l" t="t" r="r" b="b"/>
              <a:pathLst>
                <a:path w="222447" h="206014" extrusionOk="0">
                  <a:moveTo>
                    <a:pt x="110280" y="112230"/>
                  </a:moveTo>
                  <a:lnTo>
                    <a:pt x="110417" y="112549"/>
                  </a:lnTo>
                  <a:lnTo>
                    <a:pt x="110251" y="112325"/>
                  </a:lnTo>
                  <a:lnTo>
                    <a:pt x="110280" y="112230"/>
                  </a:lnTo>
                  <a:close/>
                  <a:moveTo>
                    <a:pt x="109811" y="112342"/>
                  </a:moveTo>
                  <a:lnTo>
                    <a:pt x="110049" y="112595"/>
                  </a:lnTo>
                  <a:lnTo>
                    <a:pt x="109817" y="112440"/>
                  </a:lnTo>
                  <a:lnTo>
                    <a:pt x="109811" y="112342"/>
                  </a:lnTo>
                  <a:close/>
                  <a:moveTo>
                    <a:pt x="110758" y="112287"/>
                  </a:moveTo>
                  <a:lnTo>
                    <a:pt x="110778" y="112633"/>
                  </a:lnTo>
                  <a:lnTo>
                    <a:pt x="110699" y="112366"/>
                  </a:lnTo>
                  <a:lnTo>
                    <a:pt x="110758" y="112287"/>
                  </a:lnTo>
                  <a:close/>
                  <a:moveTo>
                    <a:pt x="109408" y="112607"/>
                  </a:moveTo>
                  <a:lnTo>
                    <a:pt x="109718" y="112763"/>
                  </a:lnTo>
                  <a:lnTo>
                    <a:pt x="109446" y="112698"/>
                  </a:lnTo>
                  <a:lnTo>
                    <a:pt x="109408" y="112607"/>
                  </a:lnTo>
                  <a:close/>
                  <a:moveTo>
                    <a:pt x="111190" y="112504"/>
                  </a:moveTo>
                  <a:lnTo>
                    <a:pt x="111090" y="112836"/>
                  </a:lnTo>
                  <a:lnTo>
                    <a:pt x="111107" y="112558"/>
                  </a:lnTo>
                  <a:lnTo>
                    <a:pt x="111190" y="112504"/>
                  </a:lnTo>
                  <a:close/>
                  <a:moveTo>
                    <a:pt x="109120" y="112994"/>
                  </a:moveTo>
                  <a:lnTo>
                    <a:pt x="109464" y="113034"/>
                  </a:lnTo>
                  <a:lnTo>
                    <a:pt x="109187" y="113066"/>
                  </a:lnTo>
                  <a:lnTo>
                    <a:pt x="109120" y="112994"/>
                  </a:lnTo>
                  <a:close/>
                  <a:moveTo>
                    <a:pt x="111520" y="112854"/>
                  </a:moveTo>
                  <a:lnTo>
                    <a:pt x="111312" y="113133"/>
                  </a:lnTo>
                  <a:lnTo>
                    <a:pt x="111424" y="112877"/>
                  </a:lnTo>
                  <a:lnTo>
                    <a:pt x="111520" y="112854"/>
                  </a:lnTo>
                  <a:close/>
                  <a:moveTo>
                    <a:pt x="111613" y="113286"/>
                  </a:moveTo>
                  <a:lnTo>
                    <a:pt x="111712" y="113297"/>
                  </a:lnTo>
                  <a:lnTo>
                    <a:pt x="111421" y="113488"/>
                  </a:lnTo>
                  <a:lnTo>
                    <a:pt x="111613" y="113286"/>
                  </a:lnTo>
                  <a:close/>
                  <a:moveTo>
                    <a:pt x="109319" y="113376"/>
                  </a:moveTo>
                  <a:lnTo>
                    <a:pt x="109069" y="113500"/>
                  </a:lnTo>
                  <a:lnTo>
                    <a:pt x="108981" y="113456"/>
                  </a:lnTo>
                  <a:lnTo>
                    <a:pt x="109319" y="113376"/>
                  </a:lnTo>
                  <a:close/>
                  <a:moveTo>
                    <a:pt x="111650" y="113734"/>
                  </a:moveTo>
                  <a:lnTo>
                    <a:pt x="111739" y="113779"/>
                  </a:lnTo>
                  <a:lnTo>
                    <a:pt x="111401" y="113859"/>
                  </a:lnTo>
                  <a:lnTo>
                    <a:pt x="111401" y="113859"/>
                  </a:lnTo>
                  <a:lnTo>
                    <a:pt x="111650" y="113734"/>
                  </a:lnTo>
                  <a:close/>
                  <a:moveTo>
                    <a:pt x="109300" y="113746"/>
                  </a:moveTo>
                  <a:lnTo>
                    <a:pt x="109108" y="113949"/>
                  </a:lnTo>
                  <a:lnTo>
                    <a:pt x="109009" y="113937"/>
                  </a:lnTo>
                  <a:lnTo>
                    <a:pt x="109300" y="113746"/>
                  </a:lnTo>
                  <a:close/>
                  <a:moveTo>
                    <a:pt x="110332" y="113136"/>
                  </a:moveTo>
                  <a:lnTo>
                    <a:pt x="110498" y="113155"/>
                  </a:lnTo>
                  <a:lnTo>
                    <a:pt x="110648" y="113231"/>
                  </a:lnTo>
                  <a:lnTo>
                    <a:pt x="110763" y="113352"/>
                  </a:lnTo>
                  <a:lnTo>
                    <a:pt x="110829" y="113505"/>
                  </a:lnTo>
                  <a:lnTo>
                    <a:pt x="110840" y="113673"/>
                  </a:lnTo>
                  <a:lnTo>
                    <a:pt x="110790" y="113834"/>
                  </a:lnTo>
                  <a:lnTo>
                    <a:pt x="110691" y="113968"/>
                  </a:lnTo>
                  <a:lnTo>
                    <a:pt x="110551" y="114059"/>
                  </a:lnTo>
                  <a:lnTo>
                    <a:pt x="110387" y="114099"/>
                  </a:lnTo>
                  <a:lnTo>
                    <a:pt x="110222" y="114080"/>
                  </a:lnTo>
                  <a:lnTo>
                    <a:pt x="110072" y="114004"/>
                  </a:lnTo>
                  <a:lnTo>
                    <a:pt x="109957" y="113882"/>
                  </a:lnTo>
                  <a:lnTo>
                    <a:pt x="109891" y="113728"/>
                  </a:lnTo>
                  <a:lnTo>
                    <a:pt x="109881" y="113562"/>
                  </a:lnTo>
                  <a:lnTo>
                    <a:pt x="109929" y="113401"/>
                  </a:lnTo>
                  <a:lnTo>
                    <a:pt x="110029" y="113267"/>
                  </a:lnTo>
                  <a:lnTo>
                    <a:pt x="110169" y="113174"/>
                  </a:lnTo>
                  <a:lnTo>
                    <a:pt x="110332" y="113136"/>
                  </a:lnTo>
                  <a:close/>
                  <a:moveTo>
                    <a:pt x="111533" y="114169"/>
                  </a:moveTo>
                  <a:lnTo>
                    <a:pt x="111600" y="114241"/>
                  </a:lnTo>
                  <a:lnTo>
                    <a:pt x="111600" y="114241"/>
                  </a:lnTo>
                  <a:lnTo>
                    <a:pt x="111255" y="114200"/>
                  </a:lnTo>
                  <a:lnTo>
                    <a:pt x="111533" y="114169"/>
                  </a:lnTo>
                  <a:close/>
                  <a:moveTo>
                    <a:pt x="109408" y="114101"/>
                  </a:moveTo>
                  <a:lnTo>
                    <a:pt x="109296" y="114358"/>
                  </a:lnTo>
                  <a:lnTo>
                    <a:pt x="109200" y="114381"/>
                  </a:lnTo>
                  <a:lnTo>
                    <a:pt x="109408" y="114101"/>
                  </a:lnTo>
                  <a:close/>
                  <a:moveTo>
                    <a:pt x="111002" y="114471"/>
                  </a:moveTo>
                  <a:lnTo>
                    <a:pt x="111273" y="114537"/>
                  </a:lnTo>
                  <a:lnTo>
                    <a:pt x="111312" y="114628"/>
                  </a:lnTo>
                  <a:lnTo>
                    <a:pt x="111312" y="114628"/>
                  </a:lnTo>
                  <a:lnTo>
                    <a:pt x="111002" y="114471"/>
                  </a:lnTo>
                  <a:close/>
                  <a:moveTo>
                    <a:pt x="109631" y="114398"/>
                  </a:moveTo>
                  <a:lnTo>
                    <a:pt x="109614" y="114677"/>
                  </a:lnTo>
                  <a:lnTo>
                    <a:pt x="109531" y="114731"/>
                  </a:lnTo>
                  <a:lnTo>
                    <a:pt x="109631" y="114398"/>
                  </a:lnTo>
                  <a:close/>
                  <a:moveTo>
                    <a:pt x="110672" y="114640"/>
                  </a:moveTo>
                  <a:lnTo>
                    <a:pt x="110904" y="114793"/>
                  </a:lnTo>
                  <a:lnTo>
                    <a:pt x="110910" y="114893"/>
                  </a:lnTo>
                  <a:lnTo>
                    <a:pt x="110672" y="114640"/>
                  </a:lnTo>
                  <a:close/>
                  <a:moveTo>
                    <a:pt x="109941" y="114600"/>
                  </a:moveTo>
                  <a:lnTo>
                    <a:pt x="110020" y="114868"/>
                  </a:lnTo>
                  <a:lnTo>
                    <a:pt x="109962" y="114948"/>
                  </a:lnTo>
                  <a:lnTo>
                    <a:pt x="109941" y="114600"/>
                  </a:lnTo>
                  <a:close/>
                  <a:moveTo>
                    <a:pt x="110302" y="114684"/>
                  </a:moveTo>
                  <a:lnTo>
                    <a:pt x="110469" y="114910"/>
                  </a:lnTo>
                  <a:lnTo>
                    <a:pt x="110440" y="115003"/>
                  </a:lnTo>
                  <a:lnTo>
                    <a:pt x="110302" y="114684"/>
                  </a:lnTo>
                  <a:close/>
                  <a:moveTo>
                    <a:pt x="104234" y="1"/>
                  </a:moveTo>
                  <a:lnTo>
                    <a:pt x="110755" y="112213"/>
                  </a:lnTo>
                  <a:lnTo>
                    <a:pt x="110678" y="112294"/>
                  </a:lnTo>
                  <a:lnTo>
                    <a:pt x="79198" y="6022"/>
                  </a:lnTo>
                  <a:cubicBezTo>
                    <a:pt x="74748" y="9347"/>
                    <a:pt x="72244" y="13504"/>
                    <a:pt x="69568" y="17815"/>
                  </a:cubicBezTo>
                  <a:lnTo>
                    <a:pt x="110251" y="112163"/>
                  </a:lnTo>
                  <a:lnTo>
                    <a:pt x="110206" y="112265"/>
                  </a:lnTo>
                  <a:lnTo>
                    <a:pt x="52601" y="34415"/>
                  </a:lnTo>
                  <a:cubicBezTo>
                    <a:pt x="48537" y="36485"/>
                    <a:pt x="44514" y="37772"/>
                    <a:pt x="40518" y="38876"/>
                  </a:cubicBezTo>
                  <a:lnTo>
                    <a:pt x="109759" y="112288"/>
                  </a:lnTo>
                  <a:lnTo>
                    <a:pt x="109753" y="112399"/>
                  </a:lnTo>
                  <a:lnTo>
                    <a:pt x="14793" y="49546"/>
                  </a:lnTo>
                  <a:cubicBezTo>
                    <a:pt x="14190" y="50024"/>
                    <a:pt x="13587" y="50518"/>
                    <a:pt x="12983" y="51049"/>
                  </a:cubicBezTo>
                  <a:cubicBezTo>
                    <a:pt x="9931" y="53739"/>
                    <a:pt x="7472" y="56943"/>
                    <a:pt x="5541" y="60425"/>
                  </a:cubicBezTo>
                  <a:lnTo>
                    <a:pt x="109342" y="112575"/>
                  </a:lnTo>
                  <a:lnTo>
                    <a:pt x="109373" y="112680"/>
                  </a:lnTo>
                  <a:lnTo>
                    <a:pt x="1" y="86422"/>
                  </a:lnTo>
                  <a:lnTo>
                    <a:pt x="1" y="86422"/>
                  </a:lnTo>
                  <a:cubicBezTo>
                    <a:pt x="341" y="91335"/>
                    <a:pt x="1449" y="95760"/>
                    <a:pt x="3187" y="99071"/>
                  </a:cubicBezTo>
                  <a:cubicBezTo>
                    <a:pt x="3477" y="99621"/>
                    <a:pt x="3767" y="100163"/>
                    <a:pt x="4058" y="100699"/>
                  </a:cubicBezTo>
                  <a:lnTo>
                    <a:pt x="109045" y="112986"/>
                  </a:lnTo>
                  <a:lnTo>
                    <a:pt x="109111" y="113075"/>
                  </a:lnTo>
                  <a:lnTo>
                    <a:pt x="12288" y="124106"/>
                  </a:lnTo>
                  <a:cubicBezTo>
                    <a:pt x="12327" y="127780"/>
                    <a:pt x="11778" y="131934"/>
                    <a:pt x="10425" y="136800"/>
                  </a:cubicBezTo>
                  <a:lnTo>
                    <a:pt x="108909" y="113473"/>
                  </a:lnTo>
                  <a:lnTo>
                    <a:pt x="109001" y="113534"/>
                  </a:lnTo>
                  <a:lnTo>
                    <a:pt x="7547" y="164117"/>
                  </a:lnTo>
                  <a:cubicBezTo>
                    <a:pt x="8256" y="168831"/>
                    <a:pt x="9754" y="173372"/>
                    <a:pt x="12270" y="177545"/>
                  </a:cubicBezTo>
                  <a:lnTo>
                    <a:pt x="108947" y="113978"/>
                  </a:lnTo>
                  <a:lnTo>
                    <a:pt x="109055" y="114004"/>
                  </a:lnTo>
                  <a:lnTo>
                    <a:pt x="33340" y="193791"/>
                  </a:lnTo>
                  <a:cubicBezTo>
                    <a:pt x="35891" y="194524"/>
                    <a:pt x="38376" y="194840"/>
                    <a:pt x="40798" y="194840"/>
                  </a:cubicBezTo>
                  <a:cubicBezTo>
                    <a:pt x="44116" y="194840"/>
                    <a:pt x="47317" y="194248"/>
                    <a:pt x="50411" y="193326"/>
                  </a:cubicBezTo>
                  <a:lnTo>
                    <a:pt x="109156" y="114440"/>
                  </a:lnTo>
                  <a:lnTo>
                    <a:pt x="109266" y="114428"/>
                  </a:lnTo>
                  <a:lnTo>
                    <a:pt x="79571" y="182722"/>
                  </a:lnTo>
                  <a:cubicBezTo>
                    <a:pt x="81025" y="182729"/>
                    <a:pt x="82452" y="182948"/>
                    <a:pt x="83856" y="183434"/>
                  </a:cubicBezTo>
                  <a:cubicBezTo>
                    <a:pt x="85254" y="183919"/>
                    <a:pt x="86768" y="184558"/>
                    <a:pt x="88389" y="185314"/>
                  </a:cubicBezTo>
                  <a:lnTo>
                    <a:pt x="109509" y="114802"/>
                  </a:lnTo>
                  <a:lnTo>
                    <a:pt x="109609" y="114753"/>
                  </a:lnTo>
                  <a:lnTo>
                    <a:pt x="104776" y="193771"/>
                  </a:lnTo>
                  <a:cubicBezTo>
                    <a:pt x="107955" y="195391"/>
                    <a:pt x="111311" y="197023"/>
                    <a:pt x="114819" y="198543"/>
                  </a:cubicBezTo>
                  <a:lnTo>
                    <a:pt x="109966" y="115021"/>
                  </a:lnTo>
                  <a:lnTo>
                    <a:pt x="110042" y="114941"/>
                  </a:lnTo>
                  <a:lnTo>
                    <a:pt x="136792" y="205246"/>
                  </a:lnTo>
                  <a:cubicBezTo>
                    <a:pt x="139937" y="205738"/>
                    <a:pt x="143144" y="206014"/>
                    <a:pt x="146400" y="206014"/>
                  </a:cubicBezTo>
                  <a:cubicBezTo>
                    <a:pt x="147476" y="206014"/>
                    <a:pt x="148557" y="205983"/>
                    <a:pt x="149643" y="205921"/>
                  </a:cubicBezTo>
                  <a:lnTo>
                    <a:pt x="110470" y="115072"/>
                  </a:lnTo>
                  <a:lnTo>
                    <a:pt x="110515" y="114970"/>
                  </a:lnTo>
                  <a:lnTo>
                    <a:pt x="172423" y="198633"/>
                  </a:lnTo>
                  <a:cubicBezTo>
                    <a:pt x="176323" y="195605"/>
                    <a:pt x="178505" y="191987"/>
                    <a:pt x="180127" y="188277"/>
                  </a:cubicBezTo>
                  <a:lnTo>
                    <a:pt x="110961" y="114947"/>
                  </a:lnTo>
                  <a:lnTo>
                    <a:pt x="110968" y="114835"/>
                  </a:lnTo>
                  <a:lnTo>
                    <a:pt x="192588" y="168858"/>
                  </a:lnTo>
                  <a:cubicBezTo>
                    <a:pt x="193571" y="168359"/>
                    <a:pt x="194591" y="167936"/>
                    <a:pt x="195638" y="167589"/>
                  </a:cubicBezTo>
                  <a:cubicBezTo>
                    <a:pt x="199352" y="166353"/>
                    <a:pt x="202846" y="164531"/>
                    <a:pt x="205986" y="162191"/>
                  </a:cubicBezTo>
                  <a:lnTo>
                    <a:pt x="111379" y="114660"/>
                  </a:lnTo>
                  <a:lnTo>
                    <a:pt x="111347" y="114555"/>
                  </a:lnTo>
                  <a:lnTo>
                    <a:pt x="220545" y="140771"/>
                  </a:lnTo>
                  <a:cubicBezTo>
                    <a:pt x="221794" y="136507"/>
                    <a:pt x="222446" y="131946"/>
                    <a:pt x="222420" y="127209"/>
                  </a:cubicBezTo>
                  <a:lnTo>
                    <a:pt x="111674" y="114249"/>
                  </a:lnTo>
                  <a:lnTo>
                    <a:pt x="111609" y="114159"/>
                  </a:lnTo>
                  <a:lnTo>
                    <a:pt x="216103" y="102253"/>
                  </a:lnTo>
                  <a:cubicBezTo>
                    <a:pt x="213778" y="97725"/>
                    <a:pt x="211166" y="94053"/>
                    <a:pt x="208713" y="90809"/>
                  </a:cubicBezTo>
                  <a:lnTo>
                    <a:pt x="111811" y="113762"/>
                  </a:lnTo>
                  <a:lnTo>
                    <a:pt x="111719" y="113701"/>
                  </a:lnTo>
                  <a:lnTo>
                    <a:pt x="200019" y="69675"/>
                  </a:lnTo>
                  <a:cubicBezTo>
                    <a:pt x="200089" y="69341"/>
                    <a:pt x="200156" y="69006"/>
                    <a:pt x="200247" y="68660"/>
                  </a:cubicBezTo>
                  <a:cubicBezTo>
                    <a:pt x="201661" y="63261"/>
                    <a:pt x="203297" y="57957"/>
                    <a:pt x="203868" y="52703"/>
                  </a:cubicBezTo>
                  <a:lnTo>
                    <a:pt x="203868" y="52703"/>
                  </a:lnTo>
                  <a:lnTo>
                    <a:pt x="111773" y="113257"/>
                  </a:lnTo>
                  <a:lnTo>
                    <a:pt x="111665" y="113231"/>
                  </a:lnTo>
                  <a:lnTo>
                    <a:pt x="193180" y="27331"/>
                  </a:lnTo>
                  <a:cubicBezTo>
                    <a:pt x="189554" y="24030"/>
                    <a:pt x="185444" y="21425"/>
                    <a:pt x="181047" y="19492"/>
                  </a:cubicBezTo>
                  <a:lnTo>
                    <a:pt x="111564" y="112795"/>
                  </a:lnTo>
                  <a:lnTo>
                    <a:pt x="111455" y="112807"/>
                  </a:lnTo>
                  <a:lnTo>
                    <a:pt x="153684" y="15686"/>
                  </a:lnTo>
                  <a:lnTo>
                    <a:pt x="153684" y="15686"/>
                  </a:lnTo>
                  <a:cubicBezTo>
                    <a:pt x="151675" y="15827"/>
                    <a:pt x="149594" y="15920"/>
                    <a:pt x="147490" y="15920"/>
                  </a:cubicBezTo>
                  <a:cubicBezTo>
                    <a:pt x="145081" y="15920"/>
                    <a:pt x="142642" y="15799"/>
                    <a:pt x="140248" y="15493"/>
                  </a:cubicBezTo>
                  <a:lnTo>
                    <a:pt x="111210" y="112433"/>
                  </a:lnTo>
                  <a:lnTo>
                    <a:pt x="111112" y="112482"/>
                  </a:lnTo>
                  <a:lnTo>
                    <a:pt x="117752" y="3918"/>
                  </a:lnTo>
                  <a:cubicBezTo>
                    <a:pt x="113747" y="1703"/>
                    <a:pt x="109031" y="442"/>
                    <a:pt x="1042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3865;p64">
              <a:extLst>
                <a:ext uri="{FF2B5EF4-FFF2-40B4-BE49-F238E27FC236}">
                  <a16:creationId xmlns:a16="http://schemas.microsoft.com/office/drawing/2014/main" id="{E012AB89-9843-4036-AC14-AC1F28703369}"/>
                </a:ext>
              </a:extLst>
            </p:cNvPr>
            <p:cNvSpPr/>
            <p:nvPr/>
          </p:nvSpPr>
          <p:spPr>
            <a:xfrm>
              <a:off x="1506350" y="5243875"/>
              <a:ext cx="4508750" cy="232325"/>
            </a:xfrm>
            <a:custGeom>
              <a:avLst/>
              <a:gdLst/>
              <a:ahLst/>
              <a:cxnLst/>
              <a:rect l="l" t="t" r="r" b="b"/>
              <a:pathLst>
                <a:path w="180350" h="9293" extrusionOk="0">
                  <a:moveTo>
                    <a:pt x="90174" y="0"/>
                  </a:moveTo>
                  <a:cubicBezTo>
                    <a:pt x="66259" y="0"/>
                    <a:pt x="43323" y="490"/>
                    <a:pt x="26412" y="1362"/>
                  </a:cubicBezTo>
                  <a:cubicBezTo>
                    <a:pt x="9501" y="2232"/>
                    <a:pt x="0" y="3414"/>
                    <a:pt x="0" y="4646"/>
                  </a:cubicBezTo>
                  <a:cubicBezTo>
                    <a:pt x="0" y="5879"/>
                    <a:pt x="9501" y="7060"/>
                    <a:pt x="26412" y="7931"/>
                  </a:cubicBezTo>
                  <a:cubicBezTo>
                    <a:pt x="43323" y="8803"/>
                    <a:pt x="66259" y="9292"/>
                    <a:pt x="90174" y="9292"/>
                  </a:cubicBezTo>
                  <a:cubicBezTo>
                    <a:pt x="114090" y="9292"/>
                    <a:pt x="137027" y="8803"/>
                    <a:pt x="153938" y="7931"/>
                  </a:cubicBezTo>
                  <a:cubicBezTo>
                    <a:pt x="170849" y="7060"/>
                    <a:pt x="180349" y="5879"/>
                    <a:pt x="180349" y="4646"/>
                  </a:cubicBezTo>
                  <a:cubicBezTo>
                    <a:pt x="180349" y="3414"/>
                    <a:pt x="170849" y="2232"/>
                    <a:pt x="153938" y="1362"/>
                  </a:cubicBezTo>
                  <a:cubicBezTo>
                    <a:pt x="137027" y="490"/>
                    <a:pt x="114090" y="0"/>
                    <a:pt x="901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3866;p64">
              <a:extLst>
                <a:ext uri="{FF2B5EF4-FFF2-40B4-BE49-F238E27FC236}">
                  <a16:creationId xmlns:a16="http://schemas.microsoft.com/office/drawing/2014/main" id="{AE80EE04-25C8-4E6B-9490-EB8657895854}"/>
                </a:ext>
              </a:extLst>
            </p:cNvPr>
            <p:cNvSpPr/>
            <p:nvPr/>
          </p:nvSpPr>
          <p:spPr>
            <a:xfrm>
              <a:off x="2371200" y="3301350"/>
              <a:ext cx="2908425" cy="1849500"/>
            </a:xfrm>
            <a:custGeom>
              <a:avLst/>
              <a:gdLst/>
              <a:ahLst/>
              <a:cxnLst/>
              <a:rect l="l" t="t" r="r" b="b"/>
              <a:pathLst>
                <a:path w="116337" h="73980" extrusionOk="0">
                  <a:moveTo>
                    <a:pt x="64" y="0"/>
                  </a:moveTo>
                  <a:cubicBezTo>
                    <a:pt x="29" y="0"/>
                    <a:pt x="1" y="30"/>
                    <a:pt x="1" y="64"/>
                  </a:cubicBezTo>
                  <a:lnTo>
                    <a:pt x="1" y="73979"/>
                  </a:lnTo>
                  <a:lnTo>
                    <a:pt x="116337" y="73979"/>
                  </a:lnTo>
                  <a:lnTo>
                    <a:pt x="116337" y="64"/>
                  </a:lnTo>
                  <a:cubicBezTo>
                    <a:pt x="116337" y="29"/>
                    <a:pt x="116308" y="0"/>
                    <a:pt x="116273" y="0"/>
                  </a:cubicBezTo>
                  <a:lnTo>
                    <a:pt x="67" y="0"/>
                  </a:lnTo>
                  <a:cubicBezTo>
                    <a:pt x="66" y="0"/>
                    <a:pt x="65" y="0"/>
                    <a:pt x="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3867;p64">
              <a:extLst>
                <a:ext uri="{FF2B5EF4-FFF2-40B4-BE49-F238E27FC236}">
                  <a16:creationId xmlns:a16="http://schemas.microsoft.com/office/drawing/2014/main" id="{C28FA375-73AC-4465-BE0A-DD4144FD164B}"/>
                </a:ext>
              </a:extLst>
            </p:cNvPr>
            <p:cNvSpPr/>
            <p:nvPr/>
          </p:nvSpPr>
          <p:spPr>
            <a:xfrm>
              <a:off x="2364000" y="3294125"/>
              <a:ext cx="2922825" cy="1863925"/>
            </a:xfrm>
            <a:custGeom>
              <a:avLst/>
              <a:gdLst/>
              <a:ahLst/>
              <a:cxnLst/>
              <a:rect l="l" t="t" r="r" b="b"/>
              <a:pathLst>
                <a:path w="116913" h="74557" extrusionOk="0">
                  <a:moveTo>
                    <a:pt x="114150" y="577"/>
                  </a:moveTo>
                  <a:cubicBezTo>
                    <a:pt x="115356" y="577"/>
                    <a:pt x="116337" y="1557"/>
                    <a:pt x="116337" y="2764"/>
                  </a:cubicBezTo>
                  <a:lnTo>
                    <a:pt x="116337" y="73981"/>
                  </a:lnTo>
                  <a:lnTo>
                    <a:pt x="578" y="73981"/>
                  </a:lnTo>
                  <a:lnTo>
                    <a:pt x="576" y="2764"/>
                  </a:lnTo>
                  <a:cubicBezTo>
                    <a:pt x="576" y="1557"/>
                    <a:pt x="1558" y="577"/>
                    <a:pt x="2764" y="577"/>
                  </a:cubicBezTo>
                  <a:close/>
                  <a:moveTo>
                    <a:pt x="2764" y="0"/>
                  </a:moveTo>
                  <a:cubicBezTo>
                    <a:pt x="1240" y="0"/>
                    <a:pt x="1" y="1240"/>
                    <a:pt x="1" y="2764"/>
                  </a:cubicBezTo>
                  <a:lnTo>
                    <a:pt x="1" y="74268"/>
                  </a:lnTo>
                  <a:cubicBezTo>
                    <a:pt x="1" y="74427"/>
                    <a:pt x="130" y="74556"/>
                    <a:pt x="289" y="74556"/>
                  </a:cubicBezTo>
                  <a:lnTo>
                    <a:pt x="116625" y="74556"/>
                  </a:lnTo>
                  <a:cubicBezTo>
                    <a:pt x="116783" y="74556"/>
                    <a:pt x="116913" y="74427"/>
                    <a:pt x="116913" y="74268"/>
                  </a:cubicBezTo>
                  <a:lnTo>
                    <a:pt x="116913" y="2764"/>
                  </a:lnTo>
                  <a:cubicBezTo>
                    <a:pt x="116913" y="1240"/>
                    <a:pt x="115672" y="0"/>
                    <a:pt x="114149" y="0"/>
                  </a:cubicBezTo>
                  <a:close/>
                </a:path>
              </a:pathLst>
            </a:custGeom>
            <a:solidFill>
              <a:srgbClr val="263238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3868;p64">
              <a:extLst>
                <a:ext uri="{FF2B5EF4-FFF2-40B4-BE49-F238E27FC236}">
                  <a16:creationId xmlns:a16="http://schemas.microsoft.com/office/drawing/2014/main" id="{581E9F0F-411F-403E-860E-E152F755E6BA}"/>
                </a:ext>
              </a:extLst>
            </p:cNvPr>
            <p:cNvSpPr/>
            <p:nvPr/>
          </p:nvSpPr>
          <p:spPr>
            <a:xfrm>
              <a:off x="2520625" y="3441725"/>
              <a:ext cx="2609575" cy="1734000"/>
            </a:xfrm>
            <a:custGeom>
              <a:avLst/>
              <a:gdLst/>
              <a:ahLst/>
              <a:cxnLst/>
              <a:rect l="l" t="t" r="r" b="b"/>
              <a:pathLst>
                <a:path w="104383" h="69360" extrusionOk="0">
                  <a:moveTo>
                    <a:pt x="64" y="1"/>
                  </a:moveTo>
                  <a:cubicBezTo>
                    <a:pt x="29" y="1"/>
                    <a:pt x="0" y="30"/>
                    <a:pt x="0" y="65"/>
                  </a:cubicBezTo>
                  <a:lnTo>
                    <a:pt x="0" y="69360"/>
                  </a:lnTo>
                  <a:lnTo>
                    <a:pt x="104383" y="69360"/>
                  </a:lnTo>
                  <a:lnTo>
                    <a:pt x="104383" y="65"/>
                  </a:lnTo>
                  <a:cubicBezTo>
                    <a:pt x="104383" y="30"/>
                    <a:pt x="104354" y="1"/>
                    <a:pt x="104319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3869;p64">
              <a:extLst>
                <a:ext uri="{FF2B5EF4-FFF2-40B4-BE49-F238E27FC236}">
                  <a16:creationId xmlns:a16="http://schemas.microsoft.com/office/drawing/2014/main" id="{7E853698-AB4B-4283-BB78-6F0FAC820591}"/>
                </a:ext>
              </a:extLst>
            </p:cNvPr>
            <p:cNvSpPr/>
            <p:nvPr/>
          </p:nvSpPr>
          <p:spPr>
            <a:xfrm>
              <a:off x="2017725" y="5114250"/>
              <a:ext cx="3486000" cy="186000"/>
            </a:xfrm>
            <a:custGeom>
              <a:avLst/>
              <a:gdLst/>
              <a:ahLst/>
              <a:cxnLst/>
              <a:rect l="l" t="t" r="r" b="b"/>
              <a:pathLst>
                <a:path w="139440" h="7440" extrusionOk="0">
                  <a:moveTo>
                    <a:pt x="1" y="0"/>
                  </a:moveTo>
                  <a:cubicBezTo>
                    <a:pt x="1" y="4108"/>
                    <a:pt x="4459" y="7439"/>
                    <a:pt x="9959" y="7439"/>
                  </a:cubicBezTo>
                  <a:lnTo>
                    <a:pt x="129479" y="7439"/>
                  </a:lnTo>
                  <a:cubicBezTo>
                    <a:pt x="134980" y="7439"/>
                    <a:pt x="139439" y="4108"/>
                    <a:pt x="1394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3870;p64">
              <a:extLst>
                <a:ext uri="{FF2B5EF4-FFF2-40B4-BE49-F238E27FC236}">
                  <a16:creationId xmlns:a16="http://schemas.microsoft.com/office/drawing/2014/main" id="{85498F23-4A05-46A0-96D3-663BC6961D1E}"/>
                </a:ext>
              </a:extLst>
            </p:cNvPr>
            <p:cNvSpPr/>
            <p:nvPr/>
          </p:nvSpPr>
          <p:spPr>
            <a:xfrm>
              <a:off x="2010500" y="5107050"/>
              <a:ext cx="3500400" cy="200425"/>
            </a:xfrm>
            <a:custGeom>
              <a:avLst/>
              <a:gdLst/>
              <a:ahLst/>
              <a:cxnLst/>
              <a:rect l="l" t="t" r="r" b="b"/>
              <a:pathLst>
                <a:path w="140016" h="8017" extrusionOk="0">
                  <a:moveTo>
                    <a:pt x="139432" y="576"/>
                  </a:moveTo>
                  <a:cubicBezTo>
                    <a:pt x="139227" y="4387"/>
                    <a:pt x="134971" y="7439"/>
                    <a:pt x="129768" y="7439"/>
                  </a:cubicBezTo>
                  <a:lnTo>
                    <a:pt x="10248" y="7439"/>
                  </a:lnTo>
                  <a:cubicBezTo>
                    <a:pt x="5047" y="7439"/>
                    <a:pt x="790" y="4387"/>
                    <a:pt x="585" y="576"/>
                  </a:cubicBezTo>
                  <a:close/>
                  <a:moveTo>
                    <a:pt x="290" y="0"/>
                  </a:moveTo>
                  <a:cubicBezTo>
                    <a:pt x="130" y="0"/>
                    <a:pt x="0" y="129"/>
                    <a:pt x="0" y="288"/>
                  </a:cubicBezTo>
                  <a:cubicBezTo>
                    <a:pt x="0" y="4549"/>
                    <a:pt x="4598" y="8016"/>
                    <a:pt x="10248" y="8016"/>
                  </a:cubicBezTo>
                  <a:lnTo>
                    <a:pt x="129768" y="8016"/>
                  </a:lnTo>
                  <a:cubicBezTo>
                    <a:pt x="135420" y="8016"/>
                    <a:pt x="140016" y="4549"/>
                    <a:pt x="140016" y="288"/>
                  </a:cubicBezTo>
                  <a:cubicBezTo>
                    <a:pt x="140016" y="129"/>
                    <a:pt x="139888" y="0"/>
                    <a:pt x="1397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3871;p64">
              <a:extLst>
                <a:ext uri="{FF2B5EF4-FFF2-40B4-BE49-F238E27FC236}">
                  <a16:creationId xmlns:a16="http://schemas.microsoft.com/office/drawing/2014/main" id="{388A0232-A0F9-4D70-9CDF-EEB0C923E240}"/>
                </a:ext>
              </a:extLst>
            </p:cNvPr>
            <p:cNvSpPr/>
            <p:nvPr/>
          </p:nvSpPr>
          <p:spPr>
            <a:xfrm>
              <a:off x="2558025" y="1598375"/>
              <a:ext cx="1254950" cy="2801925"/>
            </a:xfrm>
            <a:custGeom>
              <a:avLst/>
              <a:gdLst/>
              <a:ahLst/>
              <a:cxnLst/>
              <a:rect l="l" t="t" r="r" b="b"/>
              <a:pathLst>
                <a:path w="50198" h="112077" extrusionOk="0">
                  <a:moveTo>
                    <a:pt x="50198" y="0"/>
                  </a:moveTo>
                  <a:cubicBezTo>
                    <a:pt x="42527" y="7305"/>
                    <a:pt x="22893" y="14678"/>
                    <a:pt x="0" y="30321"/>
                  </a:cubicBezTo>
                  <a:cubicBezTo>
                    <a:pt x="0" y="30321"/>
                    <a:pt x="1430" y="83182"/>
                    <a:pt x="50198" y="112076"/>
                  </a:cubicBezTo>
                  <a:lnTo>
                    <a:pt x="50198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3872;p64">
              <a:extLst>
                <a:ext uri="{FF2B5EF4-FFF2-40B4-BE49-F238E27FC236}">
                  <a16:creationId xmlns:a16="http://schemas.microsoft.com/office/drawing/2014/main" id="{FC1C03A9-0ED8-4B16-9DCD-CDDC86F7FD2C}"/>
                </a:ext>
              </a:extLst>
            </p:cNvPr>
            <p:cNvSpPr/>
            <p:nvPr/>
          </p:nvSpPr>
          <p:spPr>
            <a:xfrm>
              <a:off x="2550725" y="1591175"/>
              <a:ext cx="1269450" cy="2816325"/>
            </a:xfrm>
            <a:custGeom>
              <a:avLst/>
              <a:gdLst/>
              <a:ahLst/>
              <a:cxnLst/>
              <a:rect l="l" t="t" r="r" b="b"/>
              <a:pathLst>
                <a:path w="50778" h="112653" extrusionOk="0">
                  <a:moveTo>
                    <a:pt x="50202" y="948"/>
                  </a:moveTo>
                  <a:lnTo>
                    <a:pt x="50202" y="111857"/>
                  </a:lnTo>
                  <a:cubicBezTo>
                    <a:pt x="25383" y="96990"/>
                    <a:pt x="13218" y="75784"/>
                    <a:pt x="7380" y="60569"/>
                  </a:cubicBezTo>
                  <a:cubicBezTo>
                    <a:pt x="1386" y="44948"/>
                    <a:pt x="654" y="32294"/>
                    <a:pt x="586" y="30757"/>
                  </a:cubicBezTo>
                  <a:cubicBezTo>
                    <a:pt x="12079" y="22915"/>
                    <a:pt x="22836" y="17111"/>
                    <a:pt x="31485" y="12441"/>
                  </a:cubicBezTo>
                  <a:cubicBezTo>
                    <a:pt x="39724" y="7995"/>
                    <a:pt x="46301" y="4444"/>
                    <a:pt x="50202" y="948"/>
                  </a:cubicBezTo>
                  <a:close/>
                  <a:moveTo>
                    <a:pt x="50487" y="0"/>
                  </a:moveTo>
                  <a:cubicBezTo>
                    <a:pt x="50419" y="0"/>
                    <a:pt x="50349" y="25"/>
                    <a:pt x="50291" y="80"/>
                  </a:cubicBezTo>
                  <a:cubicBezTo>
                    <a:pt x="46521" y="3671"/>
                    <a:pt x="39764" y="7317"/>
                    <a:pt x="31211" y="11934"/>
                  </a:cubicBezTo>
                  <a:cubicBezTo>
                    <a:pt x="22516" y="16627"/>
                    <a:pt x="11696" y="22466"/>
                    <a:pt x="129" y="30372"/>
                  </a:cubicBezTo>
                  <a:cubicBezTo>
                    <a:pt x="49" y="30427"/>
                    <a:pt x="1" y="30519"/>
                    <a:pt x="4" y="30616"/>
                  </a:cubicBezTo>
                  <a:cubicBezTo>
                    <a:pt x="8" y="30749"/>
                    <a:pt x="437" y="44074"/>
                    <a:pt x="6834" y="60755"/>
                  </a:cubicBezTo>
                  <a:cubicBezTo>
                    <a:pt x="12739" y="76150"/>
                    <a:pt x="25080" y="97645"/>
                    <a:pt x="50344" y="112611"/>
                  </a:cubicBezTo>
                  <a:cubicBezTo>
                    <a:pt x="50388" y="112638"/>
                    <a:pt x="50438" y="112652"/>
                    <a:pt x="50490" y="112652"/>
                  </a:cubicBezTo>
                  <a:cubicBezTo>
                    <a:pt x="50649" y="112652"/>
                    <a:pt x="50778" y="112524"/>
                    <a:pt x="50778" y="112364"/>
                  </a:cubicBezTo>
                  <a:lnTo>
                    <a:pt x="50778" y="288"/>
                  </a:lnTo>
                  <a:cubicBezTo>
                    <a:pt x="50778" y="115"/>
                    <a:pt x="50636" y="0"/>
                    <a:pt x="504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3873;p64">
              <a:extLst>
                <a:ext uri="{FF2B5EF4-FFF2-40B4-BE49-F238E27FC236}">
                  <a16:creationId xmlns:a16="http://schemas.microsoft.com/office/drawing/2014/main" id="{B06E9041-8F66-47CA-8EAE-722D0202A92F}"/>
                </a:ext>
              </a:extLst>
            </p:cNvPr>
            <p:cNvSpPr/>
            <p:nvPr/>
          </p:nvSpPr>
          <p:spPr>
            <a:xfrm>
              <a:off x="3812950" y="1598375"/>
              <a:ext cx="1254975" cy="2801925"/>
            </a:xfrm>
            <a:custGeom>
              <a:avLst/>
              <a:gdLst/>
              <a:ahLst/>
              <a:cxnLst/>
              <a:rect l="l" t="t" r="r" b="b"/>
              <a:pathLst>
                <a:path w="50199" h="112077" extrusionOk="0">
                  <a:moveTo>
                    <a:pt x="1" y="0"/>
                  </a:moveTo>
                  <a:lnTo>
                    <a:pt x="1" y="112076"/>
                  </a:lnTo>
                  <a:cubicBezTo>
                    <a:pt x="48769" y="83182"/>
                    <a:pt x="50199" y="30321"/>
                    <a:pt x="50199" y="30321"/>
                  </a:cubicBezTo>
                  <a:cubicBezTo>
                    <a:pt x="27307" y="14678"/>
                    <a:pt x="7671" y="7305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3874;p64">
              <a:extLst>
                <a:ext uri="{FF2B5EF4-FFF2-40B4-BE49-F238E27FC236}">
                  <a16:creationId xmlns:a16="http://schemas.microsoft.com/office/drawing/2014/main" id="{2F3AC064-5DF2-444F-B367-655D45E9796F}"/>
                </a:ext>
              </a:extLst>
            </p:cNvPr>
            <p:cNvSpPr/>
            <p:nvPr/>
          </p:nvSpPr>
          <p:spPr>
            <a:xfrm>
              <a:off x="3805750" y="1591175"/>
              <a:ext cx="1269475" cy="2816325"/>
            </a:xfrm>
            <a:custGeom>
              <a:avLst/>
              <a:gdLst/>
              <a:ahLst/>
              <a:cxnLst/>
              <a:rect l="l" t="t" r="r" b="b"/>
              <a:pathLst>
                <a:path w="50779" h="112653" extrusionOk="0">
                  <a:moveTo>
                    <a:pt x="577" y="948"/>
                  </a:moveTo>
                  <a:cubicBezTo>
                    <a:pt x="4477" y="4444"/>
                    <a:pt x="11056" y="7995"/>
                    <a:pt x="19294" y="12441"/>
                  </a:cubicBezTo>
                  <a:cubicBezTo>
                    <a:pt x="27943" y="17111"/>
                    <a:pt x="38700" y="22915"/>
                    <a:pt x="50193" y="30758"/>
                  </a:cubicBezTo>
                  <a:cubicBezTo>
                    <a:pt x="50124" y="32296"/>
                    <a:pt x="49394" y="44948"/>
                    <a:pt x="43399" y="60570"/>
                  </a:cubicBezTo>
                  <a:cubicBezTo>
                    <a:pt x="37560" y="75785"/>
                    <a:pt x="25396" y="96991"/>
                    <a:pt x="577" y="111858"/>
                  </a:cubicBezTo>
                  <a:lnTo>
                    <a:pt x="577" y="948"/>
                  </a:lnTo>
                  <a:close/>
                  <a:moveTo>
                    <a:pt x="291" y="0"/>
                  </a:moveTo>
                  <a:cubicBezTo>
                    <a:pt x="143" y="0"/>
                    <a:pt x="1" y="115"/>
                    <a:pt x="1" y="288"/>
                  </a:cubicBezTo>
                  <a:lnTo>
                    <a:pt x="1" y="112364"/>
                  </a:lnTo>
                  <a:cubicBezTo>
                    <a:pt x="1" y="112524"/>
                    <a:pt x="129" y="112652"/>
                    <a:pt x="289" y="112652"/>
                  </a:cubicBezTo>
                  <a:cubicBezTo>
                    <a:pt x="340" y="112652"/>
                    <a:pt x="391" y="112638"/>
                    <a:pt x="435" y="112611"/>
                  </a:cubicBezTo>
                  <a:cubicBezTo>
                    <a:pt x="25699" y="97644"/>
                    <a:pt x="38040" y="76150"/>
                    <a:pt x="43945" y="60755"/>
                  </a:cubicBezTo>
                  <a:cubicBezTo>
                    <a:pt x="50343" y="44074"/>
                    <a:pt x="50772" y="30749"/>
                    <a:pt x="50776" y="30616"/>
                  </a:cubicBezTo>
                  <a:cubicBezTo>
                    <a:pt x="50778" y="30519"/>
                    <a:pt x="50731" y="30427"/>
                    <a:pt x="50650" y="30372"/>
                  </a:cubicBezTo>
                  <a:cubicBezTo>
                    <a:pt x="39082" y="22466"/>
                    <a:pt x="28262" y="16627"/>
                    <a:pt x="19567" y="11934"/>
                  </a:cubicBezTo>
                  <a:cubicBezTo>
                    <a:pt x="11014" y="7317"/>
                    <a:pt x="4258" y="3671"/>
                    <a:pt x="488" y="80"/>
                  </a:cubicBezTo>
                  <a:cubicBezTo>
                    <a:pt x="430" y="25"/>
                    <a:pt x="360" y="0"/>
                    <a:pt x="2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3875;p64">
              <a:extLst>
                <a:ext uri="{FF2B5EF4-FFF2-40B4-BE49-F238E27FC236}">
                  <a16:creationId xmlns:a16="http://schemas.microsoft.com/office/drawing/2014/main" id="{5FD92C72-D63B-4A85-BFCE-567E6784844C}"/>
                </a:ext>
              </a:extLst>
            </p:cNvPr>
            <p:cNvSpPr/>
            <p:nvPr/>
          </p:nvSpPr>
          <p:spPr>
            <a:xfrm>
              <a:off x="2650050" y="1710875"/>
              <a:ext cx="2325850" cy="2576950"/>
            </a:xfrm>
            <a:custGeom>
              <a:avLst/>
              <a:gdLst/>
              <a:ahLst/>
              <a:cxnLst/>
              <a:rect l="l" t="t" r="r" b="b"/>
              <a:pathLst>
                <a:path w="93034" h="103078" extrusionOk="0">
                  <a:moveTo>
                    <a:pt x="46517" y="1"/>
                  </a:moveTo>
                  <a:cubicBezTo>
                    <a:pt x="37257" y="6566"/>
                    <a:pt x="21213" y="12822"/>
                    <a:pt x="0" y="27317"/>
                  </a:cubicBezTo>
                  <a:cubicBezTo>
                    <a:pt x="0" y="27317"/>
                    <a:pt x="1326" y="76301"/>
                    <a:pt x="46517" y="103077"/>
                  </a:cubicBezTo>
                  <a:cubicBezTo>
                    <a:pt x="91708" y="76302"/>
                    <a:pt x="93034" y="27318"/>
                    <a:pt x="93034" y="27318"/>
                  </a:cubicBezTo>
                  <a:cubicBezTo>
                    <a:pt x="71820" y="12822"/>
                    <a:pt x="55847" y="6566"/>
                    <a:pt x="465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3876;p64">
              <a:extLst>
                <a:ext uri="{FF2B5EF4-FFF2-40B4-BE49-F238E27FC236}">
                  <a16:creationId xmlns:a16="http://schemas.microsoft.com/office/drawing/2014/main" id="{E336049B-A32A-4090-A2A2-B8A5A5531832}"/>
                </a:ext>
              </a:extLst>
            </p:cNvPr>
            <p:cNvSpPr/>
            <p:nvPr/>
          </p:nvSpPr>
          <p:spPr>
            <a:xfrm>
              <a:off x="2642775" y="1703675"/>
              <a:ext cx="2340350" cy="2591300"/>
            </a:xfrm>
            <a:custGeom>
              <a:avLst/>
              <a:gdLst/>
              <a:ahLst/>
              <a:cxnLst/>
              <a:rect l="l" t="t" r="r" b="b"/>
              <a:pathLst>
                <a:path w="93614" h="103652" extrusionOk="0">
                  <a:moveTo>
                    <a:pt x="46808" y="641"/>
                  </a:moveTo>
                  <a:cubicBezTo>
                    <a:pt x="50665" y="3330"/>
                    <a:pt x="55728" y="6028"/>
                    <a:pt x="61577" y="9144"/>
                  </a:cubicBezTo>
                  <a:cubicBezTo>
                    <a:pt x="70085" y="13678"/>
                    <a:pt x="80668" y="19317"/>
                    <a:pt x="93029" y="27754"/>
                  </a:cubicBezTo>
                  <a:cubicBezTo>
                    <a:pt x="92964" y="29226"/>
                    <a:pt x="92277" y="40909"/>
                    <a:pt x="86743" y="55341"/>
                  </a:cubicBezTo>
                  <a:cubicBezTo>
                    <a:pt x="81315" y="69495"/>
                    <a:pt x="69983" y="89244"/>
                    <a:pt x="46808" y="103029"/>
                  </a:cubicBezTo>
                  <a:cubicBezTo>
                    <a:pt x="23643" y="89249"/>
                    <a:pt x="12310" y="69509"/>
                    <a:pt x="6880" y="55361"/>
                  </a:cubicBezTo>
                  <a:cubicBezTo>
                    <a:pt x="1341" y="40927"/>
                    <a:pt x="652" y="29228"/>
                    <a:pt x="586" y="27754"/>
                  </a:cubicBezTo>
                  <a:cubicBezTo>
                    <a:pt x="12888" y="19359"/>
                    <a:pt x="23451" y="13733"/>
                    <a:pt x="31946" y="9210"/>
                  </a:cubicBezTo>
                  <a:cubicBezTo>
                    <a:pt x="37846" y="6069"/>
                    <a:pt x="42953" y="3350"/>
                    <a:pt x="46808" y="641"/>
                  </a:cubicBezTo>
                  <a:close/>
                  <a:moveTo>
                    <a:pt x="46807" y="1"/>
                  </a:moveTo>
                  <a:cubicBezTo>
                    <a:pt x="46749" y="1"/>
                    <a:pt x="46691" y="18"/>
                    <a:pt x="46641" y="54"/>
                  </a:cubicBezTo>
                  <a:cubicBezTo>
                    <a:pt x="42796" y="2779"/>
                    <a:pt x="37888" y="5392"/>
                    <a:pt x="31675" y="8702"/>
                  </a:cubicBezTo>
                  <a:cubicBezTo>
                    <a:pt x="23138" y="13247"/>
                    <a:pt x="12513" y="18904"/>
                    <a:pt x="129" y="27367"/>
                  </a:cubicBezTo>
                  <a:cubicBezTo>
                    <a:pt x="48" y="27422"/>
                    <a:pt x="1" y="27515"/>
                    <a:pt x="3" y="27613"/>
                  </a:cubicBezTo>
                  <a:cubicBezTo>
                    <a:pt x="7" y="27736"/>
                    <a:pt x="405" y="40087"/>
                    <a:pt x="6334" y="55547"/>
                  </a:cubicBezTo>
                  <a:cubicBezTo>
                    <a:pt x="11807" y="69817"/>
                    <a:pt x="23246" y="89738"/>
                    <a:pt x="46662" y="103612"/>
                  </a:cubicBezTo>
                  <a:cubicBezTo>
                    <a:pt x="46706" y="103639"/>
                    <a:pt x="46756" y="103652"/>
                    <a:pt x="46808" y="103652"/>
                  </a:cubicBezTo>
                  <a:cubicBezTo>
                    <a:pt x="46859" y="103652"/>
                    <a:pt x="46910" y="103639"/>
                    <a:pt x="46954" y="103612"/>
                  </a:cubicBezTo>
                  <a:cubicBezTo>
                    <a:pt x="70370" y="89740"/>
                    <a:pt x="81808" y="69817"/>
                    <a:pt x="87281" y="55548"/>
                  </a:cubicBezTo>
                  <a:cubicBezTo>
                    <a:pt x="93209" y="40087"/>
                    <a:pt x="93608" y="27737"/>
                    <a:pt x="93611" y="27613"/>
                  </a:cubicBezTo>
                  <a:cubicBezTo>
                    <a:pt x="93614" y="27515"/>
                    <a:pt x="93567" y="27422"/>
                    <a:pt x="93485" y="27367"/>
                  </a:cubicBezTo>
                  <a:cubicBezTo>
                    <a:pt x="81042" y="18864"/>
                    <a:pt x="70398" y="13192"/>
                    <a:pt x="61846" y="8636"/>
                  </a:cubicBezTo>
                  <a:cubicBezTo>
                    <a:pt x="55931" y="5483"/>
                    <a:pt x="50821" y="2761"/>
                    <a:pt x="46973" y="54"/>
                  </a:cubicBezTo>
                  <a:cubicBezTo>
                    <a:pt x="46924" y="18"/>
                    <a:pt x="46865" y="1"/>
                    <a:pt x="468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3877;p64">
              <a:extLst>
                <a:ext uri="{FF2B5EF4-FFF2-40B4-BE49-F238E27FC236}">
                  <a16:creationId xmlns:a16="http://schemas.microsoft.com/office/drawing/2014/main" id="{AC6C9119-7DEB-401C-AF84-E9CA3939C5AC}"/>
                </a:ext>
              </a:extLst>
            </p:cNvPr>
            <p:cNvSpPr/>
            <p:nvPr/>
          </p:nvSpPr>
          <p:spPr>
            <a:xfrm>
              <a:off x="3070950" y="2263700"/>
              <a:ext cx="1904950" cy="2024100"/>
            </a:xfrm>
            <a:custGeom>
              <a:avLst/>
              <a:gdLst/>
              <a:ahLst/>
              <a:cxnLst/>
              <a:rect l="l" t="t" r="r" b="b"/>
              <a:pathLst>
                <a:path w="76198" h="80964" extrusionOk="0">
                  <a:moveTo>
                    <a:pt x="68272" y="1"/>
                  </a:moveTo>
                  <a:cubicBezTo>
                    <a:pt x="35912" y="9790"/>
                    <a:pt x="11201" y="38229"/>
                    <a:pt x="1" y="53227"/>
                  </a:cubicBezTo>
                  <a:cubicBezTo>
                    <a:pt x="6793" y="63187"/>
                    <a:pt x="16319" y="73047"/>
                    <a:pt x="29681" y="80963"/>
                  </a:cubicBezTo>
                  <a:cubicBezTo>
                    <a:pt x="74872" y="54188"/>
                    <a:pt x="76198" y="5204"/>
                    <a:pt x="76198" y="5204"/>
                  </a:cubicBezTo>
                  <a:cubicBezTo>
                    <a:pt x="73466" y="3339"/>
                    <a:pt x="70825" y="1611"/>
                    <a:pt x="68272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3878;p64">
              <a:extLst>
                <a:ext uri="{FF2B5EF4-FFF2-40B4-BE49-F238E27FC236}">
                  <a16:creationId xmlns:a16="http://schemas.microsoft.com/office/drawing/2014/main" id="{EF6390A1-ABB9-49BB-A787-C7A7C6E0DC7B}"/>
                </a:ext>
              </a:extLst>
            </p:cNvPr>
            <p:cNvSpPr/>
            <p:nvPr/>
          </p:nvSpPr>
          <p:spPr>
            <a:xfrm>
              <a:off x="3063275" y="2256475"/>
              <a:ext cx="1919875" cy="2038500"/>
            </a:xfrm>
            <a:custGeom>
              <a:avLst/>
              <a:gdLst/>
              <a:ahLst/>
              <a:cxnLst/>
              <a:rect l="l" t="t" r="r" b="b"/>
              <a:pathLst>
                <a:path w="76795" h="81540" extrusionOk="0">
                  <a:moveTo>
                    <a:pt x="68537" y="604"/>
                  </a:moveTo>
                  <a:cubicBezTo>
                    <a:pt x="71132" y="2242"/>
                    <a:pt x="73712" y="3936"/>
                    <a:pt x="76211" y="5642"/>
                  </a:cubicBezTo>
                  <a:cubicBezTo>
                    <a:pt x="76145" y="7116"/>
                    <a:pt x="75456" y="18815"/>
                    <a:pt x="69916" y="33249"/>
                  </a:cubicBezTo>
                  <a:cubicBezTo>
                    <a:pt x="64487" y="47397"/>
                    <a:pt x="53153" y="67137"/>
                    <a:pt x="29989" y="80917"/>
                  </a:cubicBezTo>
                  <a:cubicBezTo>
                    <a:pt x="18161" y="73883"/>
                    <a:pt x="8297" y="64669"/>
                    <a:pt x="663" y="53523"/>
                  </a:cubicBezTo>
                  <a:cubicBezTo>
                    <a:pt x="27829" y="17217"/>
                    <a:pt x="54790" y="4788"/>
                    <a:pt x="68537" y="604"/>
                  </a:cubicBezTo>
                  <a:close/>
                  <a:moveTo>
                    <a:pt x="68579" y="1"/>
                  </a:moveTo>
                  <a:cubicBezTo>
                    <a:pt x="68551" y="1"/>
                    <a:pt x="68523" y="5"/>
                    <a:pt x="68495" y="14"/>
                  </a:cubicBezTo>
                  <a:cubicBezTo>
                    <a:pt x="54291" y="4310"/>
                    <a:pt x="40100" y="12628"/>
                    <a:pt x="26318" y="24733"/>
                  </a:cubicBezTo>
                  <a:cubicBezTo>
                    <a:pt x="14607" y="35018"/>
                    <a:pt x="5585" y="45969"/>
                    <a:pt x="77" y="53343"/>
                  </a:cubicBezTo>
                  <a:cubicBezTo>
                    <a:pt x="4" y="53442"/>
                    <a:pt x="1" y="53576"/>
                    <a:pt x="70" y="53678"/>
                  </a:cubicBezTo>
                  <a:cubicBezTo>
                    <a:pt x="7802" y="65015"/>
                    <a:pt x="17817" y="74377"/>
                    <a:pt x="29842" y="81500"/>
                  </a:cubicBezTo>
                  <a:cubicBezTo>
                    <a:pt x="29886" y="81527"/>
                    <a:pt x="29936" y="81540"/>
                    <a:pt x="29988" y="81540"/>
                  </a:cubicBezTo>
                  <a:cubicBezTo>
                    <a:pt x="30039" y="81540"/>
                    <a:pt x="30090" y="81527"/>
                    <a:pt x="30134" y="81500"/>
                  </a:cubicBezTo>
                  <a:cubicBezTo>
                    <a:pt x="53550" y="67626"/>
                    <a:pt x="64989" y="47705"/>
                    <a:pt x="70462" y="33435"/>
                  </a:cubicBezTo>
                  <a:cubicBezTo>
                    <a:pt x="76391" y="17975"/>
                    <a:pt x="76789" y="5624"/>
                    <a:pt x="76792" y="5501"/>
                  </a:cubicBezTo>
                  <a:cubicBezTo>
                    <a:pt x="76795" y="5403"/>
                    <a:pt x="76748" y="5310"/>
                    <a:pt x="76666" y="5255"/>
                  </a:cubicBezTo>
                  <a:cubicBezTo>
                    <a:pt x="74085" y="3491"/>
                    <a:pt x="71417" y="1739"/>
                    <a:pt x="68732" y="45"/>
                  </a:cubicBezTo>
                  <a:cubicBezTo>
                    <a:pt x="68686" y="16"/>
                    <a:pt x="68633" y="1"/>
                    <a:pt x="685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3879;p64">
              <a:extLst>
                <a:ext uri="{FF2B5EF4-FFF2-40B4-BE49-F238E27FC236}">
                  <a16:creationId xmlns:a16="http://schemas.microsoft.com/office/drawing/2014/main" id="{BE3946B7-DD65-429B-B395-1DC4EEA9D730}"/>
                </a:ext>
              </a:extLst>
            </p:cNvPr>
            <p:cNvSpPr/>
            <p:nvPr/>
          </p:nvSpPr>
          <p:spPr>
            <a:xfrm>
              <a:off x="3314775" y="1960000"/>
              <a:ext cx="1010750" cy="985675"/>
            </a:xfrm>
            <a:custGeom>
              <a:avLst/>
              <a:gdLst/>
              <a:ahLst/>
              <a:cxnLst/>
              <a:rect l="l" t="t" r="r" b="b"/>
              <a:pathLst>
                <a:path w="40430" h="39427" extrusionOk="0">
                  <a:moveTo>
                    <a:pt x="20215" y="5762"/>
                  </a:moveTo>
                  <a:cubicBezTo>
                    <a:pt x="28185" y="5762"/>
                    <a:pt x="34668" y="12246"/>
                    <a:pt x="34668" y="20215"/>
                  </a:cubicBezTo>
                  <a:lnTo>
                    <a:pt x="34668" y="33664"/>
                  </a:lnTo>
                  <a:lnTo>
                    <a:pt x="5761" y="33664"/>
                  </a:lnTo>
                  <a:lnTo>
                    <a:pt x="5761" y="20215"/>
                  </a:lnTo>
                  <a:cubicBezTo>
                    <a:pt x="5761" y="12246"/>
                    <a:pt x="12245" y="5762"/>
                    <a:pt x="20215" y="5762"/>
                  </a:cubicBezTo>
                  <a:close/>
                  <a:moveTo>
                    <a:pt x="20215" y="1"/>
                  </a:moveTo>
                  <a:cubicBezTo>
                    <a:pt x="9068" y="1"/>
                    <a:pt x="0" y="9070"/>
                    <a:pt x="0" y="20216"/>
                  </a:cubicBezTo>
                  <a:lnTo>
                    <a:pt x="0" y="36545"/>
                  </a:lnTo>
                  <a:cubicBezTo>
                    <a:pt x="0" y="38137"/>
                    <a:pt x="1290" y="39426"/>
                    <a:pt x="2881" y="39426"/>
                  </a:cubicBezTo>
                  <a:lnTo>
                    <a:pt x="37549" y="39426"/>
                  </a:lnTo>
                  <a:cubicBezTo>
                    <a:pt x="39140" y="39426"/>
                    <a:pt x="40430" y="38136"/>
                    <a:pt x="40430" y="36545"/>
                  </a:cubicBezTo>
                  <a:lnTo>
                    <a:pt x="40430" y="20216"/>
                  </a:lnTo>
                  <a:cubicBezTo>
                    <a:pt x="40430" y="9068"/>
                    <a:pt x="31362" y="1"/>
                    <a:pt x="202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3880;p64">
              <a:extLst>
                <a:ext uri="{FF2B5EF4-FFF2-40B4-BE49-F238E27FC236}">
                  <a16:creationId xmlns:a16="http://schemas.microsoft.com/office/drawing/2014/main" id="{D753A1B9-242B-4ECA-BA9A-7D143BB56B77}"/>
                </a:ext>
              </a:extLst>
            </p:cNvPr>
            <p:cNvSpPr/>
            <p:nvPr/>
          </p:nvSpPr>
          <p:spPr>
            <a:xfrm>
              <a:off x="3307550" y="1952800"/>
              <a:ext cx="1025175" cy="1000075"/>
            </a:xfrm>
            <a:custGeom>
              <a:avLst/>
              <a:gdLst/>
              <a:ahLst/>
              <a:cxnLst/>
              <a:rect l="l" t="t" r="r" b="b"/>
              <a:pathLst>
                <a:path w="41007" h="40003" extrusionOk="0">
                  <a:moveTo>
                    <a:pt x="20504" y="6339"/>
                  </a:moveTo>
                  <a:cubicBezTo>
                    <a:pt x="28314" y="6339"/>
                    <a:pt x="34669" y="12693"/>
                    <a:pt x="34669" y="20504"/>
                  </a:cubicBezTo>
                  <a:lnTo>
                    <a:pt x="34669" y="33663"/>
                  </a:lnTo>
                  <a:lnTo>
                    <a:pt x="6339" y="33663"/>
                  </a:lnTo>
                  <a:lnTo>
                    <a:pt x="6338" y="20504"/>
                  </a:lnTo>
                  <a:cubicBezTo>
                    <a:pt x="6338" y="12693"/>
                    <a:pt x="12694" y="6339"/>
                    <a:pt x="20504" y="6339"/>
                  </a:cubicBezTo>
                  <a:close/>
                  <a:moveTo>
                    <a:pt x="20504" y="5762"/>
                  </a:moveTo>
                  <a:cubicBezTo>
                    <a:pt x="12376" y="5762"/>
                    <a:pt x="5762" y="12374"/>
                    <a:pt x="5762" y="20503"/>
                  </a:cubicBezTo>
                  <a:lnTo>
                    <a:pt x="5762" y="33951"/>
                  </a:lnTo>
                  <a:cubicBezTo>
                    <a:pt x="5762" y="34111"/>
                    <a:pt x="5892" y="34240"/>
                    <a:pt x="6050" y="34240"/>
                  </a:cubicBezTo>
                  <a:lnTo>
                    <a:pt x="34957" y="34240"/>
                  </a:lnTo>
                  <a:cubicBezTo>
                    <a:pt x="35116" y="34240"/>
                    <a:pt x="35245" y="34111"/>
                    <a:pt x="35245" y="33951"/>
                  </a:cubicBezTo>
                  <a:lnTo>
                    <a:pt x="35245" y="20503"/>
                  </a:lnTo>
                  <a:cubicBezTo>
                    <a:pt x="35245" y="12374"/>
                    <a:pt x="28632" y="5762"/>
                    <a:pt x="20504" y="5762"/>
                  </a:cubicBezTo>
                  <a:close/>
                  <a:moveTo>
                    <a:pt x="20504" y="577"/>
                  </a:moveTo>
                  <a:cubicBezTo>
                    <a:pt x="31492" y="577"/>
                    <a:pt x="40431" y="9516"/>
                    <a:pt x="40431" y="20504"/>
                  </a:cubicBezTo>
                  <a:lnTo>
                    <a:pt x="40431" y="36833"/>
                  </a:lnTo>
                  <a:cubicBezTo>
                    <a:pt x="40431" y="38263"/>
                    <a:pt x="39268" y="39427"/>
                    <a:pt x="37838" y="39427"/>
                  </a:cubicBezTo>
                  <a:lnTo>
                    <a:pt x="3170" y="39427"/>
                  </a:lnTo>
                  <a:cubicBezTo>
                    <a:pt x="1739" y="39427"/>
                    <a:pt x="577" y="38263"/>
                    <a:pt x="577" y="36833"/>
                  </a:cubicBezTo>
                  <a:lnTo>
                    <a:pt x="577" y="20503"/>
                  </a:lnTo>
                  <a:cubicBezTo>
                    <a:pt x="577" y="9515"/>
                    <a:pt x="9517" y="577"/>
                    <a:pt x="20504" y="577"/>
                  </a:cubicBezTo>
                  <a:close/>
                  <a:moveTo>
                    <a:pt x="20504" y="1"/>
                  </a:moveTo>
                  <a:cubicBezTo>
                    <a:pt x="9199" y="1"/>
                    <a:pt x="0" y="9198"/>
                    <a:pt x="0" y="20504"/>
                  </a:cubicBezTo>
                  <a:lnTo>
                    <a:pt x="0" y="36833"/>
                  </a:lnTo>
                  <a:cubicBezTo>
                    <a:pt x="0" y="38580"/>
                    <a:pt x="1423" y="40002"/>
                    <a:pt x="3170" y="40002"/>
                  </a:cubicBezTo>
                  <a:lnTo>
                    <a:pt x="37838" y="40002"/>
                  </a:lnTo>
                  <a:cubicBezTo>
                    <a:pt x="39585" y="40002"/>
                    <a:pt x="41007" y="38580"/>
                    <a:pt x="41007" y="36833"/>
                  </a:cubicBezTo>
                  <a:lnTo>
                    <a:pt x="41007" y="20504"/>
                  </a:lnTo>
                  <a:cubicBezTo>
                    <a:pt x="41007" y="9198"/>
                    <a:pt x="31809" y="1"/>
                    <a:pt x="205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3881;p64">
              <a:extLst>
                <a:ext uri="{FF2B5EF4-FFF2-40B4-BE49-F238E27FC236}">
                  <a16:creationId xmlns:a16="http://schemas.microsoft.com/office/drawing/2014/main" id="{E1E61F79-4F40-4D23-91B6-DA6B744C08A9}"/>
                </a:ext>
              </a:extLst>
            </p:cNvPr>
            <p:cNvSpPr/>
            <p:nvPr/>
          </p:nvSpPr>
          <p:spPr>
            <a:xfrm>
              <a:off x="3261250" y="2748875"/>
              <a:ext cx="1103450" cy="932375"/>
            </a:xfrm>
            <a:custGeom>
              <a:avLst/>
              <a:gdLst/>
              <a:ahLst/>
              <a:cxnLst/>
              <a:rect l="l" t="t" r="r" b="b"/>
              <a:pathLst>
                <a:path w="44138" h="37295" extrusionOk="0">
                  <a:moveTo>
                    <a:pt x="0" y="1"/>
                  </a:moveTo>
                  <a:lnTo>
                    <a:pt x="0" y="37295"/>
                  </a:lnTo>
                  <a:lnTo>
                    <a:pt x="44137" y="37295"/>
                  </a:lnTo>
                  <a:lnTo>
                    <a:pt x="441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3882;p64">
              <a:extLst>
                <a:ext uri="{FF2B5EF4-FFF2-40B4-BE49-F238E27FC236}">
                  <a16:creationId xmlns:a16="http://schemas.microsoft.com/office/drawing/2014/main" id="{21BBA7C6-29B0-4A14-8CCB-E81A8A493B71}"/>
                </a:ext>
              </a:extLst>
            </p:cNvPr>
            <p:cNvSpPr/>
            <p:nvPr/>
          </p:nvSpPr>
          <p:spPr>
            <a:xfrm>
              <a:off x="3254025" y="2741675"/>
              <a:ext cx="1117900" cy="946775"/>
            </a:xfrm>
            <a:custGeom>
              <a:avLst/>
              <a:gdLst/>
              <a:ahLst/>
              <a:cxnLst/>
              <a:rect l="l" t="t" r="r" b="b"/>
              <a:pathLst>
                <a:path w="44716" h="37871" extrusionOk="0">
                  <a:moveTo>
                    <a:pt x="44138" y="576"/>
                  </a:moveTo>
                  <a:lnTo>
                    <a:pt x="44138" y="37295"/>
                  </a:lnTo>
                  <a:lnTo>
                    <a:pt x="577" y="37295"/>
                  </a:lnTo>
                  <a:lnTo>
                    <a:pt x="577" y="576"/>
                  </a:lnTo>
                  <a:close/>
                  <a:moveTo>
                    <a:pt x="287" y="1"/>
                  </a:moveTo>
                  <a:cubicBezTo>
                    <a:pt x="129" y="1"/>
                    <a:pt x="0" y="130"/>
                    <a:pt x="1" y="289"/>
                  </a:cubicBezTo>
                  <a:lnTo>
                    <a:pt x="1" y="37583"/>
                  </a:lnTo>
                  <a:cubicBezTo>
                    <a:pt x="0" y="37742"/>
                    <a:pt x="130" y="37871"/>
                    <a:pt x="289" y="37871"/>
                  </a:cubicBezTo>
                  <a:lnTo>
                    <a:pt x="44426" y="37871"/>
                  </a:lnTo>
                  <a:cubicBezTo>
                    <a:pt x="44586" y="37871"/>
                    <a:pt x="44715" y="37742"/>
                    <a:pt x="44714" y="37583"/>
                  </a:cubicBezTo>
                  <a:lnTo>
                    <a:pt x="44714" y="289"/>
                  </a:lnTo>
                  <a:cubicBezTo>
                    <a:pt x="44715" y="129"/>
                    <a:pt x="44586" y="1"/>
                    <a:pt x="44426" y="1"/>
                  </a:cubicBezTo>
                  <a:lnTo>
                    <a:pt x="289" y="1"/>
                  </a:lnTo>
                  <a:cubicBezTo>
                    <a:pt x="289" y="1"/>
                    <a:pt x="288" y="1"/>
                    <a:pt x="2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3883;p64">
              <a:extLst>
                <a:ext uri="{FF2B5EF4-FFF2-40B4-BE49-F238E27FC236}">
                  <a16:creationId xmlns:a16="http://schemas.microsoft.com/office/drawing/2014/main" id="{4C19A947-0F3A-434B-B178-40F42248EBDE}"/>
                </a:ext>
              </a:extLst>
            </p:cNvPr>
            <p:cNvSpPr/>
            <p:nvPr/>
          </p:nvSpPr>
          <p:spPr>
            <a:xfrm>
              <a:off x="3687425" y="3015925"/>
              <a:ext cx="240325" cy="437650"/>
            </a:xfrm>
            <a:custGeom>
              <a:avLst/>
              <a:gdLst/>
              <a:ahLst/>
              <a:cxnLst/>
              <a:rect l="l" t="t" r="r" b="b"/>
              <a:pathLst>
                <a:path w="9613" h="17506" extrusionOk="0">
                  <a:moveTo>
                    <a:pt x="4806" y="1"/>
                  </a:moveTo>
                  <a:cubicBezTo>
                    <a:pt x="2153" y="1"/>
                    <a:pt x="1" y="2151"/>
                    <a:pt x="1" y="4806"/>
                  </a:cubicBezTo>
                  <a:cubicBezTo>
                    <a:pt x="1" y="6634"/>
                    <a:pt x="1022" y="8223"/>
                    <a:pt x="2525" y="9035"/>
                  </a:cubicBezTo>
                  <a:lnTo>
                    <a:pt x="1717" y="17506"/>
                  </a:lnTo>
                  <a:lnTo>
                    <a:pt x="7896" y="17506"/>
                  </a:lnTo>
                  <a:lnTo>
                    <a:pt x="7090" y="9035"/>
                  </a:lnTo>
                  <a:cubicBezTo>
                    <a:pt x="8591" y="8223"/>
                    <a:pt x="9612" y="6634"/>
                    <a:pt x="9612" y="4806"/>
                  </a:cubicBezTo>
                  <a:cubicBezTo>
                    <a:pt x="9612" y="2151"/>
                    <a:pt x="7460" y="1"/>
                    <a:pt x="48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3884;p64">
              <a:extLst>
                <a:ext uri="{FF2B5EF4-FFF2-40B4-BE49-F238E27FC236}">
                  <a16:creationId xmlns:a16="http://schemas.microsoft.com/office/drawing/2014/main" id="{86DB1FD9-2103-4C10-B65A-C434487E3E7B}"/>
                </a:ext>
              </a:extLst>
            </p:cNvPr>
            <p:cNvSpPr/>
            <p:nvPr/>
          </p:nvSpPr>
          <p:spPr>
            <a:xfrm>
              <a:off x="3680200" y="3008700"/>
              <a:ext cx="254725" cy="452075"/>
            </a:xfrm>
            <a:custGeom>
              <a:avLst/>
              <a:gdLst/>
              <a:ahLst/>
              <a:cxnLst/>
              <a:rect l="l" t="t" r="r" b="b"/>
              <a:pathLst>
                <a:path w="10189" h="18083" extrusionOk="0">
                  <a:moveTo>
                    <a:pt x="5095" y="578"/>
                  </a:moveTo>
                  <a:cubicBezTo>
                    <a:pt x="7586" y="578"/>
                    <a:pt x="9612" y="2604"/>
                    <a:pt x="9612" y="5095"/>
                  </a:cubicBezTo>
                  <a:cubicBezTo>
                    <a:pt x="9612" y="6755"/>
                    <a:pt x="8702" y="8283"/>
                    <a:pt x="7240" y="9071"/>
                  </a:cubicBezTo>
                  <a:cubicBezTo>
                    <a:pt x="7138" y="9126"/>
                    <a:pt x="7079" y="9237"/>
                    <a:pt x="7090" y="9352"/>
                  </a:cubicBezTo>
                  <a:lnTo>
                    <a:pt x="7868" y="17507"/>
                  </a:lnTo>
                  <a:lnTo>
                    <a:pt x="2323" y="17507"/>
                  </a:lnTo>
                  <a:lnTo>
                    <a:pt x="3100" y="9352"/>
                  </a:lnTo>
                  <a:cubicBezTo>
                    <a:pt x="3111" y="9237"/>
                    <a:pt x="3052" y="9126"/>
                    <a:pt x="2950" y="9071"/>
                  </a:cubicBezTo>
                  <a:cubicBezTo>
                    <a:pt x="1488" y="8283"/>
                    <a:pt x="578" y="6755"/>
                    <a:pt x="578" y="5095"/>
                  </a:cubicBezTo>
                  <a:cubicBezTo>
                    <a:pt x="578" y="2604"/>
                    <a:pt x="2604" y="578"/>
                    <a:pt x="5095" y="578"/>
                  </a:cubicBezTo>
                  <a:close/>
                  <a:moveTo>
                    <a:pt x="5095" y="1"/>
                  </a:moveTo>
                  <a:cubicBezTo>
                    <a:pt x="2286" y="1"/>
                    <a:pt x="2" y="2286"/>
                    <a:pt x="2" y="5095"/>
                  </a:cubicBezTo>
                  <a:cubicBezTo>
                    <a:pt x="1" y="6898"/>
                    <a:pt x="954" y="8567"/>
                    <a:pt x="2509" y="9484"/>
                  </a:cubicBezTo>
                  <a:lnTo>
                    <a:pt x="1720" y="17767"/>
                  </a:lnTo>
                  <a:cubicBezTo>
                    <a:pt x="1703" y="17936"/>
                    <a:pt x="1836" y="18082"/>
                    <a:pt x="2006" y="18082"/>
                  </a:cubicBezTo>
                  <a:lnTo>
                    <a:pt x="8184" y="18082"/>
                  </a:lnTo>
                  <a:cubicBezTo>
                    <a:pt x="8354" y="18082"/>
                    <a:pt x="8487" y="17936"/>
                    <a:pt x="8471" y="17767"/>
                  </a:cubicBezTo>
                  <a:lnTo>
                    <a:pt x="7681" y="9484"/>
                  </a:lnTo>
                  <a:cubicBezTo>
                    <a:pt x="9235" y="8567"/>
                    <a:pt x="10189" y="6898"/>
                    <a:pt x="10189" y="5095"/>
                  </a:cubicBezTo>
                  <a:cubicBezTo>
                    <a:pt x="10189" y="2286"/>
                    <a:pt x="7903" y="1"/>
                    <a:pt x="50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3885;p64">
              <a:extLst>
                <a:ext uri="{FF2B5EF4-FFF2-40B4-BE49-F238E27FC236}">
                  <a16:creationId xmlns:a16="http://schemas.microsoft.com/office/drawing/2014/main" id="{F0D9DCA4-EE45-4051-BAD1-5BFECD7B0180}"/>
                </a:ext>
              </a:extLst>
            </p:cNvPr>
            <p:cNvSpPr/>
            <p:nvPr/>
          </p:nvSpPr>
          <p:spPr>
            <a:xfrm>
              <a:off x="5977700" y="2926050"/>
              <a:ext cx="16800" cy="36025"/>
            </a:xfrm>
            <a:custGeom>
              <a:avLst/>
              <a:gdLst/>
              <a:ahLst/>
              <a:cxnLst/>
              <a:rect l="l" t="t" r="r" b="b"/>
              <a:pathLst>
                <a:path w="672" h="1441" extrusionOk="0">
                  <a:moveTo>
                    <a:pt x="299" y="0"/>
                  </a:moveTo>
                  <a:cubicBezTo>
                    <a:pt x="292" y="0"/>
                    <a:pt x="284" y="1"/>
                    <a:pt x="277" y="1"/>
                  </a:cubicBezTo>
                  <a:cubicBezTo>
                    <a:pt x="118" y="14"/>
                    <a:pt x="1" y="153"/>
                    <a:pt x="14" y="313"/>
                  </a:cubicBezTo>
                  <a:cubicBezTo>
                    <a:pt x="39" y="600"/>
                    <a:pt x="62" y="886"/>
                    <a:pt x="84" y="1174"/>
                  </a:cubicBezTo>
                  <a:cubicBezTo>
                    <a:pt x="96" y="1324"/>
                    <a:pt x="220" y="1440"/>
                    <a:pt x="372" y="1440"/>
                  </a:cubicBezTo>
                  <a:cubicBezTo>
                    <a:pt x="379" y="1440"/>
                    <a:pt x="386" y="1440"/>
                    <a:pt x="393" y="1439"/>
                  </a:cubicBezTo>
                  <a:cubicBezTo>
                    <a:pt x="553" y="1427"/>
                    <a:pt x="671" y="1289"/>
                    <a:pt x="659" y="1130"/>
                  </a:cubicBezTo>
                  <a:cubicBezTo>
                    <a:pt x="637" y="841"/>
                    <a:pt x="613" y="552"/>
                    <a:pt x="589" y="263"/>
                  </a:cubicBezTo>
                  <a:cubicBezTo>
                    <a:pt x="574" y="113"/>
                    <a:pt x="447" y="0"/>
                    <a:pt x="2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3886;p64">
              <a:extLst>
                <a:ext uri="{FF2B5EF4-FFF2-40B4-BE49-F238E27FC236}">
                  <a16:creationId xmlns:a16="http://schemas.microsoft.com/office/drawing/2014/main" id="{0973888F-D8A1-492F-A2B3-096D36CEC9DB}"/>
                </a:ext>
              </a:extLst>
            </p:cNvPr>
            <p:cNvSpPr/>
            <p:nvPr/>
          </p:nvSpPr>
          <p:spPr>
            <a:xfrm>
              <a:off x="1532575" y="886700"/>
              <a:ext cx="4456100" cy="2011825"/>
            </a:xfrm>
            <a:custGeom>
              <a:avLst/>
              <a:gdLst/>
              <a:ahLst/>
              <a:cxnLst/>
              <a:rect l="l" t="t" r="r" b="b"/>
              <a:pathLst>
                <a:path w="178244" h="80473" extrusionOk="0">
                  <a:moveTo>
                    <a:pt x="88232" y="1"/>
                  </a:moveTo>
                  <a:cubicBezTo>
                    <a:pt x="87652" y="6"/>
                    <a:pt x="87073" y="17"/>
                    <a:pt x="86494" y="33"/>
                  </a:cubicBezTo>
                  <a:cubicBezTo>
                    <a:pt x="86337" y="38"/>
                    <a:pt x="86212" y="169"/>
                    <a:pt x="86214" y="326"/>
                  </a:cubicBezTo>
                  <a:cubicBezTo>
                    <a:pt x="86217" y="483"/>
                    <a:pt x="86344" y="609"/>
                    <a:pt x="86501" y="610"/>
                  </a:cubicBezTo>
                  <a:lnTo>
                    <a:pt x="86509" y="610"/>
                  </a:lnTo>
                  <a:cubicBezTo>
                    <a:pt x="87086" y="593"/>
                    <a:pt x="87662" y="583"/>
                    <a:pt x="88238" y="577"/>
                  </a:cubicBezTo>
                  <a:cubicBezTo>
                    <a:pt x="88394" y="572"/>
                    <a:pt x="88518" y="444"/>
                    <a:pt x="88518" y="288"/>
                  </a:cubicBezTo>
                  <a:cubicBezTo>
                    <a:pt x="88517" y="131"/>
                    <a:pt x="88391" y="3"/>
                    <a:pt x="88235" y="1"/>
                  </a:cubicBezTo>
                  <a:close/>
                  <a:moveTo>
                    <a:pt x="89967" y="1"/>
                  </a:moveTo>
                  <a:cubicBezTo>
                    <a:pt x="89811" y="3"/>
                    <a:pt x="89685" y="131"/>
                    <a:pt x="89684" y="288"/>
                  </a:cubicBezTo>
                  <a:cubicBezTo>
                    <a:pt x="89684" y="444"/>
                    <a:pt x="89808" y="572"/>
                    <a:pt x="89965" y="577"/>
                  </a:cubicBezTo>
                  <a:cubicBezTo>
                    <a:pt x="90541" y="583"/>
                    <a:pt x="91116" y="593"/>
                    <a:pt x="91692" y="610"/>
                  </a:cubicBezTo>
                  <a:lnTo>
                    <a:pt x="91702" y="610"/>
                  </a:lnTo>
                  <a:cubicBezTo>
                    <a:pt x="91859" y="609"/>
                    <a:pt x="91986" y="483"/>
                    <a:pt x="91988" y="326"/>
                  </a:cubicBezTo>
                  <a:cubicBezTo>
                    <a:pt x="91991" y="169"/>
                    <a:pt x="91866" y="38"/>
                    <a:pt x="91710" y="33"/>
                  </a:cubicBezTo>
                  <a:cubicBezTo>
                    <a:pt x="91129" y="17"/>
                    <a:pt x="90550" y="6"/>
                    <a:pt x="89971" y="1"/>
                  </a:cubicBezTo>
                  <a:close/>
                  <a:moveTo>
                    <a:pt x="84784" y="98"/>
                  </a:moveTo>
                  <a:cubicBezTo>
                    <a:pt x="84775" y="98"/>
                    <a:pt x="84766" y="98"/>
                    <a:pt x="84757" y="99"/>
                  </a:cubicBezTo>
                  <a:cubicBezTo>
                    <a:pt x="84178" y="127"/>
                    <a:pt x="83599" y="160"/>
                    <a:pt x="83020" y="199"/>
                  </a:cubicBezTo>
                  <a:cubicBezTo>
                    <a:pt x="82865" y="208"/>
                    <a:pt x="82745" y="340"/>
                    <a:pt x="82751" y="496"/>
                  </a:cubicBezTo>
                  <a:cubicBezTo>
                    <a:pt x="82756" y="651"/>
                    <a:pt x="82885" y="775"/>
                    <a:pt x="83039" y="775"/>
                  </a:cubicBezTo>
                  <a:cubicBezTo>
                    <a:pt x="83046" y="775"/>
                    <a:pt x="83052" y="773"/>
                    <a:pt x="83060" y="773"/>
                  </a:cubicBezTo>
                  <a:cubicBezTo>
                    <a:pt x="83634" y="735"/>
                    <a:pt x="84209" y="703"/>
                    <a:pt x="84784" y="675"/>
                  </a:cubicBezTo>
                  <a:cubicBezTo>
                    <a:pt x="84943" y="667"/>
                    <a:pt x="85065" y="532"/>
                    <a:pt x="85058" y="373"/>
                  </a:cubicBezTo>
                  <a:cubicBezTo>
                    <a:pt x="85051" y="224"/>
                    <a:pt x="84927" y="98"/>
                    <a:pt x="84784" y="98"/>
                  </a:cubicBezTo>
                  <a:close/>
                  <a:moveTo>
                    <a:pt x="93436" y="100"/>
                  </a:moveTo>
                  <a:cubicBezTo>
                    <a:pt x="93282" y="100"/>
                    <a:pt x="93154" y="219"/>
                    <a:pt x="93146" y="374"/>
                  </a:cubicBezTo>
                  <a:cubicBezTo>
                    <a:pt x="93137" y="534"/>
                    <a:pt x="93261" y="668"/>
                    <a:pt x="93419" y="676"/>
                  </a:cubicBezTo>
                  <a:cubicBezTo>
                    <a:pt x="93995" y="703"/>
                    <a:pt x="94569" y="736"/>
                    <a:pt x="95144" y="775"/>
                  </a:cubicBezTo>
                  <a:lnTo>
                    <a:pt x="95163" y="775"/>
                  </a:lnTo>
                  <a:lnTo>
                    <a:pt x="95163" y="776"/>
                  </a:lnTo>
                  <a:cubicBezTo>
                    <a:pt x="95319" y="776"/>
                    <a:pt x="95446" y="652"/>
                    <a:pt x="95452" y="496"/>
                  </a:cubicBezTo>
                  <a:cubicBezTo>
                    <a:pt x="95457" y="342"/>
                    <a:pt x="95338" y="210"/>
                    <a:pt x="95182" y="200"/>
                  </a:cubicBezTo>
                  <a:cubicBezTo>
                    <a:pt x="94605" y="160"/>
                    <a:pt x="94026" y="128"/>
                    <a:pt x="93447" y="101"/>
                  </a:cubicBezTo>
                  <a:cubicBezTo>
                    <a:pt x="93443" y="100"/>
                    <a:pt x="93439" y="100"/>
                    <a:pt x="93436" y="100"/>
                  </a:cubicBezTo>
                  <a:close/>
                  <a:moveTo>
                    <a:pt x="81313" y="331"/>
                  </a:moveTo>
                  <a:cubicBezTo>
                    <a:pt x="81305" y="331"/>
                    <a:pt x="81296" y="331"/>
                    <a:pt x="81287" y="332"/>
                  </a:cubicBezTo>
                  <a:cubicBezTo>
                    <a:pt x="80710" y="381"/>
                    <a:pt x="80133" y="438"/>
                    <a:pt x="79557" y="498"/>
                  </a:cubicBezTo>
                  <a:cubicBezTo>
                    <a:pt x="79405" y="514"/>
                    <a:pt x="79292" y="646"/>
                    <a:pt x="79299" y="800"/>
                  </a:cubicBezTo>
                  <a:cubicBezTo>
                    <a:pt x="79308" y="952"/>
                    <a:pt x="79434" y="1072"/>
                    <a:pt x="79587" y="1072"/>
                  </a:cubicBezTo>
                  <a:lnTo>
                    <a:pt x="79587" y="1072"/>
                  </a:lnTo>
                  <a:cubicBezTo>
                    <a:pt x="79597" y="1072"/>
                    <a:pt x="79608" y="1072"/>
                    <a:pt x="79617" y="1071"/>
                  </a:cubicBezTo>
                  <a:cubicBezTo>
                    <a:pt x="80191" y="1011"/>
                    <a:pt x="80764" y="956"/>
                    <a:pt x="81337" y="905"/>
                  </a:cubicBezTo>
                  <a:cubicBezTo>
                    <a:pt x="81496" y="892"/>
                    <a:pt x="81613" y="752"/>
                    <a:pt x="81599" y="593"/>
                  </a:cubicBezTo>
                  <a:cubicBezTo>
                    <a:pt x="81586" y="444"/>
                    <a:pt x="81461" y="331"/>
                    <a:pt x="81313" y="331"/>
                  </a:cubicBezTo>
                  <a:close/>
                  <a:moveTo>
                    <a:pt x="79587" y="1072"/>
                  </a:moveTo>
                  <a:cubicBezTo>
                    <a:pt x="79587" y="1072"/>
                    <a:pt x="79586" y="1072"/>
                    <a:pt x="79586" y="1072"/>
                  </a:cubicBezTo>
                  <a:lnTo>
                    <a:pt x="79587" y="1072"/>
                  </a:lnTo>
                  <a:cubicBezTo>
                    <a:pt x="79587" y="1072"/>
                    <a:pt x="79587" y="1072"/>
                    <a:pt x="79587" y="1072"/>
                  </a:cubicBezTo>
                  <a:close/>
                  <a:moveTo>
                    <a:pt x="96894" y="331"/>
                  </a:moveTo>
                  <a:cubicBezTo>
                    <a:pt x="96746" y="331"/>
                    <a:pt x="96619" y="443"/>
                    <a:pt x="96603" y="595"/>
                  </a:cubicBezTo>
                  <a:cubicBezTo>
                    <a:pt x="96589" y="753"/>
                    <a:pt x="96707" y="892"/>
                    <a:pt x="96865" y="905"/>
                  </a:cubicBezTo>
                  <a:cubicBezTo>
                    <a:pt x="97439" y="956"/>
                    <a:pt x="98012" y="1010"/>
                    <a:pt x="98585" y="1071"/>
                  </a:cubicBezTo>
                  <a:cubicBezTo>
                    <a:pt x="98595" y="1072"/>
                    <a:pt x="98606" y="1072"/>
                    <a:pt x="98615" y="1072"/>
                  </a:cubicBezTo>
                  <a:lnTo>
                    <a:pt x="98615" y="1073"/>
                  </a:lnTo>
                  <a:cubicBezTo>
                    <a:pt x="98769" y="1073"/>
                    <a:pt x="98896" y="953"/>
                    <a:pt x="98904" y="800"/>
                  </a:cubicBezTo>
                  <a:cubicBezTo>
                    <a:pt x="98911" y="646"/>
                    <a:pt x="98799" y="514"/>
                    <a:pt x="98645" y="499"/>
                  </a:cubicBezTo>
                  <a:cubicBezTo>
                    <a:pt x="98069" y="438"/>
                    <a:pt x="97493" y="382"/>
                    <a:pt x="96914" y="332"/>
                  </a:cubicBezTo>
                  <a:cubicBezTo>
                    <a:pt x="96908" y="332"/>
                    <a:pt x="96901" y="331"/>
                    <a:pt x="96894" y="331"/>
                  </a:cubicBezTo>
                  <a:close/>
                  <a:moveTo>
                    <a:pt x="100344" y="695"/>
                  </a:moveTo>
                  <a:cubicBezTo>
                    <a:pt x="100199" y="695"/>
                    <a:pt x="100076" y="802"/>
                    <a:pt x="100058" y="947"/>
                  </a:cubicBezTo>
                  <a:cubicBezTo>
                    <a:pt x="100039" y="1102"/>
                    <a:pt x="100147" y="1246"/>
                    <a:pt x="100302" y="1268"/>
                  </a:cubicBezTo>
                  <a:cubicBezTo>
                    <a:pt x="100874" y="1340"/>
                    <a:pt x="101445" y="1416"/>
                    <a:pt x="102014" y="1499"/>
                  </a:cubicBezTo>
                  <a:cubicBezTo>
                    <a:pt x="102028" y="1501"/>
                    <a:pt x="102042" y="1503"/>
                    <a:pt x="102056" y="1503"/>
                  </a:cubicBezTo>
                  <a:cubicBezTo>
                    <a:pt x="102208" y="1503"/>
                    <a:pt x="102332" y="1385"/>
                    <a:pt x="102343" y="1234"/>
                  </a:cubicBezTo>
                  <a:cubicBezTo>
                    <a:pt x="102354" y="1084"/>
                    <a:pt x="102246" y="950"/>
                    <a:pt x="102097" y="929"/>
                  </a:cubicBezTo>
                  <a:cubicBezTo>
                    <a:pt x="101523" y="845"/>
                    <a:pt x="100949" y="769"/>
                    <a:pt x="100375" y="697"/>
                  </a:cubicBezTo>
                  <a:cubicBezTo>
                    <a:pt x="100364" y="696"/>
                    <a:pt x="100354" y="695"/>
                    <a:pt x="100344" y="695"/>
                  </a:cubicBezTo>
                  <a:close/>
                  <a:moveTo>
                    <a:pt x="77854" y="697"/>
                  </a:moveTo>
                  <a:cubicBezTo>
                    <a:pt x="77846" y="697"/>
                    <a:pt x="77837" y="697"/>
                    <a:pt x="77829" y="698"/>
                  </a:cubicBezTo>
                  <a:cubicBezTo>
                    <a:pt x="77254" y="770"/>
                    <a:pt x="76680" y="848"/>
                    <a:pt x="76106" y="931"/>
                  </a:cubicBezTo>
                  <a:cubicBezTo>
                    <a:pt x="75957" y="953"/>
                    <a:pt x="75850" y="1086"/>
                    <a:pt x="75861" y="1236"/>
                  </a:cubicBezTo>
                  <a:cubicBezTo>
                    <a:pt x="75871" y="1388"/>
                    <a:pt x="75996" y="1504"/>
                    <a:pt x="76147" y="1504"/>
                  </a:cubicBezTo>
                  <a:cubicBezTo>
                    <a:pt x="76160" y="1504"/>
                    <a:pt x="76175" y="1503"/>
                    <a:pt x="76188" y="1501"/>
                  </a:cubicBezTo>
                  <a:cubicBezTo>
                    <a:pt x="76758" y="1419"/>
                    <a:pt x="77329" y="1341"/>
                    <a:pt x="77901" y="1270"/>
                  </a:cubicBezTo>
                  <a:cubicBezTo>
                    <a:pt x="78053" y="1245"/>
                    <a:pt x="78160" y="1103"/>
                    <a:pt x="78141" y="950"/>
                  </a:cubicBezTo>
                  <a:cubicBezTo>
                    <a:pt x="78123" y="803"/>
                    <a:pt x="77998" y="697"/>
                    <a:pt x="77854" y="697"/>
                  </a:cubicBezTo>
                  <a:close/>
                  <a:moveTo>
                    <a:pt x="103767" y="1190"/>
                  </a:moveTo>
                  <a:cubicBezTo>
                    <a:pt x="103628" y="1190"/>
                    <a:pt x="103506" y="1291"/>
                    <a:pt x="103484" y="1432"/>
                  </a:cubicBezTo>
                  <a:cubicBezTo>
                    <a:pt x="103457" y="1589"/>
                    <a:pt x="103564" y="1737"/>
                    <a:pt x="103721" y="1763"/>
                  </a:cubicBezTo>
                  <a:cubicBezTo>
                    <a:pt x="104289" y="1857"/>
                    <a:pt x="104856" y="1955"/>
                    <a:pt x="105422" y="2060"/>
                  </a:cubicBezTo>
                  <a:cubicBezTo>
                    <a:pt x="105440" y="2063"/>
                    <a:pt x="105458" y="2065"/>
                    <a:pt x="105476" y="2065"/>
                  </a:cubicBezTo>
                  <a:cubicBezTo>
                    <a:pt x="105624" y="2064"/>
                    <a:pt x="105748" y="1950"/>
                    <a:pt x="105761" y="1803"/>
                  </a:cubicBezTo>
                  <a:cubicBezTo>
                    <a:pt x="105775" y="1655"/>
                    <a:pt x="105673" y="1521"/>
                    <a:pt x="105528" y="1493"/>
                  </a:cubicBezTo>
                  <a:cubicBezTo>
                    <a:pt x="104957" y="1388"/>
                    <a:pt x="104386" y="1288"/>
                    <a:pt x="103815" y="1194"/>
                  </a:cubicBezTo>
                  <a:cubicBezTo>
                    <a:pt x="103799" y="1192"/>
                    <a:pt x="103783" y="1190"/>
                    <a:pt x="103767" y="1190"/>
                  </a:cubicBezTo>
                  <a:close/>
                  <a:moveTo>
                    <a:pt x="74440" y="1193"/>
                  </a:moveTo>
                  <a:cubicBezTo>
                    <a:pt x="74423" y="1193"/>
                    <a:pt x="74406" y="1195"/>
                    <a:pt x="74389" y="1198"/>
                  </a:cubicBezTo>
                  <a:cubicBezTo>
                    <a:pt x="73816" y="1292"/>
                    <a:pt x="73245" y="1392"/>
                    <a:pt x="72675" y="1498"/>
                  </a:cubicBezTo>
                  <a:cubicBezTo>
                    <a:pt x="72530" y="1524"/>
                    <a:pt x="72428" y="1659"/>
                    <a:pt x="72441" y="1807"/>
                  </a:cubicBezTo>
                  <a:cubicBezTo>
                    <a:pt x="72455" y="1955"/>
                    <a:pt x="72579" y="2069"/>
                    <a:pt x="72728" y="2069"/>
                  </a:cubicBezTo>
                  <a:cubicBezTo>
                    <a:pt x="72746" y="2069"/>
                    <a:pt x="72764" y="2068"/>
                    <a:pt x="72780" y="2064"/>
                  </a:cubicBezTo>
                  <a:cubicBezTo>
                    <a:pt x="73347" y="1958"/>
                    <a:pt x="73914" y="1860"/>
                    <a:pt x="74482" y="1767"/>
                  </a:cubicBezTo>
                  <a:cubicBezTo>
                    <a:pt x="74640" y="1740"/>
                    <a:pt x="74745" y="1591"/>
                    <a:pt x="74720" y="1434"/>
                  </a:cubicBezTo>
                  <a:cubicBezTo>
                    <a:pt x="74698" y="1294"/>
                    <a:pt x="74577" y="1193"/>
                    <a:pt x="74440" y="1193"/>
                  </a:cubicBezTo>
                  <a:close/>
                  <a:moveTo>
                    <a:pt x="107177" y="1820"/>
                  </a:moveTo>
                  <a:cubicBezTo>
                    <a:pt x="107043" y="1820"/>
                    <a:pt x="106922" y="1913"/>
                    <a:pt x="106894" y="2050"/>
                  </a:cubicBezTo>
                  <a:cubicBezTo>
                    <a:pt x="106863" y="2206"/>
                    <a:pt x="106962" y="2358"/>
                    <a:pt x="107118" y="2390"/>
                  </a:cubicBezTo>
                  <a:cubicBezTo>
                    <a:pt x="107683" y="2505"/>
                    <a:pt x="108246" y="2627"/>
                    <a:pt x="108807" y="2752"/>
                  </a:cubicBezTo>
                  <a:cubicBezTo>
                    <a:pt x="108828" y="2757"/>
                    <a:pt x="108849" y="2760"/>
                    <a:pt x="108870" y="2760"/>
                  </a:cubicBezTo>
                  <a:lnTo>
                    <a:pt x="108870" y="2761"/>
                  </a:lnTo>
                  <a:cubicBezTo>
                    <a:pt x="109018" y="2761"/>
                    <a:pt x="109143" y="2651"/>
                    <a:pt x="109158" y="2504"/>
                  </a:cubicBezTo>
                  <a:cubicBezTo>
                    <a:pt x="109175" y="2358"/>
                    <a:pt x="109078" y="2222"/>
                    <a:pt x="108934" y="2191"/>
                  </a:cubicBezTo>
                  <a:cubicBezTo>
                    <a:pt x="108368" y="2063"/>
                    <a:pt x="107802" y="1942"/>
                    <a:pt x="107234" y="1825"/>
                  </a:cubicBezTo>
                  <a:cubicBezTo>
                    <a:pt x="107215" y="1821"/>
                    <a:pt x="107196" y="1820"/>
                    <a:pt x="107177" y="1820"/>
                  </a:cubicBezTo>
                  <a:close/>
                  <a:moveTo>
                    <a:pt x="71027" y="1824"/>
                  </a:moveTo>
                  <a:cubicBezTo>
                    <a:pt x="71007" y="1824"/>
                    <a:pt x="70988" y="1826"/>
                    <a:pt x="70968" y="1830"/>
                  </a:cubicBezTo>
                  <a:cubicBezTo>
                    <a:pt x="70401" y="1946"/>
                    <a:pt x="69835" y="2069"/>
                    <a:pt x="69270" y="2196"/>
                  </a:cubicBezTo>
                  <a:cubicBezTo>
                    <a:pt x="69125" y="2227"/>
                    <a:pt x="69027" y="2363"/>
                    <a:pt x="69044" y="2509"/>
                  </a:cubicBezTo>
                  <a:cubicBezTo>
                    <a:pt x="69060" y="2656"/>
                    <a:pt x="69183" y="2766"/>
                    <a:pt x="69330" y="2766"/>
                  </a:cubicBezTo>
                  <a:cubicBezTo>
                    <a:pt x="69330" y="2766"/>
                    <a:pt x="69331" y="2766"/>
                    <a:pt x="69332" y="2766"/>
                  </a:cubicBezTo>
                  <a:cubicBezTo>
                    <a:pt x="69354" y="2766"/>
                    <a:pt x="69375" y="2763"/>
                    <a:pt x="69396" y="2758"/>
                  </a:cubicBezTo>
                  <a:cubicBezTo>
                    <a:pt x="69958" y="2631"/>
                    <a:pt x="70521" y="2510"/>
                    <a:pt x="71084" y="2394"/>
                  </a:cubicBezTo>
                  <a:cubicBezTo>
                    <a:pt x="71240" y="2363"/>
                    <a:pt x="71341" y="2210"/>
                    <a:pt x="71309" y="2054"/>
                  </a:cubicBezTo>
                  <a:cubicBezTo>
                    <a:pt x="71280" y="1918"/>
                    <a:pt x="71161" y="1824"/>
                    <a:pt x="71027" y="1824"/>
                  </a:cubicBezTo>
                  <a:close/>
                  <a:moveTo>
                    <a:pt x="110558" y="2580"/>
                  </a:moveTo>
                  <a:cubicBezTo>
                    <a:pt x="110428" y="2580"/>
                    <a:pt x="110310" y="2667"/>
                    <a:pt x="110277" y="2799"/>
                  </a:cubicBezTo>
                  <a:cubicBezTo>
                    <a:pt x="110240" y="2954"/>
                    <a:pt x="110334" y="3110"/>
                    <a:pt x="110488" y="3148"/>
                  </a:cubicBezTo>
                  <a:cubicBezTo>
                    <a:pt x="111047" y="3285"/>
                    <a:pt x="111605" y="3428"/>
                    <a:pt x="112162" y="3577"/>
                  </a:cubicBezTo>
                  <a:cubicBezTo>
                    <a:pt x="112187" y="3583"/>
                    <a:pt x="112211" y="3586"/>
                    <a:pt x="112236" y="3586"/>
                  </a:cubicBezTo>
                  <a:cubicBezTo>
                    <a:pt x="112380" y="3586"/>
                    <a:pt x="112504" y="3479"/>
                    <a:pt x="112522" y="3335"/>
                  </a:cubicBezTo>
                  <a:cubicBezTo>
                    <a:pt x="112541" y="3193"/>
                    <a:pt x="112451" y="3057"/>
                    <a:pt x="112310" y="3020"/>
                  </a:cubicBezTo>
                  <a:cubicBezTo>
                    <a:pt x="111750" y="2870"/>
                    <a:pt x="111189" y="2726"/>
                    <a:pt x="110626" y="2588"/>
                  </a:cubicBezTo>
                  <a:cubicBezTo>
                    <a:pt x="110603" y="2583"/>
                    <a:pt x="110581" y="2580"/>
                    <a:pt x="110558" y="2580"/>
                  </a:cubicBezTo>
                  <a:close/>
                  <a:moveTo>
                    <a:pt x="67646" y="2588"/>
                  </a:moveTo>
                  <a:cubicBezTo>
                    <a:pt x="67623" y="2588"/>
                    <a:pt x="67599" y="2591"/>
                    <a:pt x="67576" y="2597"/>
                  </a:cubicBezTo>
                  <a:cubicBezTo>
                    <a:pt x="67014" y="2736"/>
                    <a:pt x="66452" y="2880"/>
                    <a:pt x="65892" y="3030"/>
                  </a:cubicBezTo>
                  <a:cubicBezTo>
                    <a:pt x="65753" y="3068"/>
                    <a:pt x="65662" y="3202"/>
                    <a:pt x="65681" y="3346"/>
                  </a:cubicBezTo>
                  <a:cubicBezTo>
                    <a:pt x="65700" y="3489"/>
                    <a:pt x="65822" y="3597"/>
                    <a:pt x="65968" y="3597"/>
                  </a:cubicBezTo>
                  <a:cubicBezTo>
                    <a:pt x="65992" y="3596"/>
                    <a:pt x="66017" y="3593"/>
                    <a:pt x="66041" y="3586"/>
                  </a:cubicBezTo>
                  <a:cubicBezTo>
                    <a:pt x="66597" y="3437"/>
                    <a:pt x="67155" y="3295"/>
                    <a:pt x="67714" y="3157"/>
                  </a:cubicBezTo>
                  <a:cubicBezTo>
                    <a:pt x="67869" y="3118"/>
                    <a:pt x="67963" y="2962"/>
                    <a:pt x="67925" y="2808"/>
                  </a:cubicBezTo>
                  <a:cubicBezTo>
                    <a:pt x="67892" y="2676"/>
                    <a:pt x="67775" y="2588"/>
                    <a:pt x="67646" y="2588"/>
                  </a:cubicBezTo>
                  <a:close/>
                  <a:moveTo>
                    <a:pt x="113911" y="3473"/>
                  </a:moveTo>
                  <a:cubicBezTo>
                    <a:pt x="113785" y="3473"/>
                    <a:pt x="113669" y="3555"/>
                    <a:pt x="113633" y="3681"/>
                  </a:cubicBezTo>
                  <a:cubicBezTo>
                    <a:pt x="113589" y="3833"/>
                    <a:pt x="113675" y="3992"/>
                    <a:pt x="113828" y="4037"/>
                  </a:cubicBezTo>
                  <a:cubicBezTo>
                    <a:pt x="114381" y="4197"/>
                    <a:pt x="114932" y="4361"/>
                    <a:pt x="115483" y="4531"/>
                  </a:cubicBezTo>
                  <a:cubicBezTo>
                    <a:pt x="115511" y="4540"/>
                    <a:pt x="115539" y="4543"/>
                    <a:pt x="115568" y="4543"/>
                  </a:cubicBezTo>
                  <a:cubicBezTo>
                    <a:pt x="115711" y="4543"/>
                    <a:pt x="115832" y="4440"/>
                    <a:pt x="115854" y="4299"/>
                  </a:cubicBezTo>
                  <a:cubicBezTo>
                    <a:pt x="115874" y="4158"/>
                    <a:pt x="115789" y="4023"/>
                    <a:pt x="115653" y="3981"/>
                  </a:cubicBezTo>
                  <a:cubicBezTo>
                    <a:pt x="115099" y="3809"/>
                    <a:pt x="114544" y="3644"/>
                    <a:pt x="113987" y="3483"/>
                  </a:cubicBezTo>
                  <a:cubicBezTo>
                    <a:pt x="113962" y="3476"/>
                    <a:pt x="113936" y="3473"/>
                    <a:pt x="113911" y="3473"/>
                  </a:cubicBezTo>
                  <a:close/>
                  <a:moveTo>
                    <a:pt x="64299" y="3485"/>
                  </a:moveTo>
                  <a:cubicBezTo>
                    <a:pt x="64272" y="3485"/>
                    <a:pt x="64245" y="3488"/>
                    <a:pt x="64218" y="3496"/>
                  </a:cubicBezTo>
                  <a:cubicBezTo>
                    <a:pt x="63661" y="3657"/>
                    <a:pt x="63106" y="3824"/>
                    <a:pt x="62552" y="3995"/>
                  </a:cubicBezTo>
                  <a:cubicBezTo>
                    <a:pt x="62416" y="4038"/>
                    <a:pt x="62331" y="4173"/>
                    <a:pt x="62353" y="4314"/>
                  </a:cubicBezTo>
                  <a:cubicBezTo>
                    <a:pt x="62374" y="4455"/>
                    <a:pt x="62495" y="4559"/>
                    <a:pt x="62638" y="4559"/>
                  </a:cubicBezTo>
                  <a:cubicBezTo>
                    <a:pt x="62667" y="4559"/>
                    <a:pt x="62696" y="4554"/>
                    <a:pt x="62723" y="4546"/>
                  </a:cubicBezTo>
                  <a:cubicBezTo>
                    <a:pt x="63272" y="4375"/>
                    <a:pt x="63824" y="4210"/>
                    <a:pt x="64378" y="4049"/>
                  </a:cubicBezTo>
                  <a:cubicBezTo>
                    <a:pt x="64531" y="4005"/>
                    <a:pt x="64619" y="3845"/>
                    <a:pt x="64575" y="3693"/>
                  </a:cubicBezTo>
                  <a:cubicBezTo>
                    <a:pt x="64538" y="3566"/>
                    <a:pt x="64424" y="3485"/>
                    <a:pt x="64299" y="3485"/>
                  </a:cubicBezTo>
                  <a:close/>
                  <a:moveTo>
                    <a:pt x="117224" y="4497"/>
                  </a:moveTo>
                  <a:cubicBezTo>
                    <a:pt x="117103" y="4497"/>
                    <a:pt x="116990" y="4574"/>
                    <a:pt x="116950" y="4694"/>
                  </a:cubicBezTo>
                  <a:cubicBezTo>
                    <a:pt x="116901" y="4843"/>
                    <a:pt x="116980" y="5005"/>
                    <a:pt x="117127" y="5057"/>
                  </a:cubicBezTo>
                  <a:cubicBezTo>
                    <a:pt x="117410" y="5150"/>
                    <a:pt x="117692" y="5245"/>
                    <a:pt x="117974" y="5342"/>
                  </a:cubicBezTo>
                  <a:cubicBezTo>
                    <a:pt x="118238" y="5432"/>
                    <a:pt x="118501" y="5523"/>
                    <a:pt x="118763" y="5616"/>
                  </a:cubicBezTo>
                  <a:cubicBezTo>
                    <a:pt x="118793" y="5626"/>
                    <a:pt x="118826" y="5632"/>
                    <a:pt x="118859" y="5632"/>
                  </a:cubicBezTo>
                  <a:cubicBezTo>
                    <a:pt x="119000" y="5632"/>
                    <a:pt x="119120" y="5532"/>
                    <a:pt x="119144" y="5392"/>
                  </a:cubicBezTo>
                  <a:cubicBezTo>
                    <a:pt x="119166" y="5255"/>
                    <a:pt x="119087" y="5119"/>
                    <a:pt x="118954" y="5072"/>
                  </a:cubicBezTo>
                  <a:cubicBezTo>
                    <a:pt x="118690" y="4979"/>
                    <a:pt x="118425" y="4888"/>
                    <a:pt x="118160" y="4796"/>
                  </a:cubicBezTo>
                  <a:cubicBezTo>
                    <a:pt x="117877" y="4699"/>
                    <a:pt x="117593" y="4604"/>
                    <a:pt x="117308" y="4510"/>
                  </a:cubicBezTo>
                  <a:cubicBezTo>
                    <a:pt x="117280" y="4501"/>
                    <a:pt x="117252" y="4497"/>
                    <a:pt x="117224" y="4497"/>
                  </a:cubicBezTo>
                  <a:close/>
                  <a:moveTo>
                    <a:pt x="60986" y="4513"/>
                  </a:moveTo>
                  <a:cubicBezTo>
                    <a:pt x="60956" y="4513"/>
                    <a:pt x="60925" y="4518"/>
                    <a:pt x="60895" y="4528"/>
                  </a:cubicBezTo>
                  <a:cubicBezTo>
                    <a:pt x="60346" y="4711"/>
                    <a:pt x="59798" y="4899"/>
                    <a:pt x="59251" y="5094"/>
                  </a:cubicBezTo>
                  <a:cubicBezTo>
                    <a:pt x="59119" y="5141"/>
                    <a:pt x="59038" y="5275"/>
                    <a:pt x="59062" y="5414"/>
                  </a:cubicBezTo>
                  <a:cubicBezTo>
                    <a:pt x="59086" y="5552"/>
                    <a:pt x="59206" y="5653"/>
                    <a:pt x="59347" y="5653"/>
                  </a:cubicBezTo>
                  <a:lnTo>
                    <a:pt x="59348" y="5653"/>
                  </a:lnTo>
                  <a:cubicBezTo>
                    <a:pt x="59380" y="5653"/>
                    <a:pt x="59413" y="5647"/>
                    <a:pt x="59443" y="5636"/>
                  </a:cubicBezTo>
                  <a:cubicBezTo>
                    <a:pt x="59986" y="5444"/>
                    <a:pt x="60531" y="5257"/>
                    <a:pt x="61078" y="5075"/>
                  </a:cubicBezTo>
                  <a:cubicBezTo>
                    <a:pt x="61229" y="5024"/>
                    <a:pt x="61310" y="4861"/>
                    <a:pt x="61260" y="4711"/>
                  </a:cubicBezTo>
                  <a:cubicBezTo>
                    <a:pt x="61219" y="4590"/>
                    <a:pt x="61107" y="4513"/>
                    <a:pt x="60986" y="4513"/>
                  </a:cubicBezTo>
                  <a:close/>
                  <a:moveTo>
                    <a:pt x="120485" y="5651"/>
                  </a:moveTo>
                  <a:cubicBezTo>
                    <a:pt x="120368" y="5651"/>
                    <a:pt x="120259" y="5722"/>
                    <a:pt x="120216" y="5837"/>
                  </a:cubicBezTo>
                  <a:cubicBezTo>
                    <a:pt x="120160" y="5986"/>
                    <a:pt x="120235" y="6153"/>
                    <a:pt x="120384" y="6209"/>
                  </a:cubicBezTo>
                  <a:cubicBezTo>
                    <a:pt x="120924" y="6411"/>
                    <a:pt x="121461" y="6619"/>
                    <a:pt x="121995" y="6832"/>
                  </a:cubicBezTo>
                  <a:cubicBezTo>
                    <a:pt x="122029" y="6845"/>
                    <a:pt x="122065" y="6852"/>
                    <a:pt x="122101" y="6852"/>
                  </a:cubicBezTo>
                  <a:cubicBezTo>
                    <a:pt x="122239" y="6852"/>
                    <a:pt x="122358" y="6754"/>
                    <a:pt x="122385" y="6618"/>
                  </a:cubicBezTo>
                  <a:cubicBezTo>
                    <a:pt x="122410" y="6483"/>
                    <a:pt x="122337" y="6347"/>
                    <a:pt x="122208" y="6297"/>
                  </a:cubicBezTo>
                  <a:cubicBezTo>
                    <a:pt x="121670" y="6082"/>
                    <a:pt x="121130" y="5873"/>
                    <a:pt x="120587" y="5670"/>
                  </a:cubicBezTo>
                  <a:cubicBezTo>
                    <a:pt x="120553" y="5657"/>
                    <a:pt x="120519" y="5651"/>
                    <a:pt x="120485" y="5651"/>
                  </a:cubicBezTo>
                  <a:close/>
                  <a:moveTo>
                    <a:pt x="57719" y="5671"/>
                  </a:moveTo>
                  <a:cubicBezTo>
                    <a:pt x="57685" y="5671"/>
                    <a:pt x="57651" y="5677"/>
                    <a:pt x="57617" y="5690"/>
                  </a:cubicBezTo>
                  <a:cubicBezTo>
                    <a:pt x="57075" y="5895"/>
                    <a:pt x="56534" y="6105"/>
                    <a:pt x="55997" y="6320"/>
                  </a:cubicBezTo>
                  <a:cubicBezTo>
                    <a:pt x="55868" y="6371"/>
                    <a:pt x="55794" y="6506"/>
                    <a:pt x="55820" y="6642"/>
                  </a:cubicBezTo>
                  <a:cubicBezTo>
                    <a:pt x="55847" y="6778"/>
                    <a:pt x="55965" y="6876"/>
                    <a:pt x="56103" y="6876"/>
                  </a:cubicBezTo>
                  <a:lnTo>
                    <a:pt x="56103" y="6875"/>
                  </a:lnTo>
                  <a:cubicBezTo>
                    <a:pt x="56141" y="6875"/>
                    <a:pt x="56177" y="6868"/>
                    <a:pt x="56210" y="6855"/>
                  </a:cubicBezTo>
                  <a:cubicBezTo>
                    <a:pt x="56745" y="6641"/>
                    <a:pt x="57281" y="6432"/>
                    <a:pt x="57821" y="6230"/>
                  </a:cubicBezTo>
                  <a:cubicBezTo>
                    <a:pt x="57970" y="6173"/>
                    <a:pt x="58045" y="6008"/>
                    <a:pt x="57989" y="5858"/>
                  </a:cubicBezTo>
                  <a:cubicBezTo>
                    <a:pt x="57945" y="5743"/>
                    <a:pt x="57836" y="5671"/>
                    <a:pt x="57719" y="5671"/>
                  </a:cubicBezTo>
                  <a:close/>
                  <a:moveTo>
                    <a:pt x="123706" y="6933"/>
                  </a:moveTo>
                  <a:cubicBezTo>
                    <a:pt x="123593" y="6933"/>
                    <a:pt x="123486" y="6999"/>
                    <a:pt x="123440" y="7109"/>
                  </a:cubicBezTo>
                  <a:cubicBezTo>
                    <a:pt x="123378" y="7255"/>
                    <a:pt x="123446" y="7424"/>
                    <a:pt x="123594" y="7487"/>
                  </a:cubicBezTo>
                  <a:cubicBezTo>
                    <a:pt x="124124" y="7710"/>
                    <a:pt x="124653" y="7939"/>
                    <a:pt x="125179" y="8173"/>
                  </a:cubicBezTo>
                  <a:cubicBezTo>
                    <a:pt x="125215" y="8190"/>
                    <a:pt x="125256" y="8198"/>
                    <a:pt x="125296" y="8198"/>
                  </a:cubicBezTo>
                  <a:cubicBezTo>
                    <a:pt x="125432" y="8198"/>
                    <a:pt x="125550" y="8102"/>
                    <a:pt x="125577" y="7969"/>
                  </a:cubicBezTo>
                  <a:cubicBezTo>
                    <a:pt x="125606" y="7836"/>
                    <a:pt x="125538" y="7701"/>
                    <a:pt x="125413" y="7646"/>
                  </a:cubicBezTo>
                  <a:cubicBezTo>
                    <a:pt x="124884" y="7411"/>
                    <a:pt x="124352" y="7181"/>
                    <a:pt x="123818" y="6955"/>
                  </a:cubicBezTo>
                  <a:cubicBezTo>
                    <a:pt x="123781" y="6940"/>
                    <a:pt x="123743" y="6933"/>
                    <a:pt x="123706" y="6933"/>
                  </a:cubicBezTo>
                  <a:close/>
                  <a:moveTo>
                    <a:pt x="54506" y="6955"/>
                  </a:moveTo>
                  <a:cubicBezTo>
                    <a:pt x="54466" y="6955"/>
                    <a:pt x="54426" y="6963"/>
                    <a:pt x="54388" y="6981"/>
                  </a:cubicBezTo>
                  <a:cubicBezTo>
                    <a:pt x="53854" y="7206"/>
                    <a:pt x="53323" y="7436"/>
                    <a:pt x="52793" y="7673"/>
                  </a:cubicBezTo>
                  <a:cubicBezTo>
                    <a:pt x="52669" y="7728"/>
                    <a:pt x="52600" y="7863"/>
                    <a:pt x="52629" y="7996"/>
                  </a:cubicBezTo>
                  <a:cubicBezTo>
                    <a:pt x="52657" y="8130"/>
                    <a:pt x="52775" y="8224"/>
                    <a:pt x="52911" y="8224"/>
                  </a:cubicBezTo>
                  <a:lnTo>
                    <a:pt x="52911" y="8223"/>
                  </a:lnTo>
                  <a:cubicBezTo>
                    <a:pt x="52913" y="8223"/>
                    <a:pt x="52916" y="8223"/>
                    <a:pt x="52918" y="8223"/>
                  </a:cubicBezTo>
                  <a:cubicBezTo>
                    <a:pt x="52956" y="8223"/>
                    <a:pt x="52993" y="8215"/>
                    <a:pt x="53028" y="8199"/>
                  </a:cubicBezTo>
                  <a:cubicBezTo>
                    <a:pt x="53555" y="7965"/>
                    <a:pt x="54082" y="7735"/>
                    <a:pt x="54613" y="7511"/>
                  </a:cubicBezTo>
                  <a:cubicBezTo>
                    <a:pt x="54762" y="7452"/>
                    <a:pt x="54834" y="7280"/>
                    <a:pt x="54772" y="7132"/>
                  </a:cubicBezTo>
                  <a:cubicBezTo>
                    <a:pt x="54726" y="7021"/>
                    <a:pt x="54618" y="6955"/>
                    <a:pt x="54506" y="6955"/>
                  </a:cubicBezTo>
                  <a:close/>
                  <a:moveTo>
                    <a:pt x="126877" y="8342"/>
                  </a:moveTo>
                  <a:cubicBezTo>
                    <a:pt x="126769" y="8342"/>
                    <a:pt x="126666" y="8404"/>
                    <a:pt x="126616" y="8509"/>
                  </a:cubicBezTo>
                  <a:cubicBezTo>
                    <a:pt x="126550" y="8650"/>
                    <a:pt x="126609" y="8819"/>
                    <a:pt x="126750" y="8889"/>
                  </a:cubicBezTo>
                  <a:cubicBezTo>
                    <a:pt x="127272" y="9134"/>
                    <a:pt x="127792" y="9383"/>
                    <a:pt x="128307" y="9637"/>
                  </a:cubicBezTo>
                  <a:cubicBezTo>
                    <a:pt x="128347" y="9656"/>
                    <a:pt x="128390" y="9666"/>
                    <a:pt x="128434" y="9667"/>
                  </a:cubicBezTo>
                  <a:lnTo>
                    <a:pt x="128434" y="9666"/>
                  </a:lnTo>
                  <a:cubicBezTo>
                    <a:pt x="128569" y="9666"/>
                    <a:pt x="128685" y="9574"/>
                    <a:pt x="128715" y="9443"/>
                  </a:cubicBezTo>
                  <a:cubicBezTo>
                    <a:pt x="128745" y="9313"/>
                    <a:pt x="128682" y="9179"/>
                    <a:pt x="128562" y="9119"/>
                  </a:cubicBezTo>
                  <a:cubicBezTo>
                    <a:pt x="128042" y="8864"/>
                    <a:pt x="127519" y="8613"/>
                    <a:pt x="126994" y="8367"/>
                  </a:cubicBezTo>
                  <a:cubicBezTo>
                    <a:pt x="126956" y="8350"/>
                    <a:pt x="126917" y="8342"/>
                    <a:pt x="126877" y="8342"/>
                  </a:cubicBezTo>
                  <a:close/>
                  <a:moveTo>
                    <a:pt x="51329" y="8371"/>
                  </a:moveTo>
                  <a:cubicBezTo>
                    <a:pt x="51290" y="8371"/>
                    <a:pt x="51250" y="8379"/>
                    <a:pt x="51212" y="8396"/>
                  </a:cubicBezTo>
                  <a:cubicBezTo>
                    <a:pt x="50687" y="8642"/>
                    <a:pt x="50165" y="8892"/>
                    <a:pt x="49644" y="9149"/>
                  </a:cubicBezTo>
                  <a:cubicBezTo>
                    <a:pt x="49524" y="9208"/>
                    <a:pt x="49461" y="9342"/>
                    <a:pt x="49491" y="9473"/>
                  </a:cubicBezTo>
                  <a:cubicBezTo>
                    <a:pt x="49522" y="9604"/>
                    <a:pt x="49638" y="9696"/>
                    <a:pt x="49773" y="9696"/>
                  </a:cubicBezTo>
                  <a:cubicBezTo>
                    <a:pt x="49816" y="9695"/>
                    <a:pt x="49859" y="9685"/>
                    <a:pt x="49899" y="9666"/>
                  </a:cubicBezTo>
                  <a:cubicBezTo>
                    <a:pt x="50416" y="9412"/>
                    <a:pt x="50935" y="9161"/>
                    <a:pt x="51457" y="8918"/>
                  </a:cubicBezTo>
                  <a:cubicBezTo>
                    <a:pt x="51597" y="8848"/>
                    <a:pt x="51656" y="8679"/>
                    <a:pt x="51590" y="8536"/>
                  </a:cubicBezTo>
                  <a:cubicBezTo>
                    <a:pt x="51541" y="8432"/>
                    <a:pt x="51437" y="8371"/>
                    <a:pt x="51329" y="8371"/>
                  </a:cubicBezTo>
                  <a:close/>
                  <a:moveTo>
                    <a:pt x="129983" y="9870"/>
                  </a:moveTo>
                  <a:cubicBezTo>
                    <a:pt x="129879" y="9870"/>
                    <a:pt x="129778" y="9927"/>
                    <a:pt x="129727" y="10026"/>
                  </a:cubicBezTo>
                  <a:cubicBezTo>
                    <a:pt x="129654" y="10167"/>
                    <a:pt x="129710" y="10341"/>
                    <a:pt x="129851" y="10415"/>
                  </a:cubicBezTo>
                  <a:cubicBezTo>
                    <a:pt x="130362" y="10680"/>
                    <a:pt x="130871" y="10948"/>
                    <a:pt x="131377" y="11222"/>
                  </a:cubicBezTo>
                  <a:cubicBezTo>
                    <a:pt x="131419" y="11245"/>
                    <a:pt x="131467" y="11257"/>
                    <a:pt x="131515" y="11257"/>
                  </a:cubicBezTo>
                  <a:cubicBezTo>
                    <a:pt x="131647" y="11257"/>
                    <a:pt x="131761" y="11167"/>
                    <a:pt x="131793" y="11039"/>
                  </a:cubicBezTo>
                  <a:cubicBezTo>
                    <a:pt x="131825" y="10911"/>
                    <a:pt x="131768" y="10778"/>
                    <a:pt x="131651" y="10716"/>
                  </a:cubicBezTo>
                  <a:cubicBezTo>
                    <a:pt x="131142" y="10440"/>
                    <a:pt x="130629" y="10169"/>
                    <a:pt x="130115" y="9902"/>
                  </a:cubicBezTo>
                  <a:cubicBezTo>
                    <a:pt x="130073" y="9881"/>
                    <a:pt x="130028" y="9870"/>
                    <a:pt x="129983" y="9870"/>
                  </a:cubicBezTo>
                  <a:close/>
                  <a:moveTo>
                    <a:pt x="48228" y="9898"/>
                  </a:moveTo>
                  <a:cubicBezTo>
                    <a:pt x="48182" y="9898"/>
                    <a:pt x="48136" y="9909"/>
                    <a:pt x="48092" y="9932"/>
                  </a:cubicBezTo>
                  <a:cubicBezTo>
                    <a:pt x="47578" y="10199"/>
                    <a:pt x="47066" y="10470"/>
                    <a:pt x="46556" y="10746"/>
                  </a:cubicBezTo>
                  <a:cubicBezTo>
                    <a:pt x="46440" y="10808"/>
                    <a:pt x="46381" y="10942"/>
                    <a:pt x="46413" y="11069"/>
                  </a:cubicBezTo>
                  <a:cubicBezTo>
                    <a:pt x="46446" y="11198"/>
                    <a:pt x="46561" y="11287"/>
                    <a:pt x="46693" y="11287"/>
                  </a:cubicBezTo>
                  <a:cubicBezTo>
                    <a:pt x="46741" y="11287"/>
                    <a:pt x="46787" y="11275"/>
                    <a:pt x="46829" y="11252"/>
                  </a:cubicBezTo>
                  <a:cubicBezTo>
                    <a:pt x="47337" y="10978"/>
                    <a:pt x="47845" y="10708"/>
                    <a:pt x="48356" y="10445"/>
                  </a:cubicBezTo>
                  <a:cubicBezTo>
                    <a:pt x="48500" y="10373"/>
                    <a:pt x="48558" y="10196"/>
                    <a:pt x="48483" y="10054"/>
                  </a:cubicBezTo>
                  <a:cubicBezTo>
                    <a:pt x="48433" y="9955"/>
                    <a:pt x="48332" y="9898"/>
                    <a:pt x="48228" y="9898"/>
                  </a:cubicBezTo>
                  <a:close/>
                  <a:moveTo>
                    <a:pt x="133027" y="11519"/>
                  </a:moveTo>
                  <a:cubicBezTo>
                    <a:pt x="132927" y="11519"/>
                    <a:pt x="132828" y="11571"/>
                    <a:pt x="132775" y="11666"/>
                  </a:cubicBezTo>
                  <a:cubicBezTo>
                    <a:pt x="132696" y="11805"/>
                    <a:pt x="132746" y="11982"/>
                    <a:pt x="132888" y="12059"/>
                  </a:cubicBezTo>
                  <a:cubicBezTo>
                    <a:pt x="133389" y="12343"/>
                    <a:pt x="133887" y="12632"/>
                    <a:pt x="134383" y="12926"/>
                  </a:cubicBezTo>
                  <a:cubicBezTo>
                    <a:pt x="134427" y="12953"/>
                    <a:pt x="134477" y="12966"/>
                    <a:pt x="134529" y="12966"/>
                  </a:cubicBezTo>
                  <a:cubicBezTo>
                    <a:pt x="134658" y="12966"/>
                    <a:pt x="134772" y="12879"/>
                    <a:pt x="134807" y="12755"/>
                  </a:cubicBezTo>
                  <a:cubicBezTo>
                    <a:pt x="134841" y="12629"/>
                    <a:pt x="134788" y="12497"/>
                    <a:pt x="134676" y="12430"/>
                  </a:cubicBezTo>
                  <a:cubicBezTo>
                    <a:pt x="134177" y="12135"/>
                    <a:pt x="133676" y="11844"/>
                    <a:pt x="133171" y="11558"/>
                  </a:cubicBezTo>
                  <a:cubicBezTo>
                    <a:pt x="133126" y="11531"/>
                    <a:pt x="133076" y="11519"/>
                    <a:pt x="133027" y="11519"/>
                  </a:cubicBezTo>
                  <a:close/>
                  <a:moveTo>
                    <a:pt x="45177" y="11550"/>
                  </a:moveTo>
                  <a:cubicBezTo>
                    <a:pt x="45128" y="11550"/>
                    <a:pt x="45080" y="11562"/>
                    <a:pt x="45035" y="11588"/>
                  </a:cubicBezTo>
                  <a:cubicBezTo>
                    <a:pt x="44531" y="11874"/>
                    <a:pt x="44030" y="12165"/>
                    <a:pt x="43531" y="12460"/>
                  </a:cubicBezTo>
                  <a:cubicBezTo>
                    <a:pt x="43419" y="12527"/>
                    <a:pt x="43365" y="12659"/>
                    <a:pt x="43400" y="12785"/>
                  </a:cubicBezTo>
                  <a:cubicBezTo>
                    <a:pt x="43434" y="12909"/>
                    <a:pt x="43548" y="12996"/>
                    <a:pt x="43677" y="12996"/>
                  </a:cubicBezTo>
                  <a:cubicBezTo>
                    <a:pt x="43730" y="12996"/>
                    <a:pt x="43780" y="12983"/>
                    <a:pt x="43825" y="12956"/>
                  </a:cubicBezTo>
                  <a:cubicBezTo>
                    <a:pt x="44320" y="12662"/>
                    <a:pt x="44819" y="12373"/>
                    <a:pt x="45319" y="12089"/>
                  </a:cubicBezTo>
                  <a:cubicBezTo>
                    <a:pt x="45458" y="12011"/>
                    <a:pt x="45506" y="11835"/>
                    <a:pt x="45428" y="11697"/>
                  </a:cubicBezTo>
                  <a:cubicBezTo>
                    <a:pt x="45375" y="11603"/>
                    <a:pt x="45277" y="11550"/>
                    <a:pt x="45177" y="11550"/>
                  </a:cubicBezTo>
                  <a:close/>
                  <a:moveTo>
                    <a:pt x="136012" y="13287"/>
                  </a:moveTo>
                  <a:cubicBezTo>
                    <a:pt x="135916" y="13287"/>
                    <a:pt x="135821" y="13336"/>
                    <a:pt x="135767" y="13424"/>
                  </a:cubicBezTo>
                  <a:cubicBezTo>
                    <a:pt x="135683" y="13559"/>
                    <a:pt x="135725" y="13737"/>
                    <a:pt x="135860" y="13821"/>
                  </a:cubicBezTo>
                  <a:cubicBezTo>
                    <a:pt x="136350" y="14124"/>
                    <a:pt x="136837" y="14431"/>
                    <a:pt x="137320" y="14743"/>
                  </a:cubicBezTo>
                  <a:cubicBezTo>
                    <a:pt x="137367" y="14775"/>
                    <a:pt x="137421" y="14790"/>
                    <a:pt x="137477" y="14790"/>
                  </a:cubicBezTo>
                  <a:cubicBezTo>
                    <a:pt x="137604" y="14790"/>
                    <a:pt x="137717" y="14706"/>
                    <a:pt x="137753" y="14584"/>
                  </a:cubicBezTo>
                  <a:cubicBezTo>
                    <a:pt x="137789" y="14461"/>
                    <a:pt x="137741" y="14330"/>
                    <a:pt x="137633" y="14260"/>
                  </a:cubicBezTo>
                  <a:cubicBezTo>
                    <a:pt x="137146" y="13946"/>
                    <a:pt x="136657" y="13636"/>
                    <a:pt x="136164" y="13330"/>
                  </a:cubicBezTo>
                  <a:cubicBezTo>
                    <a:pt x="136116" y="13301"/>
                    <a:pt x="136064" y="13287"/>
                    <a:pt x="136012" y="13287"/>
                  </a:cubicBezTo>
                  <a:close/>
                  <a:moveTo>
                    <a:pt x="42195" y="13317"/>
                  </a:moveTo>
                  <a:cubicBezTo>
                    <a:pt x="42143" y="13317"/>
                    <a:pt x="42091" y="13331"/>
                    <a:pt x="42044" y="13360"/>
                  </a:cubicBezTo>
                  <a:cubicBezTo>
                    <a:pt x="41551" y="13665"/>
                    <a:pt x="41061" y="13976"/>
                    <a:pt x="40574" y="14290"/>
                  </a:cubicBezTo>
                  <a:cubicBezTo>
                    <a:pt x="40466" y="14360"/>
                    <a:pt x="40418" y="14491"/>
                    <a:pt x="40454" y="14614"/>
                  </a:cubicBezTo>
                  <a:cubicBezTo>
                    <a:pt x="40490" y="14736"/>
                    <a:pt x="40603" y="14820"/>
                    <a:pt x="40730" y="14820"/>
                  </a:cubicBezTo>
                  <a:cubicBezTo>
                    <a:pt x="40787" y="14820"/>
                    <a:pt x="40841" y="14803"/>
                    <a:pt x="40886" y="14773"/>
                  </a:cubicBezTo>
                  <a:cubicBezTo>
                    <a:pt x="41371" y="14461"/>
                    <a:pt x="41856" y="14153"/>
                    <a:pt x="42347" y="13851"/>
                  </a:cubicBezTo>
                  <a:cubicBezTo>
                    <a:pt x="42483" y="13767"/>
                    <a:pt x="42523" y="13589"/>
                    <a:pt x="42441" y="13454"/>
                  </a:cubicBezTo>
                  <a:cubicBezTo>
                    <a:pt x="42386" y="13366"/>
                    <a:pt x="42292" y="13317"/>
                    <a:pt x="42195" y="13317"/>
                  </a:cubicBezTo>
                  <a:close/>
                  <a:moveTo>
                    <a:pt x="138924" y="15168"/>
                  </a:moveTo>
                  <a:cubicBezTo>
                    <a:pt x="138831" y="15168"/>
                    <a:pt x="138740" y="15213"/>
                    <a:pt x="138685" y="15295"/>
                  </a:cubicBezTo>
                  <a:cubicBezTo>
                    <a:pt x="138596" y="15427"/>
                    <a:pt x="138631" y="15606"/>
                    <a:pt x="138763" y="15694"/>
                  </a:cubicBezTo>
                  <a:cubicBezTo>
                    <a:pt x="139241" y="16017"/>
                    <a:pt x="139715" y="16343"/>
                    <a:pt x="140187" y="16673"/>
                  </a:cubicBezTo>
                  <a:cubicBezTo>
                    <a:pt x="140235" y="16708"/>
                    <a:pt x="140292" y="16726"/>
                    <a:pt x="140351" y="16726"/>
                  </a:cubicBezTo>
                  <a:lnTo>
                    <a:pt x="140352" y="16726"/>
                  </a:lnTo>
                  <a:cubicBezTo>
                    <a:pt x="140478" y="16726"/>
                    <a:pt x="140590" y="16644"/>
                    <a:pt x="140627" y="16525"/>
                  </a:cubicBezTo>
                  <a:cubicBezTo>
                    <a:pt x="140664" y="16405"/>
                    <a:pt x="140620" y="16274"/>
                    <a:pt x="140518" y="16202"/>
                  </a:cubicBezTo>
                  <a:cubicBezTo>
                    <a:pt x="140044" y="15870"/>
                    <a:pt x="139567" y="15541"/>
                    <a:pt x="139084" y="15217"/>
                  </a:cubicBezTo>
                  <a:cubicBezTo>
                    <a:pt x="139035" y="15184"/>
                    <a:pt x="138979" y="15168"/>
                    <a:pt x="138924" y="15168"/>
                  </a:cubicBezTo>
                  <a:close/>
                  <a:moveTo>
                    <a:pt x="39286" y="15197"/>
                  </a:moveTo>
                  <a:cubicBezTo>
                    <a:pt x="39230" y="15197"/>
                    <a:pt x="39173" y="15214"/>
                    <a:pt x="39123" y="15248"/>
                  </a:cubicBezTo>
                  <a:cubicBezTo>
                    <a:pt x="38643" y="15571"/>
                    <a:pt x="38166" y="15900"/>
                    <a:pt x="37691" y="16233"/>
                  </a:cubicBezTo>
                  <a:cubicBezTo>
                    <a:pt x="37461" y="16395"/>
                    <a:pt x="37574" y="16756"/>
                    <a:pt x="37856" y="16757"/>
                  </a:cubicBezTo>
                  <a:lnTo>
                    <a:pt x="37856" y="16756"/>
                  </a:lnTo>
                  <a:cubicBezTo>
                    <a:pt x="37915" y="16756"/>
                    <a:pt x="37973" y="16738"/>
                    <a:pt x="38021" y="16704"/>
                  </a:cubicBezTo>
                  <a:cubicBezTo>
                    <a:pt x="38493" y="16373"/>
                    <a:pt x="38968" y="16047"/>
                    <a:pt x="39446" y="15726"/>
                  </a:cubicBezTo>
                  <a:cubicBezTo>
                    <a:pt x="39579" y="15637"/>
                    <a:pt x="39615" y="15457"/>
                    <a:pt x="39525" y="15324"/>
                  </a:cubicBezTo>
                  <a:cubicBezTo>
                    <a:pt x="39470" y="15242"/>
                    <a:pt x="39379" y="15197"/>
                    <a:pt x="39286" y="15197"/>
                  </a:cubicBezTo>
                  <a:close/>
                  <a:moveTo>
                    <a:pt x="141751" y="17151"/>
                  </a:moveTo>
                  <a:cubicBezTo>
                    <a:pt x="141663" y="17151"/>
                    <a:pt x="141575" y="17192"/>
                    <a:pt x="141518" y="17269"/>
                  </a:cubicBezTo>
                  <a:cubicBezTo>
                    <a:pt x="141421" y="17402"/>
                    <a:pt x="141454" y="17588"/>
                    <a:pt x="141590" y="17680"/>
                  </a:cubicBezTo>
                  <a:cubicBezTo>
                    <a:pt x="142057" y="18019"/>
                    <a:pt x="142518" y="18363"/>
                    <a:pt x="142975" y="18712"/>
                  </a:cubicBezTo>
                  <a:cubicBezTo>
                    <a:pt x="143026" y="18749"/>
                    <a:pt x="143087" y="18771"/>
                    <a:pt x="143150" y="18771"/>
                  </a:cubicBezTo>
                  <a:cubicBezTo>
                    <a:pt x="143274" y="18771"/>
                    <a:pt x="143384" y="18693"/>
                    <a:pt x="143424" y="18576"/>
                  </a:cubicBezTo>
                  <a:cubicBezTo>
                    <a:pt x="143463" y="18458"/>
                    <a:pt x="143423" y="18328"/>
                    <a:pt x="143324" y="18254"/>
                  </a:cubicBezTo>
                  <a:cubicBezTo>
                    <a:pt x="142864" y="17903"/>
                    <a:pt x="142400" y="17557"/>
                    <a:pt x="141931" y="17214"/>
                  </a:cubicBezTo>
                  <a:cubicBezTo>
                    <a:pt x="141877" y="17172"/>
                    <a:pt x="141814" y="17151"/>
                    <a:pt x="141751" y="17151"/>
                  </a:cubicBezTo>
                  <a:close/>
                  <a:moveTo>
                    <a:pt x="36436" y="17196"/>
                  </a:moveTo>
                  <a:cubicBezTo>
                    <a:pt x="36381" y="17196"/>
                    <a:pt x="36326" y="17212"/>
                    <a:pt x="36277" y="17244"/>
                  </a:cubicBezTo>
                  <a:cubicBezTo>
                    <a:pt x="35809" y="17586"/>
                    <a:pt x="35344" y="17933"/>
                    <a:pt x="34883" y="18283"/>
                  </a:cubicBezTo>
                  <a:cubicBezTo>
                    <a:pt x="34663" y="18451"/>
                    <a:pt x="34782" y="18801"/>
                    <a:pt x="35058" y="18801"/>
                  </a:cubicBezTo>
                  <a:cubicBezTo>
                    <a:pt x="35120" y="18801"/>
                    <a:pt x="35182" y="18779"/>
                    <a:pt x="35232" y="18741"/>
                  </a:cubicBezTo>
                  <a:cubicBezTo>
                    <a:pt x="35690" y="18393"/>
                    <a:pt x="36152" y="18049"/>
                    <a:pt x="36617" y="17708"/>
                  </a:cubicBezTo>
                  <a:cubicBezTo>
                    <a:pt x="36737" y="17612"/>
                    <a:pt x="36760" y="17438"/>
                    <a:pt x="36669" y="17314"/>
                  </a:cubicBezTo>
                  <a:cubicBezTo>
                    <a:pt x="36612" y="17237"/>
                    <a:pt x="36525" y="17196"/>
                    <a:pt x="36436" y="17196"/>
                  </a:cubicBezTo>
                  <a:close/>
                  <a:moveTo>
                    <a:pt x="144520" y="19256"/>
                  </a:moveTo>
                  <a:cubicBezTo>
                    <a:pt x="144435" y="19256"/>
                    <a:pt x="144350" y="19294"/>
                    <a:pt x="144294" y="19366"/>
                  </a:cubicBezTo>
                  <a:cubicBezTo>
                    <a:pt x="144195" y="19491"/>
                    <a:pt x="144217" y="19672"/>
                    <a:pt x="144341" y="19770"/>
                  </a:cubicBezTo>
                  <a:cubicBezTo>
                    <a:pt x="144792" y="20128"/>
                    <a:pt x="145241" y="20489"/>
                    <a:pt x="145686" y="20856"/>
                  </a:cubicBezTo>
                  <a:cubicBezTo>
                    <a:pt x="145738" y="20898"/>
                    <a:pt x="145802" y="20920"/>
                    <a:pt x="145870" y="20920"/>
                  </a:cubicBezTo>
                  <a:cubicBezTo>
                    <a:pt x="146139" y="20920"/>
                    <a:pt x="146261" y="20582"/>
                    <a:pt x="146052" y="20411"/>
                  </a:cubicBezTo>
                  <a:cubicBezTo>
                    <a:pt x="145604" y="20042"/>
                    <a:pt x="145153" y="19678"/>
                    <a:pt x="144698" y="19318"/>
                  </a:cubicBezTo>
                  <a:cubicBezTo>
                    <a:pt x="144645" y="19276"/>
                    <a:pt x="144582" y="19256"/>
                    <a:pt x="144520" y="19256"/>
                  </a:cubicBezTo>
                  <a:close/>
                  <a:moveTo>
                    <a:pt x="33689" y="19287"/>
                  </a:moveTo>
                  <a:cubicBezTo>
                    <a:pt x="33626" y="19287"/>
                    <a:pt x="33563" y="19307"/>
                    <a:pt x="33510" y="19349"/>
                  </a:cubicBezTo>
                  <a:cubicBezTo>
                    <a:pt x="33055" y="19709"/>
                    <a:pt x="32604" y="20072"/>
                    <a:pt x="32157" y="20441"/>
                  </a:cubicBezTo>
                  <a:cubicBezTo>
                    <a:pt x="31948" y="20613"/>
                    <a:pt x="32069" y="20952"/>
                    <a:pt x="32340" y="20952"/>
                  </a:cubicBezTo>
                  <a:cubicBezTo>
                    <a:pt x="32406" y="20952"/>
                    <a:pt x="32471" y="20929"/>
                    <a:pt x="32522" y="20886"/>
                  </a:cubicBezTo>
                  <a:cubicBezTo>
                    <a:pt x="32967" y="20520"/>
                    <a:pt x="33416" y="20158"/>
                    <a:pt x="33867" y="19801"/>
                  </a:cubicBezTo>
                  <a:cubicBezTo>
                    <a:pt x="33992" y="19702"/>
                    <a:pt x="34013" y="19521"/>
                    <a:pt x="33915" y="19396"/>
                  </a:cubicBezTo>
                  <a:cubicBezTo>
                    <a:pt x="33858" y="19324"/>
                    <a:pt x="33774" y="19287"/>
                    <a:pt x="33689" y="19287"/>
                  </a:cubicBezTo>
                  <a:close/>
                  <a:moveTo>
                    <a:pt x="147197" y="21459"/>
                  </a:moveTo>
                  <a:cubicBezTo>
                    <a:pt x="147115" y="21459"/>
                    <a:pt x="147034" y="21493"/>
                    <a:pt x="146977" y="21560"/>
                  </a:cubicBezTo>
                  <a:cubicBezTo>
                    <a:pt x="146873" y="21680"/>
                    <a:pt x="146888" y="21862"/>
                    <a:pt x="147009" y="21965"/>
                  </a:cubicBezTo>
                  <a:cubicBezTo>
                    <a:pt x="147447" y="22341"/>
                    <a:pt x="147881" y="22718"/>
                    <a:pt x="148312" y="23101"/>
                  </a:cubicBezTo>
                  <a:cubicBezTo>
                    <a:pt x="148363" y="23148"/>
                    <a:pt x="148432" y="23174"/>
                    <a:pt x="148502" y="23174"/>
                  </a:cubicBezTo>
                  <a:cubicBezTo>
                    <a:pt x="148767" y="23174"/>
                    <a:pt x="148891" y="22847"/>
                    <a:pt x="148694" y="22670"/>
                  </a:cubicBezTo>
                  <a:cubicBezTo>
                    <a:pt x="148261" y="22285"/>
                    <a:pt x="147823" y="21904"/>
                    <a:pt x="147383" y="21527"/>
                  </a:cubicBezTo>
                  <a:cubicBezTo>
                    <a:pt x="147329" y="21481"/>
                    <a:pt x="147263" y="21459"/>
                    <a:pt x="147197" y="21459"/>
                  </a:cubicBezTo>
                  <a:close/>
                  <a:moveTo>
                    <a:pt x="31012" y="21490"/>
                  </a:moveTo>
                  <a:cubicBezTo>
                    <a:pt x="30946" y="21490"/>
                    <a:pt x="30879" y="21512"/>
                    <a:pt x="30825" y="21559"/>
                  </a:cubicBezTo>
                  <a:cubicBezTo>
                    <a:pt x="30385" y="21936"/>
                    <a:pt x="29948" y="22317"/>
                    <a:pt x="29515" y="22703"/>
                  </a:cubicBezTo>
                  <a:cubicBezTo>
                    <a:pt x="29318" y="22879"/>
                    <a:pt x="29442" y="23205"/>
                    <a:pt x="29707" y="23205"/>
                  </a:cubicBezTo>
                  <a:cubicBezTo>
                    <a:pt x="29778" y="23205"/>
                    <a:pt x="29845" y="23180"/>
                    <a:pt x="29898" y="23133"/>
                  </a:cubicBezTo>
                  <a:cubicBezTo>
                    <a:pt x="30329" y="22750"/>
                    <a:pt x="30763" y="22372"/>
                    <a:pt x="31199" y="21996"/>
                  </a:cubicBezTo>
                  <a:cubicBezTo>
                    <a:pt x="31321" y="21893"/>
                    <a:pt x="31335" y="21711"/>
                    <a:pt x="31231" y="21591"/>
                  </a:cubicBezTo>
                  <a:cubicBezTo>
                    <a:pt x="31174" y="21524"/>
                    <a:pt x="31093" y="21490"/>
                    <a:pt x="31012" y="21490"/>
                  </a:cubicBezTo>
                  <a:close/>
                  <a:moveTo>
                    <a:pt x="149788" y="23763"/>
                  </a:moveTo>
                  <a:cubicBezTo>
                    <a:pt x="149710" y="23763"/>
                    <a:pt x="149633" y="23794"/>
                    <a:pt x="149577" y="23856"/>
                  </a:cubicBezTo>
                  <a:cubicBezTo>
                    <a:pt x="149469" y="23972"/>
                    <a:pt x="149475" y="24154"/>
                    <a:pt x="149591" y="24262"/>
                  </a:cubicBezTo>
                  <a:cubicBezTo>
                    <a:pt x="150015" y="24653"/>
                    <a:pt x="150433" y="25048"/>
                    <a:pt x="150848" y="25447"/>
                  </a:cubicBezTo>
                  <a:cubicBezTo>
                    <a:pt x="150902" y="25499"/>
                    <a:pt x="150973" y="25528"/>
                    <a:pt x="151049" y="25528"/>
                  </a:cubicBezTo>
                  <a:cubicBezTo>
                    <a:pt x="151308" y="25528"/>
                    <a:pt x="151435" y="25212"/>
                    <a:pt x="151248" y="25032"/>
                  </a:cubicBezTo>
                  <a:cubicBezTo>
                    <a:pt x="150830" y="24630"/>
                    <a:pt x="150408" y="24233"/>
                    <a:pt x="149982" y="23839"/>
                  </a:cubicBezTo>
                  <a:cubicBezTo>
                    <a:pt x="149927" y="23788"/>
                    <a:pt x="149858" y="23763"/>
                    <a:pt x="149788" y="23763"/>
                  </a:cubicBezTo>
                  <a:close/>
                  <a:moveTo>
                    <a:pt x="28420" y="23798"/>
                  </a:moveTo>
                  <a:cubicBezTo>
                    <a:pt x="28352" y="23798"/>
                    <a:pt x="28284" y="23822"/>
                    <a:pt x="28228" y="23871"/>
                  </a:cubicBezTo>
                  <a:cubicBezTo>
                    <a:pt x="27804" y="24265"/>
                    <a:pt x="27382" y="24662"/>
                    <a:pt x="26964" y="25065"/>
                  </a:cubicBezTo>
                  <a:cubicBezTo>
                    <a:pt x="26777" y="25244"/>
                    <a:pt x="26904" y="25560"/>
                    <a:pt x="27165" y="25560"/>
                  </a:cubicBezTo>
                  <a:cubicBezTo>
                    <a:pt x="27239" y="25560"/>
                    <a:pt x="27310" y="25531"/>
                    <a:pt x="27364" y="25480"/>
                  </a:cubicBezTo>
                  <a:cubicBezTo>
                    <a:pt x="27779" y="25080"/>
                    <a:pt x="28197" y="24684"/>
                    <a:pt x="28619" y="24294"/>
                  </a:cubicBezTo>
                  <a:cubicBezTo>
                    <a:pt x="28733" y="24185"/>
                    <a:pt x="28738" y="24005"/>
                    <a:pt x="28631" y="23890"/>
                  </a:cubicBezTo>
                  <a:cubicBezTo>
                    <a:pt x="28575" y="23829"/>
                    <a:pt x="28498" y="23798"/>
                    <a:pt x="28420" y="23798"/>
                  </a:cubicBezTo>
                  <a:close/>
                  <a:moveTo>
                    <a:pt x="152285" y="26163"/>
                  </a:moveTo>
                  <a:cubicBezTo>
                    <a:pt x="152212" y="26163"/>
                    <a:pt x="152139" y="26191"/>
                    <a:pt x="152083" y="26247"/>
                  </a:cubicBezTo>
                  <a:cubicBezTo>
                    <a:pt x="151970" y="26360"/>
                    <a:pt x="151970" y="26543"/>
                    <a:pt x="152083" y="26656"/>
                  </a:cubicBezTo>
                  <a:cubicBezTo>
                    <a:pt x="152489" y="27063"/>
                    <a:pt x="152893" y="27473"/>
                    <a:pt x="153293" y="27888"/>
                  </a:cubicBezTo>
                  <a:cubicBezTo>
                    <a:pt x="153347" y="27944"/>
                    <a:pt x="153422" y="27977"/>
                    <a:pt x="153500" y="27977"/>
                  </a:cubicBezTo>
                  <a:lnTo>
                    <a:pt x="153502" y="27977"/>
                  </a:lnTo>
                  <a:cubicBezTo>
                    <a:pt x="153755" y="27977"/>
                    <a:pt x="153885" y="27671"/>
                    <a:pt x="153709" y="27489"/>
                  </a:cubicBezTo>
                  <a:cubicBezTo>
                    <a:pt x="153306" y="27071"/>
                    <a:pt x="152901" y="26657"/>
                    <a:pt x="152490" y="26248"/>
                  </a:cubicBezTo>
                  <a:cubicBezTo>
                    <a:pt x="152434" y="26192"/>
                    <a:pt x="152360" y="26163"/>
                    <a:pt x="152285" y="26163"/>
                  </a:cubicBezTo>
                  <a:close/>
                  <a:moveTo>
                    <a:pt x="25927" y="26197"/>
                  </a:moveTo>
                  <a:cubicBezTo>
                    <a:pt x="25853" y="26197"/>
                    <a:pt x="25779" y="26226"/>
                    <a:pt x="25723" y="26282"/>
                  </a:cubicBezTo>
                  <a:cubicBezTo>
                    <a:pt x="25314" y="26691"/>
                    <a:pt x="24907" y="27105"/>
                    <a:pt x="24505" y="27523"/>
                  </a:cubicBezTo>
                  <a:cubicBezTo>
                    <a:pt x="24329" y="27706"/>
                    <a:pt x="24459" y="28010"/>
                    <a:pt x="24713" y="28010"/>
                  </a:cubicBezTo>
                  <a:cubicBezTo>
                    <a:pt x="24791" y="28010"/>
                    <a:pt x="24866" y="27979"/>
                    <a:pt x="24920" y="27923"/>
                  </a:cubicBezTo>
                  <a:cubicBezTo>
                    <a:pt x="25320" y="27507"/>
                    <a:pt x="25723" y="27096"/>
                    <a:pt x="26129" y="26689"/>
                  </a:cubicBezTo>
                  <a:cubicBezTo>
                    <a:pt x="26242" y="26576"/>
                    <a:pt x="26242" y="26394"/>
                    <a:pt x="26129" y="26282"/>
                  </a:cubicBezTo>
                  <a:cubicBezTo>
                    <a:pt x="26074" y="26226"/>
                    <a:pt x="26000" y="26197"/>
                    <a:pt x="25927" y="26197"/>
                  </a:cubicBezTo>
                  <a:close/>
                  <a:moveTo>
                    <a:pt x="154687" y="28655"/>
                  </a:moveTo>
                  <a:cubicBezTo>
                    <a:pt x="154617" y="28655"/>
                    <a:pt x="154547" y="28681"/>
                    <a:pt x="154491" y="28732"/>
                  </a:cubicBezTo>
                  <a:cubicBezTo>
                    <a:pt x="154372" y="28843"/>
                    <a:pt x="154368" y="29028"/>
                    <a:pt x="154480" y="29144"/>
                  </a:cubicBezTo>
                  <a:cubicBezTo>
                    <a:pt x="154871" y="29567"/>
                    <a:pt x="155259" y="29993"/>
                    <a:pt x="155641" y="30422"/>
                  </a:cubicBezTo>
                  <a:cubicBezTo>
                    <a:pt x="155697" y="30484"/>
                    <a:pt x="155775" y="30520"/>
                    <a:pt x="155857" y="30520"/>
                  </a:cubicBezTo>
                  <a:cubicBezTo>
                    <a:pt x="156106" y="30520"/>
                    <a:pt x="156238" y="30225"/>
                    <a:pt x="156072" y="30040"/>
                  </a:cubicBezTo>
                  <a:cubicBezTo>
                    <a:pt x="155686" y="29607"/>
                    <a:pt x="155296" y="29177"/>
                    <a:pt x="154903" y="28753"/>
                  </a:cubicBezTo>
                  <a:cubicBezTo>
                    <a:pt x="154846" y="28688"/>
                    <a:pt x="154766" y="28655"/>
                    <a:pt x="154687" y="28655"/>
                  </a:cubicBezTo>
                  <a:close/>
                  <a:moveTo>
                    <a:pt x="23524" y="28695"/>
                  </a:moveTo>
                  <a:cubicBezTo>
                    <a:pt x="23447" y="28695"/>
                    <a:pt x="23370" y="28726"/>
                    <a:pt x="23313" y="28788"/>
                  </a:cubicBezTo>
                  <a:cubicBezTo>
                    <a:pt x="22946" y="29185"/>
                    <a:pt x="22581" y="29585"/>
                    <a:pt x="22222" y="29989"/>
                  </a:cubicBezTo>
                  <a:lnTo>
                    <a:pt x="22145" y="30075"/>
                  </a:lnTo>
                  <a:cubicBezTo>
                    <a:pt x="21979" y="30261"/>
                    <a:pt x="22111" y="30554"/>
                    <a:pt x="22361" y="30554"/>
                  </a:cubicBezTo>
                  <a:cubicBezTo>
                    <a:pt x="22442" y="30554"/>
                    <a:pt x="22520" y="30520"/>
                    <a:pt x="22575" y="30458"/>
                  </a:cubicBezTo>
                  <a:lnTo>
                    <a:pt x="22651" y="30373"/>
                  </a:lnTo>
                  <a:cubicBezTo>
                    <a:pt x="23010" y="29971"/>
                    <a:pt x="23371" y="29573"/>
                    <a:pt x="23735" y="29179"/>
                  </a:cubicBezTo>
                  <a:cubicBezTo>
                    <a:pt x="23844" y="29062"/>
                    <a:pt x="23837" y="28880"/>
                    <a:pt x="23720" y="28772"/>
                  </a:cubicBezTo>
                  <a:cubicBezTo>
                    <a:pt x="23665" y="28721"/>
                    <a:pt x="23594" y="28695"/>
                    <a:pt x="23524" y="28695"/>
                  </a:cubicBezTo>
                  <a:close/>
                  <a:moveTo>
                    <a:pt x="156997" y="31247"/>
                  </a:moveTo>
                  <a:cubicBezTo>
                    <a:pt x="156931" y="31247"/>
                    <a:pt x="156864" y="31270"/>
                    <a:pt x="156810" y="31317"/>
                  </a:cubicBezTo>
                  <a:cubicBezTo>
                    <a:pt x="156689" y="31420"/>
                    <a:pt x="156674" y="31603"/>
                    <a:pt x="156778" y="31723"/>
                  </a:cubicBezTo>
                  <a:cubicBezTo>
                    <a:pt x="157153" y="32160"/>
                    <a:pt x="157523" y="32602"/>
                    <a:pt x="157890" y="33046"/>
                  </a:cubicBezTo>
                  <a:cubicBezTo>
                    <a:pt x="157944" y="33113"/>
                    <a:pt x="158026" y="33151"/>
                    <a:pt x="158112" y="33151"/>
                  </a:cubicBezTo>
                  <a:cubicBezTo>
                    <a:pt x="158356" y="33151"/>
                    <a:pt x="158490" y="32867"/>
                    <a:pt x="158334" y="32680"/>
                  </a:cubicBezTo>
                  <a:cubicBezTo>
                    <a:pt x="157966" y="32232"/>
                    <a:pt x="157593" y="31789"/>
                    <a:pt x="157216" y="31348"/>
                  </a:cubicBezTo>
                  <a:cubicBezTo>
                    <a:pt x="157159" y="31282"/>
                    <a:pt x="157078" y="31247"/>
                    <a:pt x="156997" y="31247"/>
                  </a:cubicBezTo>
                  <a:close/>
                  <a:moveTo>
                    <a:pt x="21221" y="31286"/>
                  </a:moveTo>
                  <a:cubicBezTo>
                    <a:pt x="21140" y="31286"/>
                    <a:pt x="21060" y="31320"/>
                    <a:pt x="21003" y="31387"/>
                  </a:cubicBezTo>
                  <a:cubicBezTo>
                    <a:pt x="20625" y="31827"/>
                    <a:pt x="20253" y="32272"/>
                    <a:pt x="19885" y="32719"/>
                  </a:cubicBezTo>
                  <a:cubicBezTo>
                    <a:pt x="19732" y="32908"/>
                    <a:pt x="19865" y="33190"/>
                    <a:pt x="20108" y="33191"/>
                  </a:cubicBezTo>
                  <a:cubicBezTo>
                    <a:pt x="20193" y="33191"/>
                    <a:pt x="20276" y="33152"/>
                    <a:pt x="20331" y="33086"/>
                  </a:cubicBezTo>
                  <a:cubicBezTo>
                    <a:pt x="20696" y="32641"/>
                    <a:pt x="21067" y="32199"/>
                    <a:pt x="21441" y="31761"/>
                  </a:cubicBezTo>
                  <a:cubicBezTo>
                    <a:pt x="21544" y="31640"/>
                    <a:pt x="21530" y="31459"/>
                    <a:pt x="21408" y="31356"/>
                  </a:cubicBezTo>
                  <a:cubicBezTo>
                    <a:pt x="21354" y="31309"/>
                    <a:pt x="21287" y="31286"/>
                    <a:pt x="21221" y="31286"/>
                  </a:cubicBezTo>
                  <a:close/>
                  <a:moveTo>
                    <a:pt x="159203" y="33927"/>
                  </a:moveTo>
                  <a:cubicBezTo>
                    <a:pt x="159140" y="33927"/>
                    <a:pt x="159077" y="33948"/>
                    <a:pt x="159025" y="33990"/>
                  </a:cubicBezTo>
                  <a:cubicBezTo>
                    <a:pt x="158901" y="34088"/>
                    <a:pt x="158879" y="34267"/>
                    <a:pt x="158976" y="34391"/>
                  </a:cubicBezTo>
                  <a:lnTo>
                    <a:pt x="159259" y="34750"/>
                  </a:lnTo>
                  <a:cubicBezTo>
                    <a:pt x="159519" y="35083"/>
                    <a:pt x="159778" y="35419"/>
                    <a:pt x="160034" y="35756"/>
                  </a:cubicBezTo>
                  <a:cubicBezTo>
                    <a:pt x="160088" y="35828"/>
                    <a:pt x="160173" y="35870"/>
                    <a:pt x="160263" y="35870"/>
                  </a:cubicBezTo>
                  <a:cubicBezTo>
                    <a:pt x="160502" y="35869"/>
                    <a:pt x="160636" y="35597"/>
                    <a:pt x="160492" y="35407"/>
                  </a:cubicBezTo>
                  <a:cubicBezTo>
                    <a:pt x="160234" y="35068"/>
                    <a:pt x="159974" y="34731"/>
                    <a:pt x="159711" y="34395"/>
                  </a:cubicBezTo>
                  <a:lnTo>
                    <a:pt x="159427" y="34033"/>
                  </a:lnTo>
                  <a:cubicBezTo>
                    <a:pt x="159370" y="33963"/>
                    <a:pt x="159287" y="33927"/>
                    <a:pt x="159203" y="33927"/>
                  </a:cubicBezTo>
                  <a:close/>
                  <a:moveTo>
                    <a:pt x="19021" y="33965"/>
                  </a:moveTo>
                  <a:cubicBezTo>
                    <a:pt x="18936" y="33965"/>
                    <a:pt x="18851" y="34002"/>
                    <a:pt x="18795" y="34075"/>
                  </a:cubicBezTo>
                  <a:cubicBezTo>
                    <a:pt x="18436" y="34529"/>
                    <a:pt x="18081" y="34988"/>
                    <a:pt x="17731" y="35449"/>
                  </a:cubicBezTo>
                  <a:cubicBezTo>
                    <a:pt x="17587" y="35639"/>
                    <a:pt x="17723" y="35911"/>
                    <a:pt x="17960" y="35912"/>
                  </a:cubicBezTo>
                  <a:cubicBezTo>
                    <a:pt x="18051" y="35912"/>
                    <a:pt x="18136" y="35870"/>
                    <a:pt x="18190" y="35798"/>
                  </a:cubicBezTo>
                  <a:cubicBezTo>
                    <a:pt x="18538" y="35339"/>
                    <a:pt x="18891" y="34883"/>
                    <a:pt x="19247" y="34431"/>
                  </a:cubicBezTo>
                  <a:cubicBezTo>
                    <a:pt x="19345" y="34306"/>
                    <a:pt x="19325" y="34125"/>
                    <a:pt x="19199" y="34027"/>
                  </a:cubicBezTo>
                  <a:cubicBezTo>
                    <a:pt x="19146" y="33985"/>
                    <a:pt x="19083" y="33965"/>
                    <a:pt x="19021" y="33965"/>
                  </a:cubicBezTo>
                  <a:close/>
                  <a:moveTo>
                    <a:pt x="161297" y="36683"/>
                  </a:moveTo>
                  <a:cubicBezTo>
                    <a:pt x="161238" y="36683"/>
                    <a:pt x="161179" y="36701"/>
                    <a:pt x="161128" y="36739"/>
                  </a:cubicBezTo>
                  <a:cubicBezTo>
                    <a:pt x="160999" y="36832"/>
                    <a:pt x="160971" y="37012"/>
                    <a:pt x="161064" y="37141"/>
                  </a:cubicBezTo>
                  <a:cubicBezTo>
                    <a:pt x="161405" y="37606"/>
                    <a:pt x="161739" y="38075"/>
                    <a:pt x="162069" y="38546"/>
                  </a:cubicBezTo>
                  <a:cubicBezTo>
                    <a:pt x="162123" y="38624"/>
                    <a:pt x="162211" y="38670"/>
                    <a:pt x="162306" y="38670"/>
                  </a:cubicBezTo>
                  <a:cubicBezTo>
                    <a:pt x="162364" y="38670"/>
                    <a:pt x="162422" y="38652"/>
                    <a:pt x="162470" y="38617"/>
                  </a:cubicBezTo>
                  <a:cubicBezTo>
                    <a:pt x="162601" y="38527"/>
                    <a:pt x="162632" y="38347"/>
                    <a:pt x="162541" y="38216"/>
                  </a:cubicBezTo>
                  <a:cubicBezTo>
                    <a:pt x="162208" y="37741"/>
                    <a:pt x="161871" y="37270"/>
                    <a:pt x="161531" y="36802"/>
                  </a:cubicBezTo>
                  <a:cubicBezTo>
                    <a:pt x="161474" y="36724"/>
                    <a:pt x="161387" y="36683"/>
                    <a:pt x="161297" y="36683"/>
                  </a:cubicBezTo>
                  <a:close/>
                  <a:moveTo>
                    <a:pt x="16925" y="36729"/>
                  </a:moveTo>
                  <a:cubicBezTo>
                    <a:pt x="16837" y="36729"/>
                    <a:pt x="16750" y="36769"/>
                    <a:pt x="16693" y="36845"/>
                  </a:cubicBezTo>
                  <a:cubicBezTo>
                    <a:pt x="16353" y="37314"/>
                    <a:pt x="16016" y="37786"/>
                    <a:pt x="15685" y="38261"/>
                  </a:cubicBezTo>
                  <a:cubicBezTo>
                    <a:pt x="15552" y="38452"/>
                    <a:pt x="15687" y="38714"/>
                    <a:pt x="15920" y="38714"/>
                  </a:cubicBezTo>
                  <a:cubicBezTo>
                    <a:pt x="16015" y="38714"/>
                    <a:pt x="16102" y="38669"/>
                    <a:pt x="16156" y="38592"/>
                  </a:cubicBezTo>
                  <a:cubicBezTo>
                    <a:pt x="16486" y="38119"/>
                    <a:pt x="16821" y="37650"/>
                    <a:pt x="17160" y="37185"/>
                  </a:cubicBezTo>
                  <a:cubicBezTo>
                    <a:pt x="17251" y="37057"/>
                    <a:pt x="17222" y="36878"/>
                    <a:pt x="17094" y="36784"/>
                  </a:cubicBezTo>
                  <a:cubicBezTo>
                    <a:pt x="17043" y="36747"/>
                    <a:pt x="16984" y="36729"/>
                    <a:pt x="16925" y="36729"/>
                  </a:cubicBezTo>
                  <a:close/>
                  <a:moveTo>
                    <a:pt x="163285" y="39523"/>
                  </a:moveTo>
                  <a:cubicBezTo>
                    <a:pt x="163230" y="39523"/>
                    <a:pt x="163173" y="39539"/>
                    <a:pt x="163124" y="39572"/>
                  </a:cubicBezTo>
                  <a:cubicBezTo>
                    <a:pt x="162992" y="39661"/>
                    <a:pt x="162957" y="39839"/>
                    <a:pt x="163046" y="39971"/>
                  </a:cubicBezTo>
                  <a:cubicBezTo>
                    <a:pt x="163366" y="40450"/>
                    <a:pt x="163682" y="40931"/>
                    <a:pt x="163993" y="41415"/>
                  </a:cubicBezTo>
                  <a:cubicBezTo>
                    <a:pt x="164046" y="41497"/>
                    <a:pt x="164138" y="41547"/>
                    <a:pt x="164235" y="41547"/>
                  </a:cubicBezTo>
                  <a:cubicBezTo>
                    <a:pt x="164463" y="41547"/>
                    <a:pt x="164601" y="41295"/>
                    <a:pt x="164479" y="41104"/>
                  </a:cubicBezTo>
                  <a:cubicBezTo>
                    <a:pt x="164165" y="40617"/>
                    <a:pt x="163847" y="40132"/>
                    <a:pt x="163524" y="39650"/>
                  </a:cubicBezTo>
                  <a:cubicBezTo>
                    <a:pt x="163469" y="39567"/>
                    <a:pt x="163378" y="39523"/>
                    <a:pt x="163285" y="39523"/>
                  </a:cubicBezTo>
                  <a:close/>
                  <a:moveTo>
                    <a:pt x="14941" y="39570"/>
                  </a:moveTo>
                  <a:cubicBezTo>
                    <a:pt x="14849" y="39570"/>
                    <a:pt x="14758" y="39614"/>
                    <a:pt x="14702" y="39698"/>
                  </a:cubicBezTo>
                  <a:cubicBezTo>
                    <a:pt x="14380" y="40179"/>
                    <a:pt x="14062" y="40663"/>
                    <a:pt x="13749" y="41151"/>
                  </a:cubicBezTo>
                  <a:cubicBezTo>
                    <a:pt x="13625" y="41343"/>
                    <a:pt x="13763" y="41595"/>
                    <a:pt x="13991" y="41595"/>
                  </a:cubicBezTo>
                  <a:cubicBezTo>
                    <a:pt x="14089" y="41595"/>
                    <a:pt x="14181" y="41545"/>
                    <a:pt x="14233" y="41462"/>
                  </a:cubicBezTo>
                  <a:cubicBezTo>
                    <a:pt x="14545" y="40978"/>
                    <a:pt x="14861" y="40497"/>
                    <a:pt x="15181" y="40018"/>
                  </a:cubicBezTo>
                  <a:cubicBezTo>
                    <a:pt x="15270" y="39886"/>
                    <a:pt x="15235" y="39706"/>
                    <a:pt x="15102" y="39619"/>
                  </a:cubicBezTo>
                  <a:cubicBezTo>
                    <a:pt x="15052" y="39585"/>
                    <a:pt x="14997" y="39570"/>
                    <a:pt x="14941" y="39570"/>
                  </a:cubicBezTo>
                  <a:close/>
                  <a:moveTo>
                    <a:pt x="165160" y="42437"/>
                  </a:moveTo>
                  <a:cubicBezTo>
                    <a:pt x="165109" y="42437"/>
                    <a:pt x="165056" y="42451"/>
                    <a:pt x="165009" y="42480"/>
                  </a:cubicBezTo>
                  <a:cubicBezTo>
                    <a:pt x="164874" y="42563"/>
                    <a:pt x="164832" y="42741"/>
                    <a:pt x="164914" y="42876"/>
                  </a:cubicBezTo>
                  <a:cubicBezTo>
                    <a:pt x="165217" y="43367"/>
                    <a:pt x="165514" y="43860"/>
                    <a:pt x="165805" y="44356"/>
                  </a:cubicBezTo>
                  <a:cubicBezTo>
                    <a:pt x="165857" y="44444"/>
                    <a:pt x="165952" y="44498"/>
                    <a:pt x="166054" y="44498"/>
                  </a:cubicBezTo>
                  <a:lnTo>
                    <a:pt x="166054" y="44499"/>
                  </a:lnTo>
                  <a:cubicBezTo>
                    <a:pt x="166277" y="44499"/>
                    <a:pt x="166416" y="44256"/>
                    <a:pt x="166302" y="44064"/>
                  </a:cubicBezTo>
                  <a:cubicBezTo>
                    <a:pt x="166008" y="43565"/>
                    <a:pt x="165710" y="43068"/>
                    <a:pt x="165405" y="42574"/>
                  </a:cubicBezTo>
                  <a:cubicBezTo>
                    <a:pt x="165351" y="42486"/>
                    <a:pt x="165257" y="42437"/>
                    <a:pt x="165160" y="42437"/>
                  </a:cubicBezTo>
                  <a:close/>
                  <a:moveTo>
                    <a:pt x="13072" y="42480"/>
                  </a:moveTo>
                  <a:cubicBezTo>
                    <a:pt x="12973" y="42480"/>
                    <a:pt x="12877" y="42531"/>
                    <a:pt x="12824" y="42622"/>
                  </a:cubicBezTo>
                  <a:cubicBezTo>
                    <a:pt x="12519" y="43116"/>
                    <a:pt x="12221" y="43613"/>
                    <a:pt x="11927" y="44112"/>
                  </a:cubicBezTo>
                  <a:cubicBezTo>
                    <a:pt x="11813" y="44304"/>
                    <a:pt x="11951" y="44547"/>
                    <a:pt x="12174" y="44547"/>
                  </a:cubicBezTo>
                  <a:cubicBezTo>
                    <a:pt x="12277" y="44547"/>
                    <a:pt x="12371" y="44493"/>
                    <a:pt x="12422" y="44404"/>
                  </a:cubicBezTo>
                  <a:cubicBezTo>
                    <a:pt x="12716" y="43908"/>
                    <a:pt x="13012" y="43415"/>
                    <a:pt x="13313" y="42924"/>
                  </a:cubicBezTo>
                  <a:cubicBezTo>
                    <a:pt x="13401" y="42789"/>
                    <a:pt x="13360" y="42608"/>
                    <a:pt x="13223" y="42524"/>
                  </a:cubicBezTo>
                  <a:cubicBezTo>
                    <a:pt x="13176" y="42494"/>
                    <a:pt x="13123" y="42480"/>
                    <a:pt x="13072" y="42480"/>
                  </a:cubicBezTo>
                  <a:close/>
                  <a:moveTo>
                    <a:pt x="166919" y="45423"/>
                  </a:moveTo>
                  <a:cubicBezTo>
                    <a:pt x="166871" y="45423"/>
                    <a:pt x="166823" y="45435"/>
                    <a:pt x="166778" y="45460"/>
                  </a:cubicBezTo>
                  <a:cubicBezTo>
                    <a:pt x="166639" y="45539"/>
                    <a:pt x="166590" y="45714"/>
                    <a:pt x="166669" y="45853"/>
                  </a:cubicBezTo>
                  <a:cubicBezTo>
                    <a:pt x="166951" y="46355"/>
                    <a:pt x="167229" y="46858"/>
                    <a:pt x="167501" y="47366"/>
                  </a:cubicBezTo>
                  <a:cubicBezTo>
                    <a:pt x="167552" y="47459"/>
                    <a:pt x="167649" y="47517"/>
                    <a:pt x="167755" y="47517"/>
                  </a:cubicBezTo>
                  <a:cubicBezTo>
                    <a:pt x="167973" y="47517"/>
                    <a:pt x="168112" y="47284"/>
                    <a:pt x="168009" y="47092"/>
                  </a:cubicBezTo>
                  <a:cubicBezTo>
                    <a:pt x="167734" y="46583"/>
                    <a:pt x="167455" y="46074"/>
                    <a:pt x="167170" y="45570"/>
                  </a:cubicBezTo>
                  <a:cubicBezTo>
                    <a:pt x="167118" y="45476"/>
                    <a:pt x="167019" y="45423"/>
                    <a:pt x="166919" y="45423"/>
                  </a:cubicBezTo>
                  <a:close/>
                  <a:moveTo>
                    <a:pt x="11312" y="45469"/>
                  </a:moveTo>
                  <a:cubicBezTo>
                    <a:pt x="11210" y="45469"/>
                    <a:pt x="11112" y="45523"/>
                    <a:pt x="11060" y="45619"/>
                  </a:cubicBezTo>
                  <a:cubicBezTo>
                    <a:pt x="10774" y="46124"/>
                    <a:pt x="10495" y="46632"/>
                    <a:pt x="10220" y="47143"/>
                  </a:cubicBezTo>
                  <a:cubicBezTo>
                    <a:pt x="10117" y="47335"/>
                    <a:pt x="10256" y="47567"/>
                    <a:pt x="10473" y="47567"/>
                  </a:cubicBezTo>
                  <a:cubicBezTo>
                    <a:pt x="10580" y="47567"/>
                    <a:pt x="10677" y="47509"/>
                    <a:pt x="10727" y="47415"/>
                  </a:cubicBezTo>
                  <a:cubicBezTo>
                    <a:pt x="11001" y="46908"/>
                    <a:pt x="11278" y="46404"/>
                    <a:pt x="11561" y="45902"/>
                  </a:cubicBezTo>
                  <a:cubicBezTo>
                    <a:pt x="11643" y="45763"/>
                    <a:pt x="11593" y="45585"/>
                    <a:pt x="11454" y="45507"/>
                  </a:cubicBezTo>
                  <a:cubicBezTo>
                    <a:pt x="11409" y="45481"/>
                    <a:pt x="11360" y="45469"/>
                    <a:pt x="11312" y="45469"/>
                  </a:cubicBezTo>
                  <a:close/>
                  <a:moveTo>
                    <a:pt x="168562" y="48476"/>
                  </a:moveTo>
                  <a:cubicBezTo>
                    <a:pt x="168518" y="48476"/>
                    <a:pt x="168473" y="48486"/>
                    <a:pt x="168431" y="48508"/>
                  </a:cubicBezTo>
                  <a:cubicBezTo>
                    <a:pt x="168288" y="48580"/>
                    <a:pt x="168233" y="48754"/>
                    <a:pt x="168305" y="48895"/>
                  </a:cubicBezTo>
                  <a:cubicBezTo>
                    <a:pt x="168568" y="49407"/>
                    <a:pt x="168827" y="49922"/>
                    <a:pt x="169079" y="50439"/>
                  </a:cubicBezTo>
                  <a:cubicBezTo>
                    <a:pt x="169128" y="50538"/>
                    <a:pt x="169227" y="50601"/>
                    <a:pt x="169338" y="50601"/>
                  </a:cubicBezTo>
                  <a:cubicBezTo>
                    <a:pt x="169382" y="50601"/>
                    <a:pt x="169425" y="50591"/>
                    <a:pt x="169465" y="50572"/>
                  </a:cubicBezTo>
                  <a:cubicBezTo>
                    <a:pt x="169608" y="50502"/>
                    <a:pt x="169668" y="50330"/>
                    <a:pt x="169598" y="50187"/>
                  </a:cubicBezTo>
                  <a:cubicBezTo>
                    <a:pt x="169343" y="49666"/>
                    <a:pt x="169084" y="49148"/>
                    <a:pt x="168818" y="48632"/>
                  </a:cubicBezTo>
                  <a:cubicBezTo>
                    <a:pt x="168767" y="48533"/>
                    <a:pt x="168667" y="48476"/>
                    <a:pt x="168562" y="48476"/>
                  </a:cubicBezTo>
                  <a:close/>
                  <a:moveTo>
                    <a:pt x="9667" y="48525"/>
                  </a:moveTo>
                  <a:cubicBezTo>
                    <a:pt x="9562" y="48525"/>
                    <a:pt x="9462" y="48581"/>
                    <a:pt x="9412" y="48680"/>
                  </a:cubicBezTo>
                  <a:cubicBezTo>
                    <a:pt x="9145" y="49196"/>
                    <a:pt x="8886" y="49714"/>
                    <a:pt x="8632" y="50235"/>
                  </a:cubicBezTo>
                  <a:cubicBezTo>
                    <a:pt x="8537" y="50427"/>
                    <a:pt x="8676" y="50650"/>
                    <a:pt x="8890" y="50650"/>
                  </a:cubicBezTo>
                  <a:cubicBezTo>
                    <a:pt x="9000" y="50650"/>
                    <a:pt x="9101" y="50588"/>
                    <a:pt x="9149" y="50488"/>
                  </a:cubicBezTo>
                  <a:cubicBezTo>
                    <a:pt x="9402" y="49971"/>
                    <a:pt x="9660" y="49456"/>
                    <a:pt x="9924" y="48944"/>
                  </a:cubicBezTo>
                  <a:cubicBezTo>
                    <a:pt x="9997" y="48803"/>
                    <a:pt x="9941" y="48629"/>
                    <a:pt x="9799" y="48557"/>
                  </a:cubicBezTo>
                  <a:cubicBezTo>
                    <a:pt x="9757" y="48535"/>
                    <a:pt x="9711" y="48525"/>
                    <a:pt x="9667" y="48525"/>
                  </a:cubicBezTo>
                  <a:close/>
                  <a:moveTo>
                    <a:pt x="170086" y="51593"/>
                  </a:moveTo>
                  <a:cubicBezTo>
                    <a:pt x="170045" y="51593"/>
                    <a:pt x="170004" y="51602"/>
                    <a:pt x="169964" y="51620"/>
                  </a:cubicBezTo>
                  <a:cubicBezTo>
                    <a:pt x="169821" y="51686"/>
                    <a:pt x="169759" y="51854"/>
                    <a:pt x="169822" y="51998"/>
                  </a:cubicBezTo>
                  <a:cubicBezTo>
                    <a:pt x="170066" y="52520"/>
                    <a:pt x="170305" y="53044"/>
                    <a:pt x="170537" y="53571"/>
                  </a:cubicBezTo>
                  <a:cubicBezTo>
                    <a:pt x="170583" y="53675"/>
                    <a:pt x="170686" y="53742"/>
                    <a:pt x="170800" y="53742"/>
                  </a:cubicBezTo>
                  <a:lnTo>
                    <a:pt x="170800" y="53743"/>
                  </a:lnTo>
                  <a:cubicBezTo>
                    <a:pt x="171009" y="53743"/>
                    <a:pt x="171149" y="53529"/>
                    <a:pt x="171064" y="53338"/>
                  </a:cubicBezTo>
                  <a:cubicBezTo>
                    <a:pt x="170829" y="52808"/>
                    <a:pt x="170590" y="52280"/>
                    <a:pt x="170345" y="51755"/>
                  </a:cubicBezTo>
                  <a:cubicBezTo>
                    <a:pt x="170295" y="51652"/>
                    <a:pt x="170193" y="51593"/>
                    <a:pt x="170086" y="51593"/>
                  </a:cubicBezTo>
                  <a:close/>
                  <a:moveTo>
                    <a:pt x="8144" y="51638"/>
                  </a:moveTo>
                  <a:cubicBezTo>
                    <a:pt x="8035" y="51638"/>
                    <a:pt x="7931" y="51699"/>
                    <a:pt x="7884" y="51804"/>
                  </a:cubicBezTo>
                  <a:cubicBezTo>
                    <a:pt x="7638" y="52330"/>
                    <a:pt x="7398" y="52858"/>
                    <a:pt x="7164" y="53387"/>
                  </a:cubicBezTo>
                  <a:cubicBezTo>
                    <a:pt x="7079" y="53578"/>
                    <a:pt x="7218" y="53791"/>
                    <a:pt x="7427" y="53792"/>
                  </a:cubicBezTo>
                  <a:cubicBezTo>
                    <a:pt x="7540" y="53792"/>
                    <a:pt x="7645" y="53725"/>
                    <a:pt x="7690" y="53621"/>
                  </a:cubicBezTo>
                  <a:cubicBezTo>
                    <a:pt x="7924" y="53093"/>
                    <a:pt x="8162" y="52569"/>
                    <a:pt x="8405" y="52047"/>
                  </a:cubicBezTo>
                  <a:cubicBezTo>
                    <a:pt x="8472" y="51903"/>
                    <a:pt x="8410" y="51732"/>
                    <a:pt x="8265" y="51665"/>
                  </a:cubicBezTo>
                  <a:cubicBezTo>
                    <a:pt x="8226" y="51646"/>
                    <a:pt x="8184" y="51638"/>
                    <a:pt x="8144" y="51638"/>
                  </a:cubicBezTo>
                  <a:close/>
                  <a:moveTo>
                    <a:pt x="171485" y="54757"/>
                  </a:moveTo>
                  <a:cubicBezTo>
                    <a:pt x="171448" y="54757"/>
                    <a:pt x="171411" y="54764"/>
                    <a:pt x="171374" y="54780"/>
                  </a:cubicBezTo>
                  <a:cubicBezTo>
                    <a:pt x="171228" y="54842"/>
                    <a:pt x="171159" y="55010"/>
                    <a:pt x="171220" y="55157"/>
                  </a:cubicBezTo>
                  <a:cubicBezTo>
                    <a:pt x="171443" y="55689"/>
                    <a:pt x="171660" y="56221"/>
                    <a:pt x="171872" y="56757"/>
                  </a:cubicBezTo>
                  <a:cubicBezTo>
                    <a:pt x="171917" y="56867"/>
                    <a:pt x="172022" y="56939"/>
                    <a:pt x="172141" y="56939"/>
                  </a:cubicBezTo>
                  <a:cubicBezTo>
                    <a:pt x="172344" y="56939"/>
                    <a:pt x="172484" y="56733"/>
                    <a:pt x="172408" y="56544"/>
                  </a:cubicBezTo>
                  <a:cubicBezTo>
                    <a:pt x="172194" y="56005"/>
                    <a:pt x="171975" y="55469"/>
                    <a:pt x="171751" y="54934"/>
                  </a:cubicBezTo>
                  <a:cubicBezTo>
                    <a:pt x="171705" y="54824"/>
                    <a:pt x="171598" y="54757"/>
                    <a:pt x="171485" y="54757"/>
                  </a:cubicBezTo>
                  <a:close/>
                  <a:moveTo>
                    <a:pt x="6741" y="54808"/>
                  </a:moveTo>
                  <a:cubicBezTo>
                    <a:pt x="6628" y="54808"/>
                    <a:pt x="6521" y="54874"/>
                    <a:pt x="6475" y="54985"/>
                  </a:cubicBezTo>
                  <a:cubicBezTo>
                    <a:pt x="6251" y="55518"/>
                    <a:pt x="6033" y="56055"/>
                    <a:pt x="5818" y="56594"/>
                  </a:cubicBezTo>
                  <a:cubicBezTo>
                    <a:pt x="5743" y="56782"/>
                    <a:pt x="5882" y="56988"/>
                    <a:pt x="6084" y="56988"/>
                  </a:cubicBezTo>
                  <a:cubicBezTo>
                    <a:pt x="6084" y="56988"/>
                    <a:pt x="6085" y="56988"/>
                    <a:pt x="6086" y="56988"/>
                  </a:cubicBezTo>
                  <a:cubicBezTo>
                    <a:pt x="6204" y="56988"/>
                    <a:pt x="6310" y="56916"/>
                    <a:pt x="6354" y="56807"/>
                  </a:cubicBezTo>
                  <a:cubicBezTo>
                    <a:pt x="6567" y="56270"/>
                    <a:pt x="6784" y="55738"/>
                    <a:pt x="7007" y="55207"/>
                  </a:cubicBezTo>
                  <a:cubicBezTo>
                    <a:pt x="7068" y="55060"/>
                    <a:pt x="7000" y="54891"/>
                    <a:pt x="6852" y="54830"/>
                  </a:cubicBezTo>
                  <a:cubicBezTo>
                    <a:pt x="6816" y="54815"/>
                    <a:pt x="6778" y="54808"/>
                    <a:pt x="6741" y="54808"/>
                  </a:cubicBezTo>
                  <a:close/>
                  <a:moveTo>
                    <a:pt x="172761" y="57973"/>
                  </a:moveTo>
                  <a:cubicBezTo>
                    <a:pt x="172727" y="57973"/>
                    <a:pt x="172693" y="57979"/>
                    <a:pt x="172660" y="57992"/>
                  </a:cubicBezTo>
                  <a:cubicBezTo>
                    <a:pt x="172509" y="58049"/>
                    <a:pt x="172434" y="58218"/>
                    <a:pt x="172495" y="58368"/>
                  </a:cubicBezTo>
                  <a:cubicBezTo>
                    <a:pt x="172696" y="58908"/>
                    <a:pt x="172893" y="59449"/>
                    <a:pt x="173085" y="59992"/>
                  </a:cubicBezTo>
                  <a:cubicBezTo>
                    <a:pt x="173126" y="60107"/>
                    <a:pt x="173234" y="60184"/>
                    <a:pt x="173356" y="60184"/>
                  </a:cubicBezTo>
                  <a:lnTo>
                    <a:pt x="173356" y="60185"/>
                  </a:lnTo>
                  <a:cubicBezTo>
                    <a:pt x="173555" y="60185"/>
                    <a:pt x="173694" y="59989"/>
                    <a:pt x="173628" y="59802"/>
                  </a:cubicBezTo>
                  <a:cubicBezTo>
                    <a:pt x="173435" y="59255"/>
                    <a:pt x="173237" y="58709"/>
                    <a:pt x="173033" y="58167"/>
                  </a:cubicBezTo>
                  <a:cubicBezTo>
                    <a:pt x="172991" y="58048"/>
                    <a:pt x="172879" y="57973"/>
                    <a:pt x="172761" y="57973"/>
                  </a:cubicBezTo>
                  <a:close/>
                  <a:moveTo>
                    <a:pt x="5461" y="58028"/>
                  </a:moveTo>
                  <a:cubicBezTo>
                    <a:pt x="5345" y="58028"/>
                    <a:pt x="5236" y="58099"/>
                    <a:pt x="5192" y="58215"/>
                  </a:cubicBezTo>
                  <a:cubicBezTo>
                    <a:pt x="4989" y="58758"/>
                    <a:pt x="4790" y="59303"/>
                    <a:pt x="4597" y="59850"/>
                  </a:cubicBezTo>
                  <a:cubicBezTo>
                    <a:pt x="4544" y="60000"/>
                    <a:pt x="4623" y="60164"/>
                    <a:pt x="4773" y="60218"/>
                  </a:cubicBezTo>
                  <a:cubicBezTo>
                    <a:pt x="4805" y="60227"/>
                    <a:pt x="4837" y="60233"/>
                    <a:pt x="4869" y="60233"/>
                  </a:cubicBezTo>
                  <a:cubicBezTo>
                    <a:pt x="4992" y="60233"/>
                    <a:pt x="5101" y="60157"/>
                    <a:pt x="5142" y="60042"/>
                  </a:cubicBezTo>
                  <a:cubicBezTo>
                    <a:pt x="5332" y="59498"/>
                    <a:pt x="5529" y="58957"/>
                    <a:pt x="5732" y="58417"/>
                  </a:cubicBezTo>
                  <a:cubicBezTo>
                    <a:pt x="5788" y="58269"/>
                    <a:pt x="5713" y="58102"/>
                    <a:pt x="5563" y="58047"/>
                  </a:cubicBezTo>
                  <a:cubicBezTo>
                    <a:pt x="5529" y="58034"/>
                    <a:pt x="5495" y="58028"/>
                    <a:pt x="5461" y="58028"/>
                  </a:cubicBezTo>
                  <a:close/>
                  <a:moveTo>
                    <a:pt x="173919" y="61254"/>
                  </a:moveTo>
                  <a:cubicBezTo>
                    <a:pt x="173889" y="61254"/>
                    <a:pt x="173858" y="61259"/>
                    <a:pt x="173829" y="61269"/>
                  </a:cubicBezTo>
                  <a:cubicBezTo>
                    <a:pt x="173680" y="61318"/>
                    <a:pt x="173598" y="61477"/>
                    <a:pt x="173644" y="61627"/>
                  </a:cubicBezTo>
                  <a:cubicBezTo>
                    <a:pt x="173825" y="62174"/>
                    <a:pt x="174001" y="62722"/>
                    <a:pt x="174172" y="63273"/>
                  </a:cubicBezTo>
                  <a:cubicBezTo>
                    <a:pt x="174209" y="63393"/>
                    <a:pt x="174320" y="63476"/>
                    <a:pt x="174446" y="63476"/>
                  </a:cubicBezTo>
                  <a:cubicBezTo>
                    <a:pt x="174641" y="63476"/>
                    <a:pt x="174778" y="63287"/>
                    <a:pt x="174722" y="63103"/>
                  </a:cubicBezTo>
                  <a:cubicBezTo>
                    <a:pt x="174551" y="62548"/>
                    <a:pt x="174373" y="61995"/>
                    <a:pt x="174191" y="61446"/>
                  </a:cubicBezTo>
                  <a:cubicBezTo>
                    <a:pt x="174149" y="61328"/>
                    <a:pt x="174038" y="61254"/>
                    <a:pt x="173919" y="61254"/>
                  </a:cubicBezTo>
                  <a:close/>
                  <a:moveTo>
                    <a:pt x="4309" y="61297"/>
                  </a:moveTo>
                  <a:cubicBezTo>
                    <a:pt x="4188" y="61297"/>
                    <a:pt x="4075" y="61374"/>
                    <a:pt x="4036" y="61495"/>
                  </a:cubicBezTo>
                  <a:cubicBezTo>
                    <a:pt x="3853" y="62045"/>
                    <a:pt x="3676" y="62598"/>
                    <a:pt x="3504" y="63150"/>
                  </a:cubicBezTo>
                  <a:cubicBezTo>
                    <a:pt x="3459" y="63303"/>
                    <a:pt x="3543" y="63464"/>
                    <a:pt x="3695" y="63510"/>
                  </a:cubicBezTo>
                  <a:cubicBezTo>
                    <a:pt x="3723" y="63519"/>
                    <a:pt x="3751" y="63524"/>
                    <a:pt x="3780" y="63524"/>
                  </a:cubicBezTo>
                  <a:cubicBezTo>
                    <a:pt x="3906" y="63524"/>
                    <a:pt x="4018" y="63442"/>
                    <a:pt x="4055" y="63321"/>
                  </a:cubicBezTo>
                  <a:cubicBezTo>
                    <a:pt x="4225" y="62771"/>
                    <a:pt x="4402" y="62223"/>
                    <a:pt x="4583" y="61676"/>
                  </a:cubicBezTo>
                  <a:cubicBezTo>
                    <a:pt x="4632" y="61525"/>
                    <a:pt x="4550" y="61362"/>
                    <a:pt x="4399" y="61312"/>
                  </a:cubicBezTo>
                  <a:cubicBezTo>
                    <a:pt x="4369" y="61302"/>
                    <a:pt x="4339" y="61297"/>
                    <a:pt x="4309" y="61297"/>
                  </a:cubicBezTo>
                  <a:close/>
                  <a:moveTo>
                    <a:pt x="174942" y="64555"/>
                  </a:moveTo>
                  <a:cubicBezTo>
                    <a:pt x="174916" y="64555"/>
                    <a:pt x="174889" y="64558"/>
                    <a:pt x="174862" y="64566"/>
                  </a:cubicBezTo>
                  <a:cubicBezTo>
                    <a:pt x="174708" y="64610"/>
                    <a:pt x="174620" y="64773"/>
                    <a:pt x="174667" y="64927"/>
                  </a:cubicBezTo>
                  <a:cubicBezTo>
                    <a:pt x="174826" y="65481"/>
                    <a:pt x="174981" y="66035"/>
                    <a:pt x="175130" y="66592"/>
                  </a:cubicBezTo>
                  <a:cubicBezTo>
                    <a:pt x="175165" y="66718"/>
                    <a:pt x="175279" y="66805"/>
                    <a:pt x="175408" y="66805"/>
                  </a:cubicBezTo>
                  <a:cubicBezTo>
                    <a:pt x="175598" y="66805"/>
                    <a:pt x="175736" y="66625"/>
                    <a:pt x="175688" y="66443"/>
                  </a:cubicBezTo>
                  <a:cubicBezTo>
                    <a:pt x="175538" y="65883"/>
                    <a:pt x="175382" y="65324"/>
                    <a:pt x="175221" y="64767"/>
                  </a:cubicBezTo>
                  <a:cubicBezTo>
                    <a:pt x="175186" y="64639"/>
                    <a:pt x="175069" y="64555"/>
                    <a:pt x="174942" y="64555"/>
                  </a:cubicBezTo>
                  <a:close/>
                  <a:moveTo>
                    <a:pt x="3281" y="64611"/>
                  </a:moveTo>
                  <a:cubicBezTo>
                    <a:pt x="3157" y="64611"/>
                    <a:pt x="3043" y="64691"/>
                    <a:pt x="3005" y="64815"/>
                  </a:cubicBezTo>
                  <a:cubicBezTo>
                    <a:pt x="2845" y="65373"/>
                    <a:pt x="2690" y="65931"/>
                    <a:pt x="2541" y="66491"/>
                  </a:cubicBezTo>
                  <a:cubicBezTo>
                    <a:pt x="2500" y="66644"/>
                    <a:pt x="2592" y="66803"/>
                    <a:pt x="2745" y="66844"/>
                  </a:cubicBezTo>
                  <a:cubicBezTo>
                    <a:pt x="2769" y="66850"/>
                    <a:pt x="2794" y="66853"/>
                    <a:pt x="2819" y="66853"/>
                  </a:cubicBezTo>
                  <a:cubicBezTo>
                    <a:pt x="2950" y="66853"/>
                    <a:pt x="3063" y="66766"/>
                    <a:pt x="3097" y="66640"/>
                  </a:cubicBezTo>
                  <a:cubicBezTo>
                    <a:pt x="3245" y="66083"/>
                    <a:pt x="3400" y="65528"/>
                    <a:pt x="3560" y="64976"/>
                  </a:cubicBezTo>
                  <a:cubicBezTo>
                    <a:pt x="3602" y="64824"/>
                    <a:pt x="3513" y="64665"/>
                    <a:pt x="3362" y="64622"/>
                  </a:cubicBezTo>
                  <a:cubicBezTo>
                    <a:pt x="3335" y="64614"/>
                    <a:pt x="3307" y="64611"/>
                    <a:pt x="3281" y="64611"/>
                  </a:cubicBezTo>
                  <a:close/>
                  <a:moveTo>
                    <a:pt x="175845" y="67906"/>
                  </a:moveTo>
                  <a:cubicBezTo>
                    <a:pt x="175821" y="67906"/>
                    <a:pt x="175796" y="67909"/>
                    <a:pt x="175772" y="67916"/>
                  </a:cubicBezTo>
                  <a:cubicBezTo>
                    <a:pt x="175618" y="67953"/>
                    <a:pt x="175523" y="68110"/>
                    <a:pt x="175562" y="68264"/>
                  </a:cubicBezTo>
                  <a:cubicBezTo>
                    <a:pt x="175700" y="68823"/>
                    <a:pt x="175833" y="69384"/>
                    <a:pt x="175960" y="69945"/>
                  </a:cubicBezTo>
                  <a:cubicBezTo>
                    <a:pt x="175990" y="70076"/>
                    <a:pt x="176106" y="70170"/>
                    <a:pt x="176241" y="70170"/>
                  </a:cubicBezTo>
                  <a:cubicBezTo>
                    <a:pt x="176425" y="70170"/>
                    <a:pt x="176562" y="69998"/>
                    <a:pt x="176521" y="69818"/>
                  </a:cubicBezTo>
                  <a:cubicBezTo>
                    <a:pt x="176393" y="69252"/>
                    <a:pt x="176260" y="68688"/>
                    <a:pt x="176121" y="68126"/>
                  </a:cubicBezTo>
                  <a:cubicBezTo>
                    <a:pt x="176090" y="67995"/>
                    <a:pt x="175974" y="67906"/>
                    <a:pt x="175845" y="67906"/>
                  </a:cubicBezTo>
                  <a:close/>
                  <a:moveTo>
                    <a:pt x="2390" y="67951"/>
                  </a:moveTo>
                  <a:cubicBezTo>
                    <a:pt x="2259" y="67951"/>
                    <a:pt x="2140" y="68041"/>
                    <a:pt x="2109" y="68175"/>
                  </a:cubicBezTo>
                  <a:cubicBezTo>
                    <a:pt x="1970" y="68737"/>
                    <a:pt x="1837" y="69301"/>
                    <a:pt x="1709" y="69866"/>
                  </a:cubicBezTo>
                  <a:cubicBezTo>
                    <a:pt x="1668" y="70047"/>
                    <a:pt x="1806" y="70219"/>
                    <a:pt x="1991" y="70219"/>
                  </a:cubicBezTo>
                  <a:cubicBezTo>
                    <a:pt x="2125" y="70218"/>
                    <a:pt x="2241" y="70125"/>
                    <a:pt x="2271" y="69993"/>
                  </a:cubicBezTo>
                  <a:cubicBezTo>
                    <a:pt x="2398" y="69432"/>
                    <a:pt x="2530" y="68872"/>
                    <a:pt x="2668" y="68313"/>
                  </a:cubicBezTo>
                  <a:cubicBezTo>
                    <a:pt x="2709" y="68157"/>
                    <a:pt x="2614" y="67997"/>
                    <a:pt x="2458" y="67959"/>
                  </a:cubicBezTo>
                  <a:cubicBezTo>
                    <a:pt x="2435" y="67953"/>
                    <a:pt x="2412" y="67951"/>
                    <a:pt x="2390" y="67951"/>
                  </a:cubicBezTo>
                  <a:close/>
                  <a:moveTo>
                    <a:pt x="176608" y="71289"/>
                  </a:moveTo>
                  <a:cubicBezTo>
                    <a:pt x="176588" y="71289"/>
                    <a:pt x="176569" y="71291"/>
                    <a:pt x="176549" y="71295"/>
                  </a:cubicBezTo>
                  <a:cubicBezTo>
                    <a:pt x="176393" y="71326"/>
                    <a:pt x="176292" y="71478"/>
                    <a:pt x="176325" y="71634"/>
                  </a:cubicBezTo>
                  <a:cubicBezTo>
                    <a:pt x="176441" y="72199"/>
                    <a:pt x="176551" y="72764"/>
                    <a:pt x="176657" y="73330"/>
                  </a:cubicBezTo>
                  <a:cubicBezTo>
                    <a:pt x="176683" y="73467"/>
                    <a:pt x="176801" y="73565"/>
                    <a:pt x="176940" y="73566"/>
                  </a:cubicBezTo>
                  <a:cubicBezTo>
                    <a:pt x="176958" y="73565"/>
                    <a:pt x="176976" y="73564"/>
                    <a:pt x="176994" y="73562"/>
                  </a:cubicBezTo>
                  <a:cubicBezTo>
                    <a:pt x="177150" y="73532"/>
                    <a:pt x="177253" y="73382"/>
                    <a:pt x="177223" y="73225"/>
                  </a:cubicBezTo>
                  <a:cubicBezTo>
                    <a:pt x="177117" y="72655"/>
                    <a:pt x="177006" y="72086"/>
                    <a:pt x="176888" y="71519"/>
                  </a:cubicBezTo>
                  <a:cubicBezTo>
                    <a:pt x="176861" y="71383"/>
                    <a:pt x="176741" y="71289"/>
                    <a:pt x="176608" y="71289"/>
                  </a:cubicBezTo>
                  <a:close/>
                  <a:moveTo>
                    <a:pt x="1625" y="71335"/>
                  </a:moveTo>
                  <a:cubicBezTo>
                    <a:pt x="1492" y="71335"/>
                    <a:pt x="1371" y="71428"/>
                    <a:pt x="1343" y="71565"/>
                  </a:cubicBezTo>
                  <a:cubicBezTo>
                    <a:pt x="1227" y="72132"/>
                    <a:pt x="1115" y="72702"/>
                    <a:pt x="1011" y="73271"/>
                  </a:cubicBezTo>
                  <a:cubicBezTo>
                    <a:pt x="981" y="73427"/>
                    <a:pt x="1085" y="73578"/>
                    <a:pt x="1241" y="73607"/>
                  </a:cubicBezTo>
                  <a:cubicBezTo>
                    <a:pt x="1259" y="73610"/>
                    <a:pt x="1276" y="73612"/>
                    <a:pt x="1294" y="73612"/>
                  </a:cubicBezTo>
                  <a:cubicBezTo>
                    <a:pt x="1433" y="73612"/>
                    <a:pt x="1552" y="73512"/>
                    <a:pt x="1577" y="73376"/>
                  </a:cubicBezTo>
                  <a:cubicBezTo>
                    <a:pt x="1682" y="72810"/>
                    <a:pt x="1792" y="72245"/>
                    <a:pt x="1907" y="71681"/>
                  </a:cubicBezTo>
                  <a:cubicBezTo>
                    <a:pt x="1939" y="71525"/>
                    <a:pt x="1838" y="71373"/>
                    <a:pt x="1682" y="71340"/>
                  </a:cubicBezTo>
                  <a:cubicBezTo>
                    <a:pt x="1663" y="71336"/>
                    <a:pt x="1644" y="71335"/>
                    <a:pt x="1625" y="71335"/>
                  </a:cubicBezTo>
                  <a:close/>
                  <a:moveTo>
                    <a:pt x="177241" y="74696"/>
                  </a:moveTo>
                  <a:cubicBezTo>
                    <a:pt x="177225" y="74696"/>
                    <a:pt x="177209" y="74697"/>
                    <a:pt x="177193" y="74700"/>
                  </a:cubicBezTo>
                  <a:cubicBezTo>
                    <a:pt x="177036" y="74726"/>
                    <a:pt x="176930" y="74875"/>
                    <a:pt x="176957" y="75032"/>
                  </a:cubicBezTo>
                  <a:cubicBezTo>
                    <a:pt x="177051" y="75600"/>
                    <a:pt x="177140" y="76169"/>
                    <a:pt x="177223" y="76739"/>
                  </a:cubicBezTo>
                  <a:cubicBezTo>
                    <a:pt x="177243" y="76881"/>
                    <a:pt x="177364" y="76985"/>
                    <a:pt x="177507" y="76985"/>
                  </a:cubicBezTo>
                  <a:cubicBezTo>
                    <a:pt x="177522" y="76985"/>
                    <a:pt x="177536" y="76984"/>
                    <a:pt x="177549" y="76982"/>
                  </a:cubicBezTo>
                  <a:cubicBezTo>
                    <a:pt x="177708" y="76958"/>
                    <a:pt x="177815" y="76813"/>
                    <a:pt x="177794" y="76655"/>
                  </a:cubicBezTo>
                  <a:cubicBezTo>
                    <a:pt x="177710" y="76082"/>
                    <a:pt x="177620" y="75508"/>
                    <a:pt x="177525" y="74936"/>
                  </a:cubicBezTo>
                  <a:cubicBezTo>
                    <a:pt x="177502" y="74796"/>
                    <a:pt x="177379" y="74696"/>
                    <a:pt x="177241" y="74696"/>
                  </a:cubicBezTo>
                  <a:close/>
                  <a:moveTo>
                    <a:pt x="997" y="74743"/>
                  </a:moveTo>
                  <a:cubicBezTo>
                    <a:pt x="858" y="74743"/>
                    <a:pt x="736" y="74843"/>
                    <a:pt x="712" y="74984"/>
                  </a:cubicBezTo>
                  <a:cubicBezTo>
                    <a:pt x="650" y="75363"/>
                    <a:pt x="590" y="75742"/>
                    <a:pt x="532" y="76122"/>
                  </a:cubicBezTo>
                  <a:lnTo>
                    <a:pt x="447" y="76703"/>
                  </a:lnTo>
                  <a:cubicBezTo>
                    <a:pt x="424" y="76861"/>
                    <a:pt x="533" y="77006"/>
                    <a:pt x="690" y="77029"/>
                  </a:cubicBezTo>
                  <a:cubicBezTo>
                    <a:pt x="705" y="77032"/>
                    <a:pt x="718" y="77033"/>
                    <a:pt x="732" y="77033"/>
                  </a:cubicBezTo>
                  <a:cubicBezTo>
                    <a:pt x="875" y="77033"/>
                    <a:pt x="998" y="76927"/>
                    <a:pt x="1018" y="76786"/>
                  </a:cubicBezTo>
                  <a:lnTo>
                    <a:pt x="1103" y="76209"/>
                  </a:lnTo>
                  <a:cubicBezTo>
                    <a:pt x="1159" y="75831"/>
                    <a:pt x="1219" y="75454"/>
                    <a:pt x="1281" y="75078"/>
                  </a:cubicBezTo>
                  <a:cubicBezTo>
                    <a:pt x="1307" y="74921"/>
                    <a:pt x="1200" y="74773"/>
                    <a:pt x="1043" y="74747"/>
                  </a:cubicBezTo>
                  <a:cubicBezTo>
                    <a:pt x="1027" y="74744"/>
                    <a:pt x="1012" y="74743"/>
                    <a:pt x="997" y="74743"/>
                  </a:cubicBezTo>
                  <a:close/>
                  <a:moveTo>
                    <a:pt x="177742" y="78132"/>
                  </a:moveTo>
                  <a:cubicBezTo>
                    <a:pt x="177730" y="78132"/>
                    <a:pt x="177718" y="78132"/>
                    <a:pt x="177706" y="78134"/>
                  </a:cubicBezTo>
                  <a:cubicBezTo>
                    <a:pt x="177550" y="78154"/>
                    <a:pt x="177439" y="78295"/>
                    <a:pt x="177456" y="78451"/>
                  </a:cubicBezTo>
                  <a:cubicBezTo>
                    <a:pt x="177528" y="79022"/>
                    <a:pt x="177594" y="79594"/>
                    <a:pt x="177655" y="80167"/>
                  </a:cubicBezTo>
                  <a:cubicBezTo>
                    <a:pt x="177670" y="80313"/>
                    <a:pt x="177793" y="80424"/>
                    <a:pt x="177940" y="80425"/>
                  </a:cubicBezTo>
                  <a:cubicBezTo>
                    <a:pt x="177951" y="80425"/>
                    <a:pt x="177961" y="80424"/>
                    <a:pt x="177971" y="80422"/>
                  </a:cubicBezTo>
                  <a:cubicBezTo>
                    <a:pt x="178130" y="80406"/>
                    <a:pt x="178244" y="80264"/>
                    <a:pt x="178227" y="80106"/>
                  </a:cubicBezTo>
                  <a:cubicBezTo>
                    <a:pt x="178166" y="79530"/>
                    <a:pt x="178100" y="78954"/>
                    <a:pt x="178028" y="78379"/>
                  </a:cubicBezTo>
                  <a:cubicBezTo>
                    <a:pt x="178007" y="78235"/>
                    <a:pt x="177884" y="78132"/>
                    <a:pt x="177742" y="78132"/>
                  </a:cubicBezTo>
                  <a:close/>
                  <a:moveTo>
                    <a:pt x="501" y="78180"/>
                  </a:moveTo>
                  <a:cubicBezTo>
                    <a:pt x="360" y="78180"/>
                    <a:pt x="237" y="78283"/>
                    <a:pt x="215" y="78427"/>
                  </a:cubicBezTo>
                  <a:cubicBezTo>
                    <a:pt x="145" y="79001"/>
                    <a:pt x="79" y="79577"/>
                    <a:pt x="19" y="80154"/>
                  </a:cubicBezTo>
                  <a:cubicBezTo>
                    <a:pt x="1" y="80312"/>
                    <a:pt x="116" y="80455"/>
                    <a:pt x="274" y="80470"/>
                  </a:cubicBezTo>
                  <a:cubicBezTo>
                    <a:pt x="285" y="80472"/>
                    <a:pt x="295" y="80473"/>
                    <a:pt x="304" y="80473"/>
                  </a:cubicBezTo>
                  <a:cubicBezTo>
                    <a:pt x="452" y="80473"/>
                    <a:pt x="575" y="80361"/>
                    <a:pt x="591" y="80215"/>
                  </a:cubicBezTo>
                  <a:cubicBezTo>
                    <a:pt x="651" y="79642"/>
                    <a:pt x="717" y="79069"/>
                    <a:pt x="788" y="78497"/>
                  </a:cubicBezTo>
                  <a:cubicBezTo>
                    <a:pt x="804" y="78341"/>
                    <a:pt x="693" y="78201"/>
                    <a:pt x="537" y="78182"/>
                  </a:cubicBezTo>
                  <a:cubicBezTo>
                    <a:pt x="525" y="78180"/>
                    <a:pt x="513" y="78180"/>
                    <a:pt x="501" y="7818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3887;p64">
              <a:extLst>
                <a:ext uri="{FF2B5EF4-FFF2-40B4-BE49-F238E27FC236}">
                  <a16:creationId xmlns:a16="http://schemas.microsoft.com/office/drawing/2014/main" id="{545368DC-2268-494F-BBFF-867AFCD5B51A}"/>
                </a:ext>
              </a:extLst>
            </p:cNvPr>
            <p:cNvSpPr/>
            <p:nvPr/>
          </p:nvSpPr>
          <p:spPr>
            <a:xfrm>
              <a:off x="1526800" y="2928150"/>
              <a:ext cx="16750" cy="35925"/>
            </a:xfrm>
            <a:custGeom>
              <a:avLst/>
              <a:gdLst/>
              <a:ahLst/>
              <a:cxnLst/>
              <a:rect l="l" t="t" r="r" b="b"/>
              <a:pathLst>
                <a:path w="670" h="1437" extrusionOk="0">
                  <a:moveTo>
                    <a:pt x="370" y="0"/>
                  </a:moveTo>
                  <a:cubicBezTo>
                    <a:pt x="215" y="0"/>
                    <a:pt x="94" y="113"/>
                    <a:pt x="82" y="264"/>
                  </a:cubicBezTo>
                  <a:cubicBezTo>
                    <a:pt x="58" y="552"/>
                    <a:pt x="34" y="840"/>
                    <a:pt x="12" y="1127"/>
                  </a:cubicBezTo>
                  <a:cubicBezTo>
                    <a:pt x="0" y="1287"/>
                    <a:pt x="119" y="1425"/>
                    <a:pt x="279" y="1437"/>
                  </a:cubicBezTo>
                  <a:lnTo>
                    <a:pt x="300" y="1437"/>
                  </a:lnTo>
                  <a:cubicBezTo>
                    <a:pt x="450" y="1437"/>
                    <a:pt x="575" y="1322"/>
                    <a:pt x="587" y="1172"/>
                  </a:cubicBezTo>
                  <a:cubicBezTo>
                    <a:pt x="608" y="885"/>
                    <a:pt x="631" y="598"/>
                    <a:pt x="655" y="313"/>
                  </a:cubicBezTo>
                  <a:cubicBezTo>
                    <a:pt x="670" y="155"/>
                    <a:pt x="552" y="14"/>
                    <a:pt x="394" y="1"/>
                  </a:cubicBezTo>
                  <a:cubicBezTo>
                    <a:pt x="386" y="1"/>
                    <a:pt x="378" y="0"/>
                    <a:pt x="3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3888;p64">
              <a:extLst>
                <a:ext uri="{FF2B5EF4-FFF2-40B4-BE49-F238E27FC236}">
                  <a16:creationId xmlns:a16="http://schemas.microsoft.com/office/drawing/2014/main" id="{18BFFDA0-9091-4F6F-AD9E-D8F23F90D69A}"/>
                </a:ext>
              </a:extLst>
            </p:cNvPr>
            <p:cNvSpPr/>
            <p:nvPr/>
          </p:nvSpPr>
          <p:spPr>
            <a:xfrm>
              <a:off x="1772350" y="2060100"/>
              <a:ext cx="387300" cy="519325"/>
            </a:xfrm>
            <a:custGeom>
              <a:avLst/>
              <a:gdLst/>
              <a:ahLst/>
              <a:cxnLst/>
              <a:rect l="l" t="t" r="r" b="b"/>
              <a:pathLst>
                <a:path w="15492" h="20773" extrusionOk="0">
                  <a:moveTo>
                    <a:pt x="1" y="0"/>
                  </a:moveTo>
                  <a:lnTo>
                    <a:pt x="10386" y="20772"/>
                  </a:lnTo>
                  <a:lnTo>
                    <a:pt x="1549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3889;p64">
              <a:extLst>
                <a:ext uri="{FF2B5EF4-FFF2-40B4-BE49-F238E27FC236}">
                  <a16:creationId xmlns:a16="http://schemas.microsoft.com/office/drawing/2014/main" id="{7ED67D99-937F-49E1-8FA3-02C42A58E01E}"/>
                </a:ext>
              </a:extLst>
            </p:cNvPr>
            <p:cNvSpPr/>
            <p:nvPr/>
          </p:nvSpPr>
          <p:spPr>
            <a:xfrm>
              <a:off x="1763500" y="2052900"/>
              <a:ext cx="404250" cy="533725"/>
            </a:xfrm>
            <a:custGeom>
              <a:avLst/>
              <a:gdLst/>
              <a:ahLst/>
              <a:cxnLst/>
              <a:rect l="l" t="t" r="r" b="b"/>
              <a:pathLst>
                <a:path w="16170" h="21349" extrusionOk="0">
                  <a:moveTo>
                    <a:pt x="15478" y="576"/>
                  </a:moveTo>
                  <a:lnTo>
                    <a:pt x="10647" y="20232"/>
                  </a:lnTo>
                  <a:lnTo>
                    <a:pt x="820" y="576"/>
                  </a:lnTo>
                  <a:close/>
                  <a:moveTo>
                    <a:pt x="355" y="1"/>
                  </a:moveTo>
                  <a:cubicBezTo>
                    <a:pt x="140" y="1"/>
                    <a:pt x="1" y="226"/>
                    <a:pt x="97" y="417"/>
                  </a:cubicBezTo>
                  <a:lnTo>
                    <a:pt x="10483" y="21190"/>
                  </a:lnTo>
                  <a:cubicBezTo>
                    <a:pt x="10532" y="21287"/>
                    <a:pt x="10631" y="21348"/>
                    <a:pt x="10740" y="21348"/>
                  </a:cubicBezTo>
                  <a:cubicBezTo>
                    <a:pt x="10750" y="21348"/>
                    <a:pt x="10762" y="21348"/>
                    <a:pt x="10773" y="21347"/>
                  </a:cubicBezTo>
                  <a:cubicBezTo>
                    <a:pt x="10893" y="21334"/>
                    <a:pt x="10991" y="21246"/>
                    <a:pt x="11020" y="21129"/>
                  </a:cubicBezTo>
                  <a:lnTo>
                    <a:pt x="16125" y="357"/>
                  </a:lnTo>
                  <a:cubicBezTo>
                    <a:pt x="16169" y="176"/>
                    <a:pt x="16032" y="1"/>
                    <a:pt x="158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3890;p64">
              <a:extLst>
                <a:ext uri="{FF2B5EF4-FFF2-40B4-BE49-F238E27FC236}">
                  <a16:creationId xmlns:a16="http://schemas.microsoft.com/office/drawing/2014/main" id="{DE5F2B54-D6E6-460E-8A77-D2B7CDDA354C}"/>
                </a:ext>
              </a:extLst>
            </p:cNvPr>
            <p:cNvSpPr/>
            <p:nvPr/>
          </p:nvSpPr>
          <p:spPr>
            <a:xfrm>
              <a:off x="1813950" y="2079800"/>
              <a:ext cx="246475" cy="499625"/>
            </a:xfrm>
            <a:custGeom>
              <a:avLst/>
              <a:gdLst/>
              <a:ahLst/>
              <a:cxnLst/>
              <a:rect l="l" t="t" r="r" b="b"/>
              <a:pathLst>
                <a:path w="9859" h="19985" extrusionOk="0">
                  <a:moveTo>
                    <a:pt x="0" y="0"/>
                  </a:moveTo>
                  <a:lnTo>
                    <a:pt x="8722" y="19984"/>
                  </a:lnTo>
                  <a:lnTo>
                    <a:pt x="985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3891;p64">
              <a:extLst>
                <a:ext uri="{FF2B5EF4-FFF2-40B4-BE49-F238E27FC236}">
                  <a16:creationId xmlns:a16="http://schemas.microsoft.com/office/drawing/2014/main" id="{C596C2FC-8500-45AA-8A61-92A8DDECEF3F}"/>
                </a:ext>
              </a:extLst>
            </p:cNvPr>
            <p:cNvSpPr/>
            <p:nvPr/>
          </p:nvSpPr>
          <p:spPr>
            <a:xfrm>
              <a:off x="1805275" y="2072600"/>
              <a:ext cx="262550" cy="514025"/>
            </a:xfrm>
            <a:custGeom>
              <a:avLst/>
              <a:gdLst/>
              <a:ahLst/>
              <a:cxnLst/>
              <a:rect l="l" t="t" r="r" b="b"/>
              <a:pathLst>
                <a:path w="10502" h="20561" extrusionOk="0">
                  <a:moveTo>
                    <a:pt x="9899" y="576"/>
                  </a:moveTo>
                  <a:lnTo>
                    <a:pt x="8850" y="19050"/>
                  </a:lnTo>
                  <a:lnTo>
                    <a:pt x="787" y="576"/>
                  </a:lnTo>
                  <a:close/>
                  <a:moveTo>
                    <a:pt x="345" y="1"/>
                  </a:moveTo>
                  <a:cubicBezTo>
                    <a:pt x="139" y="1"/>
                    <a:pt x="1" y="213"/>
                    <a:pt x="83" y="404"/>
                  </a:cubicBezTo>
                  <a:lnTo>
                    <a:pt x="8804" y="20388"/>
                  </a:lnTo>
                  <a:cubicBezTo>
                    <a:pt x="8850" y="20492"/>
                    <a:pt x="8953" y="20560"/>
                    <a:pt x="9066" y="20560"/>
                  </a:cubicBezTo>
                  <a:cubicBezTo>
                    <a:pt x="9067" y="20560"/>
                    <a:pt x="9068" y="20560"/>
                    <a:pt x="9069" y="20560"/>
                  </a:cubicBezTo>
                  <a:cubicBezTo>
                    <a:pt x="9086" y="20560"/>
                    <a:pt x="9103" y="20559"/>
                    <a:pt x="9120" y="20557"/>
                  </a:cubicBezTo>
                  <a:cubicBezTo>
                    <a:pt x="9252" y="20533"/>
                    <a:pt x="9349" y="20422"/>
                    <a:pt x="9357" y="20289"/>
                  </a:cubicBezTo>
                  <a:lnTo>
                    <a:pt x="10493" y="304"/>
                  </a:lnTo>
                  <a:cubicBezTo>
                    <a:pt x="10502" y="140"/>
                    <a:pt x="10371" y="1"/>
                    <a:pt x="10205" y="1"/>
                  </a:cubicBezTo>
                  <a:lnTo>
                    <a:pt x="347" y="1"/>
                  </a:lnTo>
                  <a:cubicBezTo>
                    <a:pt x="347" y="1"/>
                    <a:pt x="346" y="1"/>
                    <a:pt x="3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3892;p64">
              <a:extLst>
                <a:ext uri="{FF2B5EF4-FFF2-40B4-BE49-F238E27FC236}">
                  <a16:creationId xmlns:a16="http://schemas.microsoft.com/office/drawing/2014/main" id="{75866680-4D38-4773-8190-59CF0F564182}"/>
                </a:ext>
              </a:extLst>
            </p:cNvPr>
            <p:cNvSpPr/>
            <p:nvPr/>
          </p:nvSpPr>
          <p:spPr>
            <a:xfrm>
              <a:off x="1759225" y="2040900"/>
              <a:ext cx="272800" cy="538525"/>
            </a:xfrm>
            <a:custGeom>
              <a:avLst/>
              <a:gdLst/>
              <a:ahLst/>
              <a:cxnLst/>
              <a:rect l="l" t="t" r="r" b="b"/>
              <a:pathLst>
                <a:path w="10912" h="21541" extrusionOk="0">
                  <a:moveTo>
                    <a:pt x="0" y="1"/>
                  </a:moveTo>
                  <a:lnTo>
                    <a:pt x="10911" y="21540"/>
                  </a:lnTo>
                  <a:lnTo>
                    <a:pt x="985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3893;p64">
              <a:extLst>
                <a:ext uri="{FF2B5EF4-FFF2-40B4-BE49-F238E27FC236}">
                  <a16:creationId xmlns:a16="http://schemas.microsoft.com/office/drawing/2014/main" id="{5C948596-DEB9-42D6-A517-D69ED225F734}"/>
                </a:ext>
              </a:extLst>
            </p:cNvPr>
            <p:cNvSpPr/>
            <p:nvPr/>
          </p:nvSpPr>
          <p:spPr>
            <a:xfrm>
              <a:off x="1750375" y="2033700"/>
              <a:ext cx="289025" cy="552925"/>
            </a:xfrm>
            <a:custGeom>
              <a:avLst/>
              <a:gdLst/>
              <a:ahLst/>
              <a:cxnLst/>
              <a:rect l="l" t="t" r="r" b="b"/>
              <a:pathLst>
                <a:path w="11561" h="22117" extrusionOk="0">
                  <a:moveTo>
                    <a:pt x="9936" y="578"/>
                  </a:moveTo>
                  <a:lnTo>
                    <a:pt x="10912" y="20493"/>
                  </a:lnTo>
                  <a:lnTo>
                    <a:pt x="823" y="578"/>
                  </a:lnTo>
                  <a:close/>
                  <a:moveTo>
                    <a:pt x="354" y="1"/>
                  </a:moveTo>
                  <a:cubicBezTo>
                    <a:pt x="139" y="1"/>
                    <a:pt x="0" y="228"/>
                    <a:pt x="97" y="419"/>
                  </a:cubicBezTo>
                  <a:lnTo>
                    <a:pt x="11009" y="21959"/>
                  </a:lnTo>
                  <a:cubicBezTo>
                    <a:pt x="11057" y="22055"/>
                    <a:pt x="11156" y="22116"/>
                    <a:pt x="11265" y="22116"/>
                  </a:cubicBezTo>
                  <a:cubicBezTo>
                    <a:pt x="11430" y="22116"/>
                    <a:pt x="11561" y="21979"/>
                    <a:pt x="11553" y="21815"/>
                  </a:cubicBezTo>
                  <a:lnTo>
                    <a:pt x="10500" y="276"/>
                  </a:lnTo>
                  <a:cubicBezTo>
                    <a:pt x="10492" y="122"/>
                    <a:pt x="10366" y="1"/>
                    <a:pt x="102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3894;p64">
              <a:extLst>
                <a:ext uri="{FF2B5EF4-FFF2-40B4-BE49-F238E27FC236}">
                  <a16:creationId xmlns:a16="http://schemas.microsoft.com/office/drawing/2014/main" id="{A6C79604-88DB-40E4-880B-878BD60DA7D6}"/>
                </a:ext>
              </a:extLst>
            </p:cNvPr>
            <p:cNvSpPr/>
            <p:nvPr/>
          </p:nvSpPr>
          <p:spPr>
            <a:xfrm>
              <a:off x="1173825" y="1944100"/>
              <a:ext cx="858200" cy="635325"/>
            </a:xfrm>
            <a:custGeom>
              <a:avLst/>
              <a:gdLst/>
              <a:ahLst/>
              <a:cxnLst/>
              <a:rect l="l" t="t" r="r" b="b"/>
              <a:pathLst>
                <a:path w="34328" h="25413" extrusionOk="0">
                  <a:moveTo>
                    <a:pt x="1" y="1"/>
                  </a:moveTo>
                  <a:lnTo>
                    <a:pt x="6279" y="25412"/>
                  </a:lnTo>
                  <a:lnTo>
                    <a:pt x="34327" y="25412"/>
                  </a:lnTo>
                  <a:lnTo>
                    <a:pt x="29880" y="2880"/>
                  </a:lnTo>
                  <a:lnTo>
                    <a:pt x="15923" y="2880"/>
                  </a:lnTo>
                  <a:lnTo>
                    <a:pt x="133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3895;p64">
              <a:extLst>
                <a:ext uri="{FF2B5EF4-FFF2-40B4-BE49-F238E27FC236}">
                  <a16:creationId xmlns:a16="http://schemas.microsoft.com/office/drawing/2014/main" id="{D3A3E05C-D80E-4D00-B7BF-9369C87DD6A5}"/>
                </a:ext>
              </a:extLst>
            </p:cNvPr>
            <p:cNvSpPr/>
            <p:nvPr/>
          </p:nvSpPr>
          <p:spPr>
            <a:xfrm>
              <a:off x="1165700" y="1936875"/>
              <a:ext cx="874250" cy="649750"/>
            </a:xfrm>
            <a:custGeom>
              <a:avLst/>
              <a:gdLst/>
              <a:ahLst/>
              <a:cxnLst/>
              <a:rect l="l" t="t" r="r" b="b"/>
              <a:pathLst>
                <a:path w="34970" h="25990" extrusionOk="0">
                  <a:moveTo>
                    <a:pt x="13573" y="578"/>
                  </a:moveTo>
                  <a:lnTo>
                    <a:pt x="16032" y="3361"/>
                  </a:lnTo>
                  <a:cubicBezTo>
                    <a:pt x="16088" y="3422"/>
                    <a:pt x="16165" y="3458"/>
                    <a:pt x="16248" y="3458"/>
                  </a:cubicBezTo>
                  <a:lnTo>
                    <a:pt x="29969" y="3458"/>
                  </a:lnTo>
                  <a:lnTo>
                    <a:pt x="34302" y="25413"/>
                  </a:lnTo>
                  <a:lnTo>
                    <a:pt x="6829" y="25413"/>
                  </a:lnTo>
                  <a:lnTo>
                    <a:pt x="694" y="578"/>
                  </a:lnTo>
                  <a:close/>
                  <a:moveTo>
                    <a:pt x="326" y="1"/>
                  </a:moveTo>
                  <a:cubicBezTo>
                    <a:pt x="139" y="1"/>
                    <a:pt x="1" y="177"/>
                    <a:pt x="46" y="358"/>
                  </a:cubicBezTo>
                  <a:lnTo>
                    <a:pt x="6324" y="25772"/>
                  </a:lnTo>
                  <a:cubicBezTo>
                    <a:pt x="6355" y="25899"/>
                    <a:pt x="6470" y="25989"/>
                    <a:pt x="6604" y="25989"/>
                  </a:cubicBezTo>
                  <a:lnTo>
                    <a:pt x="34651" y="25989"/>
                  </a:lnTo>
                  <a:cubicBezTo>
                    <a:pt x="34832" y="25989"/>
                    <a:pt x="34969" y="25824"/>
                    <a:pt x="34934" y="25645"/>
                  </a:cubicBezTo>
                  <a:lnTo>
                    <a:pt x="30487" y="3113"/>
                  </a:lnTo>
                  <a:cubicBezTo>
                    <a:pt x="30460" y="2978"/>
                    <a:pt x="30342" y="2881"/>
                    <a:pt x="30205" y="2881"/>
                  </a:cubicBezTo>
                  <a:lnTo>
                    <a:pt x="16379" y="2881"/>
                  </a:lnTo>
                  <a:lnTo>
                    <a:pt x="13920" y="98"/>
                  </a:lnTo>
                  <a:cubicBezTo>
                    <a:pt x="13865" y="37"/>
                    <a:pt x="13787" y="1"/>
                    <a:pt x="137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3896;p64">
              <a:extLst>
                <a:ext uri="{FF2B5EF4-FFF2-40B4-BE49-F238E27FC236}">
                  <a16:creationId xmlns:a16="http://schemas.microsoft.com/office/drawing/2014/main" id="{6C583515-F64D-4289-9AD8-9E64255FD26F}"/>
                </a:ext>
              </a:extLst>
            </p:cNvPr>
            <p:cNvSpPr/>
            <p:nvPr/>
          </p:nvSpPr>
          <p:spPr>
            <a:xfrm>
              <a:off x="1888075" y="1032825"/>
              <a:ext cx="941125" cy="557025"/>
            </a:xfrm>
            <a:custGeom>
              <a:avLst/>
              <a:gdLst/>
              <a:ahLst/>
              <a:cxnLst/>
              <a:rect l="l" t="t" r="r" b="b"/>
              <a:pathLst>
                <a:path w="37645" h="22281" extrusionOk="0">
                  <a:moveTo>
                    <a:pt x="55" y="1"/>
                  </a:moveTo>
                  <a:cubicBezTo>
                    <a:pt x="25" y="1"/>
                    <a:pt x="0" y="26"/>
                    <a:pt x="0" y="56"/>
                  </a:cubicBezTo>
                  <a:lnTo>
                    <a:pt x="0" y="22225"/>
                  </a:lnTo>
                  <a:cubicBezTo>
                    <a:pt x="0" y="22257"/>
                    <a:pt x="25" y="22281"/>
                    <a:pt x="55" y="22281"/>
                  </a:cubicBezTo>
                  <a:lnTo>
                    <a:pt x="37591" y="22281"/>
                  </a:lnTo>
                  <a:cubicBezTo>
                    <a:pt x="37621" y="22281"/>
                    <a:pt x="37645" y="22257"/>
                    <a:pt x="37645" y="22225"/>
                  </a:cubicBezTo>
                  <a:lnTo>
                    <a:pt x="37645" y="56"/>
                  </a:lnTo>
                  <a:cubicBezTo>
                    <a:pt x="37645" y="26"/>
                    <a:pt x="37621" y="1"/>
                    <a:pt x="375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3897;p64">
              <a:extLst>
                <a:ext uri="{FF2B5EF4-FFF2-40B4-BE49-F238E27FC236}">
                  <a16:creationId xmlns:a16="http://schemas.microsoft.com/office/drawing/2014/main" id="{2EB245D3-9AFD-4050-AF5C-22EC7B68880B}"/>
                </a:ext>
              </a:extLst>
            </p:cNvPr>
            <p:cNvSpPr/>
            <p:nvPr/>
          </p:nvSpPr>
          <p:spPr>
            <a:xfrm>
              <a:off x="1880875" y="1025625"/>
              <a:ext cx="955550" cy="571450"/>
            </a:xfrm>
            <a:custGeom>
              <a:avLst/>
              <a:gdLst/>
              <a:ahLst/>
              <a:cxnLst/>
              <a:rect l="l" t="t" r="r" b="b"/>
              <a:pathLst>
                <a:path w="38222" h="22858" extrusionOk="0">
                  <a:moveTo>
                    <a:pt x="35820" y="578"/>
                  </a:moveTo>
                  <a:cubicBezTo>
                    <a:pt x="36828" y="579"/>
                    <a:pt x="37644" y="1395"/>
                    <a:pt x="37645" y="2402"/>
                  </a:cubicBezTo>
                  <a:lnTo>
                    <a:pt x="37645" y="20456"/>
                  </a:lnTo>
                  <a:cubicBezTo>
                    <a:pt x="37644" y="21464"/>
                    <a:pt x="36828" y="22279"/>
                    <a:pt x="35820" y="22281"/>
                  </a:cubicBezTo>
                  <a:lnTo>
                    <a:pt x="2400" y="22281"/>
                  </a:lnTo>
                  <a:cubicBezTo>
                    <a:pt x="1394" y="22279"/>
                    <a:pt x="577" y="21464"/>
                    <a:pt x="576" y="20456"/>
                  </a:cubicBezTo>
                  <a:lnTo>
                    <a:pt x="576" y="2402"/>
                  </a:lnTo>
                  <a:cubicBezTo>
                    <a:pt x="577" y="1395"/>
                    <a:pt x="1394" y="579"/>
                    <a:pt x="2400" y="578"/>
                  </a:cubicBezTo>
                  <a:close/>
                  <a:moveTo>
                    <a:pt x="2400" y="1"/>
                  </a:moveTo>
                  <a:cubicBezTo>
                    <a:pt x="1077" y="1"/>
                    <a:pt x="0" y="1078"/>
                    <a:pt x="0" y="2402"/>
                  </a:cubicBezTo>
                  <a:lnTo>
                    <a:pt x="0" y="20456"/>
                  </a:lnTo>
                  <a:cubicBezTo>
                    <a:pt x="0" y="21780"/>
                    <a:pt x="1077" y="22858"/>
                    <a:pt x="2400" y="22858"/>
                  </a:cubicBezTo>
                  <a:lnTo>
                    <a:pt x="35820" y="22858"/>
                  </a:lnTo>
                  <a:cubicBezTo>
                    <a:pt x="37145" y="22858"/>
                    <a:pt x="38222" y="21780"/>
                    <a:pt x="38222" y="20456"/>
                  </a:cubicBezTo>
                  <a:lnTo>
                    <a:pt x="38222" y="2402"/>
                  </a:lnTo>
                  <a:cubicBezTo>
                    <a:pt x="38222" y="1078"/>
                    <a:pt x="37145" y="1"/>
                    <a:pt x="358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3898;p64">
              <a:extLst>
                <a:ext uri="{FF2B5EF4-FFF2-40B4-BE49-F238E27FC236}">
                  <a16:creationId xmlns:a16="http://schemas.microsoft.com/office/drawing/2014/main" id="{2C2C6358-312C-438C-A3E7-8EEDD5175F21}"/>
                </a:ext>
              </a:extLst>
            </p:cNvPr>
            <p:cNvSpPr/>
            <p:nvPr/>
          </p:nvSpPr>
          <p:spPr>
            <a:xfrm>
              <a:off x="1888075" y="1138475"/>
              <a:ext cx="941125" cy="201700"/>
            </a:xfrm>
            <a:custGeom>
              <a:avLst/>
              <a:gdLst/>
              <a:ahLst/>
              <a:cxnLst/>
              <a:rect l="l" t="t" r="r" b="b"/>
              <a:pathLst>
                <a:path w="37645" h="8068" extrusionOk="0">
                  <a:moveTo>
                    <a:pt x="0" y="0"/>
                  </a:moveTo>
                  <a:lnTo>
                    <a:pt x="0" y="8068"/>
                  </a:lnTo>
                  <a:lnTo>
                    <a:pt x="37645" y="8068"/>
                  </a:lnTo>
                  <a:lnTo>
                    <a:pt x="3764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3899;p64">
              <a:extLst>
                <a:ext uri="{FF2B5EF4-FFF2-40B4-BE49-F238E27FC236}">
                  <a16:creationId xmlns:a16="http://schemas.microsoft.com/office/drawing/2014/main" id="{9F084B57-3CC9-4882-8F7A-7E51D6F9BDC0}"/>
                </a:ext>
              </a:extLst>
            </p:cNvPr>
            <p:cNvSpPr/>
            <p:nvPr/>
          </p:nvSpPr>
          <p:spPr>
            <a:xfrm>
              <a:off x="1880875" y="1131300"/>
              <a:ext cx="955550" cy="216075"/>
            </a:xfrm>
            <a:custGeom>
              <a:avLst/>
              <a:gdLst/>
              <a:ahLst/>
              <a:cxnLst/>
              <a:rect l="l" t="t" r="r" b="b"/>
              <a:pathLst>
                <a:path w="38222" h="8643" extrusionOk="0">
                  <a:moveTo>
                    <a:pt x="37645" y="575"/>
                  </a:moveTo>
                  <a:lnTo>
                    <a:pt x="37645" y="8066"/>
                  </a:lnTo>
                  <a:lnTo>
                    <a:pt x="576" y="8066"/>
                  </a:lnTo>
                  <a:lnTo>
                    <a:pt x="576" y="575"/>
                  </a:lnTo>
                  <a:close/>
                  <a:moveTo>
                    <a:pt x="286" y="1"/>
                  </a:moveTo>
                  <a:cubicBezTo>
                    <a:pt x="127" y="1"/>
                    <a:pt x="0" y="130"/>
                    <a:pt x="0" y="289"/>
                  </a:cubicBezTo>
                  <a:lnTo>
                    <a:pt x="0" y="8355"/>
                  </a:lnTo>
                  <a:cubicBezTo>
                    <a:pt x="0" y="8513"/>
                    <a:pt x="129" y="8643"/>
                    <a:pt x="288" y="8643"/>
                  </a:cubicBezTo>
                  <a:lnTo>
                    <a:pt x="37933" y="8643"/>
                  </a:lnTo>
                  <a:cubicBezTo>
                    <a:pt x="38092" y="8643"/>
                    <a:pt x="38222" y="8513"/>
                    <a:pt x="38222" y="8355"/>
                  </a:cubicBezTo>
                  <a:lnTo>
                    <a:pt x="38222" y="289"/>
                  </a:lnTo>
                  <a:cubicBezTo>
                    <a:pt x="38222" y="130"/>
                    <a:pt x="38093" y="1"/>
                    <a:pt x="37935" y="1"/>
                  </a:cubicBezTo>
                  <a:cubicBezTo>
                    <a:pt x="37934" y="1"/>
                    <a:pt x="37933" y="1"/>
                    <a:pt x="37933" y="1"/>
                  </a:cubicBezTo>
                  <a:lnTo>
                    <a:pt x="288" y="1"/>
                  </a:lnTo>
                  <a:cubicBezTo>
                    <a:pt x="287" y="1"/>
                    <a:pt x="287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3900;p64">
              <a:extLst>
                <a:ext uri="{FF2B5EF4-FFF2-40B4-BE49-F238E27FC236}">
                  <a16:creationId xmlns:a16="http://schemas.microsoft.com/office/drawing/2014/main" id="{62BB9B54-C9DA-41E3-A525-69C69FDBB92E}"/>
                </a:ext>
              </a:extLst>
            </p:cNvPr>
            <p:cNvSpPr/>
            <p:nvPr/>
          </p:nvSpPr>
          <p:spPr>
            <a:xfrm>
              <a:off x="2548725" y="1461550"/>
              <a:ext cx="81825" cy="78725"/>
            </a:xfrm>
            <a:custGeom>
              <a:avLst/>
              <a:gdLst/>
              <a:ahLst/>
              <a:cxnLst/>
              <a:rect l="l" t="t" r="r" b="b"/>
              <a:pathLst>
                <a:path w="3273" h="3149" extrusionOk="0">
                  <a:moveTo>
                    <a:pt x="1698" y="0"/>
                  </a:moveTo>
                  <a:cubicBezTo>
                    <a:pt x="1288" y="0"/>
                    <a:pt x="886" y="160"/>
                    <a:pt x="586" y="461"/>
                  </a:cubicBezTo>
                  <a:cubicBezTo>
                    <a:pt x="135" y="912"/>
                    <a:pt x="0" y="1588"/>
                    <a:pt x="244" y="2177"/>
                  </a:cubicBezTo>
                  <a:cubicBezTo>
                    <a:pt x="487" y="2765"/>
                    <a:pt x="1062" y="3149"/>
                    <a:pt x="1699" y="3149"/>
                  </a:cubicBezTo>
                  <a:cubicBezTo>
                    <a:pt x="2567" y="3149"/>
                    <a:pt x="3272" y="2444"/>
                    <a:pt x="3272" y="1575"/>
                  </a:cubicBezTo>
                  <a:cubicBezTo>
                    <a:pt x="3272" y="938"/>
                    <a:pt x="2888" y="364"/>
                    <a:pt x="2301" y="120"/>
                  </a:cubicBezTo>
                  <a:cubicBezTo>
                    <a:pt x="2106" y="40"/>
                    <a:pt x="1901" y="0"/>
                    <a:pt x="16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3901;p64">
              <a:extLst>
                <a:ext uri="{FF2B5EF4-FFF2-40B4-BE49-F238E27FC236}">
                  <a16:creationId xmlns:a16="http://schemas.microsoft.com/office/drawing/2014/main" id="{E9D0C2B6-DC95-4967-89C3-54FE96A0F5B9}"/>
                </a:ext>
              </a:extLst>
            </p:cNvPr>
            <p:cNvSpPr/>
            <p:nvPr/>
          </p:nvSpPr>
          <p:spPr>
            <a:xfrm>
              <a:off x="2540950" y="1454350"/>
              <a:ext cx="96800" cy="93150"/>
            </a:xfrm>
            <a:custGeom>
              <a:avLst/>
              <a:gdLst/>
              <a:ahLst/>
              <a:cxnLst/>
              <a:rect l="l" t="t" r="r" b="b"/>
              <a:pathLst>
                <a:path w="3872" h="3726" extrusionOk="0">
                  <a:moveTo>
                    <a:pt x="2008" y="577"/>
                  </a:moveTo>
                  <a:cubicBezTo>
                    <a:pt x="2719" y="577"/>
                    <a:pt x="3294" y="1153"/>
                    <a:pt x="3295" y="1863"/>
                  </a:cubicBezTo>
                  <a:cubicBezTo>
                    <a:pt x="3295" y="2384"/>
                    <a:pt x="2982" y="2853"/>
                    <a:pt x="2501" y="3052"/>
                  </a:cubicBezTo>
                  <a:cubicBezTo>
                    <a:pt x="2342" y="3118"/>
                    <a:pt x="2174" y="3150"/>
                    <a:pt x="2008" y="3150"/>
                  </a:cubicBezTo>
                  <a:cubicBezTo>
                    <a:pt x="1674" y="3150"/>
                    <a:pt x="1345" y="3020"/>
                    <a:pt x="1099" y="2774"/>
                  </a:cubicBezTo>
                  <a:cubicBezTo>
                    <a:pt x="732" y="2405"/>
                    <a:pt x="622" y="1852"/>
                    <a:pt x="821" y="1371"/>
                  </a:cubicBezTo>
                  <a:cubicBezTo>
                    <a:pt x="1019" y="890"/>
                    <a:pt x="1488" y="577"/>
                    <a:pt x="2008" y="577"/>
                  </a:cubicBezTo>
                  <a:close/>
                  <a:moveTo>
                    <a:pt x="2009" y="0"/>
                  </a:moveTo>
                  <a:cubicBezTo>
                    <a:pt x="1525" y="0"/>
                    <a:pt x="1048" y="190"/>
                    <a:pt x="691" y="546"/>
                  </a:cubicBezTo>
                  <a:cubicBezTo>
                    <a:pt x="159" y="1079"/>
                    <a:pt x="1" y="1880"/>
                    <a:pt x="288" y="2576"/>
                  </a:cubicBezTo>
                  <a:cubicBezTo>
                    <a:pt x="576" y="3271"/>
                    <a:pt x="1255" y="3726"/>
                    <a:pt x="2008" y="3726"/>
                  </a:cubicBezTo>
                  <a:cubicBezTo>
                    <a:pt x="3038" y="3725"/>
                    <a:pt x="3871" y="2891"/>
                    <a:pt x="3871" y="1863"/>
                  </a:cubicBezTo>
                  <a:cubicBezTo>
                    <a:pt x="3871" y="1109"/>
                    <a:pt x="3418" y="430"/>
                    <a:pt x="2721" y="142"/>
                  </a:cubicBezTo>
                  <a:cubicBezTo>
                    <a:pt x="2491" y="47"/>
                    <a:pt x="2249" y="0"/>
                    <a:pt x="20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3902;p64">
              <a:extLst>
                <a:ext uri="{FF2B5EF4-FFF2-40B4-BE49-F238E27FC236}">
                  <a16:creationId xmlns:a16="http://schemas.microsoft.com/office/drawing/2014/main" id="{8E3895C2-78C5-409F-BD23-80A9A7F668F5}"/>
                </a:ext>
              </a:extLst>
            </p:cNvPr>
            <p:cNvSpPr/>
            <p:nvPr/>
          </p:nvSpPr>
          <p:spPr>
            <a:xfrm>
              <a:off x="2658050" y="1461550"/>
              <a:ext cx="81850" cy="78725"/>
            </a:xfrm>
            <a:custGeom>
              <a:avLst/>
              <a:gdLst/>
              <a:ahLst/>
              <a:cxnLst/>
              <a:rect l="l" t="t" r="r" b="b"/>
              <a:pathLst>
                <a:path w="3274" h="3149" extrusionOk="0">
                  <a:moveTo>
                    <a:pt x="1699" y="0"/>
                  </a:moveTo>
                  <a:cubicBezTo>
                    <a:pt x="1289" y="0"/>
                    <a:pt x="887" y="160"/>
                    <a:pt x="586" y="461"/>
                  </a:cubicBezTo>
                  <a:cubicBezTo>
                    <a:pt x="136" y="912"/>
                    <a:pt x="0" y="1588"/>
                    <a:pt x="244" y="2177"/>
                  </a:cubicBezTo>
                  <a:cubicBezTo>
                    <a:pt x="489" y="2765"/>
                    <a:pt x="1062" y="3149"/>
                    <a:pt x="1699" y="3149"/>
                  </a:cubicBezTo>
                  <a:cubicBezTo>
                    <a:pt x="2568" y="3149"/>
                    <a:pt x="3274" y="2444"/>
                    <a:pt x="3274" y="1575"/>
                  </a:cubicBezTo>
                  <a:cubicBezTo>
                    <a:pt x="3274" y="938"/>
                    <a:pt x="2890" y="364"/>
                    <a:pt x="2301" y="120"/>
                  </a:cubicBezTo>
                  <a:cubicBezTo>
                    <a:pt x="2106" y="40"/>
                    <a:pt x="1902" y="0"/>
                    <a:pt x="16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3903;p64">
              <a:extLst>
                <a:ext uri="{FF2B5EF4-FFF2-40B4-BE49-F238E27FC236}">
                  <a16:creationId xmlns:a16="http://schemas.microsoft.com/office/drawing/2014/main" id="{0315146B-135C-43A1-9479-F267AFE56D89}"/>
                </a:ext>
              </a:extLst>
            </p:cNvPr>
            <p:cNvSpPr/>
            <p:nvPr/>
          </p:nvSpPr>
          <p:spPr>
            <a:xfrm>
              <a:off x="2650275" y="1454350"/>
              <a:ext cx="96825" cy="93150"/>
            </a:xfrm>
            <a:custGeom>
              <a:avLst/>
              <a:gdLst/>
              <a:ahLst/>
              <a:cxnLst/>
              <a:rect l="l" t="t" r="r" b="b"/>
              <a:pathLst>
                <a:path w="3873" h="3726" extrusionOk="0">
                  <a:moveTo>
                    <a:pt x="2010" y="577"/>
                  </a:moveTo>
                  <a:cubicBezTo>
                    <a:pt x="2720" y="577"/>
                    <a:pt x="3294" y="1153"/>
                    <a:pt x="3297" y="1863"/>
                  </a:cubicBezTo>
                  <a:cubicBezTo>
                    <a:pt x="3297" y="2383"/>
                    <a:pt x="2984" y="2853"/>
                    <a:pt x="2503" y="3052"/>
                  </a:cubicBezTo>
                  <a:cubicBezTo>
                    <a:pt x="2343" y="3118"/>
                    <a:pt x="2176" y="3150"/>
                    <a:pt x="2010" y="3150"/>
                  </a:cubicBezTo>
                  <a:cubicBezTo>
                    <a:pt x="1675" y="3150"/>
                    <a:pt x="1347" y="3020"/>
                    <a:pt x="1101" y="2774"/>
                  </a:cubicBezTo>
                  <a:cubicBezTo>
                    <a:pt x="732" y="2405"/>
                    <a:pt x="622" y="1852"/>
                    <a:pt x="821" y="1371"/>
                  </a:cubicBezTo>
                  <a:cubicBezTo>
                    <a:pt x="1020" y="890"/>
                    <a:pt x="1489" y="577"/>
                    <a:pt x="2010" y="577"/>
                  </a:cubicBezTo>
                  <a:close/>
                  <a:moveTo>
                    <a:pt x="2010" y="0"/>
                  </a:moveTo>
                  <a:cubicBezTo>
                    <a:pt x="1525" y="0"/>
                    <a:pt x="1049" y="190"/>
                    <a:pt x="693" y="546"/>
                  </a:cubicBezTo>
                  <a:cubicBezTo>
                    <a:pt x="160" y="1079"/>
                    <a:pt x="1" y="1880"/>
                    <a:pt x="289" y="2576"/>
                  </a:cubicBezTo>
                  <a:cubicBezTo>
                    <a:pt x="578" y="3273"/>
                    <a:pt x="1257" y="3726"/>
                    <a:pt x="2010" y="3726"/>
                  </a:cubicBezTo>
                  <a:cubicBezTo>
                    <a:pt x="3038" y="3725"/>
                    <a:pt x="3871" y="2891"/>
                    <a:pt x="3873" y="1863"/>
                  </a:cubicBezTo>
                  <a:cubicBezTo>
                    <a:pt x="3871" y="1109"/>
                    <a:pt x="3418" y="430"/>
                    <a:pt x="2722" y="142"/>
                  </a:cubicBezTo>
                  <a:cubicBezTo>
                    <a:pt x="2492" y="47"/>
                    <a:pt x="2250" y="0"/>
                    <a:pt x="20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3904;p64">
              <a:extLst>
                <a:ext uri="{FF2B5EF4-FFF2-40B4-BE49-F238E27FC236}">
                  <a16:creationId xmlns:a16="http://schemas.microsoft.com/office/drawing/2014/main" id="{A543FB5E-B933-40E1-A6A3-21D4143A426F}"/>
                </a:ext>
              </a:extLst>
            </p:cNvPr>
            <p:cNvSpPr/>
            <p:nvPr/>
          </p:nvSpPr>
          <p:spPr>
            <a:xfrm>
              <a:off x="3330175" y="659725"/>
              <a:ext cx="1007825" cy="653450"/>
            </a:xfrm>
            <a:custGeom>
              <a:avLst/>
              <a:gdLst/>
              <a:ahLst/>
              <a:cxnLst/>
              <a:rect l="l" t="t" r="r" b="b"/>
              <a:pathLst>
                <a:path w="40313" h="26138" extrusionOk="0">
                  <a:moveTo>
                    <a:pt x="1" y="0"/>
                  </a:moveTo>
                  <a:lnTo>
                    <a:pt x="1" y="26137"/>
                  </a:lnTo>
                  <a:lnTo>
                    <a:pt x="40313" y="26137"/>
                  </a:lnTo>
                  <a:lnTo>
                    <a:pt x="4031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3905;p64">
              <a:extLst>
                <a:ext uri="{FF2B5EF4-FFF2-40B4-BE49-F238E27FC236}">
                  <a16:creationId xmlns:a16="http://schemas.microsoft.com/office/drawing/2014/main" id="{C517D1EC-C0F8-4459-8E1F-3CEA2959AE5D}"/>
                </a:ext>
              </a:extLst>
            </p:cNvPr>
            <p:cNvSpPr/>
            <p:nvPr/>
          </p:nvSpPr>
          <p:spPr>
            <a:xfrm>
              <a:off x="3322950" y="652525"/>
              <a:ext cx="1022250" cy="667850"/>
            </a:xfrm>
            <a:custGeom>
              <a:avLst/>
              <a:gdLst/>
              <a:ahLst/>
              <a:cxnLst/>
              <a:rect l="l" t="t" r="r" b="b"/>
              <a:pathLst>
                <a:path w="40890" h="26714" extrusionOk="0">
                  <a:moveTo>
                    <a:pt x="40313" y="576"/>
                  </a:moveTo>
                  <a:lnTo>
                    <a:pt x="40313" y="26137"/>
                  </a:lnTo>
                  <a:lnTo>
                    <a:pt x="578" y="26137"/>
                  </a:lnTo>
                  <a:lnTo>
                    <a:pt x="578" y="576"/>
                  </a:lnTo>
                  <a:close/>
                  <a:moveTo>
                    <a:pt x="290" y="0"/>
                  </a:moveTo>
                  <a:cubicBezTo>
                    <a:pt x="130" y="0"/>
                    <a:pt x="1" y="130"/>
                    <a:pt x="1" y="288"/>
                  </a:cubicBezTo>
                  <a:lnTo>
                    <a:pt x="1" y="26425"/>
                  </a:lnTo>
                  <a:cubicBezTo>
                    <a:pt x="1" y="26584"/>
                    <a:pt x="130" y="26713"/>
                    <a:pt x="290" y="26713"/>
                  </a:cubicBezTo>
                  <a:lnTo>
                    <a:pt x="40601" y="26713"/>
                  </a:lnTo>
                  <a:cubicBezTo>
                    <a:pt x="40760" y="26713"/>
                    <a:pt x="40890" y="26584"/>
                    <a:pt x="40890" y="26425"/>
                  </a:cubicBezTo>
                  <a:lnTo>
                    <a:pt x="40890" y="288"/>
                  </a:lnTo>
                  <a:cubicBezTo>
                    <a:pt x="40890" y="130"/>
                    <a:pt x="40760" y="0"/>
                    <a:pt x="406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3906;p64">
              <a:extLst>
                <a:ext uri="{FF2B5EF4-FFF2-40B4-BE49-F238E27FC236}">
                  <a16:creationId xmlns:a16="http://schemas.microsoft.com/office/drawing/2014/main" id="{F14B10A1-6FE9-4FBE-87AB-A0543548DDF2}"/>
                </a:ext>
              </a:extLst>
            </p:cNvPr>
            <p:cNvSpPr/>
            <p:nvPr/>
          </p:nvSpPr>
          <p:spPr>
            <a:xfrm>
              <a:off x="3379200" y="701150"/>
              <a:ext cx="912950" cy="565175"/>
            </a:xfrm>
            <a:custGeom>
              <a:avLst/>
              <a:gdLst/>
              <a:ahLst/>
              <a:cxnLst/>
              <a:rect l="l" t="t" r="r" b="b"/>
              <a:pathLst>
                <a:path w="36518" h="22607" extrusionOk="0">
                  <a:moveTo>
                    <a:pt x="1" y="1"/>
                  </a:moveTo>
                  <a:lnTo>
                    <a:pt x="1" y="22607"/>
                  </a:lnTo>
                  <a:lnTo>
                    <a:pt x="36518" y="22607"/>
                  </a:lnTo>
                  <a:lnTo>
                    <a:pt x="365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3907;p64">
              <a:extLst>
                <a:ext uri="{FF2B5EF4-FFF2-40B4-BE49-F238E27FC236}">
                  <a16:creationId xmlns:a16="http://schemas.microsoft.com/office/drawing/2014/main" id="{08DE532A-B8EF-4A76-8B77-8571A168F196}"/>
                </a:ext>
              </a:extLst>
            </p:cNvPr>
            <p:cNvSpPr/>
            <p:nvPr/>
          </p:nvSpPr>
          <p:spPr>
            <a:xfrm>
              <a:off x="3372050" y="693950"/>
              <a:ext cx="927300" cy="579575"/>
            </a:xfrm>
            <a:custGeom>
              <a:avLst/>
              <a:gdLst/>
              <a:ahLst/>
              <a:cxnLst/>
              <a:rect l="l" t="t" r="r" b="b"/>
              <a:pathLst>
                <a:path w="37092" h="23183" extrusionOk="0">
                  <a:moveTo>
                    <a:pt x="36516" y="577"/>
                  </a:moveTo>
                  <a:lnTo>
                    <a:pt x="36516" y="22607"/>
                  </a:lnTo>
                  <a:lnTo>
                    <a:pt x="576" y="22607"/>
                  </a:lnTo>
                  <a:lnTo>
                    <a:pt x="576" y="577"/>
                  </a:lnTo>
                  <a:close/>
                  <a:moveTo>
                    <a:pt x="288" y="1"/>
                  </a:moveTo>
                  <a:cubicBezTo>
                    <a:pt x="129" y="1"/>
                    <a:pt x="0" y="129"/>
                    <a:pt x="0" y="289"/>
                  </a:cubicBezTo>
                  <a:lnTo>
                    <a:pt x="0" y="22895"/>
                  </a:lnTo>
                  <a:cubicBezTo>
                    <a:pt x="0" y="23053"/>
                    <a:pt x="129" y="23183"/>
                    <a:pt x="288" y="23183"/>
                  </a:cubicBezTo>
                  <a:lnTo>
                    <a:pt x="36804" y="23183"/>
                  </a:lnTo>
                  <a:cubicBezTo>
                    <a:pt x="36963" y="23183"/>
                    <a:pt x="37092" y="23053"/>
                    <a:pt x="37092" y="22895"/>
                  </a:cubicBezTo>
                  <a:lnTo>
                    <a:pt x="37092" y="289"/>
                  </a:lnTo>
                  <a:cubicBezTo>
                    <a:pt x="37092" y="129"/>
                    <a:pt x="36963" y="1"/>
                    <a:pt x="368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3908;p64">
              <a:extLst>
                <a:ext uri="{FF2B5EF4-FFF2-40B4-BE49-F238E27FC236}">
                  <a16:creationId xmlns:a16="http://schemas.microsoft.com/office/drawing/2014/main" id="{BB7F4F97-A5AA-4DF2-9D3D-D4F8DAE8CACB}"/>
                </a:ext>
              </a:extLst>
            </p:cNvPr>
            <p:cNvSpPr/>
            <p:nvPr/>
          </p:nvSpPr>
          <p:spPr>
            <a:xfrm>
              <a:off x="3422700" y="927050"/>
              <a:ext cx="223600" cy="244550"/>
            </a:xfrm>
            <a:custGeom>
              <a:avLst/>
              <a:gdLst/>
              <a:ahLst/>
              <a:cxnLst/>
              <a:rect l="l" t="t" r="r" b="b"/>
              <a:pathLst>
                <a:path w="8944" h="9782" extrusionOk="0">
                  <a:moveTo>
                    <a:pt x="4472" y="0"/>
                  </a:moveTo>
                  <a:cubicBezTo>
                    <a:pt x="2002" y="0"/>
                    <a:pt x="0" y="4238"/>
                    <a:pt x="0" y="6708"/>
                  </a:cubicBezTo>
                  <a:cubicBezTo>
                    <a:pt x="0" y="9177"/>
                    <a:pt x="2002" y="9782"/>
                    <a:pt x="4472" y="9782"/>
                  </a:cubicBezTo>
                  <a:cubicBezTo>
                    <a:pt x="6941" y="9782"/>
                    <a:pt x="8943" y="9177"/>
                    <a:pt x="8943" y="6708"/>
                  </a:cubicBezTo>
                  <a:cubicBezTo>
                    <a:pt x="8943" y="4238"/>
                    <a:pt x="6941" y="0"/>
                    <a:pt x="44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3909;p64">
              <a:extLst>
                <a:ext uri="{FF2B5EF4-FFF2-40B4-BE49-F238E27FC236}">
                  <a16:creationId xmlns:a16="http://schemas.microsoft.com/office/drawing/2014/main" id="{DCFB4C46-D384-4899-9C3A-71B94EFB7360}"/>
                </a:ext>
              </a:extLst>
            </p:cNvPr>
            <p:cNvSpPr/>
            <p:nvPr/>
          </p:nvSpPr>
          <p:spPr>
            <a:xfrm>
              <a:off x="3415500" y="919850"/>
              <a:ext cx="238000" cy="258975"/>
            </a:xfrm>
            <a:custGeom>
              <a:avLst/>
              <a:gdLst/>
              <a:ahLst/>
              <a:cxnLst/>
              <a:rect l="l" t="t" r="r" b="b"/>
              <a:pathLst>
                <a:path w="9520" h="10359" extrusionOk="0">
                  <a:moveTo>
                    <a:pt x="4760" y="577"/>
                  </a:moveTo>
                  <a:cubicBezTo>
                    <a:pt x="6988" y="577"/>
                    <a:pt x="8943" y="4577"/>
                    <a:pt x="8943" y="6996"/>
                  </a:cubicBezTo>
                  <a:cubicBezTo>
                    <a:pt x="8943" y="8923"/>
                    <a:pt x="7653" y="9782"/>
                    <a:pt x="4760" y="9782"/>
                  </a:cubicBezTo>
                  <a:cubicBezTo>
                    <a:pt x="1867" y="9782"/>
                    <a:pt x="577" y="8923"/>
                    <a:pt x="577" y="6996"/>
                  </a:cubicBezTo>
                  <a:cubicBezTo>
                    <a:pt x="577" y="4577"/>
                    <a:pt x="2531" y="577"/>
                    <a:pt x="4760" y="577"/>
                  </a:cubicBezTo>
                  <a:close/>
                  <a:moveTo>
                    <a:pt x="4760" y="0"/>
                  </a:moveTo>
                  <a:cubicBezTo>
                    <a:pt x="2178" y="0"/>
                    <a:pt x="0" y="4297"/>
                    <a:pt x="0" y="6996"/>
                  </a:cubicBezTo>
                  <a:cubicBezTo>
                    <a:pt x="0" y="10359"/>
                    <a:pt x="3583" y="10359"/>
                    <a:pt x="4760" y="10359"/>
                  </a:cubicBezTo>
                  <a:cubicBezTo>
                    <a:pt x="5937" y="10359"/>
                    <a:pt x="9519" y="10359"/>
                    <a:pt x="9519" y="6996"/>
                  </a:cubicBezTo>
                  <a:cubicBezTo>
                    <a:pt x="9519" y="4298"/>
                    <a:pt x="7341" y="0"/>
                    <a:pt x="47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3910;p64">
              <a:extLst>
                <a:ext uri="{FF2B5EF4-FFF2-40B4-BE49-F238E27FC236}">
                  <a16:creationId xmlns:a16="http://schemas.microsoft.com/office/drawing/2014/main" id="{828CF5DB-336F-437A-8489-A2A6EF894A92}"/>
                </a:ext>
              </a:extLst>
            </p:cNvPr>
            <p:cNvSpPr/>
            <p:nvPr/>
          </p:nvSpPr>
          <p:spPr>
            <a:xfrm>
              <a:off x="3457625" y="794325"/>
              <a:ext cx="153725" cy="153725"/>
            </a:xfrm>
            <a:custGeom>
              <a:avLst/>
              <a:gdLst/>
              <a:ahLst/>
              <a:cxnLst/>
              <a:rect l="l" t="t" r="r" b="b"/>
              <a:pathLst>
                <a:path w="6149" h="6149" extrusionOk="0">
                  <a:moveTo>
                    <a:pt x="3075" y="0"/>
                  </a:moveTo>
                  <a:cubicBezTo>
                    <a:pt x="1376" y="0"/>
                    <a:pt x="0" y="1376"/>
                    <a:pt x="0" y="3075"/>
                  </a:cubicBezTo>
                  <a:cubicBezTo>
                    <a:pt x="0" y="4772"/>
                    <a:pt x="1376" y="6149"/>
                    <a:pt x="3075" y="6149"/>
                  </a:cubicBezTo>
                  <a:cubicBezTo>
                    <a:pt x="4773" y="6149"/>
                    <a:pt x="6149" y="4772"/>
                    <a:pt x="6149" y="3075"/>
                  </a:cubicBezTo>
                  <a:cubicBezTo>
                    <a:pt x="6149" y="1376"/>
                    <a:pt x="4773" y="0"/>
                    <a:pt x="30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3911;p64">
              <a:extLst>
                <a:ext uri="{FF2B5EF4-FFF2-40B4-BE49-F238E27FC236}">
                  <a16:creationId xmlns:a16="http://schemas.microsoft.com/office/drawing/2014/main" id="{B6CD985C-79E4-4FB8-9337-D116F730BC77}"/>
                </a:ext>
              </a:extLst>
            </p:cNvPr>
            <p:cNvSpPr/>
            <p:nvPr/>
          </p:nvSpPr>
          <p:spPr>
            <a:xfrm>
              <a:off x="3450425" y="787100"/>
              <a:ext cx="168125" cy="168150"/>
            </a:xfrm>
            <a:custGeom>
              <a:avLst/>
              <a:gdLst/>
              <a:ahLst/>
              <a:cxnLst/>
              <a:rect l="l" t="t" r="r" b="b"/>
              <a:pathLst>
                <a:path w="6725" h="6726" extrusionOk="0">
                  <a:moveTo>
                    <a:pt x="3363" y="577"/>
                  </a:moveTo>
                  <a:cubicBezTo>
                    <a:pt x="4899" y="577"/>
                    <a:pt x="6149" y="1827"/>
                    <a:pt x="6149" y="3362"/>
                  </a:cubicBezTo>
                  <a:cubicBezTo>
                    <a:pt x="6149" y="4899"/>
                    <a:pt x="4899" y="6149"/>
                    <a:pt x="3363" y="6149"/>
                  </a:cubicBezTo>
                  <a:cubicBezTo>
                    <a:pt x="1826" y="6149"/>
                    <a:pt x="576" y="4899"/>
                    <a:pt x="576" y="3362"/>
                  </a:cubicBezTo>
                  <a:cubicBezTo>
                    <a:pt x="576" y="1827"/>
                    <a:pt x="1826" y="577"/>
                    <a:pt x="3363" y="577"/>
                  </a:cubicBezTo>
                  <a:close/>
                  <a:moveTo>
                    <a:pt x="3363" y="0"/>
                  </a:moveTo>
                  <a:cubicBezTo>
                    <a:pt x="1508" y="0"/>
                    <a:pt x="1" y="1509"/>
                    <a:pt x="1" y="3362"/>
                  </a:cubicBezTo>
                  <a:cubicBezTo>
                    <a:pt x="1" y="5217"/>
                    <a:pt x="1508" y="6726"/>
                    <a:pt x="3363" y="6726"/>
                  </a:cubicBezTo>
                  <a:cubicBezTo>
                    <a:pt x="5217" y="6726"/>
                    <a:pt x="6725" y="5217"/>
                    <a:pt x="6725" y="3362"/>
                  </a:cubicBezTo>
                  <a:cubicBezTo>
                    <a:pt x="6725" y="1509"/>
                    <a:pt x="5217" y="0"/>
                    <a:pt x="3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3912;p64">
              <a:extLst>
                <a:ext uri="{FF2B5EF4-FFF2-40B4-BE49-F238E27FC236}">
                  <a16:creationId xmlns:a16="http://schemas.microsoft.com/office/drawing/2014/main" id="{EBA41BC9-4B7B-4833-A0FD-5C766AFF7F8E}"/>
                </a:ext>
              </a:extLst>
            </p:cNvPr>
            <p:cNvSpPr/>
            <p:nvPr/>
          </p:nvSpPr>
          <p:spPr>
            <a:xfrm>
              <a:off x="3743650" y="794325"/>
              <a:ext cx="215150" cy="28800"/>
            </a:xfrm>
            <a:custGeom>
              <a:avLst/>
              <a:gdLst/>
              <a:ahLst/>
              <a:cxnLst/>
              <a:rect l="l" t="t" r="r" b="b"/>
              <a:pathLst>
                <a:path w="8606" h="1152" extrusionOk="0">
                  <a:moveTo>
                    <a:pt x="8031" y="0"/>
                  </a:moveTo>
                  <a:cubicBezTo>
                    <a:pt x="8030" y="0"/>
                    <a:pt x="8030" y="0"/>
                    <a:pt x="8029" y="0"/>
                  </a:cubicBezTo>
                  <a:lnTo>
                    <a:pt x="577" y="0"/>
                  </a:lnTo>
                  <a:cubicBezTo>
                    <a:pt x="259" y="0"/>
                    <a:pt x="1" y="258"/>
                    <a:pt x="1" y="576"/>
                  </a:cubicBezTo>
                  <a:cubicBezTo>
                    <a:pt x="1" y="894"/>
                    <a:pt x="259" y="1152"/>
                    <a:pt x="577" y="1152"/>
                  </a:cubicBezTo>
                  <a:lnTo>
                    <a:pt x="8029" y="1152"/>
                  </a:lnTo>
                  <a:cubicBezTo>
                    <a:pt x="8348" y="1152"/>
                    <a:pt x="8606" y="894"/>
                    <a:pt x="8606" y="576"/>
                  </a:cubicBezTo>
                  <a:cubicBezTo>
                    <a:pt x="8606" y="259"/>
                    <a:pt x="8349" y="0"/>
                    <a:pt x="80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3913;p64">
              <a:extLst>
                <a:ext uri="{FF2B5EF4-FFF2-40B4-BE49-F238E27FC236}">
                  <a16:creationId xmlns:a16="http://schemas.microsoft.com/office/drawing/2014/main" id="{AD1EF512-EB10-488C-B264-9F6067FF7A42}"/>
                </a:ext>
              </a:extLst>
            </p:cNvPr>
            <p:cNvSpPr/>
            <p:nvPr/>
          </p:nvSpPr>
          <p:spPr>
            <a:xfrm>
              <a:off x="3743650" y="875050"/>
              <a:ext cx="215150" cy="28850"/>
            </a:xfrm>
            <a:custGeom>
              <a:avLst/>
              <a:gdLst/>
              <a:ahLst/>
              <a:cxnLst/>
              <a:rect l="l" t="t" r="r" b="b"/>
              <a:pathLst>
                <a:path w="8606" h="1154" extrusionOk="0">
                  <a:moveTo>
                    <a:pt x="577" y="0"/>
                  </a:moveTo>
                  <a:cubicBezTo>
                    <a:pt x="259" y="0"/>
                    <a:pt x="1" y="258"/>
                    <a:pt x="1" y="576"/>
                  </a:cubicBezTo>
                  <a:cubicBezTo>
                    <a:pt x="1" y="895"/>
                    <a:pt x="259" y="1153"/>
                    <a:pt x="577" y="1153"/>
                  </a:cubicBezTo>
                  <a:lnTo>
                    <a:pt x="8029" y="1153"/>
                  </a:lnTo>
                  <a:cubicBezTo>
                    <a:pt x="8348" y="1153"/>
                    <a:pt x="8606" y="895"/>
                    <a:pt x="8606" y="576"/>
                  </a:cubicBezTo>
                  <a:cubicBezTo>
                    <a:pt x="8606" y="258"/>
                    <a:pt x="8348" y="0"/>
                    <a:pt x="80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3914;p64">
              <a:extLst>
                <a:ext uri="{FF2B5EF4-FFF2-40B4-BE49-F238E27FC236}">
                  <a16:creationId xmlns:a16="http://schemas.microsoft.com/office/drawing/2014/main" id="{6A330B5A-8CD8-4949-973C-7304386FA99C}"/>
                </a:ext>
              </a:extLst>
            </p:cNvPr>
            <p:cNvSpPr/>
            <p:nvPr/>
          </p:nvSpPr>
          <p:spPr>
            <a:xfrm>
              <a:off x="3743650" y="1017875"/>
              <a:ext cx="463550" cy="28825"/>
            </a:xfrm>
            <a:custGeom>
              <a:avLst/>
              <a:gdLst/>
              <a:ahLst/>
              <a:cxnLst/>
              <a:rect l="l" t="t" r="r" b="b"/>
              <a:pathLst>
                <a:path w="18542" h="1153" extrusionOk="0">
                  <a:moveTo>
                    <a:pt x="577" y="0"/>
                  </a:moveTo>
                  <a:cubicBezTo>
                    <a:pt x="259" y="0"/>
                    <a:pt x="1" y="258"/>
                    <a:pt x="1" y="577"/>
                  </a:cubicBezTo>
                  <a:cubicBezTo>
                    <a:pt x="1" y="895"/>
                    <a:pt x="259" y="1153"/>
                    <a:pt x="577" y="1153"/>
                  </a:cubicBezTo>
                  <a:lnTo>
                    <a:pt x="17966" y="1153"/>
                  </a:lnTo>
                  <a:cubicBezTo>
                    <a:pt x="18284" y="1153"/>
                    <a:pt x="18542" y="895"/>
                    <a:pt x="18542" y="577"/>
                  </a:cubicBezTo>
                  <a:cubicBezTo>
                    <a:pt x="18542" y="258"/>
                    <a:pt x="18284" y="0"/>
                    <a:pt x="179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3915;p64">
              <a:extLst>
                <a:ext uri="{FF2B5EF4-FFF2-40B4-BE49-F238E27FC236}">
                  <a16:creationId xmlns:a16="http://schemas.microsoft.com/office/drawing/2014/main" id="{E2355932-8B19-4C9C-BFA8-19EBE87C87BF}"/>
                </a:ext>
              </a:extLst>
            </p:cNvPr>
            <p:cNvSpPr/>
            <p:nvPr/>
          </p:nvSpPr>
          <p:spPr>
            <a:xfrm>
              <a:off x="3743650" y="1123450"/>
              <a:ext cx="463550" cy="28850"/>
            </a:xfrm>
            <a:custGeom>
              <a:avLst/>
              <a:gdLst/>
              <a:ahLst/>
              <a:cxnLst/>
              <a:rect l="l" t="t" r="r" b="b"/>
              <a:pathLst>
                <a:path w="18542" h="1154" extrusionOk="0">
                  <a:moveTo>
                    <a:pt x="577" y="1"/>
                  </a:moveTo>
                  <a:cubicBezTo>
                    <a:pt x="259" y="1"/>
                    <a:pt x="1" y="258"/>
                    <a:pt x="1" y="576"/>
                  </a:cubicBezTo>
                  <a:cubicBezTo>
                    <a:pt x="1" y="895"/>
                    <a:pt x="259" y="1153"/>
                    <a:pt x="577" y="1153"/>
                  </a:cubicBezTo>
                  <a:lnTo>
                    <a:pt x="17966" y="1153"/>
                  </a:lnTo>
                  <a:cubicBezTo>
                    <a:pt x="18284" y="1153"/>
                    <a:pt x="18542" y="895"/>
                    <a:pt x="18542" y="576"/>
                  </a:cubicBezTo>
                  <a:cubicBezTo>
                    <a:pt x="18542" y="258"/>
                    <a:pt x="18284" y="1"/>
                    <a:pt x="179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3916;p64">
              <a:extLst>
                <a:ext uri="{FF2B5EF4-FFF2-40B4-BE49-F238E27FC236}">
                  <a16:creationId xmlns:a16="http://schemas.microsoft.com/office/drawing/2014/main" id="{B4C39605-D81E-47CC-9A5B-112CAE3CF8D5}"/>
                </a:ext>
              </a:extLst>
            </p:cNvPr>
            <p:cNvSpPr/>
            <p:nvPr/>
          </p:nvSpPr>
          <p:spPr>
            <a:xfrm>
              <a:off x="4883650" y="1032825"/>
              <a:ext cx="917400" cy="558175"/>
            </a:xfrm>
            <a:custGeom>
              <a:avLst/>
              <a:gdLst/>
              <a:ahLst/>
              <a:cxnLst/>
              <a:rect l="l" t="t" r="r" b="b"/>
              <a:pathLst>
                <a:path w="36696" h="22327" extrusionOk="0">
                  <a:moveTo>
                    <a:pt x="88" y="1"/>
                  </a:moveTo>
                  <a:cubicBezTo>
                    <a:pt x="38" y="1"/>
                    <a:pt x="0" y="40"/>
                    <a:pt x="0" y="88"/>
                  </a:cubicBezTo>
                  <a:lnTo>
                    <a:pt x="0" y="22239"/>
                  </a:lnTo>
                  <a:cubicBezTo>
                    <a:pt x="0" y="22287"/>
                    <a:pt x="38" y="22326"/>
                    <a:pt x="88" y="22326"/>
                  </a:cubicBezTo>
                  <a:lnTo>
                    <a:pt x="36608" y="22326"/>
                  </a:lnTo>
                  <a:cubicBezTo>
                    <a:pt x="36656" y="22326"/>
                    <a:pt x="36696" y="22287"/>
                    <a:pt x="36696" y="22239"/>
                  </a:cubicBezTo>
                  <a:lnTo>
                    <a:pt x="36696" y="88"/>
                  </a:lnTo>
                  <a:cubicBezTo>
                    <a:pt x="36696" y="40"/>
                    <a:pt x="36656" y="1"/>
                    <a:pt x="366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3917;p64">
              <a:extLst>
                <a:ext uri="{FF2B5EF4-FFF2-40B4-BE49-F238E27FC236}">
                  <a16:creationId xmlns:a16="http://schemas.microsoft.com/office/drawing/2014/main" id="{36B43915-9F3B-411B-AC54-1FCEE8179EE5}"/>
                </a:ext>
              </a:extLst>
            </p:cNvPr>
            <p:cNvSpPr/>
            <p:nvPr/>
          </p:nvSpPr>
          <p:spPr>
            <a:xfrm>
              <a:off x="4869250" y="1018450"/>
              <a:ext cx="946225" cy="586925"/>
            </a:xfrm>
            <a:custGeom>
              <a:avLst/>
              <a:gdLst/>
              <a:ahLst/>
              <a:cxnLst/>
              <a:rect l="l" t="t" r="r" b="b"/>
              <a:pathLst>
                <a:path w="37849" h="23477" extrusionOk="0">
                  <a:moveTo>
                    <a:pt x="33913" y="1153"/>
                  </a:moveTo>
                  <a:cubicBezTo>
                    <a:pt x="35447" y="1153"/>
                    <a:pt x="36696" y="2400"/>
                    <a:pt x="36696" y="3934"/>
                  </a:cubicBezTo>
                  <a:lnTo>
                    <a:pt x="36696" y="19543"/>
                  </a:lnTo>
                  <a:cubicBezTo>
                    <a:pt x="36696" y="21077"/>
                    <a:pt x="35447" y="22325"/>
                    <a:pt x="33913" y="22325"/>
                  </a:cubicBezTo>
                  <a:lnTo>
                    <a:pt x="3933" y="22325"/>
                  </a:lnTo>
                  <a:cubicBezTo>
                    <a:pt x="2399" y="22325"/>
                    <a:pt x="1152" y="21077"/>
                    <a:pt x="1152" y="19543"/>
                  </a:cubicBezTo>
                  <a:lnTo>
                    <a:pt x="1152" y="3934"/>
                  </a:lnTo>
                  <a:cubicBezTo>
                    <a:pt x="1152" y="2400"/>
                    <a:pt x="2399" y="1153"/>
                    <a:pt x="3933" y="1153"/>
                  </a:cubicBezTo>
                  <a:close/>
                  <a:moveTo>
                    <a:pt x="3933" y="0"/>
                  </a:moveTo>
                  <a:cubicBezTo>
                    <a:pt x="1765" y="0"/>
                    <a:pt x="0" y="1765"/>
                    <a:pt x="0" y="3934"/>
                  </a:cubicBezTo>
                  <a:lnTo>
                    <a:pt x="0" y="19543"/>
                  </a:lnTo>
                  <a:cubicBezTo>
                    <a:pt x="0" y="21712"/>
                    <a:pt x="1765" y="23477"/>
                    <a:pt x="3933" y="23477"/>
                  </a:cubicBezTo>
                  <a:lnTo>
                    <a:pt x="33913" y="23477"/>
                  </a:lnTo>
                  <a:cubicBezTo>
                    <a:pt x="36083" y="23477"/>
                    <a:pt x="37849" y="21712"/>
                    <a:pt x="37849" y="19543"/>
                  </a:cubicBezTo>
                  <a:lnTo>
                    <a:pt x="37849" y="3934"/>
                  </a:lnTo>
                  <a:cubicBezTo>
                    <a:pt x="37849" y="1765"/>
                    <a:pt x="36083" y="0"/>
                    <a:pt x="339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3918;p64">
              <a:extLst>
                <a:ext uri="{FF2B5EF4-FFF2-40B4-BE49-F238E27FC236}">
                  <a16:creationId xmlns:a16="http://schemas.microsoft.com/office/drawing/2014/main" id="{C0D4CDBA-A3D4-4CDC-963F-B9F824B78AD6}"/>
                </a:ext>
              </a:extLst>
            </p:cNvPr>
            <p:cNvSpPr/>
            <p:nvPr/>
          </p:nvSpPr>
          <p:spPr>
            <a:xfrm>
              <a:off x="4883650" y="1032825"/>
              <a:ext cx="917400" cy="275225"/>
            </a:xfrm>
            <a:custGeom>
              <a:avLst/>
              <a:gdLst/>
              <a:ahLst/>
              <a:cxnLst/>
              <a:rect l="l" t="t" r="r" b="b"/>
              <a:pathLst>
                <a:path w="36696" h="11009" extrusionOk="0">
                  <a:moveTo>
                    <a:pt x="1674" y="1"/>
                  </a:moveTo>
                  <a:cubicBezTo>
                    <a:pt x="750" y="1"/>
                    <a:pt x="0" y="751"/>
                    <a:pt x="0" y="1675"/>
                  </a:cubicBezTo>
                  <a:lnTo>
                    <a:pt x="0" y="2139"/>
                  </a:lnTo>
                  <a:lnTo>
                    <a:pt x="16574" y="10645"/>
                  </a:lnTo>
                  <a:cubicBezTo>
                    <a:pt x="17073" y="10888"/>
                    <a:pt x="17613" y="11009"/>
                    <a:pt x="18154" y="11009"/>
                  </a:cubicBezTo>
                  <a:cubicBezTo>
                    <a:pt x="18724" y="11009"/>
                    <a:pt x="19293" y="10874"/>
                    <a:pt x="19812" y="10605"/>
                  </a:cubicBezTo>
                  <a:lnTo>
                    <a:pt x="36696" y="2065"/>
                  </a:lnTo>
                  <a:lnTo>
                    <a:pt x="36696" y="1675"/>
                  </a:lnTo>
                  <a:cubicBezTo>
                    <a:pt x="36696" y="751"/>
                    <a:pt x="35946" y="1"/>
                    <a:pt x="350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3919;p64">
              <a:extLst>
                <a:ext uri="{FF2B5EF4-FFF2-40B4-BE49-F238E27FC236}">
                  <a16:creationId xmlns:a16="http://schemas.microsoft.com/office/drawing/2014/main" id="{DB26C905-2885-4061-89A1-EB6968D394EF}"/>
                </a:ext>
              </a:extLst>
            </p:cNvPr>
            <p:cNvSpPr/>
            <p:nvPr/>
          </p:nvSpPr>
          <p:spPr>
            <a:xfrm>
              <a:off x="4869225" y="1018400"/>
              <a:ext cx="946225" cy="304000"/>
            </a:xfrm>
            <a:custGeom>
              <a:avLst/>
              <a:gdLst/>
              <a:ahLst/>
              <a:cxnLst/>
              <a:rect l="l" t="t" r="r" b="b"/>
              <a:pathLst>
                <a:path w="37849" h="12160" extrusionOk="0">
                  <a:moveTo>
                    <a:pt x="35598" y="1155"/>
                  </a:moveTo>
                  <a:cubicBezTo>
                    <a:pt x="36205" y="1155"/>
                    <a:pt x="36696" y="1647"/>
                    <a:pt x="36697" y="2252"/>
                  </a:cubicBezTo>
                  <a:lnTo>
                    <a:pt x="36697" y="2288"/>
                  </a:lnTo>
                  <a:lnTo>
                    <a:pt x="20130" y="10669"/>
                  </a:lnTo>
                  <a:cubicBezTo>
                    <a:pt x="20128" y="10669"/>
                    <a:pt x="20127" y="10670"/>
                    <a:pt x="20126" y="10671"/>
                  </a:cubicBezTo>
                  <a:cubicBezTo>
                    <a:pt x="19689" y="10897"/>
                    <a:pt x="19207" y="11010"/>
                    <a:pt x="18727" y="11010"/>
                  </a:cubicBezTo>
                  <a:cubicBezTo>
                    <a:pt x="18275" y="11010"/>
                    <a:pt x="17824" y="10910"/>
                    <a:pt x="17414" y="10710"/>
                  </a:cubicBezTo>
                  <a:lnTo>
                    <a:pt x="1153" y="2365"/>
                  </a:lnTo>
                  <a:lnTo>
                    <a:pt x="1153" y="2252"/>
                  </a:lnTo>
                  <a:cubicBezTo>
                    <a:pt x="1154" y="1647"/>
                    <a:pt x="1645" y="1155"/>
                    <a:pt x="2251" y="1155"/>
                  </a:cubicBezTo>
                  <a:close/>
                  <a:moveTo>
                    <a:pt x="2250" y="1"/>
                  </a:moveTo>
                  <a:cubicBezTo>
                    <a:pt x="1010" y="1"/>
                    <a:pt x="0" y="1011"/>
                    <a:pt x="0" y="2252"/>
                  </a:cubicBezTo>
                  <a:lnTo>
                    <a:pt x="0" y="2716"/>
                  </a:lnTo>
                  <a:cubicBezTo>
                    <a:pt x="0" y="2932"/>
                    <a:pt x="121" y="3130"/>
                    <a:pt x="313" y="3229"/>
                  </a:cubicBezTo>
                  <a:lnTo>
                    <a:pt x="16899" y="11740"/>
                  </a:lnTo>
                  <a:cubicBezTo>
                    <a:pt x="17466" y="12016"/>
                    <a:pt x="18091" y="12160"/>
                    <a:pt x="18723" y="12160"/>
                  </a:cubicBezTo>
                  <a:cubicBezTo>
                    <a:pt x="18725" y="12160"/>
                    <a:pt x="18728" y="12160"/>
                    <a:pt x="18731" y="12160"/>
                  </a:cubicBezTo>
                  <a:cubicBezTo>
                    <a:pt x="18733" y="12160"/>
                    <a:pt x="18736" y="12160"/>
                    <a:pt x="18738" y="12160"/>
                  </a:cubicBezTo>
                  <a:cubicBezTo>
                    <a:pt x="19404" y="12160"/>
                    <a:pt x="20059" y="12000"/>
                    <a:pt x="20652" y="11694"/>
                  </a:cubicBezTo>
                  <a:lnTo>
                    <a:pt x="37533" y="3155"/>
                  </a:lnTo>
                  <a:cubicBezTo>
                    <a:pt x="37726" y="3057"/>
                    <a:pt x="37849" y="2859"/>
                    <a:pt x="37849" y="2642"/>
                  </a:cubicBezTo>
                  <a:lnTo>
                    <a:pt x="37849" y="2252"/>
                  </a:lnTo>
                  <a:cubicBezTo>
                    <a:pt x="37849" y="1011"/>
                    <a:pt x="36840" y="1"/>
                    <a:pt x="355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3920;p64">
              <a:extLst>
                <a:ext uri="{FF2B5EF4-FFF2-40B4-BE49-F238E27FC236}">
                  <a16:creationId xmlns:a16="http://schemas.microsoft.com/office/drawing/2014/main" id="{83D50FB2-1275-4304-94D9-54170AE0436D}"/>
                </a:ext>
              </a:extLst>
            </p:cNvPr>
            <p:cNvSpPr/>
            <p:nvPr/>
          </p:nvSpPr>
          <p:spPr>
            <a:xfrm>
              <a:off x="5394725" y="2005800"/>
              <a:ext cx="927275" cy="468050"/>
            </a:xfrm>
            <a:custGeom>
              <a:avLst/>
              <a:gdLst/>
              <a:ahLst/>
              <a:cxnLst/>
              <a:rect l="l" t="t" r="r" b="b"/>
              <a:pathLst>
                <a:path w="37091" h="18722" extrusionOk="0">
                  <a:moveTo>
                    <a:pt x="62" y="0"/>
                  </a:moveTo>
                  <a:cubicBezTo>
                    <a:pt x="28" y="0"/>
                    <a:pt x="0" y="28"/>
                    <a:pt x="0" y="61"/>
                  </a:cubicBezTo>
                  <a:lnTo>
                    <a:pt x="0" y="18661"/>
                  </a:lnTo>
                  <a:cubicBezTo>
                    <a:pt x="0" y="18695"/>
                    <a:pt x="28" y="18721"/>
                    <a:pt x="62" y="18721"/>
                  </a:cubicBezTo>
                  <a:lnTo>
                    <a:pt x="37031" y="18721"/>
                  </a:lnTo>
                  <a:cubicBezTo>
                    <a:pt x="37064" y="18721"/>
                    <a:pt x="37091" y="18695"/>
                    <a:pt x="37091" y="18661"/>
                  </a:cubicBezTo>
                  <a:lnTo>
                    <a:pt x="37091" y="61"/>
                  </a:lnTo>
                  <a:cubicBezTo>
                    <a:pt x="37091" y="28"/>
                    <a:pt x="37064" y="0"/>
                    <a:pt x="370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3921;p64">
              <a:extLst>
                <a:ext uri="{FF2B5EF4-FFF2-40B4-BE49-F238E27FC236}">
                  <a16:creationId xmlns:a16="http://schemas.microsoft.com/office/drawing/2014/main" id="{2D4F44B7-EA3B-467F-A8BF-9DAFF1907523}"/>
                </a:ext>
              </a:extLst>
            </p:cNvPr>
            <p:cNvSpPr/>
            <p:nvPr/>
          </p:nvSpPr>
          <p:spPr>
            <a:xfrm>
              <a:off x="5394725" y="2351400"/>
              <a:ext cx="140275" cy="251400"/>
            </a:xfrm>
            <a:custGeom>
              <a:avLst/>
              <a:gdLst/>
              <a:ahLst/>
              <a:cxnLst/>
              <a:rect l="l" t="t" r="r" b="b"/>
              <a:pathLst>
                <a:path w="5611" h="10056" extrusionOk="0">
                  <a:moveTo>
                    <a:pt x="0" y="1"/>
                  </a:moveTo>
                  <a:lnTo>
                    <a:pt x="0" y="10056"/>
                  </a:lnTo>
                  <a:lnTo>
                    <a:pt x="5610" y="359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3922;p64">
              <a:extLst>
                <a:ext uri="{FF2B5EF4-FFF2-40B4-BE49-F238E27FC236}">
                  <a16:creationId xmlns:a16="http://schemas.microsoft.com/office/drawing/2014/main" id="{06E01CB4-DC37-4D59-B097-D8A54BBBD697}"/>
                </a:ext>
              </a:extLst>
            </p:cNvPr>
            <p:cNvSpPr/>
            <p:nvPr/>
          </p:nvSpPr>
          <p:spPr>
            <a:xfrm>
              <a:off x="5618200" y="2200325"/>
              <a:ext cx="99875" cy="96125"/>
            </a:xfrm>
            <a:custGeom>
              <a:avLst/>
              <a:gdLst/>
              <a:ahLst/>
              <a:cxnLst/>
              <a:rect l="l" t="t" r="r" b="b"/>
              <a:pathLst>
                <a:path w="3995" h="3845" extrusionOk="0">
                  <a:moveTo>
                    <a:pt x="2075" y="1"/>
                  </a:moveTo>
                  <a:cubicBezTo>
                    <a:pt x="1574" y="1"/>
                    <a:pt x="1082" y="196"/>
                    <a:pt x="714" y="564"/>
                  </a:cubicBezTo>
                  <a:cubicBezTo>
                    <a:pt x="165" y="1113"/>
                    <a:pt x="1" y="1939"/>
                    <a:pt x="297" y="2658"/>
                  </a:cubicBezTo>
                  <a:cubicBezTo>
                    <a:pt x="595" y="3375"/>
                    <a:pt x="1296" y="3844"/>
                    <a:pt x="2073" y="3844"/>
                  </a:cubicBezTo>
                  <a:cubicBezTo>
                    <a:pt x="3134" y="3844"/>
                    <a:pt x="3995" y="2983"/>
                    <a:pt x="3995" y="1923"/>
                  </a:cubicBezTo>
                  <a:cubicBezTo>
                    <a:pt x="3995" y="1145"/>
                    <a:pt x="3526" y="444"/>
                    <a:pt x="2809" y="146"/>
                  </a:cubicBezTo>
                  <a:cubicBezTo>
                    <a:pt x="2571" y="48"/>
                    <a:pt x="2322" y="1"/>
                    <a:pt x="20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3923;p64">
              <a:extLst>
                <a:ext uri="{FF2B5EF4-FFF2-40B4-BE49-F238E27FC236}">
                  <a16:creationId xmlns:a16="http://schemas.microsoft.com/office/drawing/2014/main" id="{493824F9-4AFA-4DC6-8B87-AA2B881A722A}"/>
                </a:ext>
              </a:extLst>
            </p:cNvPr>
            <p:cNvSpPr/>
            <p:nvPr/>
          </p:nvSpPr>
          <p:spPr>
            <a:xfrm>
              <a:off x="5824050" y="2200325"/>
              <a:ext cx="99925" cy="96125"/>
            </a:xfrm>
            <a:custGeom>
              <a:avLst/>
              <a:gdLst/>
              <a:ahLst/>
              <a:cxnLst/>
              <a:rect l="l" t="t" r="r" b="b"/>
              <a:pathLst>
                <a:path w="3997" h="3845" extrusionOk="0">
                  <a:moveTo>
                    <a:pt x="2076" y="1"/>
                  </a:moveTo>
                  <a:cubicBezTo>
                    <a:pt x="1575" y="1"/>
                    <a:pt x="1084" y="196"/>
                    <a:pt x="716" y="564"/>
                  </a:cubicBezTo>
                  <a:cubicBezTo>
                    <a:pt x="165" y="1113"/>
                    <a:pt x="1" y="1939"/>
                    <a:pt x="298" y="2658"/>
                  </a:cubicBezTo>
                  <a:cubicBezTo>
                    <a:pt x="596" y="3375"/>
                    <a:pt x="1296" y="3844"/>
                    <a:pt x="2074" y="3844"/>
                  </a:cubicBezTo>
                  <a:cubicBezTo>
                    <a:pt x="3135" y="3844"/>
                    <a:pt x="3996" y="2983"/>
                    <a:pt x="3996" y="1923"/>
                  </a:cubicBezTo>
                  <a:cubicBezTo>
                    <a:pt x="3996" y="1145"/>
                    <a:pt x="3527" y="444"/>
                    <a:pt x="2809" y="146"/>
                  </a:cubicBezTo>
                  <a:cubicBezTo>
                    <a:pt x="2572" y="48"/>
                    <a:pt x="2323" y="1"/>
                    <a:pt x="20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3924;p64">
              <a:extLst>
                <a:ext uri="{FF2B5EF4-FFF2-40B4-BE49-F238E27FC236}">
                  <a16:creationId xmlns:a16="http://schemas.microsoft.com/office/drawing/2014/main" id="{5871E1B9-A063-4B90-86E7-E85D8DC789EF}"/>
                </a:ext>
              </a:extLst>
            </p:cNvPr>
            <p:cNvSpPr/>
            <p:nvPr/>
          </p:nvSpPr>
          <p:spPr>
            <a:xfrm>
              <a:off x="6029975" y="2200325"/>
              <a:ext cx="99875" cy="96125"/>
            </a:xfrm>
            <a:custGeom>
              <a:avLst/>
              <a:gdLst/>
              <a:ahLst/>
              <a:cxnLst/>
              <a:rect l="l" t="t" r="r" b="b"/>
              <a:pathLst>
                <a:path w="3995" h="3845" extrusionOk="0">
                  <a:moveTo>
                    <a:pt x="2074" y="1"/>
                  </a:moveTo>
                  <a:cubicBezTo>
                    <a:pt x="1574" y="1"/>
                    <a:pt x="1082" y="196"/>
                    <a:pt x="714" y="564"/>
                  </a:cubicBezTo>
                  <a:cubicBezTo>
                    <a:pt x="165" y="1113"/>
                    <a:pt x="0" y="1939"/>
                    <a:pt x="298" y="2658"/>
                  </a:cubicBezTo>
                  <a:cubicBezTo>
                    <a:pt x="595" y="3375"/>
                    <a:pt x="1296" y="3844"/>
                    <a:pt x="2073" y="3844"/>
                  </a:cubicBezTo>
                  <a:cubicBezTo>
                    <a:pt x="3135" y="3844"/>
                    <a:pt x="3995" y="2983"/>
                    <a:pt x="3995" y="1923"/>
                  </a:cubicBezTo>
                  <a:cubicBezTo>
                    <a:pt x="3995" y="1145"/>
                    <a:pt x="3527" y="444"/>
                    <a:pt x="2808" y="146"/>
                  </a:cubicBezTo>
                  <a:cubicBezTo>
                    <a:pt x="2571" y="48"/>
                    <a:pt x="2322" y="1"/>
                    <a:pt x="20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3925;p64">
              <a:extLst>
                <a:ext uri="{FF2B5EF4-FFF2-40B4-BE49-F238E27FC236}">
                  <a16:creationId xmlns:a16="http://schemas.microsoft.com/office/drawing/2014/main" id="{39561ED0-42E9-436A-9D6E-8AFFAE061557}"/>
                </a:ext>
              </a:extLst>
            </p:cNvPr>
            <p:cNvSpPr/>
            <p:nvPr/>
          </p:nvSpPr>
          <p:spPr>
            <a:xfrm>
              <a:off x="1157425" y="3075450"/>
              <a:ext cx="875850" cy="648650"/>
            </a:xfrm>
            <a:custGeom>
              <a:avLst/>
              <a:gdLst/>
              <a:ahLst/>
              <a:cxnLst/>
              <a:rect l="l" t="t" r="r" b="b"/>
              <a:pathLst>
                <a:path w="35034" h="25946" extrusionOk="0">
                  <a:moveTo>
                    <a:pt x="32761" y="5477"/>
                  </a:moveTo>
                  <a:lnTo>
                    <a:pt x="31445" y="10363"/>
                  </a:lnTo>
                  <a:lnTo>
                    <a:pt x="31445" y="5477"/>
                  </a:lnTo>
                  <a:close/>
                  <a:moveTo>
                    <a:pt x="12979" y="5477"/>
                  </a:moveTo>
                  <a:lnTo>
                    <a:pt x="12979" y="13779"/>
                  </a:lnTo>
                  <a:lnTo>
                    <a:pt x="12542" y="13779"/>
                  </a:lnTo>
                  <a:lnTo>
                    <a:pt x="9775" y="5477"/>
                  </a:lnTo>
                  <a:close/>
                  <a:moveTo>
                    <a:pt x="18491" y="5477"/>
                  </a:moveTo>
                  <a:lnTo>
                    <a:pt x="18490" y="13779"/>
                  </a:lnTo>
                  <a:lnTo>
                    <a:pt x="14913" y="13779"/>
                  </a:lnTo>
                  <a:lnTo>
                    <a:pt x="14913" y="5477"/>
                  </a:lnTo>
                  <a:close/>
                  <a:moveTo>
                    <a:pt x="24001" y="5477"/>
                  </a:moveTo>
                  <a:lnTo>
                    <a:pt x="24001" y="13779"/>
                  </a:lnTo>
                  <a:lnTo>
                    <a:pt x="20423" y="13779"/>
                  </a:lnTo>
                  <a:lnTo>
                    <a:pt x="20423" y="5477"/>
                  </a:lnTo>
                  <a:close/>
                  <a:moveTo>
                    <a:pt x="29513" y="5477"/>
                  </a:moveTo>
                  <a:lnTo>
                    <a:pt x="29513" y="13779"/>
                  </a:lnTo>
                  <a:lnTo>
                    <a:pt x="25935" y="13779"/>
                  </a:lnTo>
                  <a:lnTo>
                    <a:pt x="25935" y="5477"/>
                  </a:lnTo>
                  <a:close/>
                  <a:moveTo>
                    <a:pt x="16702" y="21222"/>
                  </a:moveTo>
                  <a:cubicBezTo>
                    <a:pt x="16881" y="21222"/>
                    <a:pt x="17063" y="21257"/>
                    <a:pt x="17235" y="21328"/>
                  </a:cubicBezTo>
                  <a:cubicBezTo>
                    <a:pt x="17757" y="21544"/>
                    <a:pt x="18097" y="22054"/>
                    <a:pt x="18097" y="22619"/>
                  </a:cubicBezTo>
                  <a:cubicBezTo>
                    <a:pt x="18095" y="23389"/>
                    <a:pt x="17472" y="24012"/>
                    <a:pt x="16702" y="24014"/>
                  </a:cubicBezTo>
                  <a:cubicBezTo>
                    <a:pt x="16137" y="24014"/>
                    <a:pt x="15627" y="23674"/>
                    <a:pt x="15411" y="23152"/>
                  </a:cubicBezTo>
                  <a:cubicBezTo>
                    <a:pt x="15195" y="22631"/>
                    <a:pt x="15315" y="22030"/>
                    <a:pt x="15713" y="21630"/>
                  </a:cubicBezTo>
                  <a:cubicBezTo>
                    <a:pt x="15981" y="21364"/>
                    <a:pt x="16338" y="21222"/>
                    <a:pt x="16702" y="21222"/>
                  </a:cubicBezTo>
                  <a:close/>
                  <a:moveTo>
                    <a:pt x="26937" y="21222"/>
                  </a:moveTo>
                  <a:cubicBezTo>
                    <a:pt x="27116" y="21222"/>
                    <a:pt x="27298" y="21257"/>
                    <a:pt x="27470" y="21328"/>
                  </a:cubicBezTo>
                  <a:cubicBezTo>
                    <a:pt x="27992" y="21544"/>
                    <a:pt x="28331" y="22054"/>
                    <a:pt x="28331" y="22619"/>
                  </a:cubicBezTo>
                  <a:cubicBezTo>
                    <a:pt x="28330" y="23388"/>
                    <a:pt x="27706" y="24012"/>
                    <a:pt x="26938" y="24014"/>
                  </a:cubicBezTo>
                  <a:lnTo>
                    <a:pt x="26936" y="24014"/>
                  </a:lnTo>
                  <a:cubicBezTo>
                    <a:pt x="26371" y="24014"/>
                    <a:pt x="25863" y="23674"/>
                    <a:pt x="25646" y="23152"/>
                  </a:cubicBezTo>
                  <a:cubicBezTo>
                    <a:pt x="25430" y="22631"/>
                    <a:pt x="25550" y="22030"/>
                    <a:pt x="25949" y="21630"/>
                  </a:cubicBezTo>
                  <a:cubicBezTo>
                    <a:pt x="26216" y="21364"/>
                    <a:pt x="26573" y="21222"/>
                    <a:pt x="26937" y="21222"/>
                  </a:cubicBezTo>
                  <a:close/>
                  <a:moveTo>
                    <a:pt x="955" y="1"/>
                  </a:moveTo>
                  <a:cubicBezTo>
                    <a:pt x="426" y="7"/>
                    <a:pt x="1" y="437"/>
                    <a:pt x="1" y="966"/>
                  </a:cubicBezTo>
                  <a:cubicBezTo>
                    <a:pt x="1" y="1496"/>
                    <a:pt x="426" y="1927"/>
                    <a:pt x="955" y="1933"/>
                  </a:cubicBezTo>
                  <a:lnTo>
                    <a:pt x="6557" y="1933"/>
                  </a:lnTo>
                  <a:lnTo>
                    <a:pt x="12635" y="20168"/>
                  </a:lnTo>
                  <a:cubicBezTo>
                    <a:pt x="12766" y="20563"/>
                    <a:pt x="13136" y="20829"/>
                    <a:pt x="13552" y="20829"/>
                  </a:cubicBezTo>
                  <a:lnTo>
                    <a:pt x="13903" y="20829"/>
                  </a:lnTo>
                  <a:cubicBezTo>
                    <a:pt x="13571" y="21347"/>
                    <a:pt x="13373" y="21959"/>
                    <a:pt x="13373" y="22617"/>
                  </a:cubicBezTo>
                  <a:cubicBezTo>
                    <a:pt x="13373" y="24454"/>
                    <a:pt x="14866" y="25946"/>
                    <a:pt x="16702" y="25946"/>
                  </a:cubicBezTo>
                  <a:cubicBezTo>
                    <a:pt x="18537" y="25946"/>
                    <a:pt x="20030" y="24454"/>
                    <a:pt x="20030" y="22617"/>
                  </a:cubicBezTo>
                  <a:cubicBezTo>
                    <a:pt x="20029" y="21983"/>
                    <a:pt x="19844" y="21362"/>
                    <a:pt x="19499" y="20829"/>
                  </a:cubicBezTo>
                  <a:lnTo>
                    <a:pt x="24139" y="20829"/>
                  </a:lnTo>
                  <a:cubicBezTo>
                    <a:pt x="23807" y="21347"/>
                    <a:pt x="23608" y="21959"/>
                    <a:pt x="23608" y="22617"/>
                  </a:cubicBezTo>
                  <a:cubicBezTo>
                    <a:pt x="23608" y="24454"/>
                    <a:pt x="25101" y="25946"/>
                    <a:pt x="26936" y="25946"/>
                  </a:cubicBezTo>
                  <a:cubicBezTo>
                    <a:pt x="28772" y="25946"/>
                    <a:pt x="30265" y="24454"/>
                    <a:pt x="30265" y="22617"/>
                  </a:cubicBezTo>
                  <a:cubicBezTo>
                    <a:pt x="30264" y="21983"/>
                    <a:pt x="30079" y="21362"/>
                    <a:pt x="29735" y="20829"/>
                  </a:cubicBezTo>
                  <a:lnTo>
                    <a:pt x="30480" y="20829"/>
                  </a:lnTo>
                  <a:cubicBezTo>
                    <a:pt x="31013" y="20829"/>
                    <a:pt x="31446" y="20396"/>
                    <a:pt x="31446" y="19862"/>
                  </a:cubicBezTo>
                  <a:cubicBezTo>
                    <a:pt x="31446" y="19329"/>
                    <a:pt x="31013" y="18896"/>
                    <a:pt x="30480" y="18896"/>
                  </a:cubicBezTo>
                  <a:lnTo>
                    <a:pt x="14249" y="18896"/>
                  </a:lnTo>
                  <a:lnTo>
                    <a:pt x="13187" y="15711"/>
                  </a:lnTo>
                  <a:lnTo>
                    <a:pt x="31266" y="15711"/>
                  </a:lnTo>
                  <a:cubicBezTo>
                    <a:pt x="31703" y="15711"/>
                    <a:pt x="32086" y="15418"/>
                    <a:pt x="32200" y="14996"/>
                  </a:cubicBezTo>
                  <a:lnTo>
                    <a:pt x="34955" y="4761"/>
                  </a:lnTo>
                  <a:cubicBezTo>
                    <a:pt x="35034" y="4471"/>
                    <a:pt x="34971" y="4160"/>
                    <a:pt x="34789" y="3922"/>
                  </a:cubicBezTo>
                  <a:cubicBezTo>
                    <a:pt x="34606" y="3684"/>
                    <a:pt x="34325" y="3544"/>
                    <a:pt x="34025" y="3544"/>
                  </a:cubicBezTo>
                  <a:cubicBezTo>
                    <a:pt x="34024" y="3544"/>
                    <a:pt x="34023" y="3544"/>
                    <a:pt x="34022" y="3544"/>
                  </a:cubicBezTo>
                  <a:lnTo>
                    <a:pt x="9131" y="3544"/>
                  </a:lnTo>
                  <a:lnTo>
                    <a:pt x="8170" y="662"/>
                  </a:lnTo>
                  <a:cubicBezTo>
                    <a:pt x="8039" y="267"/>
                    <a:pt x="7670" y="1"/>
                    <a:pt x="7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3926;p64">
              <a:extLst>
                <a:ext uri="{FF2B5EF4-FFF2-40B4-BE49-F238E27FC236}">
                  <a16:creationId xmlns:a16="http://schemas.microsoft.com/office/drawing/2014/main" id="{56BD3F38-4EC6-4F64-8B43-6DAA9D1E0D07}"/>
                </a:ext>
              </a:extLst>
            </p:cNvPr>
            <p:cNvSpPr/>
            <p:nvPr/>
          </p:nvSpPr>
          <p:spPr>
            <a:xfrm>
              <a:off x="5604225" y="3056750"/>
              <a:ext cx="696275" cy="696225"/>
            </a:xfrm>
            <a:custGeom>
              <a:avLst/>
              <a:gdLst/>
              <a:ahLst/>
              <a:cxnLst/>
              <a:rect l="l" t="t" r="r" b="b"/>
              <a:pathLst>
                <a:path w="27851" h="27849" extrusionOk="0">
                  <a:moveTo>
                    <a:pt x="10436" y="2243"/>
                  </a:moveTo>
                  <a:lnTo>
                    <a:pt x="10436" y="2243"/>
                  </a:lnTo>
                  <a:cubicBezTo>
                    <a:pt x="9791" y="3179"/>
                    <a:pt x="9237" y="4378"/>
                    <a:pt x="8796" y="5784"/>
                  </a:cubicBezTo>
                  <a:lnTo>
                    <a:pt x="4868" y="5784"/>
                  </a:lnTo>
                  <a:cubicBezTo>
                    <a:pt x="6351" y="4138"/>
                    <a:pt x="8263" y="2893"/>
                    <a:pt x="10436" y="2243"/>
                  </a:cubicBezTo>
                  <a:close/>
                  <a:moveTo>
                    <a:pt x="13925" y="1729"/>
                  </a:moveTo>
                  <a:cubicBezTo>
                    <a:pt x="15095" y="1729"/>
                    <a:pt x="16336" y="3240"/>
                    <a:pt x="17221" y="5784"/>
                  </a:cubicBezTo>
                  <a:lnTo>
                    <a:pt x="10630" y="5784"/>
                  </a:lnTo>
                  <a:cubicBezTo>
                    <a:pt x="11514" y="3241"/>
                    <a:pt x="12756" y="1729"/>
                    <a:pt x="13925" y="1729"/>
                  </a:cubicBezTo>
                  <a:close/>
                  <a:moveTo>
                    <a:pt x="17414" y="2243"/>
                  </a:moveTo>
                  <a:cubicBezTo>
                    <a:pt x="19588" y="2893"/>
                    <a:pt x="21501" y="4138"/>
                    <a:pt x="22981" y="5784"/>
                  </a:cubicBezTo>
                  <a:lnTo>
                    <a:pt x="19053" y="5784"/>
                  </a:lnTo>
                  <a:cubicBezTo>
                    <a:pt x="18614" y="4378"/>
                    <a:pt x="18058" y="3179"/>
                    <a:pt x="17414" y="2243"/>
                  </a:cubicBezTo>
                  <a:close/>
                  <a:moveTo>
                    <a:pt x="8341" y="7512"/>
                  </a:moveTo>
                  <a:cubicBezTo>
                    <a:pt x="7971" y="9176"/>
                    <a:pt x="7746" y="11047"/>
                    <a:pt x="7695" y="13060"/>
                  </a:cubicBezTo>
                  <a:lnTo>
                    <a:pt x="1774" y="13060"/>
                  </a:lnTo>
                  <a:cubicBezTo>
                    <a:pt x="1910" y="11092"/>
                    <a:pt x="2528" y="9188"/>
                    <a:pt x="3570" y="7512"/>
                  </a:cubicBezTo>
                  <a:close/>
                  <a:moveTo>
                    <a:pt x="17724" y="7512"/>
                  </a:moveTo>
                  <a:cubicBezTo>
                    <a:pt x="18111" y="9112"/>
                    <a:pt x="18364" y="10984"/>
                    <a:pt x="18421" y="13060"/>
                  </a:cubicBezTo>
                  <a:lnTo>
                    <a:pt x="9431" y="13060"/>
                  </a:lnTo>
                  <a:cubicBezTo>
                    <a:pt x="9487" y="10984"/>
                    <a:pt x="9740" y="9111"/>
                    <a:pt x="10128" y="7512"/>
                  </a:cubicBezTo>
                  <a:close/>
                  <a:moveTo>
                    <a:pt x="24280" y="7512"/>
                  </a:moveTo>
                  <a:cubicBezTo>
                    <a:pt x="25322" y="9188"/>
                    <a:pt x="25939" y="11093"/>
                    <a:pt x="26077" y="13060"/>
                  </a:cubicBezTo>
                  <a:lnTo>
                    <a:pt x="20155" y="13060"/>
                  </a:lnTo>
                  <a:cubicBezTo>
                    <a:pt x="20105" y="11047"/>
                    <a:pt x="19879" y="9176"/>
                    <a:pt x="19510" y="7512"/>
                  </a:cubicBezTo>
                  <a:close/>
                  <a:moveTo>
                    <a:pt x="7695" y="14789"/>
                  </a:moveTo>
                  <a:cubicBezTo>
                    <a:pt x="7754" y="17158"/>
                    <a:pt x="8055" y="19334"/>
                    <a:pt x="8548" y="21202"/>
                  </a:cubicBezTo>
                  <a:lnTo>
                    <a:pt x="4162" y="21202"/>
                  </a:lnTo>
                  <a:cubicBezTo>
                    <a:pt x="2766" y="19338"/>
                    <a:pt x="1936" y="17112"/>
                    <a:pt x="1772" y="14789"/>
                  </a:cubicBezTo>
                  <a:close/>
                  <a:moveTo>
                    <a:pt x="18421" y="14789"/>
                  </a:moveTo>
                  <a:cubicBezTo>
                    <a:pt x="18355" y="17252"/>
                    <a:pt x="18009" y="19429"/>
                    <a:pt x="17495" y="21202"/>
                  </a:cubicBezTo>
                  <a:lnTo>
                    <a:pt x="10356" y="21202"/>
                  </a:lnTo>
                  <a:cubicBezTo>
                    <a:pt x="9841" y="19429"/>
                    <a:pt x="9497" y="17252"/>
                    <a:pt x="9430" y="14789"/>
                  </a:cubicBezTo>
                  <a:close/>
                  <a:moveTo>
                    <a:pt x="26077" y="14788"/>
                  </a:moveTo>
                  <a:cubicBezTo>
                    <a:pt x="25914" y="17112"/>
                    <a:pt x="25085" y="19338"/>
                    <a:pt x="23689" y="21202"/>
                  </a:cubicBezTo>
                  <a:lnTo>
                    <a:pt x="19302" y="21202"/>
                  </a:lnTo>
                  <a:cubicBezTo>
                    <a:pt x="19795" y="19334"/>
                    <a:pt x="20096" y="17158"/>
                    <a:pt x="20155" y="14788"/>
                  </a:cubicBezTo>
                  <a:close/>
                  <a:moveTo>
                    <a:pt x="9090" y="22930"/>
                  </a:moveTo>
                  <a:cubicBezTo>
                    <a:pt x="9474" y="23968"/>
                    <a:pt x="9926" y="24868"/>
                    <a:pt x="10436" y="25606"/>
                  </a:cubicBezTo>
                  <a:cubicBezTo>
                    <a:pt x="8662" y="25075"/>
                    <a:pt x="7064" y="24146"/>
                    <a:pt x="5729" y="22930"/>
                  </a:cubicBezTo>
                  <a:close/>
                  <a:moveTo>
                    <a:pt x="22121" y="22930"/>
                  </a:moveTo>
                  <a:cubicBezTo>
                    <a:pt x="20786" y="24146"/>
                    <a:pt x="19187" y="25075"/>
                    <a:pt x="17414" y="25606"/>
                  </a:cubicBezTo>
                  <a:cubicBezTo>
                    <a:pt x="17924" y="24868"/>
                    <a:pt x="18376" y="23968"/>
                    <a:pt x="18760" y="22930"/>
                  </a:cubicBezTo>
                  <a:close/>
                  <a:moveTo>
                    <a:pt x="16889" y="22930"/>
                  </a:moveTo>
                  <a:cubicBezTo>
                    <a:pt x="16040" y="24945"/>
                    <a:pt x="14954" y="26121"/>
                    <a:pt x="13925" y="26121"/>
                  </a:cubicBezTo>
                  <a:cubicBezTo>
                    <a:pt x="12895" y="26121"/>
                    <a:pt x="11811" y="24945"/>
                    <a:pt x="10961" y="22930"/>
                  </a:cubicBezTo>
                  <a:close/>
                  <a:moveTo>
                    <a:pt x="13925" y="0"/>
                  </a:moveTo>
                  <a:cubicBezTo>
                    <a:pt x="6248" y="0"/>
                    <a:pt x="1" y="6246"/>
                    <a:pt x="1" y="13925"/>
                  </a:cubicBezTo>
                  <a:cubicBezTo>
                    <a:pt x="1" y="21602"/>
                    <a:pt x="6248" y="27849"/>
                    <a:pt x="13925" y="27849"/>
                  </a:cubicBezTo>
                  <a:cubicBezTo>
                    <a:pt x="21604" y="27849"/>
                    <a:pt x="27851" y="21603"/>
                    <a:pt x="27851" y="13925"/>
                  </a:cubicBezTo>
                  <a:cubicBezTo>
                    <a:pt x="27851" y="6246"/>
                    <a:pt x="21605" y="0"/>
                    <a:pt x="139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793324310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9F0DC-5688-4831-A7B2-A943B8135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1- Backup and Recovery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205037-E01E-404C-9D3F-6DA7CFAA90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6624" y="1012122"/>
            <a:ext cx="6995703" cy="4006608"/>
          </a:xfrm>
        </p:spPr>
        <p:txBody>
          <a:bodyPr/>
          <a:lstStyle/>
          <a:p>
            <a:pPr marL="114300" indent="0">
              <a:buNone/>
            </a:pPr>
            <a:r>
              <a:rPr lang="en-US" b="1" dirty="0"/>
              <a:t>The most effective solution against many types of malware including ransomware.</a:t>
            </a:r>
          </a:p>
          <a:p>
            <a:pPr marL="114300" indent="0">
              <a:buNone/>
            </a:pPr>
            <a:endParaRPr lang="en-US" b="1" dirty="0"/>
          </a:p>
          <a:p>
            <a:pPr marL="114300" indent="0">
              <a:buNone/>
            </a:pPr>
            <a:endParaRPr lang="en-US" b="1" dirty="0"/>
          </a:p>
          <a:p>
            <a:pPr marL="114300" indent="0">
              <a:buNone/>
            </a:pPr>
            <a:endParaRPr lang="en-US" b="1" dirty="0"/>
          </a:p>
          <a:p>
            <a:pPr marL="114300" indent="0">
              <a:buNone/>
            </a:pPr>
            <a:endParaRPr lang="en-US" b="1" dirty="0"/>
          </a:p>
          <a:p>
            <a:pPr marL="114300" indent="0">
              <a:buNone/>
            </a:pPr>
            <a:endParaRPr lang="en-US" b="1" dirty="0"/>
          </a:p>
          <a:p>
            <a:pPr marL="114300" indent="0">
              <a:buNone/>
            </a:pPr>
            <a:endParaRPr lang="en-US" b="1" dirty="0"/>
          </a:p>
          <a:p>
            <a:pPr marL="114300" indent="0">
              <a:buNone/>
            </a:pPr>
            <a:endParaRPr lang="en-US" b="1" dirty="0"/>
          </a:p>
          <a:p>
            <a:pPr marL="114300" indent="0">
              <a:buNone/>
            </a:pPr>
            <a:r>
              <a:rPr lang="en-US" b="1" dirty="0"/>
              <a:t>How and when? </a:t>
            </a:r>
          </a:p>
          <a:p>
            <a:pPr marL="114300" indent="0">
              <a:buNone/>
            </a:pPr>
            <a:endParaRPr lang="en-US" sz="1100" b="1" dirty="0"/>
          </a:p>
          <a:p>
            <a:pPr marL="914400">
              <a:buFont typeface="Wingdings" panose="05000000000000000000" pitchFamily="2" charset="2"/>
              <a:buChar char="v"/>
            </a:pPr>
            <a:r>
              <a:rPr lang="en-US" b="1" dirty="0"/>
              <a:t>Recovery point objective (RPO).</a:t>
            </a:r>
          </a:p>
          <a:p>
            <a:pPr marL="914400">
              <a:buFont typeface="Wingdings" panose="05000000000000000000" pitchFamily="2" charset="2"/>
              <a:buChar char="v"/>
            </a:pPr>
            <a:r>
              <a:rPr lang="en-US" b="1" dirty="0"/>
              <a:t>Recovery time objective (RTO).</a:t>
            </a: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FB5C07DF-60EE-4699-BDAC-70DF2EFCAF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7910" y="2116059"/>
            <a:ext cx="6268180" cy="1218278"/>
          </a:xfrm>
          <a:prstGeom prst="rect">
            <a:avLst/>
          </a:prstGeom>
        </p:spPr>
      </p:pic>
      <p:grpSp>
        <p:nvGrpSpPr>
          <p:cNvPr id="7" name="Google Shape;917;p38">
            <a:extLst>
              <a:ext uri="{FF2B5EF4-FFF2-40B4-BE49-F238E27FC236}">
                <a16:creationId xmlns:a16="http://schemas.microsoft.com/office/drawing/2014/main" id="{C0691169-26C9-41E2-8DF8-AD8B4B9401A4}"/>
              </a:ext>
            </a:extLst>
          </p:cNvPr>
          <p:cNvGrpSpPr/>
          <p:nvPr/>
        </p:nvGrpSpPr>
        <p:grpSpPr>
          <a:xfrm>
            <a:off x="8052975" y="152132"/>
            <a:ext cx="852476" cy="911786"/>
            <a:chOff x="1251950" y="238125"/>
            <a:chExt cx="5082775" cy="5238050"/>
          </a:xfrm>
        </p:grpSpPr>
        <p:sp>
          <p:nvSpPr>
            <p:cNvPr id="8" name="Google Shape;918;p38">
              <a:extLst>
                <a:ext uri="{FF2B5EF4-FFF2-40B4-BE49-F238E27FC236}">
                  <a16:creationId xmlns:a16="http://schemas.microsoft.com/office/drawing/2014/main" id="{A9387324-7B45-4BF4-B6F7-7E507B54AE51}"/>
                </a:ext>
              </a:extLst>
            </p:cNvPr>
            <p:cNvSpPr/>
            <p:nvPr/>
          </p:nvSpPr>
          <p:spPr>
            <a:xfrm>
              <a:off x="1251950" y="962350"/>
              <a:ext cx="5082775" cy="3929850"/>
            </a:xfrm>
            <a:custGeom>
              <a:avLst/>
              <a:gdLst/>
              <a:ahLst/>
              <a:cxnLst/>
              <a:rect l="l" t="t" r="r" b="b"/>
              <a:pathLst>
                <a:path w="203311" h="157194" extrusionOk="0">
                  <a:moveTo>
                    <a:pt x="100885" y="1"/>
                  </a:moveTo>
                  <a:cubicBezTo>
                    <a:pt x="92874" y="1"/>
                    <a:pt x="84783" y="1283"/>
                    <a:pt x="76806" y="4068"/>
                  </a:cubicBezTo>
                  <a:cubicBezTo>
                    <a:pt x="49058" y="13751"/>
                    <a:pt x="26114" y="37738"/>
                    <a:pt x="13638" y="64467"/>
                  </a:cubicBezTo>
                  <a:cubicBezTo>
                    <a:pt x="4861" y="83276"/>
                    <a:pt x="0" y="107645"/>
                    <a:pt x="5342" y="128126"/>
                  </a:cubicBezTo>
                  <a:cubicBezTo>
                    <a:pt x="9982" y="145910"/>
                    <a:pt x="24797" y="153812"/>
                    <a:pt x="41740" y="155082"/>
                  </a:cubicBezTo>
                  <a:cubicBezTo>
                    <a:pt x="48780" y="155610"/>
                    <a:pt x="55827" y="155798"/>
                    <a:pt x="62878" y="155798"/>
                  </a:cubicBezTo>
                  <a:cubicBezTo>
                    <a:pt x="80424" y="155798"/>
                    <a:pt x="97992" y="154632"/>
                    <a:pt x="115534" y="154632"/>
                  </a:cubicBezTo>
                  <a:cubicBezTo>
                    <a:pt x="117772" y="154632"/>
                    <a:pt x="120009" y="154651"/>
                    <a:pt x="122246" y="154694"/>
                  </a:cubicBezTo>
                  <a:cubicBezTo>
                    <a:pt x="132898" y="154898"/>
                    <a:pt x="146681" y="157193"/>
                    <a:pt x="159730" y="157193"/>
                  </a:cubicBezTo>
                  <a:cubicBezTo>
                    <a:pt x="169995" y="157193"/>
                    <a:pt x="179806" y="155773"/>
                    <a:pt x="187279" y="150796"/>
                  </a:cubicBezTo>
                  <a:cubicBezTo>
                    <a:pt x="203310" y="140121"/>
                    <a:pt x="202308" y="116877"/>
                    <a:pt x="200551" y="99803"/>
                  </a:cubicBezTo>
                  <a:cubicBezTo>
                    <a:pt x="197934" y="74371"/>
                    <a:pt x="185913" y="50155"/>
                    <a:pt x="168784" y="31885"/>
                  </a:cubicBezTo>
                  <a:cubicBezTo>
                    <a:pt x="151059" y="12980"/>
                    <a:pt x="126371" y="1"/>
                    <a:pt x="100885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19;p38">
              <a:extLst>
                <a:ext uri="{FF2B5EF4-FFF2-40B4-BE49-F238E27FC236}">
                  <a16:creationId xmlns:a16="http://schemas.microsoft.com/office/drawing/2014/main" id="{81E4E79D-EB31-4B44-97BD-2E716BFF5C51}"/>
                </a:ext>
              </a:extLst>
            </p:cNvPr>
            <p:cNvSpPr/>
            <p:nvPr/>
          </p:nvSpPr>
          <p:spPr>
            <a:xfrm>
              <a:off x="1528800" y="3002450"/>
              <a:ext cx="528750" cy="818750"/>
            </a:xfrm>
            <a:custGeom>
              <a:avLst/>
              <a:gdLst/>
              <a:ahLst/>
              <a:cxnLst/>
              <a:rect l="l" t="t" r="r" b="b"/>
              <a:pathLst>
                <a:path w="21150" h="32750" extrusionOk="0">
                  <a:moveTo>
                    <a:pt x="10575" y="732"/>
                  </a:moveTo>
                  <a:lnTo>
                    <a:pt x="20195" y="12842"/>
                  </a:lnTo>
                  <a:lnTo>
                    <a:pt x="16789" y="12842"/>
                  </a:lnTo>
                  <a:cubicBezTo>
                    <a:pt x="16788" y="12842"/>
                    <a:pt x="16788" y="12842"/>
                    <a:pt x="16787" y="12842"/>
                  </a:cubicBezTo>
                  <a:cubicBezTo>
                    <a:pt x="16631" y="12842"/>
                    <a:pt x="16505" y="12969"/>
                    <a:pt x="16506" y="13125"/>
                  </a:cubicBezTo>
                  <a:lnTo>
                    <a:pt x="16506" y="32184"/>
                  </a:lnTo>
                  <a:lnTo>
                    <a:pt x="4643" y="32184"/>
                  </a:lnTo>
                  <a:lnTo>
                    <a:pt x="4644" y="13124"/>
                  </a:lnTo>
                  <a:cubicBezTo>
                    <a:pt x="4644" y="12968"/>
                    <a:pt x="4517" y="12841"/>
                    <a:pt x="4361" y="12841"/>
                  </a:cubicBezTo>
                  <a:lnTo>
                    <a:pt x="955" y="12841"/>
                  </a:lnTo>
                  <a:lnTo>
                    <a:pt x="10575" y="732"/>
                  </a:lnTo>
                  <a:close/>
                  <a:moveTo>
                    <a:pt x="10575" y="0"/>
                  </a:moveTo>
                  <a:cubicBezTo>
                    <a:pt x="10491" y="0"/>
                    <a:pt x="10407" y="34"/>
                    <a:pt x="10354" y="102"/>
                  </a:cubicBezTo>
                  <a:lnTo>
                    <a:pt x="148" y="12949"/>
                  </a:lnTo>
                  <a:cubicBezTo>
                    <a:pt x="0" y="13135"/>
                    <a:pt x="133" y="13408"/>
                    <a:pt x="370" y="13408"/>
                  </a:cubicBezTo>
                  <a:lnTo>
                    <a:pt x="4078" y="13408"/>
                  </a:lnTo>
                  <a:lnTo>
                    <a:pt x="4078" y="32467"/>
                  </a:lnTo>
                  <a:cubicBezTo>
                    <a:pt x="4078" y="32623"/>
                    <a:pt x="4205" y="32750"/>
                    <a:pt x="4361" y="32750"/>
                  </a:cubicBezTo>
                  <a:lnTo>
                    <a:pt x="16789" y="32750"/>
                  </a:lnTo>
                  <a:cubicBezTo>
                    <a:pt x="16790" y="32750"/>
                    <a:pt x="16790" y="32750"/>
                    <a:pt x="16791" y="32750"/>
                  </a:cubicBezTo>
                  <a:cubicBezTo>
                    <a:pt x="16947" y="32750"/>
                    <a:pt x="17072" y="32623"/>
                    <a:pt x="17072" y="32467"/>
                  </a:cubicBezTo>
                  <a:lnTo>
                    <a:pt x="17072" y="13408"/>
                  </a:lnTo>
                  <a:lnTo>
                    <a:pt x="20781" y="13408"/>
                  </a:lnTo>
                  <a:cubicBezTo>
                    <a:pt x="21017" y="13408"/>
                    <a:pt x="21149" y="13135"/>
                    <a:pt x="21003" y="12949"/>
                  </a:cubicBezTo>
                  <a:lnTo>
                    <a:pt x="10796" y="102"/>
                  </a:lnTo>
                  <a:cubicBezTo>
                    <a:pt x="10743" y="34"/>
                    <a:pt x="10659" y="0"/>
                    <a:pt x="105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920;p38">
              <a:extLst>
                <a:ext uri="{FF2B5EF4-FFF2-40B4-BE49-F238E27FC236}">
                  <a16:creationId xmlns:a16="http://schemas.microsoft.com/office/drawing/2014/main" id="{65E1F260-EF5D-4556-9491-C46865FF01A8}"/>
                </a:ext>
              </a:extLst>
            </p:cNvPr>
            <p:cNvSpPr/>
            <p:nvPr/>
          </p:nvSpPr>
          <p:spPr>
            <a:xfrm>
              <a:off x="4651250" y="3002450"/>
              <a:ext cx="528750" cy="818750"/>
            </a:xfrm>
            <a:custGeom>
              <a:avLst/>
              <a:gdLst/>
              <a:ahLst/>
              <a:cxnLst/>
              <a:rect l="l" t="t" r="r" b="b"/>
              <a:pathLst>
                <a:path w="21150" h="32750" extrusionOk="0">
                  <a:moveTo>
                    <a:pt x="10575" y="732"/>
                  </a:moveTo>
                  <a:lnTo>
                    <a:pt x="20195" y="12842"/>
                  </a:lnTo>
                  <a:lnTo>
                    <a:pt x="16788" y="12842"/>
                  </a:lnTo>
                  <a:cubicBezTo>
                    <a:pt x="16788" y="12842"/>
                    <a:pt x="16787" y="12842"/>
                    <a:pt x="16786" y="12842"/>
                  </a:cubicBezTo>
                  <a:cubicBezTo>
                    <a:pt x="16631" y="12842"/>
                    <a:pt x="16506" y="12969"/>
                    <a:pt x="16506" y="13125"/>
                  </a:cubicBezTo>
                  <a:lnTo>
                    <a:pt x="16506" y="32184"/>
                  </a:lnTo>
                  <a:lnTo>
                    <a:pt x="4644" y="32184"/>
                  </a:lnTo>
                  <a:lnTo>
                    <a:pt x="4645" y="13125"/>
                  </a:lnTo>
                  <a:cubicBezTo>
                    <a:pt x="4645" y="12969"/>
                    <a:pt x="4519" y="12842"/>
                    <a:pt x="4364" y="12842"/>
                  </a:cubicBezTo>
                  <a:cubicBezTo>
                    <a:pt x="4363" y="12842"/>
                    <a:pt x="4363" y="12842"/>
                    <a:pt x="4362" y="12842"/>
                  </a:cubicBezTo>
                  <a:lnTo>
                    <a:pt x="956" y="12842"/>
                  </a:lnTo>
                  <a:lnTo>
                    <a:pt x="10575" y="732"/>
                  </a:lnTo>
                  <a:close/>
                  <a:moveTo>
                    <a:pt x="10575" y="0"/>
                  </a:moveTo>
                  <a:cubicBezTo>
                    <a:pt x="10491" y="0"/>
                    <a:pt x="10407" y="34"/>
                    <a:pt x="10353" y="102"/>
                  </a:cubicBezTo>
                  <a:lnTo>
                    <a:pt x="147" y="12949"/>
                  </a:lnTo>
                  <a:cubicBezTo>
                    <a:pt x="1" y="13135"/>
                    <a:pt x="132" y="13408"/>
                    <a:pt x="369" y="13408"/>
                  </a:cubicBezTo>
                  <a:lnTo>
                    <a:pt x="4078" y="13408"/>
                  </a:lnTo>
                  <a:lnTo>
                    <a:pt x="4078" y="32467"/>
                  </a:lnTo>
                  <a:cubicBezTo>
                    <a:pt x="4078" y="32623"/>
                    <a:pt x="4205" y="32750"/>
                    <a:pt x="4361" y="32750"/>
                  </a:cubicBezTo>
                  <a:lnTo>
                    <a:pt x="16788" y="32750"/>
                  </a:lnTo>
                  <a:cubicBezTo>
                    <a:pt x="16789" y="32750"/>
                    <a:pt x="16790" y="32750"/>
                    <a:pt x="16790" y="32750"/>
                  </a:cubicBezTo>
                  <a:cubicBezTo>
                    <a:pt x="16946" y="32750"/>
                    <a:pt x="17072" y="32623"/>
                    <a:pt x="17072" y="32467"/>
                  </a:cubicBezTo>
                  <a:lnTo>
                    <a:pt x="17072" y="13408"/>
                  </a:lnTo>
                  <a:lnTo>
                    <a:pt x="20780" y="13408"/>
                  </a:lnTo>
                  <a:cubicBezTo>
                    <a:pt x="21017" y="13408"/>
                    <a:pt x="21150" y="13135"/>
                    <a:pt x="21002" y="12949"/>
                  </a:cubicBezTo>
                  <a:lnTo>
                    <a:pt x="10796" y="102"/>
                  </a:lnTo>
                  <a:cubicBezTo>
                    <a:pt x="10743" y="34"/>
                    <a:pt x="10659" y="0"/>
                    <a:pt x="105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921;p38">
              <a:extLst>
                <a:ext uri="{FF2B5EF4-FFF2-40B4-BE49-F238E27FC236}">
                  <a16:creationId xmlns:a16="http://schemas.microsoft.com/office/drawing/2014/main" id="{DCA3FA28-BADC-4F12-8F3E-961D4059E665}"/>
                </a:ext>
              </a:extLst>
            </p:cNvPr>
            <p:cNvSpPr/>
            <p:nvPr/>
          </p:nvSpPr>
          <p:spPr>
            <a:xfrm>
              <a:off x="5439125" y="3793550"/>
              <a:ext cx="528725" cy="818775"/>
            </a:xfrm>
            <a:custGeom>
              <a:avLst/>
              <a:gdLst/>
              <a:ahLst/>
              <a:cxnLst/>
              <a:rect l="l" t="t" r="r" b="b"/>
              <a:pathLst>
                <a:path w="21149" h="32751" extrusionOk="0">
                  <a:moveTo>
                    <a:pt x="10574" y="733"/>
                  </a:moveTo>
                  <a:lnTo>
                    <a:pt x="20193" y="12843"/>
                  </a:lnTo>
                  <a:lnTo>
                    <a:pt x="16788" y="12843"/>
                  </a:lnTo>
                  <a:cubicBezTo>
                    <a:pt x="16632" y="12843"/>
                    <a:pt x="16505" y="12969"/>
                    <a:pt x="16505" y="13125"/>
                  </a:cubicBezTo>
                  <a:lnTo>
                    <a:pt x="16505" y="32185"/>
                  </a:lnTo>
                  <a:lnTo>
                    <a:pt x="4642" y="32185"/>
                  </a:lnTo>
                  <a:lnTo>
                    <a:pt x="4643" y="13125"/>
                  </a:lnTo>
                  <a:cubicBezTo>
                    <a:pt x="4643" y="12969"/>
                    <a:pt x="4517" y="12843"/>
                    <a:pt x="4361" y="12843"/>
                  </a:cubicBezTo>
                  <a:lnTo>
                    <a:pt x="955" y="12843"/>
                  </a:lnTo>
                  <a:lnTo>
                    <a:pt x="10574" y="733"/>
                  </a:lnTo>
                  <a:close/>
                  <a:moveTo>
                    <a:pt x="10575" y="0"/>
                  </a:moveTo>
                  <a:cubicBezTo>
                    <a:pt x="10491" y="0"/>
                    <a:pt x="10407" y="34"/>
                    <a:pt x="10354" y="102"/>
                  </a:cubicBezTo>
                  <a:lnTo>
                    <a:pt x="147" y="12949"/>
                  </a:lnTo>
                  <a:cubicBezTo>
                    <a:pt x="0" y="13135"/>
                    <a:pt x="132" y="13408"/>
                    <a:pt x="369" y="13408"/>
                  </a:cubicBezTo>
                  <a:lnTo>
                    <a:pt x="4078" y="13408"/>
                  </a:lnTo>
                  <a:lnTo>
                    <a:pt x="4078" y="32467"/>
                  </a:lnTo>
                  <a:cubicBezTo>
                    <a:pt x="4077" y="32624"/>
                    <a:pt x="4204" y="32751"/>
                    <a:pt x="4361" y="32751"/>
                  </a:cubicBezTo>
                  <a:lnTo>
                    <a:pt x="16788" y="32751"/>
                  </a:lnTo>
                  <a:cubicBezTo>
                    <a:pt x="16945" y="32751"/>
                    <a:pt x="17072" y="32624"/>
                    <a:pt x="17072" y="32467"/>
                  </a:cubicBezTo>
                  <a:lnTo>
                    <a:pt x="17072" y="13408"/>
                  </a:lnTo>
                  <a:lnTo>
                    <a:pt x="20780" y="13408"/>
                  </a:lnTo>
                  <a:cubicBezTo>
                    <a:pt x="21017" y="13408"/>
                    <a:pt x="21149" y="13135"/>
                    <a:pt x="21002" y="12949"/>
                  </a:cubicBezTo>
                  <a:lnTo>
                    <a:pt x="10796" y="102"/>
                  </a:lnTo>
                  <a:cubicBezTo>
                    <a:pt x="10743" y="34"/>
                    <a:pt x="10659" y="0"/>
                    <a:pt x="105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922;p38">
              <a:extLst>
                <a:ext uri="{FF2B5EF4-FFF2-40B4-BE49-F238E27FC236}">
                  <a16:creationId xmlns:a16="http://schemas.microsoft.com/office/drawing/2014/main" id="{DC5FD1AD-CFE8-44BE-AD11-6C2F9606CB01}"/>
                </a:ext>
              </a:extLst>
            </p:cNvPr>
            <p:cNvSpPr/>
            <p:nvPr/>
          </p:nvSpPr>
          <p:spPr>
            <a:xfrm>
              <a:off x="5115950" y="1945750"/>
              <a:ext cx="528725" cy="818800"/>
            </a:xfrm>
            <a:custGeom>
              <a:avLst/>
              <a:gdLst/>
              <a:ahLst/>
              <a:cxnLst/>
              <a:rect l="l" t="t" r="r" b="b"/>
              <a:pathLst>
                <a:path w="21149" h="32752" extrusionOk="0">
                  <a:moveTo>
                    <a:pt x="10574" y="732"/>
                  </a:moveTo>
                  <a:lnTo>
                    <a:pt x="20194" y="12843"/>
                  </a:lnTo>
                  <a:lnTo>
                    <a:pt x="16788" y="12843"/>
                  </a:lnTo>
                  <a:cubicBezTo>
                    <a:pt x="16631" y="12843"/>
                    <a:pt x="16505" y="12969"/>
                    <a:pt x="16505" y="13126"/>
                  </a:cubicBezTo>
                  <a:lnTo>
                    <a:pt x="16505" y="32185"/>
                  </a:lnTo>
                  <a:lnTo>
                    <a:pt x="4643" y="32185"/>
                  </a:lnTo>
                  <a:lnTo>
                    <a:pt x="4643" y="13126"/>
                  </a:lnTo>
                  <a:cubicBezTo>
                    <a:pt x="4643" y="12969"/>
                    <a:pt x="4517" y="12843"/>
                    <a:pt x="4361" y="12843"/>
                  </a:cubicBezTo>
                  <a:lnTo>
                    <a:pt x="955" y="12843"/>
                  </a:lnTo>
                  <a:lnTo>
                    <a:pt x="10574" y="732"/>
                  </a:lnTo>
                  <a:close/>
                  <a:moveTo>
                    <a:pt x="10574" y="1"/>
                  </a:moveTo>
                  <a:cubicBezTo>
                    <a:pt x="10490" y="1"/>
                    <a:pt x="10406" y="34"/>
                    <a:pt x="10353" y="102"/>
                  </a:cubicBezTo>
                  <a:lnTo>
                    <a:pt x="147" y="12950"/>
                  </a:lnTo>
                  <a:cubicBezTo>
                    <a:pt x="0" y="13135"/>
                    <a:pt x="132" y="13408"/>
                    <a:pt x="369" y="13408"/>
                  </a:cubicBezTo>
                  <a:lnTo>
                    <a:pt x="4077" y="13408"/>
                  </a:lnTo>
                  <a:lnTo>
                    <a:pt x="4077" y="32468"/>
                  </a:lnTo>
                  <a:cubicBezTo>
                    <a:pt x="4077" y="32624"/>
                    <a:pt x="4204" y="32751"/>
                    <a:pt x="4361" y="32751"/>
                  </a:cubicBezTo>
                  <a:lnTo>
                    <a:pt x="16789" y="32751"/>
                  </a:lnTo>
                  <a:cubicBezTo>
                    <a:pt x="16944" y="32751"/>
                    <a:pt x="17072" y="32624"/>
                    <a:pt x="17072" y="32468"/>
                  </a:cubicBezTo>
                  <a:lnTo>
                    <a:pt x="17072" y="13408"/>
                  </a:lnTo>
                  <a:lnTo>
                    <a:pt x="20780" y="13408"/>
                  </a:lnTo>
                  <a:cubicBezTo>
                    <a:pt x="21017" y="13408"/>
                    <a:pt x="21148" y="13135"/>
                    <a:pt x="21002" y="12950"/>
                  </a:cubicBezTo>
                  <a:lnTo>
                    <a:pt x="10796" y="102"/>
                  </a:lnTo>
                  <a:cubicBezTo>
                    <a:pt x="10742" y="34"/>
                    <a:pt x="10658" y="1"/>
                    <a:pt x="105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923;p38">
              <a:extLst>
                <a:ext uri="{FF2B5EF4-FFF2-40B4-BE49-F238E27FC236}">
                  <a16:creationId xmlns:a16="http://schemas.microsoft.com/office/drawing/2014/main" id="{88BFAD70-E29E-4E2C-B143-A7F29E98CCCB}"/>
                </a:ext>
              </a:extLst>
            </p:cNvPr>
            <p:cNvSpPr/>
            <p:nvPr/>
          </p:nvSpPr>
          <p:spPr>
            <a:xfrm>
              <a:off x="2177650" y="2001375"/>
              <a:ext cx="528725" cy="818775"/>
            </a:xfrm>
            <a:custGeom>
              <a:avLst/>
              <a:gdLst/>
              <a:ahLst/>
              <a:cxnLst/>
              <a:rect l="l" t="t" r="r" b="b"/>
              <a:pathLst>
                <a:path w="21149" h="32751" extrusionOk="0">
                  <a:moveTo>
                    <a:pt x="10575" y="732"/>
                  </a:moveTo>
                  <a:lnTo>
                    <a:pt x="20195" y="12842"/>
                  </a:lnTo>
                  <a:lnTo>
                    <a:pt x="16788" y="12842"/>
                  </a:lnTo>
                  <a:cubicBezTo>
                    <a:pt x="16632" y="12842"/>
                    <a:pt x="16506" y="12969"/>
                    <a:pt x="16506" y="13125"/>
                  </a:cubicBezTo>
                  <a:lnTo>
                    <a:pt x="16506" y="32185"/>
                  </a:lnTo>
                  <a:lnTo>
                    <a:pt x="4643" y="32185"/>
                  </a:lnTo>
                  <a:lnTo>
                    <a:pt x="4644" y="13125"/>
                  </a:lnTo>
                  <a:cubicBezTo>
                    <a:pt x="4644" y="12969"/>
                    <a:pt x="4516" y="12842"/>
                    <a:pt x="4361" y="12842"/>
                  </a:cubicBezTo>
                  <a:lnTo>
                    <a:pt x="954" y="12842"/>
                  </a:lnTo>
                  <a:lnTo>
                    <a:pt x="10575" y="732"/>
                  </a:lnTo>
                  <a:close/>
                  <a:moveTo>
                    <a:pt x="10575" y="0"/>
                  </a:moveTo>
                  <a:cubicBezTo>
                    <a:pt x="10491" y="0"/>
                    <a:pt x="10407" y="34"/>
                    <a:pt x="10353" y="101"/>
                  </a:cubicBezTo>
                  <a:lnTo>
                    <a:pt x="147" y="12949"/>
                  </a:lnTo>
                  <a:cubicBezTo>
                    <a:pt x="1" y="13134"/>
                    <a:pt x="132" y="13408"/>
                    <a:pt x="369" y="13408"/>
                  </a:cubicBezTo>
                  <a:lnTo>
                    <a:pt x="4077" y="13408"/>
                  </a:lnTo>
                  <a:lnTo>
                    <a:pt x="4077" y="32467"/>
                  </a:lnTo>
                  <a:cubicBezTo>
                    <a:pt x="4077" y="32624"/>
                    <a:pt x="4205" y="32750"/>
                    <a:pt x="4361" y="32750"/>
                  </a:cubicBezTo>
                  <a:lnTo>
                    <a:pt x="16788" y="32750"/>
                  </a:lnTo>
                  <a:cubicBezTo>
                    <a:pt x="16945" y="32750"/>
                    <a:pt x="17072" y="32624"/>
                    <a:pt x="17072" y="32467"/>
                  </a:cubicBezTo>
                  <a:lnTo>
                    <a:pt x="17072" y="13408"/>
                  </a:lnTo>
                  <a:lnTo>
                    <a:pt x="20780" y="13408"/>
                  </a:lnTo>
                  <a:cubicBezTo>
                    <a:pt x="21017" y="13408"/>
                    <a:pt x="21149" y="13134"/>
                    <a:pt x="21002" y="12949"/>
                  </a:cubicBezTo>
                  <a:lnTo>
                    <a:pt x="10796" y="101"/>
                  </a:lnTo>
                  <a:cubicBezTo>
                    <a:pt x="10743" y="34"/>
                    <a:pt x="10659" y="0"/>
                    <a:pt x="105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924;p38">
              <a:extLst>
                <a:ext uri="{FF2B5EF4-FFF2-40B4-BE49-F238E27FC236}">
                  <a16:creationId xmlns:a16="http://schemas.microsoft.com/office/drawing/2014/main" id="{3A25D797-B57C-4171-B97C-FC90ED3B538B}"/>
                </a:ext>
              </a:extLst>
            </p:cNvPr>
            <p:cNvSpPr/>
            <p:nvPr/>
          </p:nvSpPr>
          <p:spPr>
            <a:xfrm>
              <a:off x="2672475" y="3793550"/>
              <a:ext cx="528750" cy="818775"/>
            </a:xfrm>
            <a:custGeom>
              <a:avLst/>
              <a:gdLst/>
              <a:ahLst/>
              <a:cxnLst/>
              <a:rect l="l" t="t" r="r" b="b"/>
              <a:pathLst>
                <a:path w="21150" h="32751" extrusionOk="0">
                  <a:moveTo>
                    <a:pt x="10575" y="733"/>
                  </a:moveTo>
                  <a:lnTo>
                    <a:pt x="20194" y="12843"/>
                  </a:lnTo>
                  <a:lnTo>
                    <a:pt x="16788" y="12843"/>
                  </a:lnTo>
                  <a:cubicBezTo>
                    <a:pt x="16632" y="12843"/>
                    <a:pt x="16506" y="12969"/>
                    <a:pt x="16506" y="13125"/>
                  </a:cubicBezTo>
                  <a:lnTo>
                    <a:pt x="16506" y="32186"/>
                  </a:lnTo>
                  <a:lnTo>
                    <a:pt x="4644" y="32186"/>
                  </a:lnTo>
                  <a:lnTo>
                    <a:pt x="4644" y="13125"/>
                  </a:lnTo>
                  <a:cubicBezTo>
                    <a:pt x="4644" y="12969"/>
                    <a:pt x="4517" y="12843"/>
                    <a:pt x="4361" y="12843"/>
                  </a:cubicBezTo>
                  <a:lnTo>
                    <a:pt x="955" y="12843"/>
                  </a:lnTo>
                  <a:lnTo>
                    <a:pt x="10575" y="733"/>
                  </a:lnTo>
                  <a:close/>
                  <a:moveTo>
                    <a:pt x="10575" y="0"/>
                  </a:moveTo>
                  <a:cubicBezTo>
                    <a:pt x="10491" y="0"/>
                    <a:pt x="10407" y="34"/>
                    <a:pt x="10354" y="102"/>
                  </a:cubicBezTo>
                  <a:lnTo>
                    <a:pt x="148" y="12949"/>
                  </a:lnTo>
                  <a:cubicBezTo>
                    <a:pt x="0" y="13135"/>
                    <a:pt x="133" y="13408"/>
                    <a:pt x="369" y="13408"/>
                  </a:cubicBezTo>
                  <a:lnTo>
                    <a:pt x="4078" y="13408"/>
                  </a:lnTo>
                  <a:lnTo>
                    <a:pt x="4078" y="32467"/>
                  </a:lnTo>
                  <a:cubicBezTo>
                    <a:pt x="4078" y="32624"/>
                    <a:pt x="4204" y="32751"/>
                    <a:pt x="4361" y="32751"/>
                  </a:cubicBezTo>
                  <a:lnTo>
                    <a:pt x="16788" y="32751"/>
                  </a:lnTo>
                  <a:cubicBezTo>
                    <a:pt x="16945" y="32751"/>
                    <a:pt x="17072" y="32624"/>
                    <a:pt x="17072" y="32467"/>
                  </a:cubicBezTo>
                  <a:lnTo>
                    <a:pt x="17072" y="13408"/>
                  </a:lnTo>
                  <a:lnTo>
                    <a:pt x="20781" y="13408"/>
                  </a:lnTo>
                  <a:cubicBezTo>
                    <a:pt x="21017" y="13408"/>
                    <a:pt x="21150" y="13135"/>
                    <a:pt x="21002" y="12949"/>
                  </a:cubicBezTo>
                  <a:lnTo>
                    <a:pt x="10796" y="102"/>
                  </a:lnTo>
                  <a:cubicBezTo>
                    <a:pt x="10743" y="34"/>
                    <a:pt x="10659" y="0"/>
                    <a:pt x="105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925;p38">
              <a:extLst>
                <a:ext uri="{FF2B5EF4-FFF2-40B4-BE49-F238E27FC236}">
                  <a16:creationId xmlns:a16="http://schemas.microsoft.com/office/drawing/2014/main" id="{D5FA63F8-C999-4525-A92F-21C49EB8791F}"/>
                </a:ext>
              </a:extLst>
            </p:cNvPr>
            <p:cNvSpPr/>
            <p:nvPr/>
          </p:nvSpPr>
          <p:spPr>
            <a:xfrm>
              <a:off x="2411300" y="5141625"/>
              <a:ext cx="2884375" cy="334550"/>
            </a:xfrm>
            <a:custGeom>
              <a:avLst/>
              <a:gdLst/>
              <a:ahLst/>
              <a:cxnLst/>
              <a:rect l="l" t="t" r="r" b="b"/>
              <a:pathLst>
                <a:path w="115375" h="13382" extrusionOk="0">
                  <a:moveTo>
                    <a:pt x="57688" y="0"/>
                  </a:moveTo>
                  <a:cubicBezTo>
                    <a:pt x="42388" y="0"/>
                    <a:pt x="27716" y="706"/>
                    <a:pt x="16897" y="1961"/>
                  </a:cubicBezTo>
                  <a:cubicBezTo>
                    <a:pt x="6078" y="3215"/>
                    <a:pt x="0" y="4917"/>
                    <a:pt x="0" y="6691"/>
                  </a:cubicBezTo>
                  <a:cubicBezTo>
                    <a:pt x="0" y="8466"/>
                    <a:pt x="6078" y="10168"/>
                    <a:pt x="16897" y="11422"/>
                  </a:cubicBezTo>
                  <a:cubicBezTo>
                    <a:pt x="27716" y="12677"/>
                    <a:pt x="42388" y="13382"/>
                    <a:pt x="57688" y="13382"/>
                  </a:cubicBezTo>
                  <a:cubicBezTo>
                    <a:pt x="72987" y="13382"/>
                    <a:pt x="87661" y="12677"/>
                    <a:pt x="98479" y="11422"/>
                  </a:cubicBezTo>
                  <a:cubicBezTo>
                    <a:pt x="109297" y="10168"/>
                    <a:pt x="115375" y="8466"/>
                    <a:pt x="115375" y="6691"/>
                  </a:cubicBezTo>
                  <a:cubicBezTo>
                    <a:pt x="115375" y="4917"/>
                    <a:pt x="109297" y="3215"/>
                    <a:pt x="98479" y="1961"/>
                  </a:cubicBezTo>
                  <a:cubicBezTo>
                    <a:pt x="87661" y="706"/>
                    <a:pt x="72987" y="0"/>
                    <a:pt x="57688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926;p38">
              <a:extLst>
                <a:ext uri="{FF2B5EF4-FFF2-40B4-BE49-F238E27FC236}">
                  <a16:creationId xmlns:a16="http://schemas.microsoft.com/office/drawing/2014/main" id="{D93E0426-A453-428E-ABB1-49523109F69D}"/>
                </a:ext>
              </a:extLst>
            </p:cNvPr>
            <p:cNvSpPr/>
            <p:nvPr/>
          </p:nvSpPr>
          <p:spPr>
            <a:xfrm>
              <a:off x="2235600" y="308825"/>
              <a:ext cx="2856850" cy="1662475"/>
            </a:xfrm>
            <a:custGeom>
              <a:avLst/>
              <a:gdLst/>
              <a:ahLst/>
              <a:cxnLst/>
              <a:rect l="l" t="t" r="r" b="b"/>
              <a:pathLst>
                <a:path w="114274" h="66499" extrusionOk="0">
                  <a:moveTo>
                    <a:pt x="42288" y="0"/>
                  </a:moveTo>
                  <a:cubicBezTo>
                    <a:pt x="26420" y="0"/>
                    <a:pt x="13558" y="12863"/>
                    <a:pt x="13558" y="28729"/>
                  </a:cubicBezTo>
                  <a:cubicBezTo>
                    <a:pt x="13558" y="29083"/>
                    <a:pt x="13571" y="29434"/>
                    <a:pt x="13586" y="29784"/>
                  </a:cubicBezTo>
                  <a:cubicBezTo>
                    <a:pt x="5746" y="32019"/>
                    <a:pt x="1" y="39220"/>
                    <a:pt x="1" y="47776"/>
                  </a:cubicBezTo>
                  <a:cubicBezTo>
                    <a:pt x="1" y="57237"/>
                    <a:pt x="7026" y="65038"/>
                    <a:pt x="16141" y="66299"/>
                  </a:cubicBezTo>
                  <a:lnTo>
                    <a:pt x="16141" y="66498"/>
                  </a:lnTo>
                  <a:lnTo>
                    <a:pt x="100715" y="66498"/>
                  </a:lnTo>
                  <a:cubicBezTo>
                    <a:pt x="108204" y="66498"/>
                    <a:pt x="114274" y="60428"/>
                    <a:pt x="114274" y="52940"/>
                  </a:cubicBezTo>
                  <a:cubicBezTo>
                    <a:pt x="114274" y="45762"/>
                    <a:pt x="108690" y="39901"/>
                    <a:pt x="101632" y="39428"/>
                  </a:cubicBezTo>
                  <a:cubicBezTo>
                    <a:pt x="101868" y="38157"/>
                    <a:pt x="102007" y="36849"/>
                    <a:pt x="102007" y="35509"/>
                  </a:cubicBezTo>
                  <a:cubicBezTo>
                    <a:pt x="102007" y="23742"/>
                    <a:pt x="92468" y="14203"/>
                    <a:pt x="80702" y="14203"/>
                  </a:cubicBezTo>
                  <a:cubicBezTo>
                    <a:pt x="76318" y="14203"/>
                    <a:pt x="72247" y="15530"/>
                    <a:pt x="68859" y="17800"/>
                  </a:cubicBezTo>
                  <a:cubicBezTo>
                    <a:pt x="64559" y="7355"/>
                    <a:pt x="54284" y="0"/>
                    <a:pt x="4228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927;p38">
              <a:extLst>
                <a:ext uri="{FF2B5EF4-FFF2-40B4-BE49-F238E27FC236}">
                  <a16:creationId xmlns:a16="http://schemas.microsoft.com/office/drawing/2014/main" id="{922B40D1-7638-4D44-8D78-64874BB319B7}"/>
                </a:ext>
              </a:extLst>
            </p:cNvPr>
            <p:cNvSpPr/>
            <p:nvPr/>
          </p:nvSpPr>
          <p:spPr>
            <a:xfrm>
              <a:off x="2228525" y="301750"/>
              <a:ext cx="2871000" cy="1676600"/>
            </a:xfrm>
            <a:custGeom>
              <a:avLst/>
              <a:gdLst/>
              <a:ahLst/>
              <a:cxnLst/>
              <a:rect l="l" t="t" r="r" b="b"/>
              <a:pathLst>
                <a:path w="114840" h="67064" extrusionOk="0">
                  <a:moveTo>
                    <a:pt x="42571" y="567"/>
                  </a:moveTo>
                  <a:cubicBezTo>
                    <a:pt x="54145" y="567"/>
                    <a:pt x="64472" y="7484"/>
                    <a:pt x="68881" y="18190"/>
                  </a:cubicBezTo>
                  <a:cubicBezTo>
                    <a:pt x="68914" y="18269"/>
                    <a:pt x="68979" y="18328"/>
                    <a:pt x="69061" y="18353"/>
                  </a:cubicBezTo>
                  <a:cubicBezTo>
                    <a:pt x="69087" y="18361"/>
                    <a:pt x="69114" y="18365"/>
                    <a:pt x="69142" y="18365"/>
                  </a:cubicBezTo>
                  <a:cubicBezTo>
                    <a:pt x="69197" y="18365"/>
                    <a:pt x="69252" y="18349"/>
                    <a:pt x="69300" y="18318"/>
                  </a:cubicBezTo>
                  <a:cubicBezTo>
                    <a:pt x="72765" y="15996"/>
                    <a:pt x="76805" y="14769"/>
                    <a:pt x="80985" y="14769"/>
                  </a:cubicBezTo>
                  <a:cubicBezTo>
                    <a:pt x="92576" y="14769"/>
                    <a:pt x="102007" y="24200"/>
                    <a:pt x="102007" y="35792"/>
                  </a:cubicBezTo>
                  <a:cubicBezTo>
                    <a:pt x="102007" y="37055"/>
                    <a:pt x="101885" y="38320"/>
                    <a:pt x="101636" y="39660"/>
                  </a:cubicBezTo>
                  <a:cubicBezTo>
                    <a:pt x="101605" y="39827"/>
                    <a:pt x="101727" y="39983"/>
                    <a:pt x="101895" y="39994"/>
                  </a:cubicBezTo>
                  <a:cubicBezTo>
                    <a:pt x="108837" y="40459"/>
                    <a:pt x="114274" y="46270"/>
                    <a:pt x="114274" y="53223"/>
                  </a:cubicBezTo>
                  <a:cubicBezTo>
                    <a:pt x="114274" y="60544"/>
                    <a:pt x="108318" y="66499"/>
                    <a:pt x="100998" y="66499"/>
                  </a:cubicBezTo>
                  <a:lnTo>
                    <a:pt x="16693" y="66499"/>
                  </a:lnTo>
                  <a:cubicBezTo>
                    <a:pt x="16661" y="66394"/>
                    <a:pt x="16571" y="66318"/>
                    <a:pt x="16463" y="66303"/>
                  </a:cubicBezTo>
                  <a:cubicBezTo>
                    <a:pt x="7400" y="65050"/>
                    <a:pt x="566" y="57206"/>
                    <a:pt x="566" y="48059"/>
                  </a:cubicBezTo>
                  <a:cubicBezTo>
                    <a:pt x="566" y="39872"/>
                    <a:pt x="6068" y="32586"/>
                    <a:pt x="13946" y="30339"/>
                  </a:cubicBezTo>
                  <a:cubicBezTo>
                    <a:pt x="14071" y="30304"/>
                    <a:pt x="14155" y="30187"/>
                    <a:pt x="14150" y="30057"/>
                  </a:cubicBezTo>
                  <a:lnTo>
                    <a:pt x="14147" y="29963"/>
                  </a:lnTo>
                  <a:cubicBezTo>
                    <a:pt x="14136" y="29648"/>
                    <a:pt x="14124" y="29332"/>
                    <a:pt x="14124" y="29013"/>
                  </a:cubicBezTo>
                  <a:cubicBezTo>
                    <a:pt x="14124" y="13328"/>
                    <a:pt x="26885" y="567"/>
                    <a:pt x="42571" y="567"/>
                  </a:cubicBezTo>
                  <a:close/>
                  <a:moveTo>
                    <a:pt x="42571" y="0"/>
                  </a:moveTo>
                  <a:cubicBezTo>
                    <a:pt x="26573" y="0"/>
                    <a:pt x="13558" y="13015"/>
                    <a:pt x="13558" y="29012"/>
                  </a:cubicBezTo>
                  <a:cubicBezTo>
                    <a:pt x="13558" y="29296"/>
                    <a:pt x="13566" y="29576"/>
                    <a:pt x="13577" y="29857"/>
                  </a:cubicBezTo>
                  <a:cubicBezTo>
                    <a:pt x="5571" y="32243"/>
                    <a:pt x="0" y="39694"/>
                    <a:pt x="0" y="48059"/>
                  </a:cubicBezTo>
                  <a:cubicBezTo>
                    <a:pt x="0" y="57406"/>
                    <a:pt x="6925" y="65431"/>
                    <a:pt x="16144" y="66828"/>
                  </a:cubicBezTo>
                  <a:cubicBezTo>
                    <a:pt x="16167" y="66964"/>
                    <a:pt x="16286" y="67064"/>
                    <a:pt x="16424" y="67064"/>
                  </a:cubicBezTo>
                  <a:lnTo>
                    <a:pt x="100998" y="67064"/>
                  </a:lnTo>
                  <a:cubicBezTo>
                    <a:pt x="108630" y="67064"/>
                    <a:pt x="114840" y="60856"/>
                    <a:pt x="114840" y="53223"/>
                  </a:cubicBezTo>
                  <a:cubicBezTo>
                    <a:pt x="114840" y="46078"/>
                    <a:pt x="109335" y="40091"/>
                    <a:pt x="102248" y="39454"/>
                  </a:cubicBezTo>
                  <a:cubicBezTo>
                    <a:pt x="102465" y="38205"/>
                    <a:pt x="102573" y="36975"/>
                    <a:pt x="102573" y="35791"/>
                  </a:cubicBezTo>
                  <a:cubicBezTo>
                    <a:pt x="102573" y="23888"/>
                    <a:pt x="92889" y="14204"/>
                    <a:pt x="80986" y="14204"/>
                  </a:cubicBezTo>
                  <a:cubicBezTo>
                    <a:pt x="76807" y="14204"/>
                    <a:pt x="72766" y="15397"/>
                    <a:pt x="69272" y="17659"/>
                  </a:cubicBezTo>
                  <a:cubicBezTo>
                    <a:pt x="64702" y="6921"/>
                    <a:pt x="54260" y="0"/>
                    <a:pt x="425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928;p38">
              <a:extLst>
                <a:ext uri="{FF2B5EF4-FFF2-40B4-BE49-F238E27FC236}">
                  <a16:creationId xmlns:a16="http://schemas.microsoft.com/office/drawing/2014/main" id="{0D0C8E95-B558-4EAE-BBF3-28AC58F9B421}"/>
                </a:ext>
              </a:extLst>
            </p:cNvPr>
            <p:cNvSpPr/>
            <p:nvPr/>
          </p:nvSpPr>
          <p:spPr>
            <a:xfrm>
              <a:off x="2235600" y="245175"/>
              <a:ext cx="2856850" cy="1662500"/>
            </a:xfrm>
            <a:custGeom>
              <a:avLst/>
              <a:gdLst/>
              <a:ahLst/>
              <a:cxnLst/>
              <a:rect l="l" t="t" r="r" b="b"/>
              <a:pathLst>
                <a:path w="114274" h="66500" extrusionOk="0">
                  <a:moveTo>
                    <a:pt x="42288" y="1"/>
                  </a:moveTo>
                  <a:cubicBezTo>
                    <a:pt x="26420" y="1"/>
                    <a:pt x="13558" y="12864"/>
                    <a:pt x="13558" y="28731"/>
                  </a:cubicBezTo>
                  <a:cubicBezTo>
                    <a:pt x="13558" y="29084"/>
                    <a:pt x="13571" y="29434"/>
                    <a:pt x="13586" y="29785"/>
                  </a:cubicBezTo>
                  <a:cubicBezTo>
                    <a:pt x="5746" y="32020"/>
                    <a:pt x="1" y="39220"/>
                    <a:pt x="1" y="47776"/>
                  </a:cubicBezTo>
                  <a:cubicBezTo>
                    <a:pt x="1" y="57239"/>
                    <a:pt x="7026" y="65040"/>
                    <a:pt x="16141" y="66301"/>
                  </a:cubicBezTo>
                  <a:lnTo>
                    <a:pt x="16141" y="66500"/>
                  </a:lnTo>
                  <a:lnTo>
                    <a:pt x="100715" y="66500"/>
                  </a:lnTo>
                  <a:cubicBezTo>
                    <a:pt x="108204" y="66500"/>
                    <a:pt x="114274" y="60430"/>
                    <a:pt x="114274" y="52941"/>
                  </a:cubicBezTo>
                  <a:cubicBezTo>
                    <a:pt x="114274" y="45762"/>
                    <a:pt x="108690" y="39903"/>
                    <a:pt x="101632" y="39430"/>
                  </a:cubicBezTo>
                  <a:cubicBezTo>
                    <a:pt x="101868" y="38157"/>
                    <a:pt x="102007" y="36851"/>
                    <a:pt x="102007" y="35510"/>
                  </a:cubicBezTo>
                  <a:cubicBezTo>
                    <a:pt x="102007" y="23743"/>
                    <a:pt x="92468" y="14205"/>
                    <a:pt x="80702" y="14205"/>
                  </a:cubicBezTo>
                  <a:cubicBezTo>
                    <a:pt x="76318" y="14205"/>
                    <a:pt x="72247" y="15531"/>
                    <a:pt x="68859" y="17800"/>
                  </a:cubicBezTo>
                  <a:cubicBezTo>
                    <a:pt x="64559" y="7355"/>
                    <a:pt x="54284" y="1"/>
                    <a:pt x="42288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929;p38">
              <a:extLst>
                <a:ext uri="{FF2B5EF4-FFF2-40B4-BE49-F238E27FC236}">
                  <a16:creationId xmlns:a16="http://schemas.microsoft.com/office/drawing/2014/main" id="{B79B4E42-7056-48F7-A4D9-2D4E4E44A08A}"/>
                </a:ext>
              </a:extLst>
            </p:cNvPr>
            <p:cNvSpPr/>
            <p:nvPr/>
          </p:nvSpPr>
          <p:spPr>
            <a:xfrm>
              <a:off x="2228525" y="238125"/>
              <a:ext cx="2871000" cy="1676625"/>
            </a:xfrm>
            <a:custGeom>
              <a:avLst/>
              <a:gdLst/>
              <a:ahLst/>
              <a:cxnLst/>
              <a:rect l="l" t="t" r="r" b="b"/>
              <a:pathLst>
                <a:path w="114840" h="67065" extrusionOk="0">
                  <a:moveTo>
                    <a:pt x="42571" y="565"/>
                  </a:moveTo>
                  <a:cubicBezTo>
                    <a:pt x="54145" y="565"/>
                    <a:pt x="64472" y="7484"/>
                    <a:pt x="68881" y="18190"/>
                  </a:cubicBezTo>
                  <a:cubicBezTo>
                    <a:pt x="68914" y="18269"/>
                    <a:pt x="68979" y="18329"/>
                    <a:pt x="69061" y="18353"/>
                  </a:cubicBezTo>
                  <a:cubicBezTo>
                    <a:pt x="69087" y="18361"/>
                    <a:pt x="69115" y="18365"/>
                    <a:pt x="69142" y="18365"/>
                  </a:cubicBezTo>
                  <a:cubicBezTo>
                    <a:pt x="69197" y="18365"/>
                    <a:pt x="69253" y="18349"/>
                    <a:pt x="69300" y="18318"/>
                  </a:cubicBezTo>
                  <a:cubicBezTo>
                    <a:pt x="72765" y="15995"/>
                    <a:pt x="76805" y="14770"/>
                    <a:pt x="80985" y="14770"/>
                  </a:cubicBezTo>
                  <a:cubicBezTo>
                    <a:pt x="92576" y="14770"/>
                    <a:pt x="102007" y="24200"/>
                    <a:pt x="102007" y="35792"/>
                  </a:cubicBezTo>
                  <a:cubicBezTo>
                    <a:pt x="102007" y="37055"/>
                    <a:pt x="101885" y="38320"/>
                    <a:pt x="101636" y="39660"/>
                  </a:cubicBezTo>
                  <a:cubicBezTo>
                    <a:pt x="101605" y="39826"/>
                    <a:pt x="101727" y="39983"/>
                    <a:pt x="101895" y="39994"/>
                  </a:cubicBezTo>
                  <a:cubicBezTo>
                    <a:pt x="108837" y="40459"/>
                    <a:pt x="114274" y="46269"/>
                    <a:pt x="114274" y="53223"/>
                  </a:cubicBezTo>
                  <a:cubicBezTo>
                    <a:pt x="114274" y="60543"/>
                    <a:pt x="108318" y="66498"/>
                    <a:pt x="100998" y="66498"/>
                  </a:cubicBezTo>
                  <a:lnTo>
                    <a:pt x="16693" y="66498"/>
                  </a:lnTo>
                  <a:cubicBezTo>
                    <a:pt x="16661" y="66394"/>
                    <a:pt x="16571" y="66318"/>
                    <a:pt x="16463" y="66302"/>
                  </a:cubicBezTo>
                  <a:cubicBezTo>
                    <a:pt x="7400" y="65049"/>
                    <a:pt x="566" y="57205"/>
                    <a:pt x="566" y="48058"/>
                  </a:cubicBezTo>
                  <a:cubicBezTo>
                    <a:pt x="566" y="39872"/>
                    <a:pt x="6068" y="32586"/>
                    <a:pt x="13946" y="30339"/>
                  </a:cubicBezTo>
                  <a:cubicBezTo>
                    <a:pt x="14071" y="30303"/>
                    <a:pt x="14155" y="30187"/>
                    <a:pt x="14150" y="30056"/>
                  </a:cubicBezTo>
                  <a:lnTo>
                    <a:pt x="14147" y="29963"/>
                  </a:lnTo>
                  <a:cubicBezTo>
                    <a:pt x="14136" y="29648"/>
                    <a:pt x="14124" y="29331"/>
                    <a:pt x="14124" y="29013"/>
                  </a:cubicBezTo>
                  <a:cubicBezTo>
                    <a:pt x="14124" y="13327"/>
                    <a:pt x="26885" y="565"/>
                    <a:pt x="42571" y="565"/>
                  </a:cubicBezTo>
                  <a:close/>
                  <a:moveTo>
                    <a:pt x="42571" y="0"/>
                  </a:moveTo>
                  <a:cubicBezTo>
                    <a:pt x="26574" y="0"/>
                    <a:pt x="13559" y="13015"/>
                    <a:pt x="13558" y="29013"/>
                  </a:cubicBezTo>
                  <a:cubicBezTo>
                    <a:pt x="13558" y="29296"/>
                    <a:pt x="13566" y="29576"/>
                    <a:pt x="13577" y="29857"/>
                  </a:cubicBezTo>
                  <a:cubicBezTo>
                    <a:pt x="5571" y="32242"/>
                    <a:pt x="0" y="39695"/>
                    <a:pt x="0" y="48058"/>
                  </a:cubicBezTo>
                  <a:cubicBezTo>
                    <a:pt x="0" y="57405"/>
                    <a:pt x="6925" y="65431"/>
                    <a:pt x="16144" y="66827"/>
                  </a:cubicBezTo>
                  <a:cubicBezTo>
                    <a:pt x="16167" y="66964"/>
                    <a:pt x="16286" y="67063"/>
                    <a:pt x="16424" y="67064"/>
                  </a:cubicBezTo>
                  <a:lnTo>
                    <a:pt x="100998" y="67064"/>
                  </a:lnTo>
                  <a:cubicBezTo>
                    <a:pt x="108630" y="67064"/>
                    <a:pt x="114840" y="60855"/>
                    <a:pt x="114840" y="53223"/>
                  </a:cubicBezTo>
                  <a:cubicBezTo>
                    <a:pt x="114840" y="46079"/>
                    <a:pt x="109335" y="40090"/>
                    <a:pt x="102248" y="39455"/>
                  </a:cubicBezTo>
                  <a:cubicBezTo>
                    <a:pt x="102465" y="38205"/>
                    <a:pt x="102573" y="36974"/>
                    <a:pt x="102573" y="35792"/>
                  </a:cubicBezTo>
                  <a:cubicBezTo>
                    <a:pt x="102573" y="23888"/>
                    <a:pt x="92889" y="14203"/>
                    <a:pt x="80986" y="14203"/>
                  </a:cubicBezTo>
                  <a:cubicBezTo>
                    <a:pt x="76807" y="14203"/>
                    <a:pt x="72766" y="15397"/>
                    <a:pt x="69272" y="17659"/>
                  </a:cubicBezTo>
                  <a:cubicBezTo>
                    <a:pt x="64703" y="6920"/>
                    <a:pt x="54260" y="0"/>
                    <a:pt x="425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930;p38">
              <a:extLst>
                <a:ext uri="{FF2B5EF4-FFF2-40B4-BE49-F238E27FC236}">
                  <a16:creationId xmlns:a16="http://schemas.microsoft.com/office/drawing/2014/main" id="{D4B0968E-15B0-44D6-9AF5-68CEC4F50734}"/>
                </a:ext>
              </a:extLst>
            </p:cNvPr>
            <p:cNvSpPr/>
            <p:nvPr/>
          </p:nvSpPr>
          <p:spPr>
            <a:xfrm>
              <a:off x="3250625" y="3126275"/>
              <a:ext cx="877075" cy="523925"/>
            </a:xfrm>
            <a:custGeom>
              <a:avLst/>
              <a:gdLst/>
              <a:ahLst/>
              <a:cxnLst/>
              <a:rect l="l" t="t" r="r" b="b"/>
              <a:pathLst>
                <a:path w="35083" h="20957" extrusionOk="0">
                  <a:moveTo>
                    <a:pt x="31694" y="1"/>
                  </a:moveTo>
                  <a:lnTo>
                    <a:pt x="28134" y="1865"/>
                  </a:lnTo>
                  <a:cubicBezTo>
                    <a:pt x="28134" y="1865"/>
                    <a:pt x="24236" y="3559"/>
                    <a:pt x="21695" y="4916"/>
                  </a:cubicBezTo>
                  <a:cubicBezTo>
                    <a:pt x="19152" y="6271"/>
                    <a:pt x="6611" y="15931"/>
                    <a:pt x="6611" y="15931"/>
                  </a:cubicBezTo>
                  <a:lnTo>
                    <a:pt x="4069" y="16101"/>
                  </a:lnTo>
                  <a:lnTo>
                    <a:pt x="2543" y="17118"/>
                  </a:lnTo>
                  <a:cubicBezTo>
                    <a:pt x="2543" y="17118"/>
                    <a:pt x="1" y="17626"/>
                    <a:pt x="1" y="18134"/>
                  </a:cubicBezTo>
                  <a:cubicBezTo>
                    <a:pt x="1" y="18643"/>
                    <a:pt x="509" y="18812"/>
                    <a:pt x="1018" y="18812"/>
                  </a:cubicBezTo>
                  <a:cubicBezTo>
                    <a:pt x="1527" y="18812"/>
                    <a:pt x="3221" y="17965"/>
                    <a:pt x="3221" y="17965"/>
                  </a:cubicBezTo>
                  <a:lnTo>
                    <a:pt x="3221" y="17965"/>
                  </a:lnTo>
                  <a:cubicBezTo>
                    <a:pt x="3221" y="17965"/>
                    <a:pt x="1501" y="20488"/>
                    <a:pt x="2179" y="20488"/>
                  </a:cubicBezTo>
                  <a:cubicBezTo>
                    <a:pt x="2856" y="20488"/>
                    <a:pt x="5103" y="20957"/>
                    <a:pt x="5103" y="20957"/>
                  </a:cubicBezTo>
                  <a:cubicBezTo>
                    <a:pt x="5103" y="20957"/>
                    <a:pt x="7627" y="20507"/>
                    <a:pt x="8475" y="20507"/>
                  </a:cubicBezTo>
                  <a:cubicBezTo>
                    <a:pt x="9323" y="20507"/>
                    <a:pt x="11356" y="15931"/>
                    <a:pt x="11356" y="15931"/>
                  </a:cubicBezTo>
                  <a:cubicBezTo>
                    <a:pt x="11356" y="15931"/>
                    <a:pt x="25931" y="10169"/>
                    <a:pt x="27795" y="8813"/>
                  </a:cubicBezTo>
                  <a:cubicBezTo>
                    <a:pt x="29659" y="7457"/>
                    <a:pt x="35083" y="4068"/>
                    <a:pt x="35083" y="4068"/>
                  </a:cubicBezTo>
                  <a:lnTo>
                    <a:pt x="3169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931;p38">
              <a:extLst>
                <a:ext uri="{FF2B5EF4-FFF2-40B4-BE49-F238E27FC236}">
                  <a16:creationId xmlns:a16="http://schemas.microsoft.com/office/drawing/2014/main" id="{36C75E73-C87F-4386-87AC-4D24C5FE07AD}"/>
                </a:ext>
              </a:extLst>
            </p:cNvPr>
            <p:cNvSpPr/>
            <p:nvPr/>
          </p:nvSpPr>
          <p:spPr>
            <a:xfrm>
              <a:off x="3243575" y="3119200"/>
              <a:ext cx="892300" cy="538075"/>
            </a:xfrm>
            <a:custGeom>
              <a:avLst/>
              <a:gdLst/>
              <a:ahLst/>
              <a:cxnLst/>
              <a:rect l="l" t="t" r="r" b="b"/>
              <a:pathLst>
                <a:path w="35692" h="21523" extrusionOk="0">
                  <a:moveTo>
                    <a:pt x="31904" y="640"/>
                  </a:moveTo>
                  <a:lnTo>
                    <a:pt x="34940" y="4284"/>
                  </a:lnTo>
                  <a:cubicBezTo>
                    <a:pt x="33812" y="4992"/>
                    <a:pt x="29520" y="7697"/>
                    <a:pt x="27911" y="8868"/>
                  </a:cubicBezTo>
                  <a:cubicBezTo>
                    <a:pt x="26096" y="10187"/>
                    <a:pt x="11679" y="15895"/>
                    <a:pt x="11534" y="15951"/>
                  </a:cubicBezTo>
                  <a:cubicBezTo>
                    <a:pt x="11464" y="15978"/>
                    <a:pt x="11409" y="16032"/>
                    <a:pt x="11380" y="16100"/>
                  </a:cubicBezTo>
                  <a:cubicBezTo>
                    <a:pt x="10344" y="18430"/>
                    <a:pt x="9141" y="20449"/>
                    <a:pt x="8757" y="20507"/>
                  </a:cubicBezTo>
                  <a:cubicBezTo>
                    <a:pt x="7954" y="20507"/>
                    <a:pt x="5770" y="20884"/>
                    <a:pt x="5389" y="20952"/>
                  </a:cubicBezTo>
                  <a:cubicBezTo>
                    <a:pt x="5056" y="20883"/>
                    <a:pt x="3341" y="20537"/>
                    <a:pt x="2596" y="20494"/>
                  </a:cubicBezTo>
                  <a:cubicBezTo>
                    <a:pt x="2675" y="20146"/>
                    <a:pt x="3155" y="19260"/>
                    <a:pt x="3737" y="18409"/>
                  </a:cubicBezTo>
                  <a:cubicBezTo>
                    <a:pt x="3809" y="18302"/>
                    <a:pt x="3800" y="18160"/>
                    <a:pt x="3716" y="18063"/>
                  </a:cubicBezTo>
                  <a:cubicBezTo>
                    <a:pt x="3661" y="18000"/>
                    <a:pt x="3583" y="17966"/>
                    <a:pt x="3503" y="17966"/>
                  </a:cubicBezTo>
                  <a:cubicBezTo>
                    <a:pt x="3460" y="17966"/>
                    <a:pt x="3416" y="17976"/>
                    <a:pt x="3376" y="17997"/>
                  </a:cubicBezTo>
                  <a:cubicBezTo>
                    <a:pt x="2697" y="18336"/>
                    <a:pt x="1604" y="18814"/>
                    <a:pt x="1300" y="18814"/>
                  </a:cubicBezTo>
                  <a:cubicBezTo>
                    <a:pt x="1025" y="18814"/>
                    <a:pt x="565" y="18762"/>
                    <a:pt x="556" y="18466"/>
                  </a:cubicBezTo>
                  <a:cubicBezTo>
                    <a:pt x="677" y="18271"/>
                    <a:pt x="1764" y="17902"/>
                    <a:pt x="2880" y="17678"/>
                  </a:cubicBezTo>
                  <a:cubicBezTo>
                    <a:pt x="2916" y="17672"/>
                    <a:pt x="2951" y="17658"/>
                    <a:pt x="2981" y="17637"/>
                  </a:cubicBezTo>
                  <a:lnTo>
                    <a:pt x="4444" y="16662"/>
                  </a:lnTo>
                  <a:lnTo>
                    <a:pt x="6912" y="16497"/>
                  </a:lnTo>
                  <a:cubicBezTo>
                    <a:pt x="6967" y="16493"/>
                    <a:pt x="7020" y="16473"/>
                    <a:pt x="7065" y="16439"/>
                  </a:cubicBezTo>
                  <a:cubicBezTo>
                    <a:pt x="7190" y="16342"/>
                    <a:pt x="19617" y="6778"/>
                    <a:pt x="22109" y="5449"/>
                  </a:cubicBezTo>
                  <a:cubicBezTo>
                    <a:pt x="24611" y="4113"/>
                    <a:pt x="28490" y="2424"/>
                    <a:pt x="28548" y="2399"/>
                  </a:cubicBezTo>
                  <a:lnTo>
                    <a:pt x="31904" y="640"/>
                  </a:lnTo>
                  <a:close/>
                  <a:moveTo>
                    <a:pt x="31975" y="1"/>
                  </a:moveTo>
                  <a:cubicBezTo>
                    <a:pt x="31930" y="1"/>
                    <a:pt x="31886" y="11"/>
                    <a:pt x="31844" y="33"/>
                  </a:cubicBezTo>
                  <a:lnTo>
                    <a:pt x="28303" y="1888"/>
                  </a:lnTo>
                  <a:cubicBezTo>
                    <a:pt x="28264" y="1905"/>
                    <a:pt x="24366" y="3603"/>
                    <a:pt x="21843" y="4949"/>
                  </a:cubicBezTo>
                  <a:cubicBezTo>
                    <a:pt x="19379" y="6263"/>
                    <a:pt x="7889" y="15090"/>
                    <a:pt x="6789" y="15937"/>
                  </a:cubicBezTo>
                  <a:lnTo>
                    <a:pt x="4331" y="16101"/>
                  </a:lnTo>
                  <a:cubicBezTo>
                    <a:pt x="4282" y="16104"/>
                    <a:pt x="4235" y="16121"/>
                    <a:pt x="4193" y="16148"/>
                  </a:cubicBezTo>
                  <a:lnTo>
                    <a:pt x="2715" y="17134"/>
                  </a:lnTo>
                  <a:cubicBezTo>
                    <a:pt x="913" y="17500"/>
                    <a:pt x="0" y="17931"/>
                    <a:pt x="0" y="18417"/>
                  </a:cubicBezTo>
                  <a:cubicBezTo>
                    <a:pt x="0" y="19010"/>
                    <a:pt x="498" y="19378"/>
                    <a:pt x="1300" y="19378"/>
                  </a:cubicBezTo>
                  <a:cubicBezTo>
                    <a:pt x="1607" y="19378"/>
                    <a:pt x="2211" y="19149"/>
                    <a:pt x="2734" y="18920"/>
                  </a:cubicBezTo>
                  <a:lnTo>
                    <a:pt x="2734" y="18920"/>
                  </a:lnTo>
                  <a:cubicBezTo>
                    <a:pt x="2259" y="19708"/>
                    <a:pt x="1896" y="20493"/>
                    <a:pt x="2075" y="20833"/>
                  </a:cubicBezTo>
                  <a:cubicBezTo>
                    <a:pt x="2149" y="20974"/>
                    <a:pt x="2290" y="21054"/>
                    <a:pt x="2461" y="21054"/>
                  </a:cubicBezTo>
                  <a:cubicBezTo>
                    <a:pt x="3102" y="21054"/>
                    <a:pt x="5305" y="21512"/>
                    <a:pt x="5327" y="21516"/>
                  </a:cubicBezTo>
                  <a:cubicBezTo>
                    <a:pt x="5345" y="21520"/>
                    <a:pt x="5365" y="21522"/>
                    <a:pt x="5385" y="21522"/>
                  </a:cubicBezTo>
                  <a:cubicBezTo>
                    <a:pt x="5401" y="21522"/>
                    <a:pt x="5418" y="21520"/>
                    <a:pt x="5435" y="21518"/>
                  </a:cubicBezTo>
                  <a:cubicBezTo>
                    <a:pt x="5460" y="21514"/>
                    <a:pt x="7944" y="21072"/>
                    <a:pt x="8757" y="21072"/>
                  </a:cubicBezTo>
                  <a:cubicBezTo>
                    <a:pt x="9666" y="21072"/>
                    <a:pt x="11187" y="17913"/>
                    <a:pt x="11849" y="16435"/>
                  </a:cubicBezTo>
                  <a:cubicBezTo>
                    <a:pt x="13283" y="15866"/>
                    <a:pt x="26435" y="10640"/>
                    <a:pt x="28242" y="9324"/>
                  </a:cubicBezTo>
                  <a:cubicBezTo>
                    <a:pt x="30078" y="7991"/>
                    <a:pt x="35459" y="4625"/>
                    <a:pt x="35514" y="4591"/>
                  </a:cubicBezTo>
                  <a:cubicBezTo>
                    <a:pt x="35660" y="4501"/>
                    <a:pt x="35692" y="4301"/>
                    <a:pt x="35582" y="4169"/>
                  </a:cubicBezTo>
                  <a:lnTo>
                    <a:pt x="32192" y="102"/>
                  </a:lnTo>
                  <a:cubicBezTo>
                    <a:pt x="32137" y="36"/>
                    <a:pt x="32057" y="1"/>
                    <a:pt x="3197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932;p38">
              <a:extLst>
                <a:ext uri="{FF2B5EF4-FFF2-40B4-BE49-F238E27FC236}">
                  <a16:creationId xmlns:a16="http://schemas.microsoft.com/office/drawing/2014/main" id="{84172350-A200-4DCB-B991-F793CAE0F935}"/>
                </a:ext>
              </a:extLst>
            </p:cNvPr>
            <p:cNvSpPr/>
            <p:nvPr/>
          </p:nvSpPr>
          <p:spPr>
            <a:xfrm>
              <a:off x="3987875" y="2778125"/>
              <a:ext cx="411000" cy="496450"/>
            </a:xfrm>
            <a:custGeom>
              <a:avLst/>
              <a:gdLst/>
              <a:ahLst/>
              <a:cxnLst/>
              <a:rect l="l" t="t" r="r" b="b"/>
              <a:pathLst>
                <a:path w="16440" h="19858" extrusionOk="0">
                  <a:moveTo>
                    <a:pt x="15886" y="1"/>
                  </a:moveTo>
                  <a:lnTo>
                    <a:pt x="1" y="14434"/>
                  </a:lnTo>
                  <a:lnTo>
                    <a:pt x="4576" y="19858"/>
                  </a:lnTo>
                  <a:lnTo>
                    <a:pt x="13389" y="16469"/>
                  </a:lnTo>
                  <a:lnTo>
                    <a:pt x="16440" y="199"/>
                  </a:lnTo>
                  <a:lnTo>
                    <a:pt x="15886" y="1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933;p38">
              <a:extLst>
                <a:ext uri="{FF2B5EF4-FFF2-40B4-BE49-F238E27FC236}">
                  <a16:creationId xmlns:a16="http://schemas.microsoft.com/office/drawing/2014/main" id="{346A28E0-2B3A-469A-8B80-728A32255935}"/>
                </a:ext>
              </a:extLst>
            </p:cNvPr>
            <p:cNvSpPr/>
            <p:nvPr/>
          </p:nvSpPr>
          <p:spPr>
            <a:xfrm>
              <a:off x="3980025" y="2771075"/>
              <a:ext cx="426425" cy="510575"/>
            </a:xfrm>
            <a:custGeom>
              <a:avLst/>
              <a:gdLst/>
              <a:ahLst/>
              <a:cxnLst/>
              <a:rect l="l" t="t" r="r" b="b"/>
              <a:pathLst>
                <a:path w="17057" h="20423" extrusionOk="0">
                  <a:moveTo>
                    <a:pt x="16265" y="606"/>
                  </a:moveTo>
                  <a:lnTo>
                    <a:pt x="16431" y="665"/>
                  </a:lnTo>
                  <a:lnTo>
                    <a:pt x="13454" y="16543"/>
                  </a:lnTo>
                  <a:lnTo>
                    <a:pt x="4976" y="19804"/>
                  </a:lnTo>
                  <a:lnTo>
                    <a:pt x="706" y="14743"/>
                  </a:lnTo>
                  <a:lnTo>
                    <a:pt x="16265" y="606"/>
                  </a:lnTo>
                  <a:close/>
                  <a:moveTo>
                    <a:pt x="16201" y="0"/>
                  </a:moveTo>
                  <a:cubicBezTo>
                    <a:pt x="16131" y="0"/>
                    <a:pt x="16063" y="26"/>
                    <a:pt x="16010" y="74"/>
                  </a:cubicBezTo>
                  <a:lnTo>
                    <a:pt x="125" y="14508"/>
                  </a:lnTo>
                  <a:cubicBezTo>
                    <a:pt x="12" y="14610"/>
                    <a:pt x="1" y="14783"/>
                    <a:pt x="98" y="14899"/>
                  </a:cubicBezTo>
                  <a:lnTo>
                    <a:pt x="4674" y="20323"/>
                  </a:lnTo>
                  <a:cubicBezTo>
                    <a:pt x="4727" y="20386"/>
                    <a:pt x="4807" y="20423"/>
                    <a:pt x="4890" y="20423"/>
                  </a:cubicBezTo>
                  <a:cubicBezTo>
                    <a:pt x="4925" y="20423"/>
                    <a:pt x="4959" y="20416"/>
                    <a:pt x="4992" y="20404"/>
                  </a:cubicBezTo>
                  <a:lnTo>
                    <a:pt x="13804" y="17014"/>
                  </a:lnTo>
                  <a:cubicBezTo>
                    <a:pt x="13896" y="16979"/>
                    <a:pt x="13963" y="16899"/>
                    <a:pt x="13981" y="16802"/>
                  </a:cubicBezTo>
                  <a:lnTo>
                    <a:pt x="17032" y="534"/>
                  </a:lnTo>
                  <a:cubicBezTo>
                    <a:pt x="17057" y="397"/>
                    <a:pt x="16980" y="262"/>
                    <a:pt x="16849" y="215"/>
                  </a:cubicBezTo>
                  <a:lnTo>
                    <a:pt x="16295" y="17"/>
                  </a:lnTo>
                  <a:cubicBezTo>
                    <a:pt x="16264" y="6"/>
                    <a:pt x="16232" y="0"/>
                    <a:pt x="162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934;p38">
              <a:extLst>
                <a:ext uri="{FF2B5EF4-FFF2-40B4-BE49-F238E27FC236}">
                  <a16:creationId xmlns:a16="http://schemas.microsoft.com/office/drawing/2014/main" id="{E66BB5EB-E062-420A-BF02-7D88D26D42AA}"/>
                </a:ext>
              </a:extLst>
            </p:cNvPr>
            <p:cNvSpPr/>
            <p:nvPr/>
          </p:nvSpPr>
          <p:spPr>
            <a:xfrm>
              <a:off x="3987875" y="3090850"/>
              <a:ext cx="182825" cy="183725"/>
            </a:xfrm>
            <a:custGeom>
              <a:avLst/>
              <a:gdLst/>
              <a:ahLst/>
              <a:cxnLst/>
              <a:rect l="l" t="t" r="r" b="b"/>
              <a:pathLst>
                <a:path w="7313" h="7349" extrusionOk="0">
                  <a:moveTo>
                    <a:pt x="2119" y="1"/>
                  </a:moveTo>
                  <a:lnTo>
                    <a:pt x="1" y="1925"/>
                  </a:lnTo>
                  <a:lnTo>
                    <a:pt x="4576" y="7349"/>
                  </a:lnTo>
                  <a:lnTo>
                    <a:pt x="7312" y="6297"/>
                  </a:lnTo>
                  <a:lnTo>
                    <a:pt x="211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935;p38">
              <a:extLst>
                <a:ext uri="{FF2B5EF4-FFF2-40B4-BE49-F238E27FC236}">
                  <a16:creationId xmlns:a16="http://schemas.microsoft.com/office/drawing/2014/main" id="{BBB9A529-7312-446D-B974-708022C201A2}"/>
                </a:ext>
              </a:extLst>
            </p:cNvPr>
            <p:cNvSpPr/>
            <p:nvPr/>
          </p:nvSpPr>
          <p:spPr>
            <a:xfrm>
              <a:off x="3980025" y="3083800"/>
              <a:ext cx="199200" cy="197850"/>
            </a:xfrm>
            <a:custGeom>
              <a:avLst/>
              <a:gdLst/>
              <a:ahLst/>
              <a:cxnLst/>
              <a:rect l="l" t="t" r="r" b="b"/>
              <a:pathLst>
                <a:path w="7968" h="7914" extrusionOk="0">
                  <a:moveTo>
                    <a:pt x="2404" y="692"/>
                  </a:moveTo>
                  <a:lnTo>
                    <a:pt x="7159" y="6455"/>
                  </a:lnTo>
                  <a:lnTo>
                    <a:pt x="4976" y="7295"/>
                  </a:lnTo>
                  <a:lnTo>
                    <a:pt x="706" y="2234"/>
                  </a:lnTo>
                  <a:lnTo>
                    <a:pt x="2404" y="692"/>
                  </a:lnTo>
                  <a:close/>
                  <a:moveTo>
                    <a:pt x="2429" y="0"/>
                  </a:moveTo>
                  <a:cubicBezTo>
                    <a:pt x="2360" y="0"/>
                    <a:pt x="2294" y="26"/>
                    <a:pt x="2243" y="74"/>
                  </a:cubicBezTo>
                  <a:lnTo>
                    <a:pt x="125" y="1999"/>
                  </a:lnTo>
                  <a:cubicBezTo>
                    <a:pt x="12" y="2101"/>
                    <a:pt x="1" y="2274"/>
                    <a:pt x="98" y="2390"/>
                  </a:cubicBezTo>
                  <a:lnTo>
                    <a:pt x="4674" y="7814"/>
                  </a:lnTo>
                  <a:cubicBezTo>
                    <a:pt x="4727" y="7877"/>
                    <a:pt x="4807" y="7914"/>
                    <a:pt x="4890" y="7914"/>
                  </a:cubicBezTo>
                  <a:cubicBezTo>
                    <a:pt x="4925" y="7914"/>
                    <a:pt x="4959" y="7907"/>
                    <a:pt x="4992" y="7895"/>
                  </a:cubicBezTo>
                  <a:lnTo>
                    <a:pt x="7728" y="6842"/>
                  </a:lnTo>
                  <a:cubicBezTo>
                    <a:pt x="7908" y="6772"/>
                    <a:pt x="7967" y="6547"/>
                    <a:pt x="7845" y="6398"/>
                  </a:cubicBezTo>
                  <a:lnTo>
                    <a:pt x="2650" y="103"/>
                  </a:lnTo>
                  <a:cubicBezTo>
                    <a:pt x="2602" y="43"/>
                    <a:pt x="2530" y="7"/>
                    <a:pt x="2453" y="1"/>
                  </a:cubicBezTo>
                  <a:cubicBezTo>
                    <a:pt x="2445" y="0"/>
                    <a:pt x="2437" y="0"/>
                    <a:pt x="242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936;p38">
              <a:extLst>
                <a:ext uri="{FF2B5EF4-FFF2-40B4-BE49-F238E27FC236}">
                  <a16:creationId xmlns:a16="http://schemas.microsoft.com/office/drawing/2014/main" id="{CA9658CC-FEEF-4091-9B67-4A1CA397BB2F}"/>
                </a:ext>
              </a:extLst>
            </p:cNvPr>
            <p:cNvSpPr/>
            <p:nvPr/>
          </p:nvSpPr>
          <p:spPr>
            <a:xfrm>
              <a:off x="5008775" y="5034000"/>
              <a:ext cx="219850" cy="305700"/>
            </a:xfrm>
            <a:custGeom>
              <a:avLst/>
              <a:gdLst/>
              <a:ahLst/>
              <a:cxnLst/>
              <a:rect l="l" t="t" r="r" b="b"/>
              <a:pathLst>
                <a:path w="8794" h="12228" extrusionOk="0">
                  <a:moveTo>
                    <a:pt x="2358" y="0"/>
                  </a:moveTo>
                  <a:cubicBezTo>
                    <a:pt x="1220" y="0"/>
                    <a:pt x="1" y="1626"/>
                    <a:pt x="1" y="1626"/>
                  </a:cubicBezTo>
                  <a:cubicBezTo>
                    <a:pt x="1" y="1626"/>
                    <a:pt x="618" y="2862"/>
                    <a:pt x="1132" y="3993"/>
                  </a:cubicBezTo>
                  <a:cubicBezTo>
                    <a:pt x="1647" y="5126"/>
                    <a:pt x="3499" y="11507"/>
                    <a:pt x="5558" y="12124"/>
                  </a:cubicBezTo>
                  <a:cubicBezTo>
                    <a:pt x="5790" y="12194"/>
                    <a:pt x="6012" y="12227"/>
                    <a:pt x="6223" y="12227"/>
                  </a:cubicBezTo>
                  <a:cubicBezTo>
                    <a:pt x="7874" y="12227"/>
                    <a:pt x="8794" y="10187"/>
                    <a:pt x="8337" y="7905"/>
                  </a:cubicBezTo>
                  <a:cubicBezTo>
                    <a:pt x="7823" y="5332"/>
                    <a:pt x="2779" y="83"/>
                    <a:pt x="2779" y="83"/>
                  </a:cubicBezTo>
                  <a:cubicBezTo>
                    <a:pt x="2641" y="26"/>
                    <a:pt x="2501" y="0"/>
                    <a:pt x="23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937;p38">
              <a:extLst>
                <a:ext uri="{FF2B5EF4-FFF2-40B4-BE49-F238E27FC236}">
                  <a16:creationId xmlns:a16="http://schemas.microsoft.com/office/drawing/2014/main" id="{9B4CBDE0-94E1-4C7C-99F0-12B57F41D099}"/>
                </a:ext>
              </a:extLst>
            </p:cNvPr>
            <p:cNvSpPr/>
            <p:nvPr/>
          </p:nvSpPr>
          <p:spPr>
            <a:xfrm>
              <a:off x="5001250" y="5026925"/>
              <a:ext cx="231225" cy="319800"/>
            </a:xfrm>
            <a:custGeom>
              <a:avLst/>
              <a:gdLst/>
              <a:ahLst/>
              <a:cxnLst/>
              <a:rect l="l" t="t" r="r" b="b"/>
              <a:pathLst>
                <a:path w="9249" h="12792" extrusionOk="0">
                  <a:moveTo>
                    <a:pt x="2661" y="567"/>
                  </a:moveTo>
                  <a:cubicBezTo>
                    <a:pt x="2750" y="567"/>
                    <a:pt x="2836" y="580"/>
                    <a:pt x="2920" y="608"/>
                  </a:cubicBezTo>
                  <a:cubicBezTo>
                    <a:pt x="3412" y="1128"/>
                    <a:pt x="7893" y="5904"/>
                    <a:pt x="8361" y="8243"/>
                  </a:cubicBezTo>
                  <a:cubicBezTo>
                    <a:pt x="8655" y="9717"/>
                    <a:pt x="8355" y="11116"/>
                    <a:pt x="7595" y="11807"/>
                  </a:cubicBezTo>
                  <a:cubicBezTo>
                    <a:pt x="7288" y="12086"/>
                    <a:pt x="6923" y="12227"/>
                    <a:pt x="6519" y="12227"/>
                  </a:cubicBezTo>
                  <a:cubicBezTo>
                    <a:pt x="6334" y="12227"/>
                    <a:pt x="6140" y="12197"/>
                    <a:pt x="5940" y="12138"/>
                  </a:cubicBezTo>
                  <a:cubicBezTo>
                    <a:pt x="4419" y="11681"/>
                    <a:pt x="2882" y="7409"/>
                    <a:pt x="2143" y="5356"/>
                  </a:cubicBezTo>
                  <a:cubicBezTo>
                    <a:pt x="1949" y="4815"/>
                    <a:pt x="1796" y="4390"/>
                    <a:pt x="1691" y="4160"/>
                  </a:cubicBezTo>
                  <a:cubicBezTo>
                    <a:pt x="1288" y="3274"/>
                    <a:pt x="818" y="2317"/>
                    <a:pt x="634" y="1944"/>
                  </a:cubicBezTo>
                  <a:cubicBezTo>
                    <a:pt x="1047" y="1440"/>
                    <a:pt x="1929" y="567"/>
                    <a:pt x="2661" y="567"/>
                  </a:cubicBezTo>
                  <a:close/>
                  <a:moveTo>
                    <a:pt x="2666" y="0"/>
                  </a:moveTo>
                  <a:cubicBezTo>
                    <a:pt x="1396" y="0"/>
                    <a:pt x="135" y="1659"/>
                    <a:pt x="75" y="1739"/>
                  </a:cubicBezTo>
                  <a:cubicBezTo>
                    <a:pt x="10" y="1825"/>
                    <a:pt x="0" y="1939"/>
                    <a:pt x="48" y="2035"/>
                  </a:cubicBezTo>
                  <a:cubicBezTo>
                    <a:pt x="55" y="2048"/>
                    <a:pt x="669" y="3280"/>
                    <a:pt x="1176" y="4394"/>
                  </a:cubicBezTo>
                  <a:cubicBezTo>
                    <a:pt x="1271" y="4602"/>
                    <a:pt x="1421" y="5019"/>
                    <a:pt x="1611" y="5546"/>
                  </a:cubicBezTo>
                  <a:cubicBezTo>
                    <a:pt x="2759" y="8737"/>
                    <a:pt x="4122" y="12182"/>
                    <a:pt x="5778" y="12679"/>
                  </a:cubicBezTo>
                  <a:cubicBezTo>
                    <a:pt x="6017" y="12753"/>
                    <a:pt x="6267" y="12791"/>
                    <a:pt x="6518" y="12792"/>
                  </a:cubicBezTo>
                  <a:cubicBezTo>
                    <a:pt x="7063" y="12792"/>
                    <a:pt x="7564" y="12600"/>
                    <a:pt x="7976" y="12225"/>
                  </a:cubicBezTo>
                  <a:cubicBezTo>
                    <a:pt x="8879" y="11402"/>
                    <a:pt x="9249" y="9796"/>
                    <a:pt x="8915" y="8131"/>
                  </a:cubicBezTo>
                  <a:cubicBezTo>
                    <a:pt x="8390" y="5509"/>
                    <a:pt x="3493" y="386"/>
                    <a:pt x="3284" y="169"/>
                  </a:cubicBezTo>
                  <a:cubicBezTo>
                    <a:pt x="3257" y="141"/>
                    <a:pt x="3224" y="119"/>
                    <a:pt x="3189" y="104"/>
                  </a:cubicBezTo>
                  <a:cubicBezTo>
                    <a:pt x="3017" y="32"/>
                    <a:pt x="2841" y="0"/>
                    <a:pt x="26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938;p38">
              <a:extLst>
                <a:ext uri="{FF2B5EF4-FFF2-40B4-BE49-F238E27FC236}">
                  <a16:creationId xmlns:a16="http://schemas.microsoft.com/office/drawing/2014/main" id="{A4663F1A-001A-4D64-9E7D-528379D63919}"/>
                </a:ext>
              </a:extLst>
            </p:cNvPr>
            <p:cNvSpPr/>
            <p:nvPr/>
          </p:nvSpPr>
          <p:spPr>
            <a:xfrm>
              <a:off x="5097200" y="5233200"/>
              <a:ext cx="129400" cy="106475"/>
            </a:xfrm>
            <a:custGeom>
              <a:avLst/>
              <a:gdLst/>
              <a:ahLst/>
              <a:cxnLst/>
              <a:rect l="l" t="t" r="r" b="b"/>
              <a:pathLst>
                <a:path w="5176" h="4259" extrusionOk="0">
                  <a:moveTo>
                    <a:pt x="3340" y="0"/>
                  </a:moveTo>
                  <a:cubicBezTo>
                    <a:pt x="2189" y="0"/>
                    <a:pt x="906" y="413"/>
                    <a:pt x="0" y="1892"/>
                  </a:cubicBezTo>
                  <a:cubicBezTo>
                    <a:pt x="618" y="3034"/>
                    <a:pt x="1307" y="3942"/>
                    <a:pt x="2021" y="4156"/>
                  </a:cubicBezTo>
                  <a:cubicBezTo>
                    <a:pt x="2253" y="4226"/>
                    <a:pt x="2475" y="4259"/>
                    <a:pt x="2685" y="4259"/>
                  </a:cubicBezTo>
                  <a:cubicBezTo>
                    <a:pt x="4268" y="4259"/>
                    <a:pt x="5175" y="2381"/>
                    <a:pt x="4843" y="212"/>
                  </a:cubicBezTo>
                  <a:cubicBezTo>
                    <a:pt x="4410" y="95"/>
                    <a:pt x="3890" y="0"/>
                    <a:pt x="33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939;p38">
              <a:extLst>
                <a:ext uri="{FF2B5EF4-FFF2-40B4-BE49-F238E27FC236}">
                  <a16:creationId xmlns:a16="http://schemas.microsoft.com/office/drawing/2014/main" id="{B9BD3B7C-3844-4D3F-BEBC-BF8BC246305A}"/>
                </a:ext>
              </a:extLst>
            </p:cNvPr>
            <p:cNvSpPr/>
            <p:nvPr/>
          </p:nvSpPr>
          <p:spPr>
            <a:xfrm>
              <a:off x="5089775" y="5226200"/>
              <a:ext cx="141650" cy="120525"/>
            </a:xfrm>
            <a:custGeom>
              <a:avLst/>
              <a:gdLst/>
              <a:ahLst/>
              <a:cxnLst/>
              <a:rect l="l" t="t" r="r" b="b"/>
              <a:pathLst>
                <a:path w="5666" h="4821" extrusionOk="0">
                  <a:moveTo>
                    <a:pt x="3631" y="560"/>
                  </a:moveTo>
                  <a:cubicBezTo>
                    <a:pt x="4068" y="560"/>
                    <a:pt x="4494" y="624"/>
                    <a:pt x="4886" y="719"/>
                  </a:cubicBezTo>
                  <a:cubicBezTo>
                    <a:pt x="5045" y="2042"/>
                    <a:pt x="4712" y="3262"/>
                    <a:pt x="4020" y="3864"/>
                  </a:cubicBezTo>
                  <a:cubicBezTo>
                    <a:pt x="3721" y="4125"/>
                    <a:pt x="3367" y="4256"/>
                    <a:pt x="2977" y="4256"/>
                  </a:cubicBezTo>
                  <a:cubicBezTo>
                    <a:pt x="2792" y="4256"/>
                    <a:pt x="2599" y="4226"/>
                    <a:pt x="2399" y="4167"/>
                  </a:cubicBezTo>
                  <a:cubicBezTo>
                    <a:pt x="2030" y="4055"/>
                    <a:pt x="1425" y="3618"/>
                    <a:pt x="625" y="2183"/>
                  </a:cubicBezTo>
                  <a:cubicBezTo>
                    <a:pt x="1446" y="940"/>
                    <a:pt x="2568" y="560"/>
                    <a:pt x="3631" y="560"/>
                  </a:cubicBezTo>
                  <a:close/>
                  <a:moveTo>
                    <a:pt x="3641" y="0"/>
                  </a:moveTo>
                  <a:cubicBezTo>
                    <a:pt x="2434" y="0"/>
                    <a:pt x="1035" y="424"/>
                    <a:pt x="56" y="2024"/>
                  </a:cubicBezTo>
                  <a:cubicBezTo>
                    <a:pt x="4" y="2111"/>
                    <a:pt x="0" y="2219"/>
                    <a:pt x="48" y="2307"/>
                  </a:cubicBezTo>
                  <a:cubicBezTo>
                    <a:pt x="807" y="3708"/>
                    <a:pt x="1522" y="4493"/>
                    <a:pt x="2237" y="4708"/>
                  </a:cubicBezTo>
                  <a:cubicBezTo>
                    <a:pt x="2476" y="4781"/>
                    <a:pt x="2725" y="4819"/>
                    <a:pt x="2976" y="4821"/>
                  </a:cubicBezTo>
                  <a:cubicBezTo>
                    <a:pt x="2981" y="4821"/>
                    <a:pt x="2985" y="4821"/>
                    <a:pt x="2990" y="4821"/>
                  </a:cubicBezTo>
                  <a:cubicBezTo>
                    <a:pt x="3505" y="4821"/>
                    <a:pt x="4003" y="4632"/>
                    <a:pt x="4391" y="4292"/>
                  </a:cubicBezTo>
                  <a:cubicBezTo>
                    <a:pt x="5272" y="3526"/>
                    <a:pt x="5665" y="2054"/>
                    <a:pt x="5420" y="449"/>
                  </a:cubicBezTo>
                  <a:cubicBezTo>
                    <a:pt x="5402" y="339"/>
                    <a:pt x="5322" y="248"/>
                    <a:pt x="5214" y="219"/>
                  </a:cubicBezTo>
                  <a:cubicBezTo>
                    <a:pt x="4785" y="103"/>
                    <a:pt x="4236" y="0"/>
                    <a:pt x="36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940;p38">
              <a:extLst>
                <a:ext uri="{FF2B5EF4-FFF2-40B4-BE49-F238E27FC236}">
                  <a16:creationId xmlns:a16="http://schemas.microsoft.com/office/drawing/2014/main" id="{BFE898F3-7A17-4835-89D8-2C7883B5912E}"/>
                </a:ext>
              </a:extLst>
            </p:cNvPr>
            <p:cNvSpPr/>
            <p:nvPr/>
          </p:nvSpPr>
          <p:spPr>
            <a:xfrm>
              <a:off x="5079450" y="5231975"/>
              <a:ext cx="149075" cy="107725"/>
            </a:xfrm>
            <a:custGeom>
              <a:avLst/>
              <a:gdLst/>
              <a:ahLst/>
              <a:cxnLst/>
              <a:rect l="l" t="t" r="r" b="b"/>
              <a:pathLst>
                <a:path w="5963" h="4309" extrusionOk="0">
                  <a:moveTo>
                    <a:pt x="5512" y="0"/>
                  </a:moveTo>
                  <a:lnTo>
                    <a:pt x="5512" y="0"/>
                  </a:lnTo>
                  <a:cubicBezTo>
                    <a:pt x="5314" y="1052"/>
                    <a:pt x="4794" y="3079"/>
                    <a:pt x="3657" y="3382"/>
                  </a:cubicBezTo>
                  <a:cubicBezTo>
                    <a:pt x="3572" y="3405"/>
                    <a:pt x="3485" y="3416"/>
                    <a:pt x="3397" y="3416"/>
                  </a:cubicBezTo>
                  <a:cubicBezTo>
                    <a:pt x="2345" y="3416"/>
                    <a:pt x="1033" y="1895"/>
                    <a:pt x="0" y="472"/>
                  </a:cubicBezTo>
                  <a:lnTo>
                    <a:pt x="0" y="472"/>
                  </a:lnTo>
                  <a:cubicBezTo>
                    <a:pt x="774" y="2235"/>
                    <a:pt x="1729" y="3905"/>
                    <a:pt x="2731" y="4205"/>
                  </a:cubicBezTo>
                  <a:cubicBezTo>
                    <a:pt x="2963" y="4275"/>
                    <a:pt x="3185" y="4308"/>
                    <a:pt x="3396" y="4308"/>
                  </a:cubicBezTo>
                  <a:cubicBezTo>
                    <a:pt x="5043" y="4308"/>
                    <a:pt x="5962" y="2278"/>
                    <a:pt x="55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941;p38">
              <a:extLst>
                <a:ext uri="{FF2B5EF4-FFF2-40B4-BE49-F238E27FC236}">
                  <a16:creationId xmlns:a16="http://schemas.microsoft.com/office/drawing/2014/main" id="{472D76B1-DB22-47A1-859A-FC8F724E42F0}"/>
                </a:ext>
              </a:extLst>
            </p:cNvPr>
            <p:cNvSpPr/>
            <p:nvPr/>
          </p:nvSpPr>
          <p:spPr>
            <a:xfrm>
              <a:off x="5071525" y="5224900"/>
              <a:ext cx="160875" cy="121825"/>
            </a:xfrm>
            <a:custGeom>
              <a:avLst/>
              <a:gdLst/>
              <a:ahLst/>
              <a:cxnLst/>
              <a:rect l="l" t="t" r="r" b="b"/>
              <a:pathLst>
                <a:path w="6435" h="4873" extrusionOk="0">
                  <a:moveTo>
                    <a:pt x="5606" y="2154"/>
                  </a:moveTo>
                  <a:lnTo>
                    <a:pt x="5606" y="2154"/>
                  </a:lnTo>
                  <a:cubicBezTo>
                    <a:pt x="5495" y="2882"/>
                    <a:pt x="5212" y="3500"/>
                    <a:pt x="4782" y="3889"/>
                  </a:cubicBezTo>
                  <a:cubicBezTo>
                    <a:pt x="4476" y="4168"/>
                    <a:pt x="4112" y="4307"/>
                    <a:pt x="3708" y="4307"/>
                  </a:cubicBezTo>
                  <a:cubicBezTo>
                    <a:pt x="3523" y="4307"/>
                    <a:pt x="3329" y="4278"/>
                    <a:pt x="3129" y="4219"/>
                  </a:cubicBezTo>
                  <a:cubicBezTo>
                    <a:pt x="2811" y="4122"/>
                    <a:pt x="2360" y="3801"/>
                    <a:pt x="1785" y="2939"/>
                  </a:cubicBezTo>
                  <a:lnTo>
                    <a:pt x="1785" y="2939"/>
                  </a:lnTo>
                  <a:cubicBezTo>
                    <a:pt x="2517" y="3642"/>
                    <a:pt x="3150" y="3983"/>
                    <a:pt x="3709" y="3983"/>
                  </a:cubicBezTo>
                  <a:cubicBezTo>
                    <a:pt x="3825" y="3983"/>
                    <a:pt x="3938" y="3968"/>
                    <a:pt x="4048" y="3939"/>
                  </a:cubicBezTo>
                  <a:cubicBezTo>
                    <a:pt x="4767" y="3747"/>
                    <a:pt x="5265" y="3020"/>
                    <a:pt x="5606" y="2154"/>
                  </a:cubicBezTo>
                  <a:close/>
                  <a:moveTo>
                    <a:pt x="5828" y="0"/>
                  </a:moveTo>
                  <a:cubicBezTo>
                    <a:pt x="5692" y="0"/>
                    <a:pt x="5576" y="97"/>
                    <a:pt x="5551" y="231"/>
                  </a:cubicBezTo>
                  <a:cubicBezTo>
                    <a:pt x="5389" y="1092"/>
                    <a:pt x="4905" y="3124"/>
                    <a:pt x="3901" y="3391"/>
                  </a:cubicBezTo>
                  <a:cubicBezTo>
                    <a:pt x="3845" y="3407"/>
                    <a:pt x="3783" y="3415"/>
                    <a:pt x="3714" y="3415"/>
                  </a:cubicBezTo>
                  <a:cubicBezTo>
                    <a:pt x="3166" y="3415"/>
                    <a:pt x="2198" y="2865"/>
                    <a:pt x="546" y="587"/>
                  </a:cubicBezTo>
                  <a:cubicBezTo>
                    <a:pt x="491" y="512"/>
                    <a:pt x="405" y="472"/>
                    <a:pt x="317" y="472"/>
                  </a:cubicBezTo>
                  <a:cubicBezTo>
                    <a:pt x="269" y="472"/>
                    <a:pt x="220" y="484"/>
                    <a:pt x="176" y="509"/>
                  </a:cubicBezTo>
                  <a:cubicBezTo>
                    <a:pt x="51" y="581"/>
                    <a:pt x="0" y="735"/>
                    <a:pt x="58" y="868"/>
                  </a:cubicBezTo>
                  <a:cubicBezTo>
                    <a:pt x="1085" y="3208"/>
                    <a:pt x="2037" y="4481"/>
                    <a:pt x="2967" y="4760"/>
                  </a:cubicBezTo>
                  <a:cubicBezTo>
                    <a:pt x="3206" y="4834"/>
                    <a:pt x="3456" y="4872"/>
                    <a:pt x="3707" y="4873"/>
                  </a:cubicBezTo>
                  <a:cubicBezTo>
                    <a:pt x="4251" y="4873"/>
                    <a:pt x="4752" y="4682"/>
                    <a:pt x="5163" y="4308"/>
                  </a:cubicBezTo>
                  <a:cubicBezTo>
                    <a:pt x="6064" y="3489"/>
                    <a:pt x="6434" y="1888"/>
                    <a:pt x="6106" y="229"/>
                  </a:cubicBezTo>
                  <a:cubicBezTo>
                    <a:pt x="6080" y="96"/>
                    <a:pt x="5964" y="0"/>
                    <a:pt x="58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942;p38">
              <a:extLst>
                <a:ext uri="{FF2B5EF4-FFF2-40B4-BE49-F238E27FC236}">
                  <a16:creationId xmlns:a16="http://schemas.microsoft.com/office/drawing/2014/main" id="{2A57AAEB-D457-4F01-A06B-4B78F215529A}"/>
                </a:ext>
              </a:extLst>
            </p:cNvPr>
            <p:cNvSpPr/>
            <p:nvPr/>
          </p:nvSpPr>
          <p:spPr>
            <a:xfrm>
              <a:off x="5037050" y="5085425"/>
              <a:ext cx="77225" cy="40700"/>
            </a:xfrm>
            <a:custGeom>
              <a:avLst/>
              <a:gdLst/>
              <a:ahLst/>
              <a:cxnLst/>
              <a:rect l="l" t="t" r="r" b="b"/>
              <a:pathLst>
                <a:path w="3089" h="1628" extrusionOk="0">
                  <a:moveTo>
                    <a:pt x="2822" y="0"/>
                  </a:moveTo>
                  <a:cubicBezTo>
                    <a:pt x="2282" y="0"/>
                    <a:pt x="618" y="908"/>
                    <a:pt x="618" y="908"/>
                  </a:cubicBezTo>
                  <a:cubicBezTo>
                    <a:pt x="1" y="1525"/>
                    <a:pt x="207" y="1628"/>
                    <a:pt x="516" y="1628"/>
                  </a:cubicBezTo>
                  <a:cubicBezTo>
                    <a:pt x="825" y="1628"/>
                    <a:pt x="3089" y="496"/>
                    <a:pt x="2986" y="84"/>
                  </a:cubicBezTo>
                  <a:cubicBezTo>
                    <a:pt x="2971" y="25"/>
                    <a:pt x="2912" y="0"/>
                    <a:pt x="28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943;p38">
              <a:extLst>
                <a:ext uri="{FF2B5EF4-FFF2-40B4-BE49-F238E27FC236}">
                  <a16:creationId xmlns:a16="http://schemas.microsoft.com/office/drawing/2014/main" id="{B37F5DBE-A924-4D30-BFC8-0408E0B54D86}"/>
                </a:ext>
              </a:extLst>
            </p:cNvPr>
            <p:cNvSpPr/>
            <p:nvPr/>
          </p:nvSpPr>
          <p:spPr>
            <a:xfrm>
              <a:off x="5037625" y="5081950"/>
              <a:ext cx="78125" cy="47700"/>
            </a:xfrm>
            <a:custGeom>
              <a:avLst/>
              <a:gdLst/>
              <a:ahLst/>
              <a:cxnLst/>
              <a:rect l="l" t="t" r="r" b="b"/>
              <a:pathLst>
                <a:path w="3125" h="1908" extrusionOk="0">
                  <a:moveTo>
                    <a:pt x="2788" y="277"/>
                  </a:moveTo>
                  <a:cubicBezTo>
                    <a:pt x="2799" y="277"/>
                    <a:pt x="2810" y="277"/>
                    <a:pt x="2819" y="279"/>
                  </a:cubicBezTo>
                  <a:cubicBezTo>
                    <a:pt x="2694" y="620"/>
                    <a:pt x="780" y="1620"/>
                    <a:pt x="493" y="1625"/>
                  </a:cubicBezTo>
                  <a:cubicBezTo>
                    <a:pt x="442" y="1625"/>
                    <a:pt x="392" y="1622"/>
                    <a:pt x="341" y="1614"/>
                  </a:cubicBezTo>
                  <a:lnTo>
                    <a:pt x="338" y="1616"/>
                  </a:lnTo>
                  <a:cubicBezTo>
                    <a:pt x="342" y="1587"/>
                    <a:pt x="379" y="1467"/>
                    <a:pt x="681" y="1161"/>
                  </a:cubicBezTo>
                  <a:cubicBezTo>
                    <a:pt x="1514" y="709"/>
                    <a:pt x="2489" y="277"/>
                    <a:pt x="2788" y="277"/>
                  </a:cubicBezTo>
                  <a:close/>
                  <a:moveTo>
                    <a:pt x="2806" y="1"/>
                  </a:moveTo>
                  <a:cubicBezTo>
                    <a:pt x="2248" y="1"/>
                    <a:pt x="949" y="693"/>
                    <a:pt x="528" y="922"/>
                  </a:cubicBezTo>
                  <a:cubicBezTo>
                    <a:pt x="516" y="929"/>
                    <a:pt x="505" y="937"/>
                    <a:pt x="496" y="947"/>
                  </a:cubicBezTo>
                  <a:cubicBezTo>
                    <a:pt x="123" y="1320"/>
                    <a:pt x="1" y="1546"/>
                    <a:pt x="74" y="1722"/>
                  </a:cubicBezTo>
                  <a:cubicBezTo>
                    <a:pt x="152" y="1908"/>
                    <a:pt x="400" y="1908"/>
                    <a:pt x="493" y="1908"/>
                  </a:cubicBezTo>
                  <a:cubicBezTo>
                    <a:pt x="794" y="1908"/>
                    <a:pt x="2592" y="1031"/>
                    <a:pt x="3003" y="506"/>
                  </a:cubicBezTo>
                  <a:cubicBezTo>
                    <a:pt x="3092" y="392"/>
                    <a:pt x="3124" y="285"/>
                    <a:pt x="3101" y="190"/>
                  </a:cubicBezTo>
                  <a:cubicBezTo>
                    <a:pt x="3082" y="116"/>
                    <a:pt x="3030" y="56"/>
                    <a:pt x="2961" y="28"/>
                  </a:cubicBezTo>
                  <a:cubicBezTo>
                    <a:pt x="2920" y="9"/>
                    <a:pt x="2868" y="1"/>
                    <a:pt x="28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944;p38">
              <a:extLst>
                <a:ext uri="{FF2B5EF4-FFF2-40B4-BE49-F238E27FC236}">
                  <a16:creationId xmlns:a16="http://schemas.microsoft.com/office/drawing/2014/main" id="{45CFF822-B9AE-4DAC-B0AD-BC39E1039CA9}"/>
                </a:ext>
              </a:extLst>
            </p:cNvPr>
            <p:cNvSpPr/>
            <p:nvPr/>
          </p:nvSpPr>
          <p:spPr>
            <a:xfrm>
              <a:off x="5049950" y="5103425"/>
              <a:ext cx="77200" cy="40725"/>
            </a:xfrm>
            <a:custGeom>
              <a:avLst/>
              <a:gdLst/>
              <a:ahLst/>
              <a:cxnLst/>
              <a:rect l="l" t="t" r="r" b="b"/>
              <a:pathLst>
                <a:path w="3088" h="1629" extrusionOk="0">
                  <a:moveTo>
                    <a:pt x="2821" y="1"/>
                  </a:moveTo>
                  <a:cubicBezTo>
                    <a:pt x="2280" y="1"/>
                    <a:pt x="617" y="908"/>
                    <a:pt x="617" y="908"/>
                  </a:cubicBezTo>
                  <a:cubicBezTo>
                    <a:pt x="0" y="1526"/>
                    <a:pt x="206" y="1628"/>
                    <a:pt x="514" y="1628"/>
                  </a:cubicBezTo>
                  <a:cubicBezTo>
                    <a:pt x="823" y="1628"/>
                    <a:pt x="3088" y="496"/>
                    <a:pt x="2985" y="85"/>
                  </a:cubicBezTo>
                  <a:cubicBezTo>
                    <a:pt x="2970" y="26"/>
                    <a:pt x="2911" y="1"/>
                    <a:pt x="28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945;p38">
              <a:extLst>
                <a:ext uri="{FF2B5EF4-FFF2-40B4-BE49-F238E27FC236}">
                  <a16:creationId xmlns:a16="http://schemas.microsoft.com/office/drawing/2014/main" id="{BB6E3907-7C6C-482A-91B5-254F96067422}"/>
                </a:ext>
              </a:extLst>
            </p:cNvPr>
            <p:cNvSpPr/>
            <p:nvPr/>
          </p:nvSpPr>
          <p:spPr>
            <a:xfrm>
              <a:off x="5050500" y="5100000"/>
              <a:ext cx="78100" cy="47675"/>
            </a:xfrm>
            <a:custGeom>
              <a:avLst/>
              <a:gdLst/>
              <a:ahLst/>
              <a:cxnLst/>
              <a:rect l="l" t="t" r="r" b="b"/>
              <a:pathLst>
                <a:path w="3124" h="1907" extrusionOk="0">
                  <a:moveTo>
                    <a:pt x="2794" y="276"/>
                  </a:moveTo>
                  <a:cubicBezTo>
                    <a:pt x="2803" y="276"/>
                    <a:pt x="2811" y="276"/>
                    <a:pt x="2818" y="277"/>
                  </a:cubicBezTo>
                  <a:cubicBezTo>
                    <a:pt x="2693" y="619"/>
                    <a:pt x="779" y="1617"/>
                    <a:pt x="492" y="1624"/>
                  </a:cubicBezTo>
                  <a:cubicBezTo>
                    <a:pt x="441" y="1624"/>
                    <a:pt x="391" y="1620"/>
                    <a:pt x="340" y="1612"/>
                  </a:cubicBezTo>
                  <a:cubicBezTo>
                    <a:pt x="339" y="1612"/>
                    <a:pt x="338" y="1613"/>
                    <a:pt x="337" y="1613"/>
                  </a:cubicBezTo>
                  <a:cubicBezTo>
                    <a:pt x="341" y="1585"/>
                    <a:pt x="378" y="1466"/>
                    <a:pt x="681" y="1160"/>
                  </a:cubicBezTo>
                  <a:cubicBezTo>
                    <a:pt x="1518" y="705"/>
                    <a:pt x="2516" y="276"/>
                    <a:pt x="2794" y="276"/>
                  </a:cubicBezTo>
                  <a:close/>
                  <a:moveTo>
                    <a:pt x="2814" y="1"/>
                  </a:moveTo>
                  <a:cubicBezTo>
                    <a:pt x="2269" y="1"/>
                    <a:pt x="951" y="690"/>
                    <a:pt x="527" y="921"/>
                  </a:cubicBezTo>
                  <a:cubicBezTo>
                    <a:pt x="515" y="927"/>
                    <a:pt x="504" y="936"/>
                    <a:pt x="495" y="945"/>
                  </a:cubicBezTo>
                  <a:cubicBezTo>
                    <a:pt x="127" y="1313"/>
                    <a:pt x="1" y="1546"/>
                    <a:pt x="74" y="1721"/>
                  </a:cubicBezTo>
                  <a:cubicBezTo>
                    <a:pt x="151" y="1906"/>
                    <a:pt x="399" y="1906"/>
                    <a:pt x="492" y="1906"/>
                  </a:cubicBezTo>
                  <a:cubicBezTo>
                    <a:pt x="794" y="1906"/>
                    <a:pt x="2592" y="1029"/>
                    <a:pt x="3002" y="503"/>
                  </a:cubicBezTo>
                  <a:cubicBezTo>
                    <a:pt x="3090" y="390"/>
                    <a:pt x="3124" y="284"/>
                    <a:pt x="3100" y="187"/>
                  </a:cubicBezTo>
                  <a:cubicBezTo>
                    <a:pt x="3081" y="114"/>
                    <a:pt x="3029" y="54"/>
                    <a:pt x="2959" y="25"/>
                  </a:cubicBezTo>
                  <a:cubicBezTo>
                    <a:pt x="2921" y="8"/>
                    <a:pt x="2872" y="1"/>
                    <a:pt x="28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946;p38">
              <a:extLst>
                <a:ext uri="{FF2B5EF4-FFF2-40B4-BE49-F238E27FC236}">
                  <a16:creationId xmlns:a16="http://schemas.microsoft.com/office/drawing/2014/main" id="{A35AC93C-A12C-4C37-A1B9-E79207DEFF85}"/>
                </a:ext>
              </a:extLst>
            </p:cNvPr>
            <p:cNvSpPr/>
            <p:nvPr/>
          </p:nvSpPr>
          <p:spPr>
            <a:xfrm>
              <a:off x="5062800" y="5121450"/>
              <a:ext cx="77225" cy="40700"/>
            </a:xfrm>
            <a:custGeom>
              <a:avLst/>
              <a:gdLst/>
              <a:ahLst/>
              <a:cxnLst/>
              <a:rect l="l" t="t" r="r" b="b"/>
              <a:pathLst>
                <a:path w="3089" h="1628" extrusionOk="0">
                  <a:moveTo>
                    <a:pt x="2821" y="0"/>
                  </a:moveTo>
                  <a:cubicBezTo>
                    <a:pt x="2281" y="0"/>
                    <a:pt x="618" y="907"/>
                    <a:pt x="618" y="907"/>
                  </a:cubicBezTo>
                  <a:cubicBezTo>
                    <a:pt x="0" y="1525"/>
                    <a:pt x="207" y="1628"/>
                    <a:pt x="515" y="1628"/>
                  </a:cubicBezTo>
                  <a:cubicBezTo>
                    <a:pt x="824" y="1628"/>
                    <a:pt x="3088" y="495"/>
                    <a:pt x="2985" y="84"/>
                  </a:cubicBezTo>
                  <a:cubicBezTo>
                    <a:pt x="2970" y="26"/>
                    <a:pt x="2911" y="0"/>
                    <a:pt x="28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947;p38">
              <a:extLst>
                <a:ext uri="{FF2B5EF4-FFF2-40B4-BE49-F238E27FC236}">
                  <a16:creationId xmlns:a16="http://schemas.microsoft.com/office/drawing/2014/main" id="{09039D59-C365-4996-AA56-B8D92C404884}"/>
                </a:ext>
              </a:extLst>
            </p:cNvPr>
            <p:cNvSpPr/>
            <p:nvPr/>
          </p:nvSpPr>
          <p:spPr>
            <a:xfrm>
              <a:off x="5063400" y="5118000"/>
              <a:ext cx="78050" cy="47700"/>
            </a:xfrm>
            <a:custGeom>
              <a:avLst/>
              <a:gdLst/>
              <a:ahLst/>
              <a:cxnLst/>
              <a:rect l="l" t="t" r="r" b="b"/>
              <a:pathLst>
                <a:path w="3122" h="1908" extrusionOk="0">
                  <a:moveTo>
                    <a:pt x="2777" y="275"/>
                  </a:moveTo>
                  <a:cubicBezTo>
                    <a:pt x="2792" y="275"/>
                    <a:pt x="2805" y="276"/>
                    <a:pt x="2817" y="278"/>
                  </a:cubicBezTo>
                  <a:cubicBezTo>
                    <a:pt x="2691" y="619"/>
                    <a:pt x="778" y="1619"/>
                    <a:pt x="491" y="1624"/>
                  </a:cubicBezTo>
                  <a:cubicBezTo>
                    <a:pt x="440" y="1624"/>
                    <a:pt x="389" y="1620"/>
                    <a:pt x="339" y="1613"/>
                  </a:cubicBezTo>
                  <a:cubicBezTo>
                    <a:pt x="338" y="1613"/>
                    <a:pt x="337" y="1614"/>
                    <a:pt x="336" y="1614"/>
                  </a:cubicBezTo>
                  <a:cubicBezTo>
                    <a:pt x="340" y="1586"/>
                    <a:pt x="376" y="1466"/>
                    <a:pt x="679" y="1159"/>
                  </a:cubicBezTo>
                  <a:cubicBezTo>
                    <a:pt x="1503" y="712"/>
                    <a:pt x="2468" y="275"/>
                    <a:pt x="2777" y="275"/>
                  </a:cubicBezTo>
                  <a:close/>
                  <a:moveTo>
                    <a:pt x="2810" y="0"/>
                  </a:moveTo>
                  <a:cubicBezTo>
                    <a:pt x="2261" y="0"/>
                    <a:pt x="949" y="691"/>
                    <a:pt x="526" y="921"/>
                  </a:cubicBezTo>
                  <a:cubicBezTo>
                    <a:pt x="514" y="928"/>
                    <a:pt x="503" y="935"/>
                    <a:pt x="494" y="945"/>
                  </a:cubicBezTo>
                  <a:cubicBezTo>
                    <a:pt x="125" y="1314"/>
                    <a:pt x="0" y="1546"/>
                    <a:pt x="73" y="1721"/>
                  </a:cubicBezTo>
                  <a:cubicBezTo>
                    <a:pt x="149" y="1907"/>
                    <a:pt x="398" y="1907"/>
                    <a:pt x="491" y="1907"/>
                  </a:cubicBezTo>
                  <a:cubicBezTo>
                    <a:pt x="792" y="1907"/>
                    <a:pt x="2590" y="1030"/>
                    <a:pt x="3000" y="504"/>
                  </a:cubicBezTo>
                  <a:cubicBezTo>
                    <a:pt x="3089" y="391"/>
                    <a:pt x="3122" y="284"/>
                    <a:pt x="3098" y="188"/>
                  </a:cubicBezTo>
                  <a:cubicBezTo>
                    <a:pt x="3079" y="115"/>
                    <a:pt x="3028" y="55"/>
                    <a:pt x="2959" y="26"/>
                  </a:cubicBezTo>
                  <a:cubicBezTo>
                    <a:pt x="2919" y="8"/>
                    <a:pt x="2869" y="0"/>
                    <a:pt x="28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948;p38">
              <a:extLst>
                <a:ext uri="{FF2B5EF4-FFF2-40B4-BE49-F238E27FC236}">
                  <a16:creationId xmlns:a16="http://schemas.microsoft.com/office/drawing/2014/main" id="{C1B888AA-0002-4EB2-A81D-973142539BC7}"/>
                </a:ext>
              </a:extLst>
            </p:cNvPr>
            <p:cNvSpPr/>
            <p:nvPr/>
          </p:nvSpPr>
          <p:spPr>
            <a:xfrm>
              <a:off x="5075675" y="5139450"/>
              <a:ext cx="77225" cy="40725"/>
            </a:xfrm>
            <a:custGeom>
              <a:avLst/>
              <a:gdLst/>
              <a:ahLst/>
              <a:cxnLst/>
              <a:rect l="l" t="t" r="r" b="b"/>
              <a:pathLst>
                <a:path w="3089" h="1629" extrusionOk="0">
                  <a:moveTo>
                    <a:pt x="2821" y="1"/>
                  </a:moveTo>
                  <a:cubicBezTo>
                    <a:pt x="2281" y="1"/>
                    <a:pt x="618" y="908"/>
                    <a:pt x="618" y="908"/>
                  </a:cubicBezTo>
                  <a:cubicBezTo>
                    <a:pt x="0" y="1525"/>
                    <a:pt x="206" y="1628"/>
                    <a:pt x="514" y="1628"/>
                  </a:cubicBezTo>
                  <a:cubicBezTo>
                    <a:pt x="823" y="1628"/>
                    <a:pt x="3088" y="496"/>
                    <a:pt x="2985" y="85"/>
                  </a:cubicBezTo>
                  <a:cubicBezTo>
                    <a:pt x="2970" y="26"/>
                    <a:pt x="2911" y="1"/>
                    <a:pt x="28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949;p38">
              <a:extLst>
                <a:ext uri="{FF2B5EF4-FFF2-40B4-BE49-F238E27FC236}">
                  <a16:creationId xmlns:a16="http://schemas.microsoft.com/office/drawing/2014/main" id="{7F09CF4E-5F70-4ECE-8EEB-E9DD517C5A64}"/>
                </a:ext>
              </a:extLst>
            </p:cNvPr>
            <p:cNvSpPr/>
            <p:nvPr/>
          </p:nvSpPr>
          <p:spPr>
            <a:xfrm>
              <a:off x="5076225" y="5136050"/>
              <a:ext cx="78100" cy="47650"/>
            </a:xfrm>
            <a:custGeom>
              <a:avLst/>
              <a:gdLst/>
              <a:ahLst/>
              <a:cxnLst/>
              <a:rect l="l" t="t" r="r" b="b"/>
              <a:pathLst>
                <a:path w="3124" h="1906" extrusionOk="0">
                  <a:moveTo>
                    <a:pt x="2789" y="274"/>
                  </a:moveTo>
                  <a:cubicBezTo>
                    <a:pt x="2800" y="274"/>
                    <a:pt x="2810" y="274"/>
                    <a:pt x="2818" y="275"/>
                  </a:cubicBezTo>
                  <a:cubicBezTo>
                    <a:pt x="2693" y="618"/>
                    <a:pt x="779" y="1618"/>
                    <a:pt x="492" y="1623"/>
                  </a:cubicBezTo>
                  <a:cubicBezTo>
                    <a:pt x="441" y="1622"/>
                    <a:pt x="391" y="1619"/>
                    <a:pt x="341" y="1612"/>
                  </a:cubicBezTo>
                  <a:lnTo>
                    <a:pt x="338" y="1612"/>
                  </a:lnTo>
                  <a:cubicBezTo>
                    <a:pt x="341" y="1584"/>
                    <a:pt x="378" y="1464"/>
                    <a:pt x="682" y="1159"/>
                  </a:cubicBezTo>
                  <a:cubicBezTo>
                    <a:pt x="1514" y="706"/>
                    <a:pt x="2493" y="274"/>
                    <a:pt x="2789" y="274"/>
                  </a:cubicBezTo>
                  <a:close/>
                  <a:moveTo>
                    <a:pt x="2816" y="0"/>
                  </a:moveTo>
                  <a:cubicBezTo>
                    <a:pt x="2271" y="0"/>
                    <a:pt x="951" y="690"/>
                    <a:pt x="527" y="920"/>
                  </a:cubicBezTo>
                  <a:cubicBezTo>
                    <a:pt x="516" y="926"/>
                    <a:pt x="506" y="934"/>
                    <a:pt x="496" y="944"/>
                  </a:cubicBezTo>
                  <a:cubicBezTo>
                    <a:pt x="122" y="1318"/>
                    <a:pt x="0" y="1543"/>
                    <a:pt x="74" y="1720"/>
                  </a:cubicBezTo>
                  <a:cubicBezTo>
                    <a:pt x="151" y="1906"/>
                    <a:pt x="399" y="1906"/>
                    <a:pt x="492" y="1906"/>
                  </a:cubicBezTo>
                  <a:cubicBezTo>
                    <a:pt x="814" y="1906"/>
                    <a:pt x="2586" y="1036"/>
                    <a:pt x="3002" y="504"/>
                  </a:cubicBezTo>
                  <a:cubicBezTo>
                    <a:pt x="3091" y="389"/>
                    <a:pt x="3124" y="282"/>
                    <a:pt x="3100" y="186"/>
                  </a:cubicBezTo>
                  <a:cubicBezTo>
                    <a:pt x="3081" y="113"/>
                    <a:pt x="3030" y="54"/>
                    <a:pt x="2961" y="24"/>
                  </a:cubicBezTo>
                  <a:cubicBezTo>
                    <a:pt x="2922" y="8"/>
                    <a:pt x="2874" y="0"/>
                    <a:pt x="28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950;p38">
              <a:extLst>
                <a:ext uri="{FF2B5EF4-FFF2-40B4-BE49-F238E27FC236}">
                  <a16:creationId xmlns:a16="http://schemas.microsoft.com/office/drawing/2014/main" id="{77E905F6-5341-46CD-8580-C03D803744F2}"/>
                </a:ext>
              </a:extLst>
            </p:cNvPr>
            <p:cNvSpPr/>
            <p:nvPr/>
          </p:nvSpPr>
          <p:spPr>
            <a:xfrm>
              <a:off x="3769800" y="5154025"/>
              <a:ext cx="349200" cy="167825"/>
            </a:xfrm>
            <a:custGeom>
              <a:avLst/>
              <a:gdLst/>
              <a:ahLst/>
              <a:cxnLst/>
              <a:rect l="l" t="t" r="r" b="b"/>
              <a:pathLst>
                <a:path w="13968" h="6713" extrusionOk="0">
                  <a:moveTo>
                    <a:pt x="11688" y="1"/>
                  </a:moveTo>
                  <a:lnTo>
                    <a:pt x="7960" y="600"/>
                  </a:lnTo>
                  <a:cubicBezTo>
                    <a:pt x="7578" y="1041"/>
                    <a:pt x="7166" y="1455"/>
                    <a:pt x="6727" y="1841"/>
                  </a:cubicBezTo>
                  <a:cubicBezTo>
                    <a:pt x="5997" y="2481"/>
                    <a:pt x="2605" y="3396"/>
                    <a:pt x="1303" y="4509"/>
                  </a:cubicBezTo>
                  <a:cubicBezTo>
                    <a:pt x="1" y="5621"/>
                    <a:pt x="2701" y="6648"/>
                    <a:pt x="5048" y="6710"/>
                  </a:cubicBezTo>
                  <a:cubicBezTo>
                    <a:pt x="5105" y="6712"/>
                    <a:pt x="5161" y="6712"/>
                    <a:pt x="5217" y="6712"/>
                  </a:cubicBezTo>
                  <a:cubicBezTo>
                    <a:pt x="7331" y="6712"/>
                    <a:pt x="9146" y="5701"/>
                    <a:pt x="10698" y="5701"/>
                  </a:cubicBezTo>
                  <a:cubicBezTo>
                    <a:pt x="10814" y="5701"/>
                    <a:pt x="10929" y="5707"/>
                    <a:pt x="11042" y="5719"/>
                  </a:cubicBezTo>
                  <a:cubicBezTo>
                    <a:pt x="11441" y="5762"/>
                    <a:pt x="11819" y="5792"/>
                    <a:pt x="12160" y="5792"/>
                  </a:cubicBezTo>
                  <a:cubicBezTo>
                    <a:pt x="13246" y="5792"/>
                    <a:pt x="13967" y="5486"/>
                    <a:pt x="13833" y="4301"/>
                  </a:cubicBezTo>
                  <a:cubicBezTo>
                    <a:pt x="13657" y="2743"/>
                    <a:pt x="11688" y="1"/>
                    <a:pt x="1168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951;p38">
              <a:extLst>
                <a:ext uri="{FF2B5EF4-FFF2-40B4-BE49-F238E27FC236}">
                  <a16:creationId xmlns:a16="http://schemas.microsoft.com/office/drawing/2014/main" id="{15144389-8164-4632-AB6E-27EBAD71A55C}"/>
                </a:ext>
              </a:extLst>
            </p:cNvPr>
            <p:cNvSpPr/>
            <p:nvPr/>
          </p:nvSpPr>
          <p:spPr>
            <a:xfrm>
              <a:off x="3785500" y="5146975"/>
              <a:ext cx="338800" cy="181925"/>
            </a:xfrm>
            <a:custGeom>
              <a:avLst/>
              <a:gdLst/>
              <a:ahLst/>
              <a:cxnLst/>
              <a:rect l="l" t="t" r="r" b="b"/>
              <a:pathLst>
                <a:path w="13552" h="7277" extrusionOk="0">
                  <a:moveTo>
                    <a:pt x="10929" y="590"/>
                  </a:moveTo>
                  <a:cubicBezTo>
                    <a:pt x="11326" y="1165"/>
                    <a:pt x="12780" y="3345"/>
                    <a:pt x="12924" y="4615"/>
                  </a:cubicBezTo>
                  <a:cubicBezTo>
                    <a:pt x="12970" y="5022"/>
                    <a:pt x="12907" y="5305"/>
                    <a:pt x="12729" y="5484"/>
                  </a:cubicBezTo>
                  <a:cubicBezTo>
                    <a:pt x="12499" y="5716"/>
                    <a:pt x="12060" y="5791"/>
                    <a:pt x="11535" y="5791"/>
                  </a:cubicBezTo>
                  <a:cubicBezTo>
                    <a:pt x="11196" y="5791"/>
                    <a:pt x="10822" y="5760"/>
                    <a:pt x="10444" y="5719"/>
                  </a:cubicBezTo>
                  <a:cubicBezTo>
                    <a:pt x="10322" y="5706"/>
                    <a:pt x="10197" y="5700"/>
                    <a:pt x="10072" y="5700"/>
                  </a:cubicBezTo>
                  <a:cubicBezTo>
                    <a:pt x="9317" y="5700"/>
                    <a:pt x="8516" y="5923"/>
                    <a:pt x="7676" y="6157"/>
                  </a:cubicBezTo>
                  <a:cubicBezTo>
                    <a:pt x="6705" y="6428"/>
                    <a:pt x="5709" y="6711"/>
                    <a:pt x="4614" y="6711"/>
                  </a:cubicBezTo>
                  <a:cubicBezTo>
                    <a:pt x="4552" y="6711"/>
                    <a:pt x="4490" y="6710"/>
                    <a:pt x="4428" y="6708"/>
                  </a:cubicBezTo>
                  <a:cubicBezTo>
                    <a:pt x="2521" y="6660"/>
                    <a:pt x="824" y="6001"/>
                    <a:pt x="634" y="5467"/>
                  </a:cubicBezTo>
                  <a:cubicBezTo>
                    <a:pt x="616" y="5416"/>
                    <a:pt x="562" y="5260"/>
                    <a:pt x="859" y="5005"/>
                  </a:cubicBezTo>
                  <a:cubicBezTo>
                    <a:pt x="1562" y="4405"/>
                    <a:pt x="2930" y="3854"/>
                    <a:pt x="4140" y="3367"/>
                  </a:cubicBezTo>
                  <a:cubicBezTo>
                    <a:pt x="5141" y="2963"/>
                    <a:pt x="5933" y="2645"/>
                    <a:pt x="6286" y="2336"/>
                  </a:cubicBezTo>
                  <a:cubicBezTo>
                    <a:pt x="6708" y="1964"/>
                    <a:pt x="7107" y="1566"/>
                    <a:pt x="7480" y="1145"/>
                  </a:cubicBezTo>
                  <a:lnTo>
                    <a:pt x="10929" y="590"/>
                  </a:lnTo>
                  <a:close/>
                  <a:moveTo>
                    <a:pt x="11057" y="1"/>
                  </a:moveTo>
                  <a:cubicBezTo>
                    <a:pt x="11043" y="1"/>
                    <a:pt x="11029" y="2"/>
                    <a:pt x="11015" y="4"/>
                  </a:cubicBezTo>
                  <a:lnTo>
                    <a:pt x="7288" y="602"/>
                  </a:lnTo>
                  <a:cubicBezTo>
                    <a:pt x="7221" y="613"/>
                    <a:pt x="7160" y="648"/>
                    <a:pt x="7117" y="700"/>
                  </a:cubicBezTo>
                  <a:cubicBezTo>
                    <a:pt x="6743" y="1131"/>
                    <a:pt x="6342" y="1535"/>
                    <a:pt x="5913" y="1910"/>
                  </a:cubicBezTo>
                  <a:cubicBezTo>
                    <a:pt x="5633" y="2157"/>
                    <a:pt x="4805" y="2489"/>
                    <a:pt x="3929" y="2842"/>
                  </a:cubicBezTo>
                  <a:cubicBezTo>
                    <a:pt x="2679" y="3346"/>
                    <a:pt x="1264" y="3915"/>
                    <a:pt x="492" y="4576"/>
                  </a:cubicBezTo>
                  <a:cubicBezTo>
                    <a:pt x="1" y="4994"/>
                    <a:pt x="8" y="5394"/>
                    <a:pt x="102" y="5656"/>
                  </a:cubicBezTo>
                  <a:cubicBezTo>
                    <a:pt x="472" y="6705"/>
                    <a:pt x="2846" y="7233"/>
                    <a:pt x="4412" y="7275"/>
                  </a:cubicBezTo>
                  <a:cubicBezTo>
                    <a:pt x="4471" y="7277"/>
                    <a:pt x="4529" y="7277"/>
                    <a:pt x="4587" y="7277"/>
                  </a:cubicBezTo>
                  <a:cubicBezTo>
                    <a:pt x="5767" y="7277"/>
                    <a:pt x="6860" y="6973"/>
                    <a:pt x="7828" y="6703"/>
                  </a:cubicBezTo>
                  <a:cubicBezTo>
                    <a:pt x="8633" y="6478"/>
                    <a:pt x="9402" y="6266"/>
                    <a:pt x="10083" y="6266"/>
                  </a:cubicBezTo>
                  <a:cubicBezTo>
                    <a:pt x="10185" y="6266"/>
                    <a:pt x="10285" y="6271"/>
                    <a:pt x="10384" y="6281"/>
                  </a:cubicBezTo>
                  <a:cubicBezTo>
                    <a:pt x="10813" y="6327"/>
                    <a:pt x="11200" y="6356"/>
                    <a:pt x="11544" y="6356"/>
                  </a:cubicBezTo>
                  <a:cubicBezTo>
                    <a:pt x="12253" y="6356"/>
                    <a:pt x="12781" y="6233"/>
                    <a:pt x="13130" y="5882"/>
                  </a:cubicBezTo>
                  <a:cubicBezTo>
                    <a:pt x="13432" y="5578"/>
                    <a:pt x="13552" y="5130"/>
                    <a:pt x="13487" y="4551"/>
                  </a:cubicBezTo>
                  <a:cubicBezTo>
                    <a:pt x="13304" y="2939"/>
                    <a:pt x="11372" y="233"/>
                    <a:pt x="11289" y="118"/>
                  </a:cubicBezTo>
                  <a:cubicBezTo>
                    <a:pt x="11234" y="43"/>
                    <a:pt x="11148" y="1"/>
                    <a:pt x="110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952;p38">
              <a:extLst>
                <a:ext uri="{FF2B5EF4-FFF2-40B4-BE49-F238E27FC236}">
                  <a16:creationId xmlns:a16="http://schemas.microsoft.com/office/drawing/2014/main" id="{595871B2-AD35-4020-BE36-32CBA10BDD1A}"/>
                </a:ext>
              </a:extLst>
            </p:cNvPr>
            <p:cNvSpPr/>
            <p:nvPr/>
          </p:nvSpPr>
          <p:spPr>
            <a:xfrm>
              <a:off x="3769825" y="5244525"/>
              <a:ext cx="131125" cy="77275"/>
            </a:xfrm>
            <a:custGeom>
              <a:avLst/>
              <a:gdLst/>
              <a:ahLst/>
              <a:cxnLst/>
              <a:rect l="l" t="t" r="r" b="b"/>
              <a:pathLst>
                <a:path w="5245" h="3091" extrusionOk="0">
                  <a:moveTo>
                    <a:pt x="2791" y="0"/>
                  </a:moveTo>
                  <a:cubicBezTo>
                    <a:pt x="2200" y="279"/>
                    <a:pt x="1668" y="576"/>
                    <a:pt x="1302" y="888"/>
                  </a:cubicBezTo>
                  <a:cubicBezTo>
                    <a:pt x="1" y="2001"/>
                    <a:pt x="2700" y="3028"/>
                    <a:pt x="5047" y="3090"/>
                  </a:cubicBezTo>
                  <a:cubicBezTo>
                    <a:pt x="5056" y="3090"/>
                    <a:pt x="5066" y="3090"/>
                    <a:pt x="5075" y="3090"/>
                  </a:cubicBezTo>
                  <a:cubicBezTo>
                    <a:pt x="5132" y="3090"/>
                    <a:pt x="5188" y="3088"/>
                    <a:pt x="5245" y="3088"/>
                  </a:cubicBezTo>
                  <a:cubicBezTo>
                    <a:pt x="4997" y="2249"/>
                    <a:pt x="4357" y="791"/>
                    <a:pt x="27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953;p38">
              <a:extLst>
                <a:ext uri="{FF2B5EF4-FFF2-40B4-BE49-F238E27FC236}">
                  <a16:creationId xmlns:a16="http://schemas.microsoft.com/office/drawing/2014/main" id="{7F238747-0583-406A-80CC-0A1FA5E0A0EC}"/>
                </a:ext>
              </a:extLst>
            </p:cNvPr>
            <p:cNvSpPr/>
            <p:nvPr/>
          </p:nvSpPr>
          <p:spPr>
            <a:xfrm>
              <a:off x="3785500" y="5237450"/>
              <a:ext cx="123575" cy="91400"/>
            </a:xfrm>
            <a:custGeom>
              <a:avLst/>
              <a:gdLst/>
              <a:ahLst/>
              <a:cxnLst/>
              <a:rect l="l" t="t" r="r" b="b"/>
              <a:pathLst>
                <a:path w="4943" h="3656" extrusionOk="0">
                  <a:moveTo>
                    <a:pt x="2157" y="599"/>
                  </a:moveTo>
                  <a:cubicBezTo>
                    <a:pt x="3344" y="1248"/>
                    <a:pt x="3937" y="2318"/>
                    <a:pt x="4223" y="3082"/>
                  </a:cubicBezTo>
                  <a:cubicBezTo>
                    <a:pt x="2402" y="2994"/>
                    <a:pt x="817" y="2363"/>
                    <a:pt x="634" y="1848"/>
                  </a:cubicBezTo>
                  <a:cubicBezTo>
                    <a:pt x="616" y="1797"/>
                    <a:pt x="562" y="1641"/>
                    <a:pt x="858" y="1386"/>
                  </a:cubicBezTo>
                  <a:cubicBezTo>
                    <a:pt x="1142" y="1144"/>
                    <a:pt x="1568" y="886"/>
                    <a:pt x="2157" y="599"/>
                  </a:cubicBezTo>
                  <a:close/>
                  <a:moveTo>
                    <a:pt x="2163" y="0"/>
                  </a:moveTo>
                  <a:cubicBezTo>
                    <a:pt x="2121" y="0"/>
                    <a:pt x="2080" y="9"/>
                    <a:pt x="2042" y="28"/>
                  </a:cubicBezTo>
                  <a:cubicBezTo>
                    <a:pt x="1331" y="366"/>
                    <a:pt x="838" y="660"/>
                    <a:pt x="492" y="957"/>
                  </a:cubicBezTo>
                  <a:cubicBezTo>
                    <a:pt x="1" y="1377"/>
                    <a:pt x="8" y="1775"/>
                    <a:pt x="102" y="2037"/>
                  </a:cubicBezTo>
                  <a:cubicBezTo>
                    <a:pt x="472" y="3086"/>
                    <a:pt x="2846" y="3614"/>
                    <a:pt x="4412" y="3656"/>
                  </a:cubicBezTo>
                  <a:lnTo>
                    <a:pt x="4557" y="3656"/>
                  </a:lnTo>
                  <a:lnTo>
                    <a:pt x="4620" y="3655"/>
                  </a:lnTo>
                  <a:cubicBezTo>
                    <a:pt x="4808" y="3652"/>
                    <a:pt x="4943" y="3472"/>
                    <a:pt x="4890" y="3292"/>
                  </a:cubicBezTo>
                  <a:cubicBezTo>
                    <a:pt x="4637" y="2435"/>
                    <a:pt x="3964" y="876"/>
                    <a:pt x="2291" y="31"/>
                  </a:cubicBezTo>
                  <a:cubicBezTo>
                    <a:pt x="2251" y="10"/>
                    <a:pt x="2207" y="0"/>
                    <a:pt x="21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954;p38">
              <a:extLst>
                <a:ext uri="{FF2B5EF4-FFF2-40B4-BE49-F238E27FC236}">
                  <a16:creationId xmlns:a16="http://schemas.microsoft.com/office/drawing/2014/main" id="{0428B2C6-FE74-4BA1-8C12-066A3C5B66FB}"/>
                </a:ext>
              </a:extLst>
            </p:cNvPr>
            <p:cNvSpPr/>
            <p:nvPr/>
          </p:nvSpPr>
          <p:spPr>
            <a:xfrm>
              <a:off x="3928650" y="5190925"/>
              <a:ext cx="75125" cy="38500"/>
            </a:xfrm>
            <a:custGeom>
              <a:avLst/>
              <a:gdLst/>
              <a:ahLst/>
              <a:cxnLst/>
              <a:rect l="l" t="t" r="r" b="b"/>
              <a:pathLst>
                <a:path w="3005" h="1540" extrusionOk="0">
                  <a:moveTo>
                    <a:pt x="591" y="1"/>
                  </a:moveTo>
                  <a:lnTo>
                    <a:pt x="591" y="1"/>
                  </a:lnTo>
                  <a:cubicBezTo>
                    <a:pt x="0" y="318"/>
                    <a:pt x="1507" y="1539"/>
                    <a:pt x="2226" y="1539"/>
                  </a:cubicBezTo>
                  <a:cubicBezTo>
                    <a:pt x="2288" y="1539"/>
                    <a:pt x="2344" y="1530"/>
                    <a:pt x="2393" y="1511"/>
                  </a:cubicBezTo>
                  <a:cubicBezTo>
                    <a:pt x="3004" y="1264"/>
                    <a:pt x="591" y="1"/>
                    <a:pt x="5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955;p38">
              <a:extLst>
                <a:ext uri="{FF2B5EF4-FFF2-40B4-BE49-F238E27FC236}">
                  <a16:creationId xmlns:a16="http://schemas.microsoft.com/office/drawing/2014/main" id="{1D40CBEE-8D87-4433-B168-80442A48C8AA}"/>
                </a:ext>
              </a:extLst>
            </p:cNvPr>
            <p:cNvSpPr/>
            <p:nvPr/>
          </p:nvSpPr>
          <p:spPr>
            <a:xfrm>
              <a:off x="3935125" y="5187375"/>
              <a:ext cx="59900" cy="45575"/>
            </a:xfrm>
            <a:custGeom>
              <a:avLst/>
              <a:gdLst/>
              <a:ahLst/>
              <a:cxnLst/>
              <a:rect l="l" t="t" r="r" b="b"/>
              <a:pathLst>
                <a:path w="2396" h="1823" extrusionOk="0">
                  <a:moveTo>
                    <a:pt x="348" y="311"/>
                  </a:moveTo>
                  <a:cubicBezTo>
                    <a:pt x="1284" y="809"/>
                    <a:pt x="2074" y="1361"/>
                    <a:pt x="2081" y="1521"/>
                  </a:cubicBezTo>
                  <a:cubicBezTo>
                    <a:pt x="2050" y="1534"/>
                    <a:pt x="2012" y="1540"/>
                    <a:pt x="1970" y="1540"/>
                  </a:cubicBezTo>
                  <a:cubicBezTo>
                    <a:pt x="1538" y="1540"/>
                    <a:pt x="587" y="933"/>
                    <a:pt x="372" y="473"/>
                  </a:cubicBezTo>
                  <a:cubicBezTo>
                    <a:pt x="332" y="387"/>
                    <a:pt x="333" y="341"/>
                    <a:pt x="348" y="311"/>
                  </a:cubicBezTo>
                  <a:close/>
                  <a:moveTo>
                    <a:pt x="331" y="1"/>
                  </a:moveTo>
                  <a:cubicBezTo>
                    <a:pt x="308" y="1"/>
                    <a:pt x="285" y="6"/>
                    <a:pt x="264" y="18"/>
                  </a:cubicBezTo>
                  <a:cubicBezTo>
                    <a:pt x="56" y="131"/>
                    <a:pt x="0" y="345"/>
                    <a:pt x="116" y="593"/>
                  </a:cubicBezTo>
                  <a:cubicBezTo>
                    <a:pt x="350" y="1092"/>
                    <a:pt x="1345" y="1822"/>
                    <a:pt x="1967" y="1822"/>
                  </a:cubicBezTo>
                  <a:cubicBezTo>
                    <a:pt x="1970" y="1822"/>
                    <a:pt x="1973" y="1822"/>
                    <a:pt x="1976" y="1822"/>
                  </a:cubicBezTo>
                  <a:cubicBezTo>
                    <a:pt x="2048" y="1822"/>
                    <a:pt x="2119" y="1809"/>
                    <a:pt x="2187" y="1783"/>
                  </a:cubicBezTo>
                  <a:cubicBezTo>
                    <a:pt x="2343" y="1721"/>
                    <a:pt x="2372" y="1608"/>
                    <a:pt x="2375" y="1547"/>
                  </a:cubicBezTo>
                  <a:cubicBezTo>
                    <a:pt x="2396" y="1112"/>
                    <a:pt x="999" y="333"/>
                    <a:pt x="397" y="17"/>
                  </a:cubicBezTo>
                  <a:cubicBezTo>
                    <a:pt x="376" y="6"/>
                    <a:pt x="354" y="1"/>
                    <a:pt x="3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956;p38">
              <a:extLst>
                <a:ext uri="{FF2B5EF4-FFF2-40B4-BE49-F238E27FC236}">
                  <a16:creationId xmlns:a16="http://schemas.microsoft.com/office/drawing/2014/main" id="{DE496389-7901-45B4-AF75-A1650DEA4A58}"/>
                </a:ext>
              </a:extLst>
            </p:cNvPr>
            <p:cNvSpPr/>
            <p:nvPr/>
          </p:nvSpPr>
          <p:spPr>
            <a:xfrm>
              <a:off x="3905225" y="5197325"/>
              <a:ext cx="75125" cy="38450"/>
            </a:xfrm>
            <a:custGeom>
              <a:avLst/>
              <a:gdLst/>
              <a:ahLst/>
              <a:cxnLst/>
              <a:rect l="l" t="t" r="r" b="b"/>
              <a:pathLst>
                <a:path w="3005" h="1538" extrusionOk="0">
                  <a:moveTo>
                    <a:pt x="591" y="0"/>
                  </a:moveTo>
                  <a:lnTo>
                    <a:pt x="591" y="0"/>
                  </a:lnTo>
                  <a:cubicBezTo>
                    <a:pt x="1" y="317"/>
                    <a:pt x="1506" y="1538"/>
                    <a:pt x="2226" y="1538"/>
                  </a:cubicBezTo>
                  <a:cubicBezTo>
                    <a:pt x="2289" y="1538"/>
                    <a:pt x="2345" y="1528"/>
                    <a:pt x="2394" y="1509"/>
                  </a:cubicBezTo>
                  <a:cubicBezTo>
                    <a:pt x="3005" y="1263"/>
                    <a:pt x="591" y="0"/>
                    <a:pt x="5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957;p38">
              <a:extLst>
                <a:ext uri="{FF2B5EF4-FFF2-40B4-BE49-F238E27FC236}">
                  <a16:creationId xmlns:a16="http://schemas.microsoft.com/office/drawing/2014/main" id="{75B91E28-12DD-4609-AA6C-53B2A6A6758F}"/>
                </a:ext>
              </a:extLst>
            </p:cNvPr>
            <p:cNvSpPr/>
            <p:nvPr/>
          </p:nvSpPr>
          <p:spPr>
            <a:xfrm>
              <a:off x="3911700" y="5193775"/>
              <a:ext cx="59900" cy="45550"/>
            </a:xfrm>
            <a:custGeom>
              <a:avLst/>
              <a:gdLst/>
              <a:ahLst/>
              <a:cxnLst/>
              <a:rect l="l" t="t" r="r" b="b"/>
              <a:pathLst>
                <a:path w="2396" h="1822" extrusionOk="0">
                  <a:moveTo>
                    <a:pt x="348" y="311"/>
                  </a:moveTo>
                  <a:lnTo>
                    <a:pt x="348" y="311"/>
                  </a:lnTo>
                  <a:cubicBezTo>
                    <a:pt x="1285" y="809"/>
                    <a:pt x="2074" y="1362"/>
                    <a:pt x="2082" y="1520"/>
                  </a:cubicBezTo>
                  <a:cubicBezTo>
                    <a:pt x="2048" y="1534"/>
                    <a:pt x="2008" y="1541"/>
                    <a:pt x="1962" y="1541"/>
                  </a:cubicBezTo>
                  <a:cubicBezTo>
                    <a:pt x="1522" y="1541"/>
                    <a:pt x="587" y="930"/>
                    <a:pt x="372" y="472"/>
                  </a:cubicBezTo>
                  <a:cubicBezTo>
                    <a:pt x="333" y="388"/>
                    <a:pt x="333" y="340"/>
                    <a:pt x="348" y="311"/>
                  </a:cubicBezTo>
                  <a:close/>
                  <a:moveTo>
                    <a:pt x="331" y="1"/>
                  </a:moveTo>
                  <a:cubicBezTo>
                    <a:pt x="308" y="1"/>
                    <a:pt x="285" y="6"/>
                    <a:pt x="264" y="17"/>
                  </a:cubicBezTo>
                  <a:cubicBezTo>
                    <a:pt x="56" y="130"/>
                    <a:pt x="0" y="344"/>
                    <a:pt x="116" y="592"/>
                  </a:cubicBezTo>
                  <a:cubicBezTo>
                    <a:pt x="349" y="1091"/>
                    <a:pt x="1345" y="1821"/>
                    <a:pt x="1967" y="1821"/>
                  </a:cubicBezTo>
                  <a:cubicBezTo>
                    <a:pt x="1970" y="1822"/>
                    <a:pt x="1973" y="1822"/>
                    <a:pt x="1976" y="1822"/>
                  </a:cubicBezTo>
                  <a:cubicBezTo>
                    <a:pt x="2048" y="1822"/>
                    <a:pt x="2119" y="1809"/>
                    <a:pt x="2187" y="1783"/>
                  </a:cubicBezTo>
                  <a:cubicBezTo>
                    <a:pt x="2343" y="1720"/>
                    <a:pt x="2372" y="1608"/>
                    <a:pt x="2375" y="1548"/>
                  </a:cubicBezTo>
                  <a:cubicBezTo>
                    <a:pt x="2396" y="1112"/>
                    <a:pt x="999" y="332"/>
                    <a:pt x="397" y="17"/>
                  </a:cubicBezTo>
                  <a:cubicBezTo>
                    <a:pt x="376" y="6"/>
                    <a:pt x="354" y="1"/>
                    <a:pt x="3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958;p38">
              <a:extLst>
                <a:ext uri="{FF2B5EF4-FFF2-40B4-BE49-F238E27FC236}">
                  <a16:creationId xmlns:a16="http://schemas.microsoft.com/office/drawing/2014/main" id="{6D1B6BF6-6E8C-425E-A0C8-0C45D5432283}"/>
                </a:ext>
              </a:extLst>
            </p:cNvPr>
            <p:cNvSpPr/>
            <p:nvPr/>
          </p:nvSpPr>
          <p:spPr>
            <a:xfrm>
              <a:off x="3891700" y="5206675"/>
              <a:ext cx="75100" cy="38475"/>
            </a:xfrm>
            <a:custGeom>
              <a:avLst/>
              <a:gdLst/>
              <a:ahLst/>
              <a:cxnLst/>
              <a:rect l="l" t="t" r="r" b="b"/>
              <a:pathLst>
                <a:path w="3004" h="1539" extrusionOk="0">
                  <a:moveTo>
                    <a:pt x="589" y="0"/>
                  </a:moveTo>
                  <a:lnTo>
                    <a:pt x="589" y="0"/>
                  </a:lnTo>
                  <a:cubicBezTo>
                    <a:pt x="0" y="317"/>
                    <a:pt x="1505" y="1539"/>
                    <a:pt x="2225" y="1539"/>
                  </a:cubicBezTo>
                  <a:cubicBezTo>
                    <a:pt x="2287" y="1539"/>
                    <a:pt x="2344" y="1529"/>
                    <a:pt x="2392" y="1510"/>
                  </a:cubicBezTo>
                  <a:cubicBezTo>
                    <a:pt x="3003" y="1264"/>
                    <a:pt x="590" y="0"/>
                    <a:pt x="5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959;p38">
              <a:extLst>
                <a:ext uri="{FF2B5EF4-FFF2-40B4-BE49-F238E27FC236}">
                  <a16:creationId xmlns:a16="http://schemas.microsoft.com/office/drawing/2014/main" id="{452AB998-0B1D-4733-8773-8B02EF6DCF19}"/>
                </a:ext>
              </a:extLst>
            </p:cNvPr>
            <p:cNvSpPr/>
            <p:nvPr/>
          </p:nvSpPr>
          <p:spPr>
            <a:xfrm>
              <a:off x="3898125" y="5203125"/>
              <a:ext cx="59950" cy="45550"/>
            </a:xfrm>
            <a:custGeom>
              <a:avLst/>
              <a:gdLst/>
              <a:ahLst/>
              <a:cxnLst/>
              <a:rect l="l" t="t" r="r" b="b"/>
              <a:pathLst>
                <a:path w="2398" h="1822" extrusionOk="0">
                  <a:moveTo>
                    <a:pt x="349" y="312"/>
                  </a:moveTo>
                  <a:cubicBezTo>
                    <a:pt x="1286" y="808"/>
                    <a:pt x="2075" y="1362"/>
                    <a:pt x="2082" y="1522"/>
                  </a:cubicBezTo>
                  <a:cubicBezTo>
                    <a:pt x="2051" y="1535"/>
                    <a:pt x="2015" y="1540"/>
                    <a:pt x="1973" y="1540"/>
                  </a:cubicBezTo>
                  <a:cubicBezTo>
                    <a:pt x="1543" y="1540"/>
                    <a:pt x="590" y="935"/>
                    <a:pt x="374" y="475"/>
                  </a:cubicBezTo>
                  <a:cubicBezTo>
                    <a:pt x="333" y="388"/>
                    <a:pt x="333" y="340"/>
                    <a:pt x="349" y="312"/>
                  </a:cubicBezTo>
                  <a:close/>
                  <a:moveTo>
                    <a:pt x="333" y="1"/>
                  </a:moveTo>
                  <a:cubicBezTo>
                    <a:pt x="310" y="1"/>
                    <a:pt x="287" y="7"/>
                    <a:pt x="266" y="18"/>
                  </a:cubicBezTo>
                  <a:cubicBezTo>
                    <a:pt x="56" y="130"/>
                    <a:pt x="1" y="345"/>
                    <a:pt x="117" y="593"/>
                  </a:cubicBezTo>
                  <a:cubicBezTo>
                    <a:pt x="351" y="1091"/>
                    <a:pt x="1345" y="1821"/>
                    <a:pt x="1968" y="1821"/>
                  </a:cubicBezTo>
                  <a:cubicBezTo>
                    <a:pt x="1971" y="1821"/>
                    <a:pt x="1974" y="1821"/>
                    <a:pt x="1977" y="1821"/>
                  </a:cubicBezTo>
                  <a:cubicBezTo>
                    <a:pt x="2049" y="1821"/>
                    <a:pt x="2120" y="1808"/>
                    <a:pt x="2188" y="1783"/>
                  </a:cubicBezTo>
                  <a:cubicBezTo>
                    <a:pt x="2344" y="1720"/>
                    <a:pt x="2372" y="1608"/>
                    <a:pt x="2376" y="1546"/>
                  </a:cubicBezTo>
                  <a:cubicBezTo>
                    <a:pt x="2397" y="1112"/>
                    <a:pt x="1000" y="332"/>
                    <a:pt x="398" y="17"/>
                  </a:cubicBezTo>
                  <a:cubicBezTo>
                    <a:pt x="377" y="6"/>
                    <a:pt x="355" y="1"/>
                    <a:pt x="3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960;p38">
              <a:extLst>
                <a:ext uri="{FF2B5EF4-FFF2-40B4-BE49-F238E27FC236}">
                  <a16:creationId xmlns:a16="http://schemas.microsoft.com/office/drawing/2014/main" id="{5797344B-8DF0-4FDA-B4C7-33F05414EC84}"/>
                </a:ext>
              </a:extLst>
            </p:cNvPr>
            <p:cNvSpPr/>
            <p:nvPr/>
          </p:nvSpPr>
          <p:spPr>
            <a:xfrm>
              <a:off x="3866775" y="5218000"/>
              <a:ext cx="75125" cy="38475"/>
            </a:xfrm>
            <a:custGeom>
              <a:avLst/>
              <a:gdLst/>
              <a:ahLst/>
              <a:cxnLst/>
              <a:rect l="l" t="t" r="r" b="b"/>
              <a:pathLst>
                <a:path w="3005" h="1539" extrusionOk="0">
                  <a:moveTo>
                    <a:pt x="590" y="0"/>
                  </a:moveTo>
                  <a:lnTo>
                    <a:pt x="590" y="0"/>
                  </a:lnTo>
                  <a:cubicBezTo>
                    <a:pt x="0" y="318"/>
                    <a:pt x="1507" y="1539"/>
                    <a:pt x="2226" y="1539"/>
                  </a:cubicBezTo>
                  <a:cubicBezTo>
                    <a:pt x="2288" y="1539"/>
                    <a:pt x="2344" y="1530"/>
                    <a:pt x="2393" y="1510"/>
                  </a:cubicBezTo>
                  <a:cubicBezTo>
                    <a:pt x="3005" y="1263"/>
                    <a:pt x="590" y="0"/>
                    <a:pt x="5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961;p38">
              <a:extLst>
                <a:ext uri="{FF2B5EF4-FFF2-40B4-BE49-F238E27FC236}">
                  <a16:creationId xmlns:a16="http://schemas.microsoft.com/office/drawing/2014/main" id="{41852CD0-975C-478B-B210-2C20553AD84F}"/>
                </a:ext>
              </a:extLst>
            </p:cNvPr>
            <p:cNvSpPr/>
            <p:nvPr/>
          </p:nvSpPr>
          <p:spPr>
            <a:xfrm>
              <a:off x="3873225" y="5214450"/>
              <a:ext cx="59925" cy="45550"/>
            </a:xfrm>
            <a:custGeom>
              <a:avLst/>
              <a:gdLst/>
              <a:ahLst/>
              <a:cxnLst/>
              <a:rect l="l" t="t" r="r" b="b"/>
              <a:pathLst>
                <a:path w="2397" h="1822" extrusionOk="0">
                  <a:moveTo>
                    <a:pt x="348" y="311"/>
                  </a:moveTo>
                  <a:lnTo>
                    <a:pt x="348" y="311"/>
                  </a:lnTo>
                  <a:cubicBezTo>
                    <a:pt x="1285" y="810"/>
                    <a:pt x="2075" y="1361"/>
                    <a:pt x="2082" y="1521"/>
                  </a:cubicBezTo>
                  <a:cubicBezTo>
                    <a:pt x="2051" y="1533"/>
                    <a:pt x="2013" y="1539"/>
                    <a:pt x="1971" y="1539"/>
                  </a:cubicBezTo>
                  <a:cubicBezTo>
                    <a:pt x="1540" y="1539"/>
                    <a:pt x="588" y="933"/>
                    <a:pt x="372" y="473"/>
                  </a:cubicBezTo>
                  <a:cubicBezTo>
                    <a:pt x="332" y="387"/>
                    <a:pt x="333" y="340"/>
                    <a:pt x="348" y="311"/>
                  </a:cubicBezTo>
                  <a:close/>
                  <a:moveTo>
                    <a:pt x="332" y="0"/>
                  </a:moveTo>
                  <a:cubicBezTo>
                    <a:pt x="309" y="0"/>
                    <a:pt x="286" y="6"/>
                    <a:pt x="265" y="17"/>
                  </a:cubicBezTo>
                  <a:cubicBezTo>
                    <a:pt x="56" y="130"/>
                    <a:pt x="0" y="345"/>
                    <a:pt x="116" y="592"/>
                  </a:cubicBezTo>
                  <a:cubicBezTo>
                    <a:pt x="350" y="1091"/>
                    <a:pt x="1345" y="1822"/>
                    <a:pt x="1967" y="1822"/>
                  </a:cubicBezTo>
                  <a:cubicBezTo>
                    <a:pt x="1970" y="1822"/>
                    <a:pt x="1973" y="1822"/>
                    <a:pt x="1976" y="1822"/>
                  </a:cubicBezTo>
                  <a:cubicBezTo>
                    <a:pt x="2048" y="1822"/>
                    <a:pt x="2120" y="1809"/>
                    <a:pt x="2187" y="1782"/>
                  </a:cubicBezTo>
                  <a:cubicBezTo>
                    <a:pt x="2343" y="1721"/>
                    <a:pt x="2372" y="1607"/>
                    <a:pt x="2375" y="1547"/>
                  </a:cubicBezTo>
                  <a:cubicBezTo>
                    <a:pt x="2397" y="1112"/>
                    <a:pt x="999" y="333"/>
                    <a:pt x="398" y="16"/>
                  </a:cubicBezTo>
                  <a:cubicBezTo>
                    <a:pt x="377" y="6"/>
                    <a:pt x="355" y="0"/>
                    <a:pt x="3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962;p38">
              <a:extLst>
                <a:ext uri="{FF2B5EF4-FFF2-40B4-BE49-F238E27FC236}">
                  <a16:creationId xmlns:a16="http://schemas.microsoft.com/office/drawing/2014/main" id="{558F4E9F-8C7D-4D4B-B569-4E22A43C3DAF}"/>
                </a:ext>
              </a:extLst>
            </p:cNvPr>
            <p:cNvSpPr/>
            <p:nvPr/>
          </p:nvSpPr>
          <p:spPr>
            <a:xfrm>
              <a:off x="3784100" y="5269900"/>
              <a:ext cx="331850" cy="51950"/>
            </a:xfrm>
            <a:custGeom>
              <a:avLst/>
              <a:gdLst/>
              <a:ahLst/>
              <a:cxnLst/>
              <a:rect l="l" t="t" r="r" b="b"/>
              <a:pathLst>
                <a:path w="13274" h="2078" extrusionOk="0">
                  <a:moveTo>
                    <a:pt x="13273" y="0"/>
                  </a:moveTo>
                  <a:lnTo>
                    <a:pt x="13273" y="0"/>
                  </a:lnTo>
                  <a:cubicBezTo>
                    <a:pt x="12902" y="127"/>
                    <a:pt x="12332" y="252"/>
                    <a:pt x="11457" y="306"/>
                  </a:cubicBezTo>
                  <a:cubicBezTo>
                    <a:pt x="9377" y="432"/>
                    <a:pt x="8242" y="629"/>
                    <a:pt x="6074" y="1050"/>
                  </a:cubicBezTo>
                  <a:cubicBezTo>
                    <a:pt x="5433" y="1175"/>
                    <a:pt x="4800" y="1245"/>
                    <a:pt x="4175" y="1245"/>
                  </a:cubicBezTo>
                  <a:cubicBezTo>
                    <a:pt x="2892" y="1245"/>
                    <a:pt x="1647" y="949"/>
                    <a:pt x="458" y="220"/>
                  </a:cubicBezTo>
                  <a:lnTo>
                    <a:pt x="458" y="220"/>
                  </a:lnTo>
                  <a:cubicBezTo>
                    <a:pt x="0" y="1190"/>
                    <a:pt x="2375" y="2020"/>
                    <a:pt x="4476" y="2075"/>
                  </a:cubicBezTo>
                  <a:cubicBezTo>
                    <a:pt x="4533" y="2077"/>
                    <a:pt x="4589" y="2077"/>
                    <a:pt x="4645" y="2077"/>
                  </a:cubicBezTo>
                  <a:cubicBezTo>
                    <a:pt x="6759" y="2077"/>
                    <a:pt x="8574" y="1066"/>
                    <a:pt x="10126" y="1066"/>
                  </a:cubicBezTo>
                  <a:cubicBezTo>
                    <a:pt x="10242" y="1066"/>
                    <a:pt x="10357" y="1072"/>
                    <a:pt x="10470" y="1084"/>
                  </a:cubicBezTo>
                  <a:cubicBezTo>
                    <a:pt x="10866" y="1126"/>
                    <a:pt x="11242" y="1156"/>
                    <a:pt x="11582" y="1156"/>
                  </a:cubicBezTo>
                  <a:cubicBezTo>
                    <a:pt x="12559" y="1156"/>
                    <a:pt x="13241" y="909"/>
                    <a:pt x="132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963;p38">
              <a:extLst>
                <a:ext uri="{FF2B5EF4-FFF2-40B4-BE49-F238E27FC236}">
                  <a16:creationId xmlns:a16="http://schemas.microsoft.com/office/drawing/2014/main" id="{6AE6A930-90B7-40CC-9728-96C232FD4D44}"/>
                </a:ext>
              </a:extLst>
            </p:cNvPr>
            <p:cNvSpPr/>
            <p:nvPr/>
          </p:nvSpPr>
          <p:spPr>
            <a:xfrm>
              <a:off x="3785925" y="5262825"/>
              <a:ext cx="337200" cy="66075"/>
            </a:xfrm>
            <a:custGeom>
              <a:avLst/>
              <a:gdLst/>
              <a:ahLst/>
              <a:cxnLst/>
              <a:rect l="l" t="t" r="r" b="b"/>
              <a:pathLst>
                <a:path w="13488" h="2643" extrusionOk="0">
                  <a:moveTo>
                    <a:pt x="12826" y="682"/>
                  </a:moveTo>
                  <a:lnTo>
                    <a:pt x="12826" y="682"/>
                  </a:lnTo>
                  <a:cubicBezTo>
                    <a:pt x="12789" y="758"/>
                    <a:pt x="12737" y="826"/>
                    <a:pt x="12674" y="881"/>
                  </a:cubicBezTo>
                  <a:cubicBezTo>
                    <a:pt x="12434" y="1089"/>
                    <a:pt x="12011" y="1157"/>
                    <a:pt x="11512" y="1157"/>
                  </a:cubicBezTo>
                  <a:cubicBezTo>
                    <a:pt x="11175" y="1157"/>
                    <a:pt x="10802" y="1126"/>
                    <a:pt x="10427" y="1085"/>
                  </a:cubicBezTo>
                  <a:cubicBezTo>
                    <a:pt x="10305" y="1072"/>
                    <a:pt x="10180" y="1066"/>
                    <a:pt x="10055" y="1066"/>
                  </a:cubicBezTo>
                  <a:cubicBezTo>
                    <a:pt x="9299" y="1066"/>
                    <a:pt x="8498" y="1289"/>
                    <a:pt x="7658" y="1523"/>
                  </a:cubicBezTo>
                  <a:cubicBezTo>
                    <a:pt x="6687" y="1794"/>
                    <a:pt x="5690" y="2077"/>
                    <a:pt x="4596" y="2077"/>
                  </a:cubicBezTo>
                  <a:cubicBezTo>
                    <a:pt x="4534" y="2077"/>
                    <a:pt x="4472" y="2076"/>
                    <a:pt x="4410" y="2074"/>
                  </a:cubicBezTo>
                  <a:cubicBezTo>
                    <a:pt x="2861" y="2034"/>
                    <a:pt x="1271" y="1572"/>
                    <a:pt x="762" y="1038"/>
                  </a:cubicBezTo>
                  <a:lnTo>
                    <a:pt x="762" y="1038"/>
                  </a:lnTo>
                  <a:cubicBezTo>
                    <a:pt x="1783" y="1554"/>
                    <a:pt x="2892" y="1810"/>
                    <a:pt x="4111" y="1810"/>
                  </a:cubicBezTo>
                  <a:cubicBezTo>
                    <a:pt x="4729" y="1810"/>
                    <a:pt x="5376" y="1744"/>
                    <a:pt x="6054" y="1613"/>
                  </a:cubicBezTo>
                  <a:cubicBezTo>
                    <a:pt x="8256" y="1183"/>
                    <a:pt x="9357" y="995"/>
                    <a:pt x="11400" y="871"/>
                  </a:cubicBezTo>
                  <a:cubicBezTo>
                    <a:pt x="11946" y="839"/>
                    <a:pt x="12423" y="775"/>
                    <a:pt x="12826" y="682"/>
                  </a:cubicBezTo>
                  <a:close/>
                  <a:moveTo>
                    <a:pt x="13201" y="1"/>
                  </a:moveTo>
                  <a:cubicBezTo>
                    <a:pt x="13170" y="1"/>
                    <a:pt x="13139" y="6"/>
                    <a:pt x="13109" y="16"/>
                  </a:cubicBezTo>
                  <a:cubicBezTo>
                    <a:pt x="12676" y="165"/>
                    <a:pt x="12089" y="262"/>
                    <a:pt x="11368" y="306"/>
                  </a:cubicBezTo>
                  <a:cubicBezTo>
                    <a:pt x="9290" y="432"/>
                    <a:pt x="8176" y="621"/>
                    <a:pt x="5947" y="1056"/>
                  </a:cubicBezTo>
                  <a:cubicBezTo>
                    <a:pt x="5307" y="1181"/>
                    <a:pt x="4698" y="1243"/>
                    <a:pt x="4116" y="1243"/>
                  </a:cubicBezTo>
                  <a:cubicBezTo>
                    <a:pt x="2788" y="1243"/>
                    <a:pt x="1605" y="917"/>
                    <a:pt x="534" y="260"/>
                  </a:cubicBezTo>
                  <a:cubicBezTo>
                    <a:pt x="488" y="234"/>
                    <a:pt x="436" y="220"/>
                    <a:pt x="384" y="220"/>
                  </a:cubicBezTo>
                  <a:cubicBezTo>
                    <a:pt x="357" y="220"/>
                    <a:pt x="331" y="224"/>
                    <a:pt x="304" y="231"/>
                  </a:cubicBezTo>
                  <a:cubicBezTo>
                    <a:pt x="227" y="254"/>
                    <a:pt x="164" y="309"/>
                    <a:pt x="129" y="382"/>
                  </a:cubicBezTo>
                  <a:cubicBezTo>
                    <a:pt x="0" y="656"/>
                    <a:pt x="19" y="943"/>
                    <a:pt x="184" y="1209"/>
                  </a:cubicBezTo>
                  <a:cubicBezTo>
                    <a:pt x="722" y="2082"/>
                    <a:pt x="2754" y="2598"/>
                    <a:pt x="4395" y="2641"/>
                  </a:cubicBezTo>
                  <a:cubicBezTo>
                    <a:pt x="4454" y="2643"/>
                    <a:pt x="4512" y="2643"/>
                    <a:pt x="4570" y="2643"/>
                  </a:cubicBezTo>
                  <a:cubicBezTo>
                    <a:pt x="5750" y="2643"/>
                    <a:pt x="6843" y="2339"/>
                    <a:pt x="7812" y="2069"/>
                  </a:cubicBezTo>
                  <a:cubicBezTo>
                    <a:pt x="8616" y="1845"/>
                    <a:pt x="9384" y="1633"/>
                    <a:pt x="10065" y="1633"/>
                  </a:cubicBezTo>
                  <a:cubicBezTo>
                    <a:pt x="10168" y="1633"/>
                    <a:pt x="10269" y="1638"/>
                    <a:pt x="10368" y="1648"/>
                  </a:cubicBezTo>
                  <a:cubicBezTo>
                    <a:pt x="10783" y="1693"/>
                    <a:pt x="11164" y="1721"/>
                    <a:pt x="11507" y="1721"/>
                  </a:cubicBezTo>
                  <a:cubicBezTo>
                    <a:pt x="12172" y="1721"/>
                    <a:pt x="12693" y="1614"/>
                    <a:pt x="13045" y="1308"/>
                  </a:cubicBezTo>
                  <a:cubicBezTo>
                    <a:pt x="13321" y="1070"/>
                    <a:pt x="13469" y="728"/>
                    <a:pt x="13484" y="293"/>
                  </a:cubicBezTo>
                  <a:cubicBezTo>
                    <a:pt x="13487" y="201"/>
                    <a:pt x="13445" y="112"/>
                    <a:pt x="13370" y="56"/>
                  </a:cubicBezTo>
                  <a:cubicBezTo>
                    <a:pt x="13320" y="20"/>
                    <a:pt x="13261" y="1"/>
                    <a:pt x="132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964;p38">
              <a:extLst>
                <a:ext uri="{FF2B5EF4-FFF2-40B4-BE49-F238E27FC236}">
                  <a16:creationId xmlns:a16="http://schemas.microsoft.com/office/drawing/2014/main" id="{3005A759-CDFF-4269-B494-3AF35397B065}"/>
                </a:ext>
              </a:extLst>
            </p:cNvPr>
            <p:cNvSpPr/>
            <p:nvPr/>
          </p:nvSpPr>
          <p:spPr>
            <a:xfrm>
              <a:off x="3801575" y="3619975"/>
              <a:ext cx="1281850" cy="1582825"/>
            </a:xfrm>
            <a:custGeom>
              <a:avLst/>
              <a:gdLst/>
              <a:ahLst/>
              <a:cxnLst/>
              <a:rect l="l" t="t" r="r" b="b"/>
              <a:pathLst>
                <a:path w="51274" h="63313" extrusionOk="0">
                  <a:moveTo>
                    <a:pt x="34102" y="1"/>
                  </a:moveTo>
                  <a:cubicBezTo>
                    <a:pt x="33263" y="1"/>
                    <a:pt x="31774" y="467"/>
                    <a:pt x="28977" y="1002"/>
                  </a:cubicBezTo>
                  <a:cubicBezTo>
                    <a:pt x="27658" y="1255"/>
                    <a:pt x="25894" y="1347"/>
                    <a:pt x="24027" y="1347"/>
                  </a:cubicBezTo>
                  <a:cubicBezTo>
                    <a:pt x="19049" y="1347"/>
                    <a:pt x="13334" y="694"/>
                    <a:pt x="13334" y="694"/>
                  </a:cubicBezTo>
                  <a:lnTo>
                    <a:pt x="12407" y="3061"/>
                  </a:lnTo>
                  <a:cubicBezTo>
                    <a:pt x="12407" y="3061"/>
                    <a:pt x="983" y="31355"/>
                    <a:pt x="491" y="32381"/>
                  </a:cubicBezTo>
                  <a:cubicBezTo>
                    <a:pt x="0" y="33406"/>
                    <a:pt x="5959" y="62187"/>
                    <a:pt x="6728" y="62848"/>
                  </a:cubicBezTo>
                  <a:cubicBezTo>
                    <a:pt x="7117" y="63182"/>
                    <a:pt x="7572" y="63312"/>
                    <a:pt x="8093" y="63312"/>
                  </a:cubicBezTo>
                  <a:cubicBezTo>
                    <a:pt x="8603" y="63312"/>
                    <a:pt x="9176" y="63188"/>
                    <a:pt x="9813" y="63008"/>
                  </a:cubicBezTo>
                  <a:cubicBezTo>
                    <a:pt x="11106" y="62645"/>
                    <a:pt x="10948" y="61738"/>
                    <a:pt x="10948" y="61738"/>
                  </a:cubicBezTo>
                  <a:lnTo>
                    <a:pt x="8983" y="35464"/>
                  </a:lnTo>
                  <a:lnTo>
                    <a:pt x="20292" y="13848"/>
                  </a:lnTo>
                  <a:lnTo>
                    <a:pt x="22968" y="14363"/>
                  </a:lnTo>
                  <a:cubicBezTo>
                    <a:pt x="22968" y="14363"/>
                    <a:pt x="25748" y="35236"/>
                    <a:pt x="27807" y="38632"/>
                  </a:cubicBezTo>
                  <a:cubicBezTo>
                    <a:pt x="29865" y="42029"/>
                    <a:pt x="47465" y="58290"/>
                    <a:pt x="47980" y="58702"/>
                  </a:cubicBezTo>
                  <a:cubicBezTo>
                    <a:pt x="48151" y="58840"/>
                    <a:pt x="48368" y="58885"/>
                    <a:pt x="48582" y="58885"/>
                  </a:cubicBezTo>
                  <a:cubicBezTo>
                    <a:pt x="49008" y="58885"/>
                    <a:pt x="49420" y="58702"/>
                    <a:pt x="49420" y="58702"/>
                  </a:cubicBezTo>
                  <a:cubicBezTo>
                    <a:pt x="51273" y="58187"/>
                    <a:pt x="51067" y="56644"/>
                    <a:pt x="51067" y="56644"/>
                  </a:cubicBezTo>
                  <a:cubicBezTo>
                    <a:pt x="51067" y="56644"/>
                    <a:pt x="45200" y="47999"/>
                    <a:pt x="42525" y="43675"/>
                  </a:cubicBezTo>
                  <a:cubicBezTo>
                    <a:pt x="39849" y="39353"/>
                    <a:pt x="37172" y="37397"/>
                    <a:pt x="37172" y="37397"/>
                  </a:cubicBezTo>
                  <a:cubicBezTo>
                    <a:pt x="37172" y="37397"/>
                    <a:pt x="35404" y="25464"/>
                    <a:pt x="34683" y="21449"/>
                  </a:cubicBezTo>
                  <a:cubicBezTo>
                    <a:pt x="33963" y="17435"/>
                    <a:pt x="35153" y="900"/>
                    <a:pt x="35153" y="900"/>
                  </a:cubicBezTo>
                  <a:cubicBezTo>
                    <a:pt x="34979" y="249"/>
                    <a:pt x="34714" y="1"/>
                    <a:pt x="341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965;p38">
              <a:extLst>
                <a:ext uri="{FF2B5EF4-FFF2-40B4-BE49-F238E27FC236}">
                  <a16:creationId xmlns:a16="http://schemas.microsoft.com/office/drawing/2014/main" id="{3FC53323-EEF2-4320-92BB-9E64CC330D7F}"/>
                </a:ext>
              </a:extLst>
            </p:cNvPr>
            <p:cNvSpPr/>
            <p:nvPr/>
          </p:nvSpPr>
          <p:spPr>
            <a:xfrm>
              <a:off x="3793375" y="3613100"/>
              <a:ext cx="1297275" cy="1596750"/>
            </a:xfrm>
            <a:custGeom>
              <a:avLst/>
              <a:gdLst/>
              <a:ahLst/>
              <a:cxnLst/>
              <a:rect l="l" t="t" r="r" b="b"/>
              <a:pathLst>
                <a:path w="51891" h="63870" extrusionOk="0">
                  <a:moveTo>
                    <a:pt x="34445" y="559"/>
                  </a:moveTo>
                  <a:cubicBezTo>
                    <a:pt x="34947" y="559"/>
                    <a:pt x="35073" y="761"/>
                    <a:pt x="35195" y="1203"/>
                  </a:cubicBezTo>
                  <a:cubicBezTo>
                    <a:pt x="35111" y="2373"/>
                    <a:pt x="34026" y="17839"/>
                    <a:pt x="34732" y="21774"/>
                  </a:cubicBezTo>
                  <a:cubicBezTo>
                    <a:pt x="35444" y="25737"/>
                    <a:pt x="37203" y="37594"/>
                    <a:pt x="37221" y="37714"/>
                  </a:cubicBezTo>
                  <a:cubicBezTo>
                    <a:pt x="37232" y="37789"/>
                    <a:pt x="37272" y="37856"/>
                    <a:pt x="37334" y="37901"/>
                  </a:cubicBezTo>
                  <a:cubicBezTo>
                    <a:pt x="37360" y="37919"/>
                    <a:pt x="39996" y="39872"/>
                    <a:pt x="42612" y="44100"/>
                  </a:cubicBezTo>
                  <a:cubicBezTo>
                    <a:pt x="45141" y="48185"/>
                    <a:pt x="50583" y="56225"/>
                    <a:pt x="51119" y="57015"/>
                  </a:cubicBezTo>
                  <a:cubicBezTo>
                    <a:pt x="51128" y="57281"/>
                    <a:pt x="51072" y="58316"/>
                    <a:pt x="49634" y="58719"/>
                  </a:cubicBezTo>
                  <a:cubicBezTo>
                    <a:pt x="49506" y="58776"/>
                    <a:pt x="49196" y="58877"/>
                    <a:pt x="48909" y="58877"/>
                  </a:cubicBezTo>
                  <a:cubicBezTo>
                    <a:pt x="48749" y="58877"/>
                    <a:pt x="48595" y="58845"/>
                    <a:pt x="48484" y="58757"/>
                  </a:cubicBezTo>
                  <a:cubicBezTo>
                    <a:pt x="48330" y="58632"/>
                    <a:pt x="30454" y="42188"/>
                    <a:pt x="28377" y="38761"/>
                  </a:cubicBezTo>
                  <a:cubicBezTo>
                    <a:pt x="26373" y="35453"/>
                    <a:pt x="23603" y="14809"/>
                    <a:pt x="23576" y="14600"/>
                  </a:cubicBezTo>
                  <a:cubicBezTo>
                    <a:pt x="23560" y="14480"/>
                    <a:pt x="23469" y="14383"/>
                    <a:pt x="23349" y="14360"/>
                  </a:cubicBezTo>
                  <a:lnTo>
                    <a:pt x="20673" y="13846"/>
                  </a:lnTo>
                  <a:cubicBezTo>
                    <a:pt x="20656" y="13843"/>
                    <a:pt x="20638" y="13841"/>
                    <a:pt x="20621" y="13841"/>
                  </a:cubicBezTo>
                  <a:cubicBezTo>
                    <a:pt x="20517" y="13841"/>
                    <a:pt x="20419" y="13899"/>
                    <a:pt x="20369" y="13993"/>
                  </a:cubicBezTo>
                  <a:lnTo>
                    <a:pt x="9061" y="35608"/>
                  </a:lnTo>
                  <a:cubicBezTo>
                    <a:pt x="9036" y="35654"/>
                    <a:pt x="9025" y="35707"/>
                    <a:pt x="9030" y="35759"/>
                  </a:cubicBezTo>
                  <a:lnTo>
                    <a:pt x="10998" y="62061"/>
                  </a:lnTo>
                  <a:cubicBezTo>
                    <a:pt x="10999" y="62068"/>
                    <a:pt x="11099" y="62720"/>
                    <a:pt x="10064" y="63012"/>
                  </a:cubicBezTo>
                  <a:cubicBezTo>
                    <a:pt x="9427" y="63191"/>
                    <a:pt x="8879" y="63307"/>
                    <a:pt x="8410" y="63307"/>
                  </a:cubicBezTo>
                  <a:cubicBezTo>
                    <a:pt x="7955" y="63307"/>
                    <a:pt x="7574" y="63198"/>
                    <a:pt x="7261" y="62930"/>
                  </a:cubicBezTo>
                  <a:cubicBezTo>
                    <a:pt x="6405" y="61732"/>
                    <a:pt x="745" y="34099"/>
                    <a:pt x="1075" y="32778"/>
                  </a:cubicBezTo>
                  <a:cubicBezTo>
                    <a:pt x="1564" y="31757"/>
                    <a:pt x="12530" y="4598"/>
                    <a:pt x="12999" y="3440"/>
                  </a:cubicBezTo>
                  <a:lnTo>
                    <a:pt x="13845" y="1274"/>
                  </a:lnTo>
                  <a:cubicBezTo>
                    <a:pt x="14960" y="1396"/>
                    <a:pt x="19912" y="1908"/>
                    <a:pt x="24327" y="1908"/>
                  </a:cubicBezTo>
                  <a:cubicBezTo>
                    <a:pt x="26217" y="1908"/>
                    <a:pt x="28008" y="1814"/>
                    <a:pt x="29358" y="1556"/>
                  </a:cubicBezTo>
                  <a:cubicBezTo>
                    <a:pt x="30516" y="1335"/>
                    <a:pt x="31453" y="1123"/>
                    <a:pt x="32206" y="955"/>
                  </a:cubicBezTo>
                  <a:cubicBezTo>
                    <a:pt x="33353" y="698"/>
                    <a:pt x="34028" y="559"/>
                    <a:pt x="34445" y="559"/>
                  </a:cubicBezTo>
                  <a:close/>
                  <a:moveTo>
                    <a:pt x="34433" y="0"/>
                  </a:moveTo>
                  <a:cubicBezTo>
                    <a:pt x="33878" y="0"/>
                    <a:pt x="33122" y="170"/>
                    <a:pt x="32082" y="404"/>
                  </a:cubicBezTo>
                  <a:cubicBezTo>
                    <a:pt x="31333" y="572"/>
                    <a:pt x="30402" y="782"/>
                    <a:pt x="29253" y="1001"/>
                  </a:cubicBezTo>
                  <a:cubicBezTo>
                    <a:pt x="27960" y="1249"/>
                    <a:pt x="26222" y="1339"/>
                    <a:pt x="24376" y="1339"/>
                  </a:cubicBezTo>
                  <a:cubicBezTo>
                    <a:pt x="19457" y="1339"/>
                    <a:pt x="13772" y="699"/>
                    <a:pt x="13693" y="688"/>
                  </a:cubicBezTo>
                  <a:cubicBezTo>
                    <a:pt x="13683" y="687"/>
                    <a:pt x="13672" y="687"/>
                    <a:pt x="13662" y="687"/>
                  </a:cubicBezTo>
                  <a:cubicBezTo>
                    <a:pt x="13547" y="687"/>
                    <a:pt x="13441" y="757"/>
                    <a:pt x="13398" y="867"/>
                  </a:cubicBezTo>
                  <a:lnTo>
                    <a:pt x="12473" y="3230"/>
                  </a:lnTo>
                  <a:cubicBezTo>
                    <a:pt x="12359" y="3513"/>
                    <a:pt x="1047" y="31528"/>
                    <a:pt x="565" y="32535"/>
                  </a:cubicBezTo>
                  <a:cubicBezTo>
                    <a:pt x="1" y="33711"/>
                    <a:pt x="5896" y="62498"/>
                    <a:pt x="6872" y="63338"/>
                  </a:cubicBezTo>
                  <a:cubicBezTo>
                    <a:pt x="7331" y="63732"/>
                    <a:pt x="7871" y="63869"/>
                    <a:pt x="8435" y="63869"/>
                  </a:cubicBezTo>
                  <a:cubicBezTo>
                    <a:pt x="9025" y="63869"/>
                    <a:pt x="9643" y="63719"/>
                    <a:pt x="10219" y="63556"/>
                  </a:cubicBezTo>
                  <a:cubicBezTo>
                    <a:pt x="11434" y="63214"/>
                    <a:pt x="11625" y="62366"/>
                    <a:pt x="11559" y="61992"/>
                  </a:cubicBezTo>
                  <a:lnTo>
                    <a:pt x="9599" y="35799"/>
                  </a:lnTo>
                  <a:lnTo>
                    <a:pt x="20772" y="14442"/>
                  </a:lnTo>
                  <a:lnTo>
                    <a:pt x="23043" y="14877"/>
                  </a:lnTo>
                  <a:cubicBezTo>
                    <a:pt x="23350" y="17164"/>
                    <a:pt x="25913" y="35788"/>
                    <a:pt x="27892" y="39055"/>
                  </a:cubicBezTo>
                  <a:cubicBezTo>
                    <a:pt x="29967" y="42477"/>
                    <a:pt x="47338" y="58564"/>
                    <a:pt x="48131" y="59199"/>
                  </a:cubicBezTo>
                  <a:cubicBezTo>
                    <a:pt x="48364" y="59385"/>
                    <a:pt x="48647" y="59445"/>
                    <a:pt x="48914" y="59445"/>
                  </a:cubicBezTo>
                  <a:cubicBezTo>
                    <a:pt x="49369" y="59445"/>
                    <a:pt x="49779" y="59272"/>
                    <a:pt x="49824" y="59250"/>
                  </a:cubicBezTo>
                  <a:cubicBezTo>
                    <a:pt x="51890" y="58676"/>
                    <a:pt x="51678" y="56900"/>
                    <a:pt x="51675" y="56882"/>
                  </a:cubicBezTo>
                  <a:cubicBezTo>
                    <a:pt x="51670" y="56838"/>
                    <a:pt x="51653" y="56797"/>
                    <a:pt x="51629" y="56761"/>
                  </a:cubicBezTo>
                  <a:cubicBezTo>
                    <a:pt x="51571" y="56674"/>
                    <a:pt x="45735" y="48070"/>
                    <a:pt x="43093" y="43802"/>
                  </a:cubicBezTo>
                  <a:cubicBezTo>
                    <a:pt x="40669" y="39887"/>
                    <a:pt x="38274" y="37914"/>
                    <a:pt x="37763" y="37517"/>
                  </a:cubicBezTo>
                  <a:cubicBezTo>
                    <a:pt x="37580" y="36282"/>
                    <a:pt x="35964" y="25437"/>
                    <a:pt x="35289" y="21675"/>
                  </a:cubicBezTo>
                  <a:cubicBezTo>
                    <a:pt x="34583" y="17741"/>
                    <a:pt x="35751" y="1361"/>
                    <a:pt x="35763" y="1197"/>
                  </a:cubicBezTo>
                  <a:cubicBezTo>
                    <a:pt x="35765" y="1165"/>
                    <a:pt x="35762" y="1134"/>
                    <a:pt x="35755" y="1103"/>
                  </a:cubicBezTo>
                  <a:cubicBezTo>
                    <a:pt x="35537" y="289"/>
                    <a:pt x="35156" y="0"/>
                    <a:pt x="3443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966;p38">
              <a:extLst>
                <a:ext uri="{FF2B5EF4-FFF2-40B4-BE49-F238E27FC236}">
                  <a16:creationId xmlns:a16="http://schemas.microsoft.com/office/drawing/2014/main" id="{24111904-A3D5-47DC-A200-B24024A00714}"/>
                </a:ext>
              </a:extLst>
            </p:cNvPr>
            <p:cNvSpPr/>
            <p:nvPr/>
          </p:nvSpPr>
          <p:spPr>
            <a:xfrm>
              <a:off x="4154275" y="3915350"/>
              <a:ext cx="162100" cy="57925"/>
            </a:xfrm>
            <a:custGeom>
              <a:avLst/>
              <a:gdLst/>
              <a:ahLst/>
              <a:cxnLst/>
              <a:rect l="l" t="t" r="r" b="b"/>
              <a:pathLst>
                <a:path w="6484" h="2317" extrusionOk="0">
                  <a:moveTo>
                    <a:pt x="317" y="1"/>
                  </a:moveTo>
                  <a:cubicBezTo>
                    <a:pt x="195" y="1"/>
                    <a:pt x="82" y="81"/>
                    <a:pt x="45" y="203"/>
                  </a:cubicBezTo>
                  <a:cubicBezTo>
                    <a:pt x="1" y="353"/>
                    <a:pt x="87" y="510"/>
                    <a:pt x="237" y="555"/>
                  </a:cubicBezTo>
                  <a:lnTo>
                    <a:pt x="6102" y="2305"/>
                  </a:lnTo>
                  <a:cubicBezTo>
                    <a:pt x="6128" y="2312"/>
                    <a:pt x="6156" y="2317"/>
                    <a:pt x="6184" y="2317"/>
                  </a:cubicBezTo>
                  <a:cubicBezTo>
                    <a:pt x="6324" y="2317"/>
                    <a:pt x="6444" y="2214"/>
                    <a:pt x="6463" y="2074"/>
                  </a:cubicBezTo>
                  <a:cubicBezTo>
                    <a:pt x="6484" y="1935"/>
                    <a:pt x="6399" y="1803"/>
                    <a:pt x="6264" y="1762"/>
                  </a:cubicBezTo>
                  <a:lnTo>
                    <a:pt x="397" y="13"/>
                  </a:lnTo>
                  <a:cubicBezTo>
                    <a:pt x="371" y="5"/>
                    <a:pt x="343" y="1"/>
                    <a:pt x="3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967;p38">
              <a:extLst>
                <a:ext uri="{FF2B5EF4-FFF2-40B4-BE49-F238E27FC236}">
                  <a16:creationId xmlns:a16="http://schemas.microsoft.com/office/drawing/2014/main" id="{6E7789A7-B7E8-4557-B4B5-3583D1BB0818}"/>
                </a:ext>
              </a:extLst>
            </p:cNvPr>
            <p:cNvSpPr/>
            <p:nvPr/>
          </p:nvSpPr>
          <p:spPr>
            <a:xfrm>
              <a:off x="4085250" y="3943675"/>
              <a:ext cx="215475" cy="37325"/>
            </a:xfrm>
            <a:custGeom>
              <a:avLst/>
              <a:gdLst/>
              <a:ahLst/>
              <a:cxnLst/>
              <a:rect l="l" t="t" r="r" b="b"/>
              <a:pathLst>
                <a:path w="8619" h="1493" extrusionOk="0">
                  <a:moveTo>
                    <a:pt x="303" y="1"/>
                  </a:moveTo>
                  <a:cubicBezTo>
                    <a:pt x="163" y="1"/>
                    <a:pt x="35" y="105"/>
                    <a:pt x="17" y="250"/>
                  </a:cubicBezTo>
                  <a:cubicBezTo>
                    <a:pt x="0" y="406"/>
                    <a:pt x="111" y="546"/>
                    <a:pt x="266" y="564"/>
                  </a:cubicBezTo>
                  <a:lnTo>
                    <a:pt x="8294" y="1490"/>
                  </a:lnTo>
                  <a:cubicBezTo>
                    <a:pt x="8305" y="1492"/>
                    <a:pt x="8317" y="1492"/>
                    <a:pt x="8328" y="1492"/>
                  </a:cubicBezTo>
                  <a:cubicBezTo>
                    <a:pt x="8478" y="1492"/>
                    <a:pt x="8601" y="1375"/>
                    <a:pt x="8610" y="1225"/>
                  </a:cubicBezTo>
                  <a:cubicBezTo>
                    <a:pt x="8619" y="1075"/>
                    <a:pt x="8509" y="945"/>
                    <a:pt x="8359" y="928"/>
                  </a:cubicBezTo>
                  <a:lnTo>
                    <a:pt x="332" y="2"/>
                  </a:lnTo>
                  <a:cubicBezTo>
                    <a:pt x="322" y="1"/>
                    <a:pt x="313" y="1"/>
                    <a:pt x="3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968;p38">
              <a:extLst>
                <a:ext uri="{FF2B5EF4-FFF2-40B4-BE49-F238E27FC236}">
                  <a16:creationId xmlns:a16="http://schemas.microsoft.com/office/drawing/2014/main" id="{0A23F368-4A69-4EA1-B963-02BDAEE5935F}"/>
                </a:ext>
              </a:extLst>
            </p:cNvPr>
            <p:cNvSpPr/>
            <p:nvPr/>
          </p:nvSpPr>
          <p:spPr>
            <a:xfrm>
              <a:off x="4575950" y="3715975"/>
              <a:ext cx="66600" cy="129525"/>
            </a:xfrm>
            <a:custGeom>
              <a:avLst/>
              <a:gdLst/>
              <a:ahLst/>
              <a:cxnLst/>
              <a:rect l="l" t="t" r="r" b="b"/>
              <a:pathLst>
                <a:path w="2664" h="5181" extrusionOk="0">
                  <a:moveTo>
                    <a:pt x="2327" y="1"/>
                  </a:moveTo>
                  <a:cubicBezTo>
                    <a:pt x="2276" y="1"/>
                    <a:pt x="2225" y="14"/>
                    <a:pt x="2179" y="43"/>
                  </a:cubicBezTo>
                  <a:cubicBezTo>
                    <a:pt x="2090" y="99"/>
                    <a:pt x="1" y="1449"/>
                    <a:pt x="132" y="3013"/>
                  </a:cubicBezTo>
                  <a:cubicBezTo>
                    <a:pt x="204" y="3873"/>
                    <a:pt x="917" y="4594"/>
                    <a:pt x="2248" y="5158"/>
                  </a:cubicBezTo>
                  <a:cubicBezTo>
                    <a:pt x="2283" y="5173"/>
                    <a:pt x="2321" y="5180"/>
                    <a:pt x="2359" y="5180"/>
                  </a:cubicBezTo>
                  <a:cubicBezTo>
                    <a:pt x="2360" y="5180"/>
                    <a:pt x="2361" y="5180"/>
                    <a:pt x="2362" y="5180"/>
                  </a:cubicBezTo>
                  <a:cubicBezTo>
                    <a:pt x="2494" y="5180"/>
                    <a:pt x="2609" y="5085"/>
                    <a:pt x="2636" y="4954"/>
                  </a:cubicBezTo>
                  <a:cubicBezTo>
                    <a:pt x="2664" y="4823"/>
                    <a:pt x="2593" y="4690"/>
                    <a:pt x="2469" y="4637"/>
                  </a:cubicBezTo>
                  <a:cubicBezTo>
                    <a:pt x="1346" y="4162"/>
                    <a:pt x="750" y="3600"/>
                    <a:pt x="696" y="2966"/>
                  </a:cubicBezTo>
                  <a:cubicBezTo>
                    <a:pt x="593" y="1742"/>
                    <a:pt x="2464" y="531"/>
                    <a:pt x="2482" y="520"/>
                  </a:cubicBezTo>
                  <a:cubicBezTo>
                    <a:pt x="2611" y="434"/>
                    <a:pt x="2648" y="262"/>
                    <a:pt x="2565" y="132"/>
                  </a:cubicBezTo>
                  <a:cubicBezTo>
                    <a:pt x="2511" y="47"/>
                    <a:pt x="2420" y="1"/>
                    <a:pt x="23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969;p38">
              <a:extLst>
                <a:ext uri="{FF2B5EF4-FFF2-40B4-BE49-F238E27FC236}">
                  <a16:creationId xmlns:a16="http://schemas.microsoft.com/office/drawing/2014/main" id="{5A7AFA9F-333E-425B-845D-DDBFF538EF86}"/>
                </a:ext>
              </a:extLst>
            </p:cNvPr>
            <p:cNvSpPr/>
            <p:nvPr/>
          </p:nvSpPr>
          <p:spPr>
            <a:xfrm>
              <a:off x="4257700" y="3744100"/>
              <a:ext cx="76975" cy="175650"/>
            </a:xfrm>
            <a:custGeom>
              <a:avLst/>
              <a:gdLst/>
              <a:ahLst/>
              <a:cxnLst/>
              <a:rect l="l" t="t" r="r" b="b"/>
              <a:pathLst>
                <a:path w="3079" h="7026" extrusionOk="0">
                  <a:moveTo>
                    <a:pt x="2766" y="1"/>
                  </a:moveTo>
                  <a:cubicBezTo>
                    <a:pt x="2639" y="1"/>
                    <a:pt x="2523" y="86"/>
                    <a:pt x="2491" y="215"/>
                  </a:cubicBezTo>
                  <a:lnTo>
                    <a:pt x="1843" y="2812"/>
                  </a:lnTo>
                  <a:lnTo>
                    <a:pt x="114" y="4538"/>
                  </a:lnTo>
                  <a:cubicBezTo>
                    <a:pt x="0" y="4653"/>
                    <a:pt x="5" y="4840"/>
                    <a:pt x="125" y="4949"/>
                  </a:cubicBezTo>
                  <a:lnTo>
                    <a:pt x="2352" y="6953"/>
                  </a:lnTo>
                  <a:cubicBezTo>
                    <a:pt x="2405" y="7000"/>
                    <a:pt x="2472" y="7026"/>
                    <a:pt x="2543" y="7026"/>
                  </a:cubicBezTo>
                  <a:lnTo>
                    <a:pt x="2543" y="7025"/>
                  </a:lnTo>
                  <a:cubicBezTo>
                    <a:pt x="2543" y="7025"/>
                    <a:pt x="2543" y="7025"/>
                    <a:pt x="2544" y="7025"/>
                  </a:cubicBezTo>
                  <a:cubicBezTo>
                    <a:pt x="2803" y="7025"/>
                    <a:pt x="2925" y="6705"/>
                    <a:pt x="2732" y="6531"/>
                  </a:cubicBezTo>
                  <a:lnTo>
                    <a:pt x="726" y="4727"/>
                  </a:lnTo>
                  <a:lnTo>
                    <a:pt x="2297" y="3156"/>
                  </a:lnTo>
                  <a:cubicBezTo>
                    <a:pt x="2333" y="3119"/>
                    <a:pt x="2359" y="3074"/>
                    <a:pt x="2372" y="3025"/>
                  </a:cubicBezTo>
                  <a:lnTo>
                    <a:pt x="3040" y="352"/>
                  </a:lnTo>
                  <a:cubicBezTo>
                    <a:pt x="3078" y="200"/>
                    <a:pt x="2986" y="47"/>
                    <a:pt x="2834" y="9"/>
                  </a:cubicBezTo>
                  <a:cubicBezTo>
                    <a:pt x="2811" y="3"/>
                    <a:pt x="2788" y="1"/>
                    <a:pt x="27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970;p38">
              <a:extLst>
                <a:ext uri="{FF2B5EF4-FFF2-40B4-BE49-F238E27FC236}">
                  <a16:creationId xmlns:a16="http://schemas.microsoft.com/office/drawing/2014/main" id="{FAD036E8-C81D-4AA9-9D4C-0F59F932D23B}"/>
                </a:ext>
              </a:extLst>
            </p:cNvPr>
            <p:cNvSpPr/>
            <p:nvPr/>
          </p:nvSpPr>
          <p:spPr>
            <a:xfrm>
              <a:off x="4127225" y="2778000"/>
              <a:ext cx="886950" cy="960325"/>
            </a:xfrm>
            <a:custGeom>
              <a:avLst/>
              <a:gdLst/>
              <a:ahLst/>
              <a:cxnLst/>
              <a:rect l="l" t="t" r="r" b="b"/>
              <a:pathLst>
                <a:path w="35478" h="38413" extrusionOk="0">
                  <a:moveTo>
                    <a:pt x="11437" y="0"/>
                  </a:moveTo>
                  <a:cubicBezTo>
                    <a:pt x="11020" y="0"/>
                    <a:pt x="10641" y="2"/>
                    <a:pt x="10311" y="6"/>
                  </a:cubicBezTo>
                  <a:lnTo>
                    <a:pt x="4940" y="17151"/>
                  </a:lnTo>
                  <a:cubicBezTo>
                    <a:pt x="4940" y="17151"/>
                    <a:pt x="0" y="34237"/>
                    <a:pt x="206" y="34957"/>
                  </a:cubicBezTo>
                  <a:cubicBezTo>
                    <a:pt x="412" y="35677"/>
                    <a:pt x="3911" y="37325"/>
                    <a:pt x="11733" y="38251"/>
                  </a:cubicBezTo>
                  <a:cubicBezTo>
                    <a:pt x="12679" y="38363"/>
                    <a:pt x="13559" y="38413"/>
                    <a:pt x="14376" y="38413"/>
                  </a:cubicBezTo>
                  <a:cubicBezTo>
                    <a:pt x="20307" y="38413"/>
                    <a:pt x="22873" y="35759"/>
                    <a:pt x="23055" y="34854"/>
                  </a:cubicBezTo>
                  <a:cubicBezTo>
                    <a:pt x="23260" y="33825"/>
                    <a:pt x="22848" y="32075"/>
                    <a:pt x="22848" y="32075"/>
                  </a:cubicBezTo>
                  <a:lnTo>
                    <a:pt x="25525" y="27341"/>
                  </a:lnTo>
                  <a:lnTo>
                    <a:pt x="34377" y="12785"/>
                  </a:lnTo>
                  <a:cubicBezTo>
                    <a:pt x="35478" y="10973"/>
                    <a:pt x="35073" y="8628"/>
                    <a:pt x="33429" y="7292"/>
                  </a:cubicBezTo>
                  <a:cubicBezTo>
                    <a:pt x="29471" y="4078"/>
                    <a:pt x="24556" y="197"/>
                    <a:pt x="24556" y="197"/>
                  </a:cubicBezTo>
                  <a:cubicBezTo>
                    <a:pt x="24556" y="197"/>
                    <a:pt x="15854" y="0"/>
                    <a:pt x="11437" y="0"/>
                  </a:cubicBezTo>
                  <a:close/>
                </a:path>
              </a:pathLst>
            </a:custGeom>
            <a:solidFill>
              <a:srgbClr val="ACFF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971;p38">
              <a:extLst>
                <a:ext uri="{FF2B5EF4-FFF2-40B4-BE49-F238E27FC236}">
                  <a16:creationId xmlns:a16="http://schemas.microsoft.com/office/drawing/2014/main" id="{6390073B-14C5-4122-9D03-E00B02EF0791}"/>
                </a:ext>
              </a:extLst>
            </p:cNvPr>
            <p:cNvSpPr/>
            <p:nvPr/>
          </p:nvSpPr>
          <p:spPr>
            <a:xfrm>
              <a:off x="4120300" y="2770925"/>
              <a:ext cx="901625" cy="974500"/>
            </a:xfrm>
            <a:custGeom>
              <a:avLst/>
              <a:gdLst/>
              <a:ahLst/>
              <a:cxnLst/>
              <a:rect l="l" t="t" r="r" b="b"/>
              <a:pathLst>
                <a:path w="36065" h="38980" extrusionOk="0">
                  <a:moveTo>
                    <a:pt x="11769" y="565"/>
                  </a:moveTo>
                  <a:cubicBezTo>
                    <a:pt x="15915" y="565"/>
                    <a:pt x="23778" y="739"/>
                    <a:pt x="24732" y="760"/>
                  </a:cubicBezTo>
                  <a:cubicBezTo>
                    <a:pt x="25363" y="1259"/>
                    <a:pt x="29880" y="4832"/>
                    <a:pt x="33528" y="7794"/>
                  </a:cubicBezTo>
                  <a:cubicBezTo>
                    <a:pt x="35056" y="9035"/>
                    <a:pt x="35435" y="11238"/>
                    <a:pt x="34412" y="12920"/>
                  </a:cubicBezTo>
                  <a:lnTo>
                    <a:pt x="25556" y="27485"/>
                  </a:lnTo>
                  <a:lnTo>
                    <a:pt x="22879" y="32219"/>
                  </a:lnTo>
                  <a:cubicBezTo>
                    <a:pt x="22844" y="32281"/>
                    <a:pt x="22834" y="32354"/>
                    <a:pt x="22850" y="32423"/>
                  </a:cubicBezTo>
                  <a:cubicBezTo>
                    <a:pt x="22855" y="32440"/>
                    <a:pt x="23246" y="34124"/>
                    <a:pt x="23054" y="35082"/>
                  </a:cubicBezTo>
                  <a:cubicBezTo>
                    <a:pt x="22892" y="35894"/>
                    <a:pt x="20394" y="38413"/>
                    <a:pt x="14649" y="38413"/>
                  </a:cubicBezTo>
                  <a:cubicBezTo>
                    <a:pt x="13845" y="38413"/>
                    <a:pt x="12977" y="38364"/>
                    <a:pt x="12043" y="38253"/>
                  </a:cubicBezTo>
                  <a:cubicBezTo>
                    <a:pt x="3925" y="37291"/>
                    <a:pt x="887" y="35627"/>
                    <a:pt x="759" y="35186"/>
                  </a:cubicBezTo>
                  <a:cubicBezTo>
                    <a:pt x="698" y="34435"/>
                    <a:pt x="3554" y="24205"/>
                    <a:pt x="5487" y="17519"/>
                  </a:cubicBezTo>
                  <a:lnTo>
                    <a:pt x="10797" y="569"/>
                  </a:lnTo>
                  <a:cubicBezTo>
                    <a:pt x="11090" y="566"/>
                    <a:pt x="11416" y="565"/>
                    <a:pt x="11769" y="565"/>
                  </a:cubicBezTo>
                  <a:close/>
                  <a:moveTo>
                    <a:pt x="11620" y="0"/>
                  </a:moveTo>
                  <a:cubicBezTo>
                    <a:pt x="11239" y="0"/>
                    <a:pt x="10891" y="2"/>
                    <a:pt x="10586" y="5"/>
                  </a:cubicBezTo>
                  <a:cubicBezTo>
                    <a:pt x="10463" y="7"/>
                    <a:pt x="10356" y="87"/>
                    <a:pt x="10319" y="204"/>
                  </a:cubicBezTo>
                  <a:lnTo>
                    <a:pt x="4945" y="17356"/>
                  </a:lnTo>
                  <a:cubicBezTo>
                    <a:pt x="3781" y="21383"/>
                    <a:pt x="0" y="34576"/>
                    <a:pt x="212" y="35318"/>
                  </a:cubicBezTo>
                  <a:cubicBezTo>
                    <a:pt x="513" y="36373"/>
                    <a:pt x="4739" y="37959"/>
                    <a:pt x="11977" y="38814"/>
                  </a:cubicBezTo>
                  <a:cubicBezTo>
                    <a:pt x="12936" y="38928"/>
                    <a:pt x="13827" y="38979"/>
                    <a:pt x="14654" y="38979"/>
                  </a:cubicBezTo>
                  <a:cubicBezTo>
                    <a:pt x="20820" y="38979"/>
                    <a:pt x="23419" y="36143"/>
                    <a:pt x="23609" y="35194"/>
                  </a:cubicBezTo>
                  <a:cubicBezTo>
                    <a:pt x="23797" y="34257"/>
                    <a:pt x="23514" y="32812"/>
                    <a:pt x="23426" y="32404"/>
                  </a:cubicBezTo>
                  <a:lnTo>
                    <a:pt x="26044" y="27770"/>
                  </a:lnTo>
                  <a:lnTo>
                    <a:pt x="34895" y="13215"/>
                  </a:lnTo>
                  <a:cubicBezTo>
                    <a:pt x="36064" y="11292"/>
                    <a:pt x="35631" y="8773"/>
                    <a:pt x="33884" y="7356"/>
                  </a:cubicBezTo>
                  <a:cubicBezTo>
                    <a:pt x="29970" y="4178"/>
                    <a:pt x="25058" y="296"/>
                    <a:pt x="25008" y="257"/>
                  </a:cubicBezTo>
                  <a:cubicBezTo>
                    <a:pt x="24960" y="219"/>
                    <a:pt x="24901" y="199"/>
                    <a:pt x="24840" y="197"/>
                  </a:cubicBezTo>
                  <a:cubicBezTo>
                    <a:pt x="24743" y="194"/>
                    <a:pt x="15975" y="0"/>
                    <a:pt x="116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972;p38">
              <a:extLst>
                <a:ext uri="{FF2B5EF4-FFF2-40B4-BE49-F238E27FC236}">
                  <a16:creationId xmlns:a16="http://schemas.microsoft.com/office/drawing/2014/main" id="{08AEEEB8-4773-41C4-99AD-438072B1F705}"/>
                </a:ext>
              </a:extLst>
            </p:cNvPr>
            <p:cNvSpPr/>
            <p:nvPr/>
          </p:nvSpPr>
          <p:spPr>
            <a:xfrm>
              <a:off x="4499925" y="2779525"/>
              <a:ext cx="385300" cy="261475"/>
            </a:xfrm>
            <a:custGeom>
              <a:avLst/>
              <a:gdLst/>
              <a:ahLst/>
              <a:cxnLst/>
              <a:rect l="l" t="t" r="r" b="b"/>
              <a:pathLst>
                <a:path w="15412" h="10459" extrusionOk="0">
                  <a:moveTo>
                    <a:pt x="2527" y="0"/>
                  </a:moveTo>
                  <a:cubicBezTo>
                    <a:pt x="1600" y="2115"/>
                    <a:pt x="1" y="6438"/>
                    <a:pt x="1317" y="8577"/>
                  </a:cubicBezTo>
                  <a:cubicBezTo>
                    <a:pt x="1996" y="9680"/>
                    <a:pt x="3321" y="10459"/>
                    <a:pt x="5158" y="10459"/>
                  </a:cubicBezTo>
                  <a:cubicBezTo>
                    <a:pt x="7710" y="10459"/>
                    <a:pt x="11250" y="8955"/>
                    <a:pt x="15411" y="4724"/>
                  </a:cubicBezTo>
                  <a:cubicBezTo>
                    <a:pt x="12381" y="2294"/>
                    <a:pt x="9648" y="136"/>
                    <a:pt x="9648" y="136"/>
                  </a:cubicBezTo>
                  <a:cubicBezTo>
                    <a:pt x="9648" y="136"/>
                    <a:pt x="6189" y="58"/>
                    <a:pt x="25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973;p38">
              <a:extLst>
                <a:ext uri="{FF2B5EF4-FFF2-40B4-BE49-F238E27FC236}">
                  <a16:creationId xmlns:a16="http://schemas.microsoft.com/office/drawing/2014/main" id="{FE2FD254-5D6B-47DE-9D6E-CFDB6058EA13}"/>
                </a:ext>
              </a:extLst>
            </p:cNvPr>
            <p:cNvSpPr/>
            <p:nvPr/>
          </p:nvSpPr>
          <p:spPr>
            <a:xfrm>
              <a:off x="4492750" y="2772450"/>
              <a:ext cx="400450" cy="275600"/>
            </a:xfrm>
            <a:custGeom>
              <a:avLst/>
              <a:gdLst/>
              <a:ahLst/>
              <a:cxnLst/>
              <a:rect l="l" t="t" r="r" b="b"/>
              <a:pathLst>
                <a:path w="16018" h="11024" extrusionOk="0">
                  <a:moveTo>
                    <a:pt x="2997" y="569"/>
                  </a:moveTo>
                  <a:cubicBezTo>
                    <a:pt x="6234" y="620"/>
                    <a:pt x="9267" y="686"/>
                    <a:pt x="9833" y="699"/>
                  </a:cubicBezTo>
                  <a:cubicBezTo>
                    <a:pt x="10275" y="1049"/>
                    <a:pt x="12636" y="2917"/>
                    <a:pt x="15276" y="5032"/>
                  </a:cubicBezTo>
                  <a:cubicBezTo>
                    <a:pt x="10707" y="9595"/>
                    <a:pt x="7337" y="10459"/>
                    <a:pt x="5437" y="10459"/>
                  </a:cubicBezTo>
                  <a:cubicBezTo>
                    <a:pt x="5199" y="10459"/>
                    <a:pt x="4984" y="10445"/>
                    <a:pt x="4793" y="10424"/>
                  </a:cubicBezTo>
                  <a:cubicBezTo>
                    <a:pt x="3480" y="10275"/>
                    <a:pt x="2432" y="9667"/>
                    <a:pt x="1844" y="8712"/>
                  </a:cubicBezTo>
                  <a:cubicBezTo>
                    <a:pt x="611" y="6706"/>
                    <a:pt x="2178" y="2475"/>
                    <a:pt x="2997" y="569"/>
                  </a:cubicBezTo>
                  <a:close/>
                  <a:moveTo>
                    <a:pt x="2818" y="1"/>
                  </a:moveTo>
                  <a:cubicBezTo>
                    <a:pt x="2720" y="5"/>
                    <a:pt x="2601" y="65"/>
                    <a:pt x="2554" y="169"/>
                  </a:cubicBezTo>
                  <a:cubicBezTo>
                    <a:pt x="1525" y="2520"/>
                    <a:pt x="1" y="6795"/>
                    <a:pt x="1363" y="9008"/>
                  </a:cubicBezTo>
                  <a:cubicBezTo>
                    <a:pt x="2044" y="10114"/>
                    <a:pt x="3240" y="10817"/>
                    <a:pt x="4730" y="10986"/>
                  </a:cubicBezTo>
                  <a:cubicBezTo>
                    <a:pt x="4962" y="11012"/>
                    <a:pt x="5196" y="11024"/>
                    <a:pt x="5430" y="11024"/>
                  </a:cubicBezTo>
                  <a:cubicBezTo>
                    <a:pt x="7470" y="11024"/>
                    <a:pt x="11085" y="10100"/>
                    <a:pt x="15901" y="5206"/>
                  </a:cubicBezTo>
                  <a:cubicBezTo>
                    <a:pt x="16018" y="5087"/>
                    <a:pt x="16006" y="4892"/>
                    <a:pt x="15876" y="4787"/>
                  </a:cubicBezTo>
                  <a:cubicBezTo>
                    <a:pt x="12843" y="2356"/>
                    <a:pt x="10110" y="196"/>
                    <a:pt x="10110" y="196"/>
                  </a:cubicBezTo>
                  <a:cubicBezTo>
                    <a:pt x="10062" y="158"/>
                    <a:pt x="10002" y="138"/>
                    <a:pt x="9941" y="136"/>
                  </a:cubicBezTo>
                  <a:cubicBezTo>
                    <a:pt x="9941" y="136"/>
                    <a:pt x="6481" y="57"/>
                    <a:pt x="28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974;p38">
              <a:extLst>
                <a:ext uri="{FF2B5EF4-FFF2-40B4-BE49-F238E27FC236}">
                  <a16:creationId xmlns:a16="http://schemas.microsoft.com/office/drawing/2014/main" id="{BA552776-C511-4E3A-A164-D7AE680DFAB3}"/>
                </a:ext>
              </a:extLst>
            </p:cNvPr>
            <p:cNvSpPr/>
            <p:nvPr/>
          </p:nvSpPr>
          <p:spPr>
            <a:xfrm>
              <a:off x="4541500" y="2338925"/>
              <a:ext cx="473450" cy="642100"/>
            </a:xfrm>
            <a:custGeom>
              <a:avLst/>
              <a:gdLst/>
              <a:ahLst/>
              <a:cxnLst/>
              <a:rect l="l" t="t" r="r" b="b"/>
              <a:pathLst>
                <a:path w="18938" h="25684" extrusionOk="0">
                  <a:moveTo>
                    <a:pt x="9543" y="1"/>
                  </a:moveTo>
                  <a:cubicBezTo>
                    <a:pt x="9342" y="1"/>
                    <a:pt x="9177" y="43"/>
                    <a:pt x="9056" y="133"/>
                  </a:cubicBezTo>
                  <a:cubicBezTo>
                    <a:pt x="9056" y="133"/>
                    <a:pt x="6072" y="956"/>
                    <a:pt x="4837" y="2809"/>
                  </a:cubicBezTo>
                  <a:cubicBezTo>
                    <a:pt x="3603" y="4662"/>
                    <a:pt x="1" y="15469"/>
                    <a:pt x="103" y="16395"/>
                  </a:cubicBezTo>
                  <a:cubicBezTo>
                    <a:pt x="137" y="16704"/>
                    <a:pt x="674" y="16807"/>
                    <a:pt x="1376" y="16807"/>
                  </a:cubicBezTo>
                  <a:cubicBezTo>
                    <a:pt x="2778" y="16807"/>
                    <a:pt x="4837" y="16395"/>
                    <a:pt x="4837" y="16395"/>
                  </a:cubicBezTo>
                  <a:lnTo>
                    <a:pt x="4837" y="16395"/>
                  </a:lnTo>
                  <a:cubicBezTo>
                    <a:pt x="4837" y="16395"/>
                    <a:pt x="1647" y="23085"/>
                    <a:pt x="1647" y="24217"/>
                  </a:cubicBezTo>
                  <a:cubicBezTo>
                    <a:pt x="1647" y="25110"/>
                    <a:pt x="2543" y="25683"/>
                    <a:pt x="3831" y="25683"/>
                  </a:cubicBezTo>
                  <a:cubicBezTo>
                    <a:pt x="4176" y="25683"/>
                    <a:pt x="4549" y="25642"/>
                    <a:pt x="4940" y="25555"/>
                  </a:cubicBezTo>
                  <a:cubicBezTo>
                    <a:pt x="6793" y="25143"/>
                    <a:pt x="13104" y="14277"/>
                    <a:pt x="13104" y="14277"/>
                  </a:cubicBezTo>
                  <a:cubicBezTo>
                    <a:pt x="13104" y="14277"/>
                    <a:pt x="14467" y="15861"/>
                    <a:pt x="15603" y="15861"/>
                  </a:cubicBezTo>
                  <a:cubicBezTo>
                    <a:pt x="15798" y="15861"/>
                    <a:pt x="15986" y="15814"/>
                    <a:pt x="16159" y="15705"/>
                  </a:cubicBezTo>
                  <a:cubicBezTo>
                    <a:pt x="17513" y="14852"/>
                    <a:pt x="17085" y="13132"/>
                    <a:pt x="16056" y="13132"/>
                  </a:cubicBezTo>
                  <a:cubicBezTo>
                    <a:pt x="15027" y="13132"/>
                    <a:pt x="18937" y="8912"/>
                    <a:pt x="17599" y="6133"/>
                  </a:cubicBezTo>
                  <a:cubicBezTo>
                    <a:pt x="16392" y="3625"/>
                    <a:pt x="11410" y="1"/>
                    <a:pt x="95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975;p38">
              <a:extLst>
                <a:ext uri="{FF2B5EF4-FFF2-40B4-BE49-F238E27FC236}">
                  <a16:creationId xmlns:a16="http://schemas.microsoft.com/office/drawing/2014/main" id="{E8445DA8-1263-40A7-91F3-15548FC3906D}"/>
                </a:ext>
              </a:extLst>
            </p:cNvPr>
            <p:cNvSpPr/>
            <p:nvPr/>
          </p:nvSpPr>
          <p:spPr>
            <a:xfrm>
              <a:off x="4534275" y="2331850"/>
              <a:ext cx="476000" cy="656200"/>
            </a:xfrm>
            <a:custGeom>
              <a:avLst/>
              <a:gdLst/>
              <a:ahLst/>
              <a:cxnLst/>
              <a:rect l="l" t="t" r="r" b="b"/>
              <a:pathLst>
                <a:path w="19040" h="26248" extrusionOk="0">
                  <a:moveTo>
                    <a:pt x="9832" y="567"/>
                  </a:moveTo>
                  <a:cubicBezTo>
                    <a:pt x="9961" y="567"/>
                    <a:pt x="10118" y="589"/>
                    <a:pt x="10292" y="631"/>
                  </a:cubicBezTo>
                  <a:cubicBezTo>
                    <a:pt x="12351" y="1132"/>
                    <a:pt x="16572" y="4331"/>
                    <a:pt x="17635" y="6539"/>
                  </a:cubicBezTo>
                  <a:cubicBezTo>
                    <a:pt x="18406" y="8140"/>
                    <a:pt x="17255" y="10332"/>
                    <a:pt x="16494" y="11783"/>
                  </a:cubicBezTo>
                  <a:cubicBezTo>
                    <a:pt x="16006" y="12712"/>
                    <a:pt x="15761" y="13178"/>
                    <a:pt x="15951" y="13495"/>
                  </a:cubicBezTo>
                  <a:cubicBezTo>
                    <a:pt x="15997" y="13571"/>
                    <a:pt x="16110" y="13697"/>
                    <a:pt x="16345" y="13697"/>
                  </a:cubicBezTo>
                  <a:cubicBezTo>
                    <a:pt x="16693" y="13697"/>
                    <a:pt x="16899" y="13981"/>
                    <a:pt x="16975" y="14248"/>
                  </a:cubicBezTo>
                  <a:cubicBezTo>
                    <a:pt x="17097" y="14666"/>
                    <a:pt x="16992" y="15311"/>
                    <a:pt x="16297" y="15748"/>
                  </a:cubicBezTo>
                  <a:cubicBezTo>
                    <a:pt x="16172" y="15826"/>
                    <a:pt x="16033" y="15861"/>
                    <a:pt x="15885" y="15861"/>
                  </a:cubicBezTo>
                  <a:cubicBezTo>
                    <a:pt x="15078" y="15861"/>
                    <a:pt x="14010" y="14842"/>
                    <a:pt x="13607" y="14375"/>
                  </a:cubicBezTo>
                  <a:cubicBezTo>
                    <a:pt x="13553" y="14312"/>
                    <a:pt x="13474" y="14277"/>
                    <a:pt x="13391" y="14277"/>
                  </a:cubicBezTo>
                  <a:cubicBezTo>
                    <a:pt x="13383" y="14277"/>
                    <a:pt x="13375" y="14277"/>
                    <a:pt x="13367" y="14278"/>
                  </a:cubicBezTo>
                  <a:cubicBezTo>
                    <a:pt x="13276" y="14286"/>
                    <a:pt x="13194" y="14338"/>
                    <a:pt x="13148" y="14417"/>
                  </a:cubicBezTo>
                  <a:cubicBezTo>
                    <a:pt x="10732" y="18577"/>
                    <a:pt x="6429" y="25281"/>
                    <a:pt x="5169" y="25562"/>
                  </a:cubicBezTo>
                  <a:cubicBezTo>
                    <a:pt x="4808" y="25642"/>
                    <a:pt x="4456" y="25681"/>
                    <a:pt x="4127" y="25681"/>
                  </a:cubicBezTo>
                  <a:cubicBezTo>
                    <a:pt x="3492" y="25681"/>
                    <a:pt x="2946" y="25536"/>
                    <a:pt x="2599" y="25258"/>
                  </a:cubicBezTo>
                  <a:cubicBezTo>
                    <a:pt x="2347" y="25054"/>
                    <a:pt x="2219" y="24800"/>
                    <a:pt x="2219" y="24499"/>
                  </a:cubicBezTo>
                  <a:cubicBezTo>
                    <a:pt x="2219" y="23715"/>
                    <a:pt x="4110" y="19465"/>
                    <a:pt x="5382" y="16800"/>
                  </a:cubicBezTo>
                  <a:cubicBezTo>
                    <a:pt x="5471" y="16612"/>
                    <a:pt x="5334" y="16394"/>
                    <a:pt x="5126" y="16394"/>
                  </a:cubicBezTo>
                  <a:cubicBezTo>
                    <a:pt x="5108" y="16394"/>
                    <a:pt x="5089" y="16396"/>
                    <a:pt x="5071" y="16401"/>
                  </a:cubicBezTo>
                  <a:cubicBezTo>
                    <a:pt x="3736" y="16668"/>
                    <a:pt x="2436" y="16811"/>
                    <a:pt x="1597" y="16811"/>
                  </a:cubicBezTo>
                  <a:cubicBezTo>
                    <a:pt x="1086" y="16811"/>
                    <a:pt x="746" y="16758"/>
                    <a:pt x="672" y="16646"/>
                  </a:cubicBezTo>
                  <a:cubicBezTo>
                    <a:pt x="593" y="15887"/>
                    <a:pt x="4061" y="5200"/>
                    <a:pt x="5361" y="3249"/>
                  </a:cubicBezTo>
                  <a:cubicBezTo>
                    <a:pt x="6523" y="1507"/>
                    <a:pt x="9392" y="697"/>
                    <a:pt x="9422" y="688"/>
                  </a:cubicBezTo>
                  <a:cubicBezTo>
                    <a:pt x="9455" y="679"/>
                    <a:pt x="9488" y="663"/>
                    <a:pt x="9516" y="642"/>
                  </a:cubicBezTo>
                  <a:cubicBezTo>
                    <a:pt x="9583" y="592"/>
                    <a:pt x="9692" y="567"/>
                    <a:pt x="9832" y="567"/>
                  </a:cubicBezTo>
                  <a:close/>
                  <a:moveTo>
                    <a:pt x="9835" y="0"/>
                  </a:moveTo>
                  <a:cubicBezTo>
                    <a:pt x="9589" y="0"/>
                    <a:pt x="9385" y="52"/>
                    <a:pt x="9225" y="156"/>
                  </a:cubicBezTo>
                  <a:cubicBezTo>
                    <a:pt x="8817" y="275"/>
                    <a:pt x="6099" y="1124"/>
                    <a:pt x="4891" y="2934"/>
                  </a:cubicBezTo>
                  <a:cubicBezTo>
                    <a:pt x="3630" y="4826"/>
                    <a:pt x="1" y="15711"/>
                    <a:pt x="110" y="16708"/>
                  </a:cubicBezTo>
                  <a:cubicBezTo>
                    <a:pt x="122" y="16820"/>
                    <a:pt x="176" y="16980"/>
                    <a:pt x="355" y="17112"/>
                  </a:cubicBezTo>
                  <a:cubicBezTo>
                    <a:pt x="614" y="17302"/>
                    <a:pt x="1122" y="17370"/>
                    <a:pt x="1717" y="17370"/>
                  </a:cubicBezTo>
                  <a:cubicBezTo>
                    <a:pt x="2691" y="17370"/>
                    <a:pt x="3899" y="17187"/>
                    <a:pt x="4633" y="17057"/>
                  </a:cubicBezTo>
                  <a:lnTo>
                    <a:pt x="4633" y="17057"/>
                  </a:lnTo>
                  <a:cubicBezTo>
                    <a:pt x="3856" y="18712"/>
                    <a:pt x="1653" y="23484"/>
                    <a:pt x="1653" y="24499"/>
                  </a:cubicBezTo>
                  <a:cubicBezTo>
                    <a:pt x="1653" y="24973"/>
                    <a:pt x="1857" y="25388"/>
                    <a:pt x="2244" y="25698"/>
                  </a:cubicBezTo>
                  <a:cubicBezTo>
                    <a:pt x="2694" y="26059"/>
                    <a:pt x="3358" y="26248"/>
                    <a:pt x="4123" y="26248"/>
                  </a:cubicBezTo>
                  <a:cubicBezTo>
                    <a:pt x="4517" y="26246"/>
                    <a:pt x="4908" y="26200"/>
                    <a:pt x="5291" y="26113"/>
                  </a:cubicBezTo>
                  <a:cubicBezTo>
                    <a:pt x="7084" y="25714"/>
                    <a:pt x="12244" y="17077"/>
                    <a:pt x="13446" y="15029"/>
                  </a:cubicBezTo>
                  <a:cubicBezTo>
                    <a:pt x="13921" y="15510"/>
                    <a:pt x="14949" y="16423"/>
                    <a:pt x="15901" y="16423"/>
                  </a:cubicBezTo>
                  <a:cubicBezTo>
                    <a:pt x="16142" y="16423"/>
                    <a:pt x="16378" y="16365"/>
                    <a:pt x="16599" y="16226"/>
                  </a:cubicBezTo>
                  <a:cubicBezTo>
                    <a:pt x="17497" y="15661"/>
                    <a:pt x="17709" y="14746"/>
                    <a:pt x="17519" y="14090"/>
                  </a:cubicBezTo>
                  <a:cubicBezTo>
                    <a:pt x="17365" y="13554"/>
                    <a:pt x="16963" y="13193"/>
                    <a:pt x="16473" y="13138"/>
                  </a:cubicBezTo>
                  <a:cubicBezTo>
                    <a:pt x="16543" y="12904"/>
                    <a:pt x="16790" y="12435"/>
                    <a:pt x="16995" y="12045"/>
                  </a:cubicBezTo>
                  <a:cubicBezTo>
                    <a:pt x="17809" y="10494"/>
                    <a:pt x="19039" y="8150"/>
                    <a:pt x="18145" y="6293"/>
                  </a:cubicBezTo>
                  <a:cubicBezTo>
                    <a:pt x="17004" y="3924"/>
                    <a:pt x="12639" y="621"/>
                    <a:pt x="10427" y="80"/>
                  </a:cubicBezTo>
                  <a:cubicBezTo>
                    <a:pt x="10209" y="27"/>
                    <a:pt x="10011" y="0"/>
                    <a:pt x="98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976;p38">
              <a:extLst>
                <a:ext uri="{FF2B5EF4-FFF2-40B4-BE49-F238E27FC236}">
                  <a16:creationId xmlns:a16="http://schemas.microsoft.com/office/drawing/2014/main" id="{BD5AAEA8-4FDC-4FB1-A9B9-5234AE4E9275}"/>
                </a:ext>
              </a:extLst>
            </p:cNvPr>
            <p:cNvSpPr/>
            <p:nvPr/>
          </p:nvSpPr>
          <p:spPr>
            <a:xfrm>
              <a:off x="4581175" y="2183300"/>
              <a:ext cx="498075" cy="486200"/>
            </a:xfrm>
            <a:custGeom>
              <a:avLst/>
              <a:gdLst/>
              <a:ahLst/>
              <a:cxnLst/>
              <a:rect l="l" t="t" r="r" b="b"/>
              <a:pathLst>
                <a:path w="19923" h="19448" extrusionOk="0">
                  <a:moveTo>
                    <a:pt x="5743" y="1"/>
                  </a:moveTo>
                  <a:cubicBezTo>
                    <a:pt x="3437" y="1"/>
                    <a:pt x="2660" y="1181"/>
                    <a:pt x="6337" y="3064"/>
                  </a:cubicBezTo>
                  <a:cubicBezTo>
                    <a:pt x="6337" y="3064"/>
                    <a:pt x="574" y="3064"/>
                    <a:pt x="265" y="5843"/>
                  </a:cubicBezTo>
                  <a:cubicBezTo>
                    <a:pt x="1" y="8210"/>
                    <a:pt x="2128" y="9457"/>
                    <a:pt x="4799" y="9457"/>
                  </a:cubicBezTo>
                  <a:cubicBezTo>
                    <a:pt x="5264" y="9457"/>
                    <a:pt x="5745" y="9419"/>
                    <a:pt x="6234" y="9343"/>
                  </a:cubicBezTo>
                  <a:cubicBezTo>
                    <a:pt x="7563" y="9135"/>
                    <a:pt x="8842" y="9044"/>
                    <a:pt x="9922" y="9044"/>
                  </a:cubicBezTo>
                  <a:cubicBezTo>
                    <a:pt x="11518" y="9044"/>
                    <a:pt x="12679" y="9242"/>
                    <a:pt x="12924" y="9548"/>
                  </a:cubicBezTo>
                  <a:cubicBezTo>
                    <a:pt x="13335" y="10062"/>
                    <a:pt x="8910" y="11092"/>
                    <a:pt x="9939" y="11812"/>
                  </a:cubicBezTo>
                  <a:cubicBezTo>
                    <a:pt x="10741" y="12374"/>
                    <a:pt x="11543" y="12436"/>
                    <a:pt x="11859" y="12436"/>
                  </a:cubicBezTo>
                  <a:cubicBezTo>
                    <a:pt x="11948" y="12436"/>
                    <a:pt x="11998" y="12431"/>
                    <a:pt x="11998" y="12431"/>
                  </a:cubicBezTo>
                  <a:lnTo>
                    <a:pt x="11998" y="12431"/>
                  </a:lnTo>
                  <a:cubicBezTo>
                    <a:pt x="11998" y="12431"/>
                    <a:pt x="10557" y="12843"/>
                    <a:pt x="10661" y="13872"/>
                  </a:cubicBezTo>
                  <a:cubicBezTo>
                    <a:pt x="10764" y="14901"/>
                    <a:pt x="11659" y="19447"/>
                    <a:pt x="12379" y="19447"/>
                  </a:cubicBezTo>
                  <a:cubicBezTo>
                    <a:pt x="13099" y="19447"/>
                    <a:pt x="14469" y="19357"/>
                    <a:pt x="14469" y="19357"/>
                  </a:cubicBezTo>
                  <a:cubicBezTo>
                    <a:pt x="14469" y="19357"/>
                    <a:pt x="16424" y="18430"/>
                    <a:pt x="17968" y="16783"/>
                  </a:cubicBezTo>
                  <a:cubicBezTo>
                    <a:pt x="19512" y="15137"/>
                    <a:pt x="19923" y="11637"/>
                    <a:pt x="17968" y="9580"/>
                  </a:cubicBezTo>
                  <a:cubicBezTo>
                    <a:pt x="16012" y="7521"/>
                    <a:pt x="14469" y="5534"/>
                    <a:pt x="12924" y="3888"/>
                  </a:cubicBezTo>
                  <a:cubicBezTo>
                    <a:pt x="11381" y="2241"/>
                    <a:pt x="9940" y="491"/>
                    <a:pt x="6852" y="79"/>
                  </a:cubicBezTo>
                  <a:cubicBezTo>
                    <a:pt x="6455" y="27"/>
                    <a:pt x="6082" y="1"/>
                    <a:pt x="57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977;p38">
              <a:extLst>
                <a:ext uri="{FF2B5EF4-FFF2-40B4-BE49-F238E27FC236}">
                  <a16:creationId xmlns:a16="http://schemas.microsoft.com/office/drawing/2014/main" id="{2029177D-6D78-4856-877A-DE58307168BF}"/>
                </a:ext>
              </a:extLst>
            </p:cNvPr>
            <p:cNvSpPr/>
            <p:nvPr/>
          </p:nvSpPr>
          <p:spPr>
            <a:xfrm>
              <a:off x="4577850" y="2176275"/>
              <a:ext cx="508925" cy="500275"/>
            </a:xfrm>
            <a:custGeom>
              <a:avLst/>
              <a:gdLst/>
              <a:ahLst/>
              <a:cxnLst/>
              <a:rect l="l" t="t" r="r" b="b"/>
              <a:pathLst>
                <a:path w="20357" h="20011" extrusionOk="0">
                  <a:moveTo>
                    <a:pt x="5867" y="564"/>
                  </a:moveTo>
                  <a:cubicBezTo>
                    <a:pt x="6186" y="564"/>
                    <a:pt x="6548" y="588"/>
                    <a:pt x="6947" y="641"/>
                  </a:cubicBezTo>
                  <a:cubicBezTo>
                    <a:pt x="9736" y="1012"/>
                    <a:pt x="11105" y="2485"/>
                    <a:pt x="12554" y="4044"/>
                  </a:cubicBezTo>
                  <a:lnTo>
                    <a:pt x="12851" y="4362"/>
                  </a:lnTo>
                  <a:cubicBezTo>
                    <a:pt x="13549" y="5106"/>
                    <a:pt x="14246" y="5920"/>
                    <a:pt x="14987" y="6783"/>
                  </a:cubicBezTo>
                  <a:cubicBezTo>
                    <a:pt x="15890" y="7836"/>
                    <a:pt x="16825" y="8926"/>
                    <a:pt x="17896" y="10055"/>
                  </a:cubicBezTo>
                  <a:cubicBezTo>
                    <a:pt x="19707" y="11962"/>
                    <a:pt x="19383" y="15284"/>
                    <a:pt x="17895" y="16871"/>
                  </a:cubicBezTo>
                  <a:cubicBezTo>
                    <a:pt x="16538" y="18319"/>
                    <a:pt x="14830" y="19208"/>
                    <a:pt x="14527" y="19359"/>
                  </a:cubicBezTo>
                  <a:cubicBezTo>
                    <a:pt x="14265" y="19376"/>
                    <a:pt x="13138" y="19447"/>
                    <a:pt x="12548" y="19452"/>
                  </a:cubicBezTo>
                  <a:cubicBezTo>
                    <a:pt x="12075" y="19203"/>
                    <a:pt x="11218" y="15557"/>
                    <a:pt x="11075" y="14124"/>
                  </a:cubicBezTo>
                  <a:cubicBezTo>
                    <a:pt x="10997" y="13344"/>
                    <a:pt x="12198" y="12987"/>
                    <a:pt x="12210" y="12983"/>
                  </a:cubicBezTo>
                  <a:cubicBezTo>
                    <a:pt x="12344" y="12944"/>
                    <a:pt x="12431" y="12812"/>
                    <a:pt x="12411" y="12671"/>
                  </a:cubicBezTo>
                  <a:cubicBezTo>
                    <a:pt x="12391" y="12532"/>
                    <a:pt x="12272" y="12428"/>
                    <a:pt x="12131" y="12428"/>
                  </a:cubicBezTo>
                  <a:lnTo>
                    <a:pt x="12130" y="12428"/>
                  </a:lnTo>
                  <a:cubicBezTo>
                    <a:pt x="12122" y="12428"/>
                    <a:pt x="12111" y="12429"/>
                    <a:pt x="12103" y="12430"/>
                  </a:cubicBezTo>
                  <a:cubicBezTo>
                    <a:pt x="12102" y="12430"/>
                    <a:pt x="12063" y="12434"/>
                    <a:pt x="11996" y="12434"/>
                  </a:cubicBezTo>
                  <a:cubicBezTo>
                    <a:pt x="11723" y="12434"/>
                    <a:pt x="10975" y="12381"/>
                    <a:pt x="10234" y="11862"/>
                  </a:cubicBezTo>
                  <a:cubicBezTo>
                    <a:pt x="10225" y="11856"/>
                    <a:pt x="10216" y="11850"/>
                    <a:pt x="10211" y="11845"/>
                  </a:cubicBezTo>
                  <a:cubicBezTo>
                    <a:pt x="10358" y="11617"/>
                    <a:pt x="11293" y="11209"/>
                    <a:pt x="11806" y="10986"/>
                  </a:cubicBezTo>
                  <a:cubicBezTo>
                    <a:pt x="12794" y="10554"/>
                    <a:pt x="13273" y="10333"/>
                    <a:pt x="13355" y="9998"/>
                  </a:cubicBezTo>
                  <a:cubicBezTo>
                    <a:pt x="13386" y="9877"/>
                    <a:pt x="13357" y="9749"/>
                    <a:pt x="13278" y="9653"/>
                  </a:cubicBezTo>
                  <a:cubicBezTo>
                    <a:pt x="12940" y="9231"/>
                    <a:pt x="11668" y="9044"/>
                    <a:pt x="10103" y="9044"/>
                  </a:cubicBezTo>
                  <a:cubicBezTo>
                    <a:pt x="8917" y="9044"/>
                    <a:pt x="7565" y="9151"/>
                    <a:pt x="6323" y="9344"/>
                  </a:cubicBezTo>
                  <a:cubicBezTo>
                    <a:pt x="5851" y="9418"/>
                    <a:pt x="5387" y="9454"/>
                    <a:pt x="4942" y="9454"/>
                  </a:cubicBezTo>
                  <a:cubicBezTo>
                    <a:pt x="3464" y="9454"/>
                    <a:pt x="2181" y="9059"/>
                    <a:pt x="1426" y="8336"/>
                  </a:cubicBezTo>
                  <a:cubicBezTo>
                    <a:pt x="833" y="7768"/>
                    <a:pt x="581" y="7035"/>
                    <a:pt x="679" y="6156"/>
                  </a:cubicBezTo>
                  <a:cubicBezTo>
                    <a:pt x="956" y="3660"/>
                    <a:pt x="6416" y="3629"/>
                    <a:pt x="6471" y="3629"/>
                  </a:cubicBezTo>
                  <a:cubicBezTo>
                    <a:pt x="6601" y="3629"/>
                    <a:pt x="6714" y="3539"/>
                    <a:pt x="6746" y="3412"/>
                  </a:cubicBezTo>
                  <a:cubicBezTo>
                    <a:pt x="6776" y="3285"/>
                    <a:pt x="6716" y="3154"/>
                    <a:pt x="6599" y="3094"/>
                  </a:cubicBezTo>
                  <a:cubicBezTo>
                    <a:pt x="4682" y="2112"/>
                    <a:pt x="4121" y="1382"/>
                    <a:pt x="4223" y="1056"/>
                  </a:cubicBezTo>
                  <a:cubicBezTo>
                    <a:pt x="4308" y="783"/>
                    <a:pt x="4893" y="564"/>
                    <a:pt x="5867" y="564"/>
                  </a:cubicBezTo>
                  <a:close/>
                  <a:moveTo>
                    <a:pt x="5882" y="0"/>
                  </a:moveTo>
                  <a:cubicBezTo>
                    <a:pt x="4827" y="0"/>
                    <a:pt x="3888" y="233"/>
                    <a:pt x="3683" y="887"/>
                  </a:cubicBezTo>
                  <a:cubicBezTo>
                    <a:pt x="3481" y="1535"/>
                    <a:pt x="4079" y="2281"/>
                    <a:pt x="5461" y="3111"/>
                  </a:cubicBezTo>
                  <a:cubicBezTo>
                    <a:pt x="3730" y="3256"/>
                    <a:pt x="368" y="3829"/>
                    <a:pt x="117" y="6092"/>
                  </a:cubicBezTo>
                  <a:cubicBezTo>
                    <a:pt x="1" y="7141"/>
                    <a:pt x="318" y="8058"/>
                    <a:pt x="1036" y="8744"/>
                  </a:cubicBezTo>
                  <a:cubicBezTo>
                    <a:pt x="1904" y="9575"/>
                    <a:pt x="3300" y="10022"/>
                    <a:pt x="4921" y="10022"/>
                  </a:cubicBezTo>
                  <a:cubicBezTo>
                    <a:pt x="5401" y="10022"/>
                    <a:pt x="5900" y="9983"/>
                    <a:pt x="6411" y="9903"/>
                  </a:cubicBezTo>
                  <a:cubicBezTo>
                    <a:pt x="7768" y="9691"/>
                    <a:pt x="9012" y="9609"/>
                    <a:pt x="10037" y="9609"/>
                  </a:cubicBezTo>
                  <a:cubicBezTo>
                    <a:pt x="11388" y="9609"/>
                    <a:pt x="12360" y="9751"/>
                    <a:pt x="12714" y="9919"/>
                  </a:cubicBezTo>
                  <a:cubicBezTo>
                    <a:pt x="12480" y="10075"/>
                    <a:pt x="11953" y="10304"/>
                    <a:pt x="11581" y="10467"/>
                  </a:cubicBezTo>
                  <a:cubicBezTo>
                    <a:pt x="10409" y="10978"/>
                    <a:pt x="9686" y="11317"/>
                    <a:pt x="9637" y="11808"/>
                  </a:cubicBezTo>
                  <a:cubicBezTo>
                    <a:pt x="9623" y="11947"/>
                    <a:pt x="9660" y="12149"/>
                    <a:pt x="9911" y="12325"/>
                  </a:cubicBezTo>
                  <a:cubicBezTo>
                    <a:pt x="10286" y="12588"/>
                    <a:pt x="10707" y="12780"/>
                    <a:pt x="11151" y="12891"/>
                  </a:cubicBezTo>
                  <a:cubicBezTo>
                    <a:pt x="10782" y="13169"/>
                    <a:pt x="10453" y="13586"/>
                    <a:pt x="10513" y="14180"/>
                  </a:cubicBezTo>
                  <a:cubicBezTo>
                    <a:pt x="10519" y="14239"/>
                    <a:pt x="11314" y="20011"/>
                    <a:pt x="12513" y="20011"/>
                  </a:cubicBezTo>
                  <a:cubicBezTo>
                    <a:pt x="13234" y="20011"/>
                    <a:pt x="14564" y="19923"/>
                    <a:pt x="14620" y="19921"/>
                  </a:cubicBezTo>
                  <a:cubicBezTo>
                    <a:pt x="14655" y="19918"/>
                    <a:pt x="14690" y="19909"/>
                    <a:pt x="14723" y="19894"/>
                  </a:cubicBezTo>
                  <a:cubicBezTo>
                    <a:pt x="14804" y="19854"/>
                    <a:pt x="16744" y="18924"/>
                    <a:pt x="18307" y="17258"/>
                  </a:cubicBezTo>
                  <a:cubicBezTo>
                    <a:pt x="19998" y="15454"/>
                    <a:pt x="20357" y="11824"/>
                    <a:pt x="18306" y="9665"/>
                  </a:cubicBezTo>
                  <a:cubicBezTo>
                    <a:pt x="17243" y="8547"/>
                    <a:pt x="16314" y="7462"/>
                    <a:pt x="15415" y="6413"/>
                  </a:cubicBezTo>
                  <a:cubicBezTo>
                    <a:pt x="14671" y="5547"/>
                    <a:pt x="13969" y="4727"/>
                    <a:pt x="13264" y="3975"/>
                  </a:cubicBezTo>
                  <a:lnTo>
                    <a:pt x="12968" y="3658"/>
                  </a:lnTo>
                  <a:cubicBezTo>
                    <a:pt x="11515" y="2095"/>
                    <a:pt x="10012" y="479"/>
                    <a:pt x="7022" y="80"/>
                  </a:cubicBezTo>
                  <a:cubicBezTo>
                    <a:pt x="6646" y="30"/>
                    <a:pt x="6257" y="0"/>
                    <a:pt x="588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978;p38">
              <a:extLst>
                <a:ext uri="{FF2B5EF4-FFF2-40B4-BE49-F238E27FC236}">
                  <a16:creationId xmlns:a16="http://schemas.microsoft.com/office/drawing/2014/main" id="{E4EF0F4B-8580-48B5-B5D9-3714F92B2C5E}"/>
                </a:ext>
              </a:extLst>
            </p:cNvPr>
            <p:cNvSpPr/>
            <p:nvPr/>
          </p:nvSpPr>
          <p:spPr>
            <a:xfrm>
              <a:off x="5032475" y="2518475"/>
              <a:ext cx="18975" cy="59825"/>
            </a:xfrm>
            <a:custGeom>
              <a:avLst/>
              <a:gdLst/>
              <a:ahLst/>
              <a:cxnLst/>
              <a:rect l="l" t="t" r="r" b="b"/>
              <a:pathLst>
                <a:path w="759" h="2393" extrusionOk="0">
                  <a:moveTo>
                    <a:pt x="305" y="0"/>
                  </a:moveTo>
                  <a:cubicBezTo>
                    <a:pt x="290" y="0"/>
                    <a:pt x="274" y="1"/>
                    <a:pt x="259" y="4"/>
                  </a:cubicBezTo>
                  <a:cubicBezTo>
                    <a:pt x="105" y="30"/>
                    <a:pt x="0" y="175"/>
                    <a:pt x="25" y="329"/>
                  </a:cubicBezTo>
                  <a:cubicBezTo>
                    <a:pt x="186" y="1318"/>
                    <a:pt x="87" y="2064"/>
                    <a:pt x="86" y="2071"/>
                  </a:cubicBezTo>
                  <a:cubicBezTo>
                    <a:pt x="64" y="2225"/>
                    <a:pt x="173" y="2369"/>
                    <a:pt x="327" y="2391"/>
                  </a:cubicBezTo>
                  <a:cubicBezTo>
                    <a:pt x="340" y="2392"/>
                    <a:pt x="354" y="2393"/>
                    <a:pt x="367" y="2393"/>
                  </a:cubicBezTo>
                  <a:cubicBezTo>
                    <a:pt x="508" y="2393"/>
                    <a:pt x="626" y="2289"/>
                    <a:pt x="646" y="2149"/>
                  </a:cubicBezTo>
                  <a:cubicBezTo>
                    <a:pt x="651" y="2116"/>
                    <a:pt x="759" y="1316"/>
                    <a:pt x="583" y="238"/>
                  </a:cubicBezTo>
                  <a:cubicBezTo>
                    <a:pt x="560" y="99"/>
                    <a:pt x="441" y="0"/>
                    <a:pt x="3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979;p38">
              <a:extLst>
                <a:ext uri="{FF2B5EF4-FFF2-40B4-BE49-F238E27FC236}">
                  <a16:creationId xmlns:a16="http://schemas.microsoft.com/office/drawing/2014/main" id="{DFD9C220-144C-4B3B-975A-0495BE313B82}"/>
                </a:ext>
              </a:extLst>
            </p:cNvPr>
            <p:cNvSpPr/>
            <p:nvPr/>
          </p:nvSpPr>
          <p:spPr>
            <a:xfrm>
              <a:off x="4654750" y="2334100"/>
              <a:ext cx="383075" cy="161700"/>
            </a:xfrm>
            <a:custGeom>
              <a:avLst/>
              <a:gdLst/>
              <a:ahLst/>
              <a:cxnLst/>
              <a:rect l="l" t="t" r="r" b="b"/>
              <a:pathLst>
                <a:path w="15323" h="6468" extrusionOk="0">
                  <a:moveTo>
                    <a:pt x="4834" y="0"/>
                  </a:moveTo>
                  <a:cubicBezTo>
                    <a:pt x="4825" y="0"/>
                    <a:pt x="4817" y="0"/>
                    <a:pt x="4808" y="1"/>
                  </a:cubicBezTo>
                  <a:cubicBezTo>
                    <a:pt x="3448" y="133"/>
                    <a:pt x="268" y="541"/>
                    <a:pt x="92" y="1475"/>
                  </a:cubicBezTo>
                  <a:cubicBezTo>
                    <a:pt x="1" y="1963"/>
                    <a:pt x="585" y="2259"/>
                    <a:pt x="777" y="2355"/>
                  </a:cubicBezTo>
                  <a:cubicBezTo>
                    <a:pt x="1380" y="2661"/>
                    <a:pt x="2046" y="2760"/>
                    <a:pt x="2774" y="2760"/>
                  </a:cubicBezTo>
                  <a:cubicBezTo>
                    <a:pt x="3410" y="2760"/>
                    <a:pt x="4093" y="2684"/>
                    <a:pt x="4822" y="2603"/>
                  </a:cubicBezTo>
                  <a:cubicBezTo>
                    <a:pt x="5664" y="2509"/>
                    <a:pt x="6556" y="2410"/>
                    <a:pt x="7500" y="2410"/>
                  </a:cubicBezTo>
                  <a:cubicBezTo>
                    <a:pt x="8721" y="2410"/>
                    <a:pt x="10032" y="2576"/>
                    <a:pt x="11441" y="3134"/>
                  </a:cubicBezTo>
                  <a:cubicBezTo>
                    <a:pt x="13028" y="3762"/>
                    <a:pt x="14139" y="4824"/>
                    <a:pt x="14740" y="6291"/>
                  </a:cubicBezTo>
                  <a:cubicBezTo>
                    <a:pt x="14783" y="6397"/>
                    <a:pt x="14886" y="6466"/>
                    <a:pt x="15002" y="6467"/>
                  </a:cubicBezTo>
                  <a:cubicBezTo>
                    <a:pt x="15039" y="6467"/>
                    <a:pt x="15075" y="6459"/>
                    <a:pt x="15108" y="6445"/>
                  </a:cubicBezTo>
                  <a:cubicBezTo>
                    <a:pt x="15253" y="6387"/>
                    <a:pt x="15322" y="6221"/>
                    <a:pt x="15264" y="6077"/>
                  </a:cubicBezTo>
                  <a:cubicBezTo>
                    <a:pt x="14601" y="4462"/>
                    <a:pt x="13384" y="3294"/>
                    <a:pt x="11649" y="2608"/>
                  </a:cubicBezTo>
                  <a:cubicBezTo>
                    <a:pt x="10163" y="2019"/>
                    <a:pt x="8762" y="1847"/>
                    <a:pt x="7483" y="1847"/>
                  </a:cubicBezTo>
                  <a:cubicBezTo>
                    <a:pt x="6498" y="1847"/>
                    <a:pt x="5584" y="1949"/>
                    <a:pt x="4759" y="2041"/>
                  </a:cubicBezTo>
                  <a:cubicBezTo>
                    <a:pt x="4050" y="2120"/>
                    <a:pt x="3388" y="2194"/>
                    <a:pt x="2782" y="2194"/>
                  </a:cubicBezTo>
                  <a:cubicBezTo>
                    <a:pt x="2129" y="2194"/>
                    <a:pt x="1541" y="2108"/>
                    <a:pt x="1032" y="1851"/>
                  </a:cubicBezTo>
                  <a:cubicBezTo>
                    <a:pt x="703" y="1684"/>
                    <a:pt x="653" y="1580"/>
                    <a:pt x="649" y="1580"/>
                  </a:cubicBezTo>
                  <a:cubicBezTo>
                    <a:pt x="769" y="1246"/>
                    <a:pt x="2736" y="771"/>
                    <a:pt x="4862" y="563"/>
                  </a:cubicBezTo>
                  <a:cubicBezTo>
                    <a:pt x="5018" y="548"/>
                    <a:pt x="5132" y="410"/>
                    <a:pt x="5117" y="254"/>
                  </a:cubicBezTo>
                  <a:cubicBezTo>
                    <a:pt x="5100" y="109"/>
                    <a:pt x="4977" y="0"/>
                    <a:pt x="48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980;p38">
              <a:extLst>
                <a:ext uri="{FF2B5EF4-FFF2-40B4-BE49-F238E27FC236}">
                  <a16:creationId xmlns:a16="http://schemas.microsoft.com/office/drawing/2014/main" id="{7E8027B3-6C42-43DC-AB74-7680105F29ED}"/>
                </a:ext>
              </a:extLst>
            </p:cNvPr>
            <p:cNvSpPr/>
            <p:nvPr/>
          </p:nvSpPr>
          <p:spPr>
            <a:xfrm>
              <a:off x="4863275" y="2453825"/>
              <a:ext cx="138100" cy="143650"/>
            </a:xfrm>
            <a:custGeom>
              <a:avLst/>
              <a:gdLst/>
              <a:ahLst/>
              <a:cxnLst/>
              <a:rect l="l" t="t" r="r" b="b"/>
              <a:pathLst>
                <a:path w="5524" h="5746" extrusionOk="0">
                  <a:moveTo>
                    <a:pt x="325" y="1"/>
                  </a:moveTo>
                  <a:cubicBezTo>
                    <a:pt x="220" y="1"/>
                    <a:pt x="119" y="59"/>
                    <a:pt x="70" y="160"/>
                  </a:cubicBezTo>
                  <a:cubicBezTo>
                    <a:pt x="0" y="301"/>
                    <a:pt x="61" y="473"/>
                    <a:pt x="205" y="540"/>
                  </a:cubicBezTo>
                  <a:cubicBezTo>
                    <a:pt x="246" y="561"/>
                    <a:pt x="4398" y="2624"/>
                    <a:pt x="4939" y="5515"/>
                  </a:cubicBezTo>
                  <a:cubicBezTo>
                    <a:pt x="4964" y="5648"/>
                    <a:pt x="5080" y="5745"/>
                    <a:pt x="5216" y="5745"/>
                  </a:cubicBezTo>
                  <a:cubicBezTo>
                    <a:pt x="5234" y="5745"/>
                    <a:pt x="5252" y="5743"/>
                    <a:pt x="5269" y="5740"/>
                  </a:cubicBezTo>
                  <a:cubicBezTo>
                    <a:pt x="5423" y="5711"/>
                    <a:pt x="5524" y="5564"/>
                    <a:pt x="5494" y="5410"/>
                  </a:cubicBezTo>
                  <a:cubicBezTo>
                    <a:pt x="4901" y="2240"/>
                    <a:pt x="634" y="121"/>
                    <a:pt x="452" y="31"/>
                  </a:cubicBezTo>
                  <a:cubicBezTo>
                    <a:pt x="412" y="10"/>
                    <a:pt x="368" y="1"/>
                    <a:pt x="3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981;p38">
              <a:extLst>
                <a:ext uri="{FF2B5EF4-FFF2-40B4-BE49-F238E27FC236}">
                  <a16:creationId xmlns:a16="http://schemas.microsoft.com/office/drawing/2014/main" id="{FE2E07BA-515F-48A7-BE6B-18933698AA1F}"/>
                </a:ext>
              </a:extLst>
            </p:cNvPr>
            <p:cNvSpPr/>
            <p:nvPr/>
          </p:nvSpPr>
          <p:spPr>
            <a:xfrm>
              <a:off x="4655275" y="2705725"/>
              <a:ext cx="171975" cy="50150"/>
            </a:xfrm>
            <a:custGeom>
              <a:avLst/>
              <a:gdLst/>
              <a:ahLst/>
              <a:cxnLst/>
              <a:rect l="l" t="t" r="r" b="b"/>
              <a:pathLst>
                <a:path w="6879" h="2006" extrusionOk="0">
                  <a:moveTo>
                    <a:pt x="6561" y="1"/>
                  </a:moveTo>
                  <a:cubicBezTo>
                    <a:pt x="6498" y="1"/>
                    <a:pt x="6434" y="22"/>
                    <a:pt x="6381" y="65"/>
                  </a:cubicBezTo>
                  <a:cubicBezTo>
                    <a:pt x="5343" y="945"/>
                    <a:pt x="1617" y="1356"/>
                    <a:pt x="268" y="1440"/>
                  </a:cubicBezTo>
                  <a:cubicBezTo>
                    <a:pt x="117" y="1450"/>
                    <a:pt x="0" y="1578"/>
                    <a:pt x="5" y="1731"/>
                  </a:cubicBezTo>
                  <a:cubicBezTo>
                    <a:pt x="9" y="1883"/>
                    <a:pt x="133" y="2003"/>
                    <a:pt x="285" y="2006"/>
                  </a:cubicBezTo>
                  <a:cubicBezTo>
                    <a:pt x="292" y="2006"/>
                    <a:pt x="297" y="2004"/>
                    <a:pt x="304" y="2004"/>
                  </a:cubicBezTo>
                  <a:cubicBezTo>
                    <a:pt x="509" y="1991"/>
                    <a:pt x="5353" y="1676"/>
                    <a:pt x="6748" y="497"/>
                  </a:cubicBezTo>
                  <a:cubicBezTo>
                    <a:pt x="6864" y="396"/>
                    <a:pt x="6878" y="219"/>
                    <a:pt x="6778" y="101"/>
                  </a:cubicBezTo>
                  <a:cubicBezTo>
                    <a:pt x="6722" y="35"/>
                    <a:pt x="6642" y="1"/>
                    <a:pt x="656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982;p38">
              <a:extLst>
                <a:ext uri="{FF2B5EF4-FFF2-40B4-BE49-F238E27FC236}">
                  <a16:creationId xmlns:a16="http://schemas.microsoft.com/office/drawing/2014/main" id="{3ADC1C6F-C812-4DCF-BAC9-C0EA8130101E}"/>
                </a:ext>
              </a:extLst>
            </p:cNvPr>
            <p:cNvSpPr/>
            <p:nvPr/>
          </p:nvSpPr>
          <p:spPr>
            <a:xfrm>
              <a:off x="4616275" y="2610500"/>
              <a:ext cx="131400" cy="48675"/>
            </a:xfrm>
            <a:custGeom>
              <a:avLst/>
              <a:gdLst/>
              <a:ahLst/>
              <a:cxnLst/>
              <a:rect l="l" t="t" r="r" b="b"/>
              <a:pathLst>
                <a:path w="5256" h="1947" extrusionOk="0">
                  <a:moveTo>
                    <a:pt x="4933" y="0"/>
                  </a:moveTo>
                  <a:cubicBezTo>
                    <a:pt x="4828" y="0"/>
                    <a:pt x="4726" y="60"/>
                    <a:pt x="4679" y="162"/>
                  </a:cubicBezTo>
                  <a:cubicBezTo>
                    <a:pt x="4215" y="1135"/>
                    <a:pt x="3124" y="1376"/>
                    <a:pt x="2157" y="1376"/>
                  </a:cubicBezTo>
                  <a:cubicBezTo>
                    <a:pt x="1218" y="1376"/>
                    <a:pt x="396" y="1148"/>
                    <a:pt x="379" y="1143"/>
                  </a:cubicBezTo>
                  <a:cubicBezTo>
                    <a:pt x="357" y="1138"/>
                    <a:pt x="335" y="1136"/>
                    <a:pt x="314" y="1136"/>
                  </a:cubicBezTo>
                  <a:cubicBezTo>
                    <a:pt x="190" y="1136"/>
                    <a:pt x="77" y="1217"/>
                    <a:pt x="42" y="1341"/>
                  </a:cubicBezTo>
                  <a:cubicBezTo>
                    <a:pt x="1" y="1486"/>
                    <a:pt x="80" y="1639"/>
                    <a:pt x="224" y="1687"/>
                  </a:cubicBezTo>
                  <a:cubicBezTo>
                    <a:pt x="297" y="1707"/>
                    <a:pt x="1157" y="1946"/>
                    <a:pt x="2161" y="1946"/>
                  </a:cubicBezTo>
                  <a:cubicBezTo>
                    <a:pt x="3287" y="1946"/>
                    <a:pt x="4597" y="1646"/>
                    <a:pt x="5188" y="404"/>
                  </a:cubicBezTo>
                  <a:cubicBezTo>
                    <a:pt x="5256" y="263"/>
                    <a:pt x="5196" y="94"/>
                    <a:pt x="5055" y="28"/>
                  </a:cubicBezTo>
                  <a:cubicBezTo>
                    <a:pt x="5016" y="9"/>
                    <a:pt x="4974" y="0"/>
                    <a:pt x="49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983;p38">
              <a:extLst>
                <a:ext uri="{FF2B5EF4-FFF2-40B4-BE49-F238E27FC236}">
                  <a16:creationId xmlns:a16="http://schemas.microsoft.com/office/drawing/2014/main" id="{4AB58A2A-610F-4DB0-BC24-8F2A3879D306}"/>
                </a:ext>
              </a:extLst>
            </p:cNvPr>
            <p:cNvSpPr/>
            <p:nvPr/>
          </p:nvSpPr>
          <p:spPr>
            <a:xfrm>
              <a:off x="4716300" y="2600225"/>
              <a:ext cx="54075" cy="29575"/>
            </a:xfrm>
            <a:custGeom>
              <a:avLst/>
              <a:gdLst/>
              <a:ahLst/>
              <a:cxnLst/>
              <a:rect l="l" t="t" r="r" b="b"/>
              <a:pathLst>
                <a:path w="2163" h="1183" extrusionOk="0">
                  <a:moveTo>
                    <a:pt x="320" y="0"/>
                  </a:moveTo>
                  <a:cubicBezTo>
                    <a:pt x="207" y="0"/>
                    <a:pt x="101" y="67"/>
                    <a:pt x="57" y="178"/>
                  </a:cubicBezTo>
                  <a:cubicBezTo>
                    <a:pt x="0" y="322"/>
                    <a:pt x="68" y="485"/>
                    <a:pt x="210" y="544"/>
                  </a:cubicBezTo>
                  <a:lnTo>
                    <a:pt x="1754" y="1162"/>
                  </a:lnTo>
                  <a:cubicBezTo>
                    <a:pt x="1787" y="1175"/>
                    <a:pt x="1823" y="1182"/>
                    <a:pt x="1859" y="1182"/>
                  </a:cubicBezTo>
                  <a:cubicBezTo>
                    <a:pt x="1994" y="1182"/>
                    <a:pt x="2111" y="1086"/>
                    <a:pt x="2136" y="953"/>
                  </a:cubicBezTo>
                  <a:cubicBezTo>
                    <a:pt x="2162" y="819"/>
                    <a:pt x="2089" y="687"/>
                    <a:pt x="1963" y="637"/>
                  </a:cubicBezTo>
                  <a:lnTo>
                    <a:pt x="420" y="18"/>
                  </a:lnTo>
                  <a:cubicBezTo>
                    <a:pt x="387" y="6"/>
                    <a:pt x="353" y="0"/>
                    <a:pt x="3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984;p38">
              <a:extLst>
                <a:ext uri="{FF2B5EF4-FFF2-40B4-BE49-F238E27FC236}">
                  <a16:creationId xmlns:a16="http://schemas.microsoft.com/office/drawing/2014/main" id="{93424799-7F81-4D6A-A338-332AB206E9EA}"/>
                </a:ext>
              </a:extLst>
            </p:cNvPr>
            <p:cNvSpPr/>
            <p:nvPr/>
          </p:nvSpPr>
          <p:spPr>
            <a:xfrm>
              <a:off x="4572350" y="2527500"/>
              <a:ext cx="79800" cy="72050"/>
            </a:xfrm>
            <a:custGeom>
              <a:avLst/>
              <a:gdLst/>
              <a:ahLst/>
              <a:cxnLst/>
              <a:rect l="l" t="t" r="r" b="b"/>
              <a:pathLst>
                <a:path w="3192" h="2882" extrusionOk="0">
                  <a:moveTo>
                    <a:pt x="3191" y="0"/>
                  </a:moveTo>
                  <a:cubicBezTo>
                    <a:pt x="3191" y="1"/>
                    <a:pt x="0" y="411"/>
                    <a:pt x="0" y="927"/>
                  </a:cubicBezTo>
                  <a:cubicBezTo>
                    <a:pt x="0" y="1441"/>
                    <a:pt x="2059" y="2882"/>
                    <a:pt x="2059" y="2882"/>
                  </a:cubicBezTo>
                  <a:lnTo>
                    <a:pt x="31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985;p38">
              <a:extLst>
                <a:ext uri="{FF2B5EF4-FFF2-40B4-BE49-F238E27FC236}">
                  <a16:creationId xmlns:a16="http://schemas.microsoft.com/office/drawing/2014/main" id="{31130EA7-03A2-4080-9F1B-F7019247237B}"/>
                </a:ext>
              </a:extLst>
            </p:cNvPr>
            <p:cNvSpPr/>
            <p:nvPr/>
          </p:nvSpPr>
          <p:spPr>
            <a:xfrm>
              <a:off x="4565250" y="2520400"/>
              <a:ext cx="94400" cy="86225"/>
            </a:xfrm>
            <a:custGeom>
              <a:avLst/>
              <a:gdLst/>
              <a:ahLst/>
              <a:cxnLst/>
              <a:rect l="l" t="t" r="r" b="b"/>
              <a:pathLst>
                <a:path w="3776" h="3449" extrusionOk="0">
                  <a:moveTo>
                    <a:pt x="3474" y="1"/>
                  </a:moveTo>
                  <a:cubicBezTo>
                    <a:pt x="3462" y="1"/>
                    <a:pt x="3450" y="1"/>
                    <a:pt x="3438" y="3"/>
                  </a:cubicBezTo>
                  <a:cubicBezTo>
                    <a:pt x="1" y="448"/>
                    <a:pt x="1" y="1021"/>
                    <a:pt x="1" y="1211"/>
                  </a:cubicBezTo>
                  <a:cubicBezTo>
                    <a:pt x="1" y="1787"/>
                    <a:pt x="1367" y="2828"/>
                    <a:pt x="2180" y="3397"/>
                  </a:cubicBezTo>
                  <a:cubicBezTo>
                    <a:pt x="2227" y="3431"/>
                    <a:pt x="2284" y="3448"/>
                    <a:pt x="2342" y="3448"/>
                  </a:cubicBezTo>
                  <a:lnTo>
                    <a:pt x="2342" y="3448"/>
                  </a:lnTo>
                  <a:cubicBezTo>
                    <a:pt x="2466" y="3448"/>
                    <a:pt x="2574" y="3369"/>
                    <a:pt x="2611" y="3251"/>
                  </a:cubicBezTo>
                  <a:cubicBezTo>
                    <a:pt x="2649" y="3133"/>
                    <a:pt x="2606" y="3005"/>
                    <a:pt x="2505" y="2934"/>
                  </a:cubicBezTo>
                  <a:cubicBezTo>
                    <a:pt x="1554" y="2268"/>
                    <a:pt x="708" y="1522"/>
                    <a:pt x="581" y="1252"/>
                  </a:cubicBezTo>
                  <a:cubicBezTo>
                    <a:pt x="873" y="1028"/>
                    <a:pt x="2290" y="722"/>
                    <a:pt x="3511" y="565"/>
                  </a:cubicBezTo>
                  <a:cubicBezTo>
                    <a:pt x="3666" y="544"/>
                    <a:pt x="3775" y="403"/>
                    <a:pt x="3755" y="248"/>
                  </a:cubicBezTo>
                  <a:cubicBezTo>
                    <a:pt x="3737" y="104"/>
                    <a:pt x="3614" y="1"/>
                    <a:pt x="3474" y="1"/>
                  </a:cubicBezTo>
                  <a:close/>
                  <a:moveTo>
                    <a:pt x="2342" y="3448"/>
                  </a:moveTo>
                  <a:cubicBezTo>
                    <a:pt x="2342" y="3448"/>
                    <a:pt x="2342" y="3448"/>
                    <a:pt x="2342" y="3448"/>
                  </a:cubicBezTo>
                  <a:lnTo>
                    <a:pt x="2343" y="3448"/>
                  </a:lnTo>
                  <a:cubicBezTo>
                    <a:pt x="2343" y="3448"/>
                    <a:pt x="2342" y="3448"/>
                    <a:pt x="2342" y="344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986;p38">
              <a:extLst>
                <a:ext uri="{FF2B5EF4-FFF2-40B4-BE49-F238E27FC236}">
                  <a16:creationId xmlns:a16="http://schemas.microsoft.com/office/drawing/2014/main" id="{8EDF15B0-B811-4A65-AA72-CA3D247B3F84}"/>
                </a:ext>
              </a:extLst>
            </p:cNvPr>
            <p:cNvSpPr/>
            <p:nvPr/>
          </p:nvSpPr>
          <p:spPr>
            <a:xfrm>
              <a:off x="4638400" y="2478975"/>
              <a:ext cx="27625" cy="40900"/>
            </a:xfrm>
            <a:custGeom>
              <a:avLst/>
              <a:gdLst/>
              <a:ahLst/>
              <a:cxnLst/>
              <a:rect l="l" t="t" r="r" b="b"/>
              <a:pathLst>
                <a:path w="1105" h="1636" extrusionOk="0">
                  <a:moveTo>
                    <a:pt x="750" y="1"/>
                  </a:moveTo>
                  <a:cubicBezTo>
                    <a:pt x="539" y="1"/>
                    <a:pt x="283" y="284"/>
                    <a:pt x="149" y="684"/>
                  </a:cubicBezTo>
                  <a:cubicBezTo>
                    <a:pt x="0" y="1129"/>
                    <a:pt x="60" y="1549"/>
                    <a:pt x="283" y="1624"/>
                  </a:cubicBezTo>
                  <a:cubicBezTo>
                    <a:pt x="306" y="1632"/>
                    <a:pt x="329" y="1635"/>
                    <a:pt x="353" y="1635"/>
                  </a:cubicBezTo>
                  <a:cubicBezTo>
                    <a:pt x="565" y="1635"/>
                    <a:pt x="821" y="1353"/>
                    <a:pt x="956" y="952"/>
                  </a:cubicBezTo>
                  <a:cubicBezTo>
                    <a:pt x="1105" y="508"/>
                    <a:pt x="1044" y="86"/>
                    <a:pt x="821" y="12"/>
                  </a:cubicBezTo>
                  <a:cubicBezTo>
                    <a:pt x="798" y="5"/>
                    <a:pt x="775" y="1"/>
                    <a:pt x="7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987;p38">
              <a:extLst>
                <a:ext uri="{FF2B5EF4-FFF2-40B4-BE49-F238E27FC236}">
                  <a16:creationId xmlns:a16="http://schemas.microsoft.com/office/drawing/2014/main" id="{A138FFA7-855E-4E5E-867B-7272DD68CBA5}"/>
                </a:ext>
              </a:extLst>
            </p:cNvPr>
            <p:cNvSpPr/>
            <p:nvPr/>
          </p:nvSpPr>
          <p:spPr>
            <a:xfrm>
              <a:off x="4706025" y="2513300"/>
              <a:ext cx="27625" cy="40900"/>
            </a:xfrm>
            <a:custGeom>
              <a:avLst/>
              <a:gdLst/>
              <a:ahLst/>
              <a:cxnLst/>
              <a:rect l="l" t="t" r="r" b="b"/>
              <a:pathLst>
                <a:path w="1105" h="1636" extrusionOk="0">
                  <a:moveTo>
                    <a:pt x="751" y="1"/>
                  </a:moveTo>
                  <a:cubicBezTo>
                    <a:pt x="539" y="1"/>
                    <a:pt x="283" y="284"/>
                    <a:pt x="150" y="683"/>
                  </a:cubicBezTo>
                  <a:cubicBezTo>
                    <a:pt x="1" y="1128"/>
                    <a:pt x="62" y="1550"/>
                    <a:pt x="283" y="1624"/>
                  </a:cubicBezTo>
                  <a:cubicBezTo>
                    <a:pt x="306" y="1631"/>
                    <a:pt x="330" y="1635"/>
                    <a:pt x="354" y="1635"/>
                  </a:cubicBezTo>
                  <a:cubicBezTo>
                    <a:pt x="566" y="1635"/>
                    <a:pt x="822" y="1352"/>
                    <a:pt x="956" y="952"/>
                  </a:cubicBezTo>
                  <a:cubicBezTo>
                    <a:pt x="1105" y="508"/>
                    <a:pt x="1045" y="86"/>
                    <a:pt x="822" y="12"/>
                  </a:cubicBezTo>
                  <a:cubicBezTo>
                    <a:pt x="799" y="4"/>
                    <a:pt x="776" y="1"/>
                    <a:pt x="7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988;p38">
              <a:extLst>
                <a:ext uri="{FF2B5EF4-FFF2-40B4-BE49-F238E27FC236}">
                  <a16:creationId xmlns:a16="http://schemas.microsoft.com/office/drawing/2014/main" id="{6DBDAAA4-5D86-4291-B871-9DCDF39FCEA6}"/>
                </a:ext>
              </a:extLst>
            </p:cNvPr>
            <p:cNvSpPr/>
            <p:nvPr/>
          </p:nvSpPr>
          <p:spPr>
            <a:xfrm>
              <a:off x="4733625" y="2464000"/>
              <a:ext cx="39000" cy="56675"/>
            </a:xfrm>
            <a:custGeom>
              <a:avLst/>
              <a:gdLst/>
              <a:ahLst/>
              <a:cxnLst/>
              <a:rect l="l" t="t" r="r" b="b"/>
              <a:pathLst>
                <a:path w="1560" h="2267" extrusionOk="0">
                  <a:moveTo>
                    <a:pt x="1" y="0"/>
                  </a:moveTo>
                  <a:lnTo>
                    <a:pt x="1418" y="2267"/>
                  </a:lnTo>
                  <a:cubicBezTo>
                    <a:pt x="1559" y="142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989;p38">
              <a:extLst>
                <a:ext uri="{FF2B5EF4-FFF2-40B4-BE49-F238E27FC236}">
                  <a16:creationId xmlns:a16="http://schemas.microsoft.com/office/drawing/2014/main" id="{68EC83C7-1F7C-4F5A-85E1-B2F0499B7D12}"/>
                </a:ext>
              </a:extLst>
            </p:cNvPr>
            <p:cNvSpPr/>
            <p:nvPr/>
          </p:nvSpPr>
          <p:spPr>
            <a:xfrm>
              <a:off x="4724650" y="2456925"/>
              <a:ext cx="55425" cy="70825"/>
            </a:xfrm>
            <a:custGeom>
              <a:avLst/>
              <a:gdLst/>
              <a:ahLst/>
              <a:cxnLst/>
              <a:rect l="l" t="t" r="r" b="b"/>
              <a:pathLst>
                <a:path w="2217" h="2833" extrusionOk="0">
                  <a:moveTo>
                    <a:pt x="358" y="1"/>
                  </a:moveTo>
                  <a:cubicBezTo>
                    <a:pt x="141" y="1"/>
                    <a:pt x="1" y="243"/>
                    <a:pt x="120" y="433"/>
                  </a:cubicBezTo>
                  <a:lnTo>
                    <a:pt x="1538" y="2700"/>
                  </a:lnTo>
                  <a:cubicBezTo>
                    <a:pt x="1589" y="2782"/>
                    <a:pt x="1679" y="2832"/>
                    <a:pt x="1777" y="2832"/>
                  </a:cubicBezTo>
                  <a:lnTo>
                    <a:pt x="1777" y="2832"/>
                  </a:lnTo>
                  <a:cubicBezTo>
                    <a:pt x="1925" y="2832"/>
                    <a:pt x="2048" y="2717"/>
                    <a:pt x="2059" y="2568"/>
                  </a:cubicBezTo>
                  <a:cubicBezTo>
                    <a:pt x="2216" y="197"/>
                    <a:pt x="403" y="4"/>
                    <a:pt x="385" y="2"/>
                  </a:cubicBezTo>
                  <a:cubicBezTo>
                    <a:pt x="376" y="1"/>
                    <a:pt x="367" y="1"/>
                    <a:pt x="358" y="1"/>
                  </a:cubicBezTo>
                  <a:close/>
                  <a:moveTo>
                    <a:pt x="1777" y="2832"/>
                  </a:moveTo>
                  <a:cubicBezTo>
                    <a:pt x="1776" y="2832"/>
                    <a:pt x="1776" y="2832"/>
                    <a:pt x="1776" y="2832"/>
                  </a:cubicBezTo>
                  <a:lnTo>
                    <a:pt x="1777" y="2832"/>
                  </a:lnTo>
                  <a:cubicBezTo>
                    <a:pt x="1777" y="2832"/>
                    <a:pt x="1777" y="2832"/>
                    <a:pt x="1777" y="283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990;p38">
              <a:extLst>
                <a:ext uri="{FF2B5EF4-FFF2-40B4-BE49-F238E27FC236}">
                  <a16:creationId xmlns:a16="http://schemas.microsoft.com/office/drawing/2014/main" id="{2325B6CB-004E-4BC4-AF70-C4AEB683A0C2}"/>
                </a:ext>
              </a:extLst>
            </p:cNvPr>
            <p:cNvSpPr/>
            <p:nvPr/>
          </p:nvSpPr>
          <p:spPr>
            <a:xfrm>
              <a:off x="4648650" y="2429275"/>
              <a:ext cx="49600" cy="20600"/>
            </a:xfrm>
            <a:custGeom>
              <a:avLst/>
              <a:gdLst/>
              <a:ahLst/>
              <a:cxnLst/>
              <a:rect l="l" t="t" r="r" b="b"/>
              <a:pathLst>
                <a:path w="1984" h="824" extrusionOk="0">
                  <a:moveTo>
                    <a:pt x="1206" y="0"/>
                  </a:moveTo>
                  <a:cubicBezTo>
                    <a:pt x="877" y="0"/>
                    <a:pt x="462" y="188"/>
                    <a:pt x="0" y="823"/>
                  </a:cubicBezTo>
                  <a:lnTo>
                    <a:pt x="1984" y="398"/>
                  </a:lnTo>
                  <a:cubicBezTo>
                    <a:pt x="1984" y="398"/>
                    <a:pt x="1685" y="0"/>
                    <a:pt x="120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991;p38">
              <a:extLst>
                <a:ext uri="{FF2B5EF4-FFF2-40B4-BE49-F238E27FC236}">
                  <a16:creationId xmlns:a16="http://schemas.microsoft.com/office/drawing/2014/main" id="{F208F13B-F694-4A5D-BEEC-3B4491408019}"/>
                </a:ext>
              </a:extLst>
            </p:cNvPr>
            <p:cNvSpPr/>
            <p:nvPr/>
          </p:nvSpPr>
          <p:spPr>
            <a:xfrm>
              <a:off x="4639550" y="2422200"/>
              <a:ext cx="67475" cy="34725"/>
            </a:xfrm>
            <a:custGeom>
              <a:avLst/>
              <a:gdLst/>
              <a:ahLst/>
              <a:cxnLst/>
              <a:rect l="l" t="t" r="r" b="b"/>
              <a:pathLst>
                <a:path w="2699" h="1389" extrusionOk="0">
                  <a:moveTo>
                    <a:pt x="1529" y="567"/>
                  </a:moveTo>
                  <a:lnTo>
                    <a:pt x="1355" y="604"/>
                  </a:lnTo>
                  <a:cubicBezTo>
                    <a:pt x="1411" y="585"/>
                    <a:pt x="1470" y="573"/>
                    <a:pt x="1529" y="567"/>
                  </a:cubicBezTo>
                  <a:close/>
                  <a:moveTo>
                    <a:pt x="1562" y="1"/>
                  </a:moveTo>
                  <a:cubicBezTo>
                    <a:pt x="1066" y="4"/>
                    <a:pt x="587" y="320"/>
                    <a:pt x="136" y="940"/>
                  </a:cubicBezTo>
                  <a:cubicBezTo>
                    <a:pt x="0" y="1127"/>
                    <a:pt x="134" y="1389"/>
                    <a:pt x="364" y="1389"/>
                  </a:cubicBezTo>
                  <a:cubicBezTo>
                    <a:pt x="385" y="1389"/>
                    <a:pt x="404" y="1387"/>
                    <a:pt x="424" y="1382"/>
                  </a:cubicBezTo>
                  <a:lnTo>
                    <a:pt x="2408" y="957"/>
                  </a:lnTo>
                  <a:cubicBezTo>
                    <a:pt x="2610" y="915"/>
                    <a:pt x="2699" y="677"/>
                    <a:pt x="2575" y="512"/>
                  </a:cubicBezTo>
                  <a:cubicBezTo>
                    <a:pt x="2559" y="491"/>
                    <a:pt x="2185" y="1"/>
                    <a:pt x="15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992;p38">
              <a:extLst>
                <a:ext uri="{FF2B5EF4-FFF2-40B4-BE49-F238E27FC236}">
                  <a16:creationId xmlns:a16="http://schemas.microsoft.com/office/drawing/2014/main" id="{67785C70-B509-443F-89E6-DFAE7AF79B8D}"/>
                </a:ext>
              </a:extLst>
            </p:cNvPr>
            <p:cNvSpPr/>
            <p:nvPr/>
          </p:nvSpPr>
          <p:spPr>
            <a:xfrm>
              <a:off x="3243525" y="1029425"/>
              <a:ext cx="744700" cy="1174425"/>
            </a:xfrm>
            <a:custGeom>
              <a:avLst/>
              <a:gdLst/>
              <a:ahLst/>
              <a:cxnLst/>
              <a:rect l="l" t="t" r="r" b="b"/>
              <a:pathLst>
                <a:path w="29788" h="46977" extrusionOk="0">
                  <a:moveTo>
                    <a:pt x="14894" y="1"/>
                  </a:moveTo>
                  <a:lnTo>
                    <a:pt x="0" y="18750"/>
                  </a:lnTo>
                  <a:lnTo>
                    <a:pt x="5827" y="18750"/>
                  </a:lnTo>
                  <a:lnTo>
                    <a:pt x="5827" y="46977"/>
                  </a:lnTo>
                  <a:lnTo>
                    <a:pt x="23962" y="46977"/>
                  </a:lnTo>
                  <a:lnTo>
                    <a:pt x="23962" y="18750"/>
                  </a:lnTo>
                  <a:lnTo>
                    <a:pt x="29788" y="18750"/>
                  </a:lnTo>
                  <a:lnTo>
                    <a:pt x="1489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993;p38">
              <a:extLst>
                <a:ext uri="{FF2B5EF4-FFF2-40B4-BE49-F238E27FC236}">
                  <a16:creationId xmlns:a16="http://schemas.microsoft.com/office/drawing/2014/main" id="{ACCE3F71-6CB1-435C-BB4A-6347ED5D94BD}"/>
                </a:ext>
              </a:extLst>
            </p:cNvPr>
            <p:cNvSpPr/>
            <p:nvPr/>
          </p:nvSpPr>
          <p:spPr>
            <a:xfrm>
              <a:off x="3234300" y="1022500"/>
              <a:ext cx="763150" cy="1188425"/>
            </a:xfrm>
            <a:custGeom>
              <a:avLst/>
              <a:gdLst/>
              <a:ahLst/>
              <a:cxnLst/>
              <a:rect l="l" t="t" r="r" b="b"/>
              <a:pathLst>
                <a:path w="30526" h="47537" extrusionOk="0">
                  <a:moveTo>
                    <a:pt x="15263" y="732"/>
                  </a:moveTo>
                  <a:lnTo>
                    <a:pt x="29571" y="18744"/>
                  </a:lnTo>
                  <a:lnTo>
                    <a:pt x="24331" y="18744"/>
                  </a:lnTo>
                  <a:cubicBezTo>
                    <a:pt x="24331" y="18744"/>
                    <a:pt x="24330" y="18744"/>
                    <a:pt x="24329" y="18744"/>
                  </a:cubicBezTo>
                  <a:cubicBezTo>
                    <a:pt x="24175" y="18744"/>
                    <a:pt x="24049" y="18871"/>
                    <a:pt x="24049" y="19027"/>
                  </a:cubicBezTo>
                  <a:lnTo>
                    <a:pt x="24049" y="46971"/>
                  </a:lnTo>
                  <a:lnTo>
                    <a:pt x="6478" y="46971"/>
                  </a:lnTo>
                  <a:lnTo>
                    <a:pt x="6478" y="19027"/>
                  </a:lnTo>
                  <a:cubicBezTo>
                    <a:pt x="6478" y="18871"/>
                    <a:pt x="6352" y="18744"/>
                    <a:pt x="6198" y="18744"/>
                  </a:cubicBezTo>
                  <a:cubicBezTo>
                    <a:pt x="6197" y="18744"/>
                    <a:pt x="6196" y="18744"/>
                    <a:pt x="6196" y="18744"/>
                  </a:cubicBezTo>
                  <a:lnTo>
                    <a:pt x="955" y="18744"/>
                  </a:lnTo>
                  <a:lnTo>
                    <a:pt x="15263" y="732"/>
                  </a:lnTo>
                  <a:close/>
                  <a:moveTo>
                    <a:pt x="15263" y="1"/>
                  </a:moveTo>
                  <a:cubicBezTo>
                    <a:pt x="15180" y="1"/>
                    <a:pt x="15096" y="35"/>
                    <a:pt x="15042" y="102"/>
                  </a:cubicBezTo>
                  <a:lnTo>
                    <a:pt x="148" y="18850"/>
                  </a:lnTo>
                  <a:cubicBezTo>
                    <a:pt x="1" y="19035"/>
                    <a:pt x="133" y="19309"/>
                    <a:pt x="370" y="19309"/>
                  </a:cubicBezTo>
                  <a:lnTo>
                    <a:pt x="5913" y="19309"/>
                  </a:lnTo>
                  <a:lnTo>
                    <a:pt x="5913" y="47254"/>
                  </a:lnTo>
                  <a:cubicBezTo>
                    <a:pt x="5912" y="47410"/>
                    <a:pt x="6039" y="47536"/>
                    <a:pt x="6196" y="47536"/>
                  </a:cubicBezTo>
                  <a:lnTo>
                    <a:pt x="24331" y="47536"/>
                  </a:lnTo>
                  <a:cubicBezTo>
                    <a:pt x="24488" y="47536"/>
                    <a:pt x="24615" y="47410"/>
                    <a:pt x="24615" y="47254"/>
                  </a:cubicBezTo>
                  <a:lnTo>
                    <a:pt x="24615" y="19309"/>
                  </a:lnTo>
                  <a:lnTo>
                    <a:pt x="30157" y="19309"/>
                  </a:lnTo>
                  <a:cubicBezTo>
                    <a:pt x="30394" y="19309"/>
                    <a:pt x="30525" y="19035"/>
                    <a:pt x="30379" y="18850"/>
                  </a:cubicBezTo>
                  <a:lnTo>
                    <a:pt x="15485" y="102"/>
                  </a:lnTo>
                  <a:cubicBezTo>
                    <a:pt x="15431" y="35"/>
                    <a:pt x="15347" y="1"/>
                    <a:pt x="152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994;p38">
              <a:extLst>
                <a:ext uri="{FF2B5EF4-FFF2-40B4-BE49-F238E27FC236}">
                  <a16:creationId xmlns:a16="http://schemas.microsoft.com/office/drawing/2014/main" id="{FBF73B76-E679-4008-8304-17418F19AC83}"/>
                </a:ext>
              </a:extLst>
            </p:cNvPr>
            <p:cNvSpPr/>
            <p:nvPr/>
          </p:nvSpPr>
          <p:spPr>
            <a:xfrm>
              <a:off x="3243525" y="999075"/>
              <a:ext cx="744700" cy="1174425"/>
            </a:xfrm>
            <a:custGeom>
              <a:avLst/>
              <a:gdLst/>
              <a:ahLst/>
              <a:cxnLst/>
              <a:rect l="l" t="t" r="r" b="b"/>
              <a:pathLst>
                <a:path w="29788" h="46977" extrusionOk="0">
                  <a:moveTo>
                    <a:pt x="14894" y="1"/>
                  </a:moveTo>
                  <a:lnTo>
                    <a:pt x="0" y="18749"/>
                  </a:lnTo>
                  <a:lnTo>
                    <a:pt x="5827" y="18749"/>
                  </a:lnTo>
                  <a:lnTo>
                    <a:pt x="5827" y="46977"/>
                  </a:lnTo>
                  <a:lnTo>
                    <a:pt x="23962" y="46977"/>
                  </a:lnTo>
                  <a:lnTo>
                    <a:pt x="23962" y="18749"/>
                  </a:lnTo>
                  <a:lnTo>
                    <a:pt x="29788" y="18749"/>
                  </a:lnTo>
                  <a:lnTo>
                    <a:pt x="1489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995;p38">
              <a:extLst>
                <a:ext uri="{FF2B5EF4-FFF2-40B4-BE49-F238E27FC236}">
                  <a16:creationId xmlns:a16="http://schemas.microsoft.com/office/drawing/2014/main" id="{492E6D9E-CC6B-4F59-B468-348ABACC999E}"/>
                </a:ext>
              </a:extLst>
            </p:cNvPr>
            <p:cNvSpPr/>
            <p:nvPr/>
          </p:nvSpPr>
          <p:spPr>
            <a:xfrm>
              <a:off x="3234300" y="992150"/>
              <a:ext cx="763150" cy="1188450"/>
            </a:xfrm>
            <a:custGeom>
              <a:avLst/>
              <a:gdLst/>
              <a:ahLst/>
              <a:cxnLst/>
              <a:rect l="l" t="t" r="r" b="b"/>
              <a:pathLst>
                <a:path w="30526" h="47538" extrusionOk="0">
                  <a:moveTo>
                    <a:pt x="15263" y="732"/>
                  </a:moveTo>
                  <a:lnTo>
                    <a:pt x="29571" y="18744"/>
                  </a:lnTo>
                  <a:lnTo>
                    <a:pt x="24331" y="18744"/>
                  </a:lnTo>
                  <a:cubicBezTo>
                    <a:pt x="24331" y="18744"/>
                    <a:pt x="24330" y="18744"/>
                    <a:pt x="24329" y="18744"/>
                  </a:cubicBezTo>
                  <a:cubicBezTo>
                    <a:pt x="24175" y="18744"/>
                    <a:pt x="24049" y="18871"/>
                    <a:pt x="24049" y="19026"/>
                  </a:cubicBezTo>
                  <a:lnTo>
                    <a:pt x="24049" y="46971"/>
                  </a:lnTo>
                  <a:lnTo>
                    <a:pt x="6478" y="46971"/>
                  </a:lnTo>
                  <a:lnTo>
                    <a:pt x="6478" y="19026"/>
                  </a:lnTo>
                  <a:cubicBezTo>
                    <a:pt x="6478" y="18870"/>
                    <a:pt x="6351" y="18744"/>
                    <a:pt x="6196" y="18744"/>
                  </a:cubicBezTo>
                  <a:lnTo>
                    <a:pt x="955" y="18744"/>
                  </a:lnTo>
                  <a:lnTo>
                    <a:pt x="15263" y="732"/>
                  </a:lnTo>
                  <a:close/>
                  <a:moveTo>
                    <a:pt x="15263" y="1"/>
                  </a:moveTo>
                  <a:cubicBezTo>
                    <a:pt x="15180" y="1"/>
                    <a:pt x="15096" y="34"/>
                    <a:pt x="15042" y="102"/>
                  </a:cubicBezTo>
                  <a:lnTo>
                    <a:pt x="148" y="18850"/>
                  </a:lnTo>
                  <a:cubicBezTo>
                    <a:pt x="1" y="19036"/>
                    <a:pt x="133" y="19309"/>
                    <a:pt x="370" y="19309"/>
                  </a:cubicBezTo>
                  <a:lnTo>
                    <a:pt x="5913" y="19309"/>
                  </a:lnTo>
                  <a:lnTo>
                    <a:pt x="5913" y="47254"/>
                  </a:lnTo>
                  <a:cubicBezTo>
                    <a:pt x="5912" y="47410"/>
                    <a:pt x="6039" y="47537"/>
                    <a:pt x="6196" y="47537"/>
                  </a:cubicBezTo>
                  <a:lnTo>
                    <a:pt x="24331" y="47537"/>
                  </a:lnTo>
                  <a:cubicBezTo>
                    <a:pt x="24488" y="47537"/>
                    <a:pt x="24615" y="47410"/>
                    <a:pt x="24615" y="47254"/>
                  </a:cubicBezTo>
                  <a:lnTo>
                    <a:pt x="24615" y="19309"/>
                  </a:lnTo>
                  <a:lnTo>
                    <a:pt x="30157" y="19309"/>
                  </a:lnTo>
                  <a:cubicBezTo>
                    <a:pt x="30394" y="19309"/>
                    <a:pt x="30525" y="19036"/>
                    <a:pt x="30379" y="18850"/>
                  </a:cubicBezTo>
                  <a:lnTo>
                    <a:pt x="15485" y="102"/>
                  </a:lnTo>
                  <a:cubicBezTo>
                    <a:pt x="15431" y="34"/>
                    <a:pt x="15347" y="1"/>
                    <a:pt x="152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996;p38">
              <a:extLst>
                <a:ext uri="{FF2B5EF4-FFF2-40B4-BE49-F238E27FC236}">
                  <a16:creationId xmlns:a16="http://schemas.microsoft.com/office/drawing/2014/main" id="{C9F8FEB9-F31D-407B-AAC1-2A1484C189AD}"/>
                </a:ext>
              </a:extLst>
            </p:cNvPr>
            <p:cNvSpPr/>
            <p:nvPr/>
          </p:nvSpPr>
          <p:spPr>
            <a:xfrm>
              <a:off x="2827675" y="2093775"/>
              <a:ext cx="1514525" cy="1514525"/>
            </a:xfrm>
            <a:custGeom>
              <a:avLst/>
              <a:gdLst/>
              <a:ahLst/>
              <a:cxnLst/>
              <a:rect l="l" t="t" r="r" b="b"/>
              <a:pathLst>
                <a:path w="60581" h="60581" extrusionOk="0">
                  <a:moveTo>
                    <a:pt x="1" y="1"/>
                  </a:moveTo>
                  <a:lnTo>
                    <a:pt x="1" y="60581"/>
                  </a:lnTo>
                  <a:lnTo>
                    <a:pt x="60580" y="60581"/>
                  </a:lnTo>
                  <a:lnTo>
                    <a:pt x="6058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997;p38">
              <a:extLst>
                <a:ext uri="{FF2B5EF4-FFF2-40B4-BE49-F238E27FC236}">
                  <a16:creationId xmlns:a16="http://schemas.microsoft.com/office/drawing/2014/main" id="{2A597CC4-F244-441B-A35F-344769F64E53}"/>
                </a:ext>
              </a:extLst>
            </p:cNvPr>
            <p:cNvSpPr/>
            <p:nvPr/>
          </p:nvSpPr>
          <p:spPr>
            <a:xfrm>
              <a:off x="2820625" y="2086725"/>
              <a:ext cx="1528625" cy="1528650"/>
            </a:xfrm>
            <a:custGeom>
              <a:avLst/>
              <a:gdLst/>
              <a:ahLst/>
              <a:cxnLst/>
              <a:rect l="l" t="t" r="r" b="b"/>
              <a:pathLst>
                <a:path w="61145" h="61146" extrusionOk="0">
                  <a:moveTo>
                    <a:pt x="60579" y="565"/>
                  </a:moveTo>
                  <a:lnTo>
                    <a:pt x="60579" y="60580"/>
                  </a:lnTo>
                  <a:lnTo>
                    <a:pt x="565" y="60580"/>
                  </a:lnTo>
                  <a:lnTo>
                    <a:pt x="565" y="565"/>
                  </a:lnTo>
                  <a:close/>
                  <a:moveTo>
                    <a:pt x="283" y="0"/>
                  </a:moveTo>
                  <a:cubicBezTo>
                    <a:pt x="126" y="0"/>
                    <a:pt x="0" y="127"/>
                    <a:pt x="0" y="283"/>
                  </a:cubicBezTo>
                  <a:lnTo>
                    <a:pt x="0" y="60863"/>
                  </a:lnTo>
                  <a:cubicBezTo>
                    <a:pt x="0" y="61019"/>
                    <a:pt x="126" y="61145"/>
                    <a:pt x="283" y="61145"/>
                  </a:cubicBezTo>
                  <a:lnTo>
                    <a:pt x="60862" y="61145"/>
                  </a:lnTo>
                  <a:cubicBezTo>
                    <a:pt x="61018" y="61145"/>
                    <a:pt x="61145" y="61019"/>
                    <a:pt x="61145" y="60863"/>
                  </a:cubicBezTo>
                  <a:lnTo>
                    <a:pt x="61145" y="283"/>
                  </a:lnTo>
                  <a:cubicBezTo>
                    <a:pt x="61145" y="127"/>
                    <a:pt x="61018" y="0"/>
                    <a:pt x="608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998;p38">
              <a:extLst>
                <a:ext uri="{FF2B5EF4-FFF2-40B4-BE49-F238E27FC236}">
                  <a16:creationId xmlns:a16="http://schemas.microsoft.com/office/drawing/2014/main" id="{60FC1976-4312-4111-90E6-D6C01003E91F}"/>
                </a:ext>
              </a:extLst>
            </p:cNvPr>
            <p:cNvSpPr/>
            <p:nvPr/>
          </p:nvSpPr>
          <p:spPr>
            <a:xfrm>
              <a:off x="2898100" y="2164225"/>
              <a:ext cx="1373650" cy="1373625"/>
            </a:xfrm>
            <a:custGeom>
              <a:avLst/>
              <a:gdLst/>
              <a:ahLst/>
              <a:cxnLst/>
              <a:rect l="l" t="t" r="r" b="b"/>
              <a:pathLst>
                <a:path w="54946" h="54945" extrusionOk="0">
                  <a:moveTo>
                    <a:pt x="1" y="0"/>
                  </a:moveTo>
                  <a:lnTo>
                    <a:pt x="1" y="54945"/>
                  </a:lnTo>
                  <a:lnTo>
                    <a:pt x="54945" y="54945"/>
                  </a:lnTo>
                  <a:lnTo>
                    <a:pt x="5494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999;p38">
              <a:extLst>
                <a:ext uri="{FF2B5EF4-FFF2-40B4-BE49-F238E27FC236}">
                  <a16:creationId xmlns:a16="http://schemas.microsoft.com/office/drawing/2014/main" id="{0EF8E3FD-3E5C-4133-85A5-A57DE0690924}"/>
                </a:ext>
              </a:extLst>
            </p:cNvPr>
            <p:cNvSpPr/>
            <p:nvPr/>
          </p:nvSpPr>
          <p:spPr>
            <a:xfrm>
              <a:off x="2891050" y="2157150"/>
              <a:ext cx="1387775" cy="1387800"/>
            </a:xfrm>
            <a:custGeom>
              <a:avLst/>
              <a:gdLst/>
              <a:ahLst/>
              <a:cxnLst/>
              <a:rect l="l" t="t" r="r" b="b"/>
              <a:pathLst>
                <a:path w="55511" h="55512" extrusionOk="0">
                  <a:moveTo>
                    <a:pt x="54945" y="567"/>
                  </a:moveTo>
                  <a:lnTo>
                    <a:pt x="54945" y="54945"/>
                  </a:lnTo>
                  <a:lnTo>
                    <a:pt x="566" y="54945"/>
                  </a:lnTo>
                  <a:lnTo>
                    <a:pt x="566" y="567"/>
                  </a:lnTo>
                  <a:close/>
                  <a:moveTo>
                    <a:pt x="283" y="0"/>
                  </a:moveTo>
                  <a:cubicBezTo>
                    <a:pt x="127" y="0"/>
                    <a:pt x="0" y="128"/>
                    <a:pt x="0" y="284"/>
                  </a:cubicBezTo>
                  <a:lnTo>
                    <a:pt x="0" y="55229"/>
                  </a:lnTo>
                  <a:cubicBezTo>
                    <a:pt x="0" y="55385"/>
                    <a:pt x="127" y="55511"/>
                    <a:pt x="283" y="55511"/>
                  </a:cubicBezTo>
                  <a:lnTo>
                    <a:pt x="55227" y="55511"/>
                  </a:lnTo>
                  <a:cubicBezTo>
                    <a:pt x="55384" y="55511"/>
                    <a:pt x="55511" y="55384"/>
                    <a:pt x="55511" y="55228"/>
                  </a:cubicBezTo>
                  <a:lnTo>
                    <a:pt x="55511" y="284"/>
                  </a:lnTo>
                  <a:cubicBezTo>
                    <a:pt x="55511" y="128"/>
                    <a:pt x="55384" y="0"/>
                    <a:pt x="5522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1000;p38">
              <a:extLst>
                <a:ext uri="{FF2B5EF4-FFF2-40B4-BE49-F238E27FC236}">
                  <a16:creationId xmlns:a16="http://schemas.microsoft.com/office/drawing/2014/main" id="{0233974C-3B10-4BC3-A915-2E18E87BD769}"/>
                </a:ext>
              </a:extLst>
            </p:cNvPr>
            <p:cNvSpPr/>
            <p:nvPr/>
          </p:nvSpPr>
          <p:spPr>
            <a:xfrm>
              <a:off x="2898100" y="2600550"/>
              <a:ext cx="1373650" cy="937325"/>
            </a:xfrm>
            <a:custGeom>
              <a:avLst/>
              <a:gdLst/>
              <a:ahLst/>
              <a:cxnLst/>
              <a:rect l="l" t="t" r="r" b="b"/>
              <a:pathLst>
                <a:path w="54946" h="37493" extrusionOk="0">
                  <a:moveTo>
                    <a:pt x="44644" y="0"/>
                  </a:moveTo>
                  <a:cubicBezTo>
                    <a:pt x="43756" y="0"/>
                    <a:pt x="42867" y="348"/>
                    <a:pt x="42201" y="1044"/>
                  </a:cubicBezTo>
                  <a:lnTo>
                    <a:pt x="29390" y="14439"/>
                  </a:lnTo>
                  <a:lnTo>
                    <a:pt x="19409" y="11645"/>
                  </a:lnTo>
                  <a:cubicBezTo>
                    <a:pt x="19109" y="11560"/>
                    <a:pt x="18801" y="11519"/>
                    <a:pt x="18496" y="11519"/>
                  </a:cubicBezTo>
                  <a:cubicBezTo>
                    <a:pt x="17791" y="11519"/>
                    <a:pt x="17095" y="11740"/>
                    <a:pt x="16511" y="12163"/>
                  </a:cubicBezTo>
                  <a:lnTo>
                    <a:pt x="1" y="24137"/>
                  </a:lnTo>
                  <a:lnTo>
                    <a:pt x="1" y="37493"/>
                  </a:lnTo>
                  <a:lnTo>
                    <a:pt x="54945" y="37493"/>
                  </a:lnTo>
                  <a:lnTo>
                    <a:pt x="54945" y="9238"/>
                  </a:lnTo>
                  <a:lnTo>
                    <a:pt x="47086" y="1042"/>
                  </a:lnTo>
                  <a:cubicBezTo>
                    <a:pt x="46420" y="348"/>
                    <a:pt x="45532" y="0"/>
                    <a:pt x="446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1001;p38">
              <a:extLst>
                <a:ext uri="{FF2B5EF4-FFF2-40B4-BE49-F238E27FC236}">
                  <a16:creationId xmlns:a16="http://schemas.microsoft.com/office/drawing/2014/main" id="{797E3A58-37F0-4D91-915F-EC073DED83EA}"/>
                </a:ext>
              </a:extLst>
            </p:cNvPr>
            <p:cNvSpPr/>
            <p:nvPr/>
          </p:nvSpPr>
          <p:spPr>
            <a:xfrm>
              <a:off x="2891050" y="2593475"/>
              <a:ext cx="1387775" cy="951475"/>
            </a:xfrm>
            <a:custGeom>
              <a:avLst/>
              <a:gdLst/>
              <a:ahLst/>
              <a:cxnLst/>
              <a:rect l="l" t="t" r="r" b="b"/>
              <a:pathLst>
                <a:path w="55511" h="38059" extrusionOk="0">
                  <a:moveTo>
                    <a:pt x="44939" y="567"/>
                  </a:moveTo>
                  <a:cubicBezTo>
                    <a:pt x="45779" y="567"/>
                    <a:pt x="46583" y="911"/>
                    <a:pt x="47163" y="1521"/>
                  </a:cubicBezTo>
                  <a:lnTo>
                    <a:pt x="54945" y="9636"/>
                  </a:lnTo>
                  <a:lnTo>
                    <a:pt x="54945" y="37492"/>
                  </a:lnTo>
                  <a:lnTo>
                    <a:pt x="566" y="37492"/>
                  </a:lnTo>
                  <a:lnTo>
                    <a:pt x="566" y="24565"/>
                  </a:lnTo>
                  <a:lnTo>
                    <a:pt x="16959" y="12676"/>
                  </a:lnTo>
                  <a:cubicBezTo>
                    <a:pt x="17492" y="12286"/>
                    <a:pt x="18129" y="12083"/>
                    <a:pt x="18775" y="12083"/>
                  </a:cubicBezTo>
                  <a:cubicBezTo>
                    <a:pt x="19056" y="12083"/>
                    <a:pt x="19338" y="12121"/>
                    <a:pt x="19614" y="12199"/>
                  </a:cubicBezTo>
                  <a:lnTo>
                    <a:pt x="29595" y="14995"/>
                  </a:lnTo>
                  <a:cubicBezTo>
                    <a:pt x="29620" y="15002"/>
                    <a:pt x="29645" y="15005"/>
                    <a:pt x="29670" y="15005"/>
                  </a:cubicBezTo>
                  <a:cubicBezTo>
                    <a:pt x="29747" y="15005"/>
                    <a:pt x="29821" y="14974"/>
                    <a:pt x="29876" y="14918"/>
                  </a:cubicBezTo>
                  <a:lnTo>
                    <a:pt x="42687" y="1523"/>
                  </a:lnTo>
                  <a:cubicBezTo>
                    <a:pt x="43267" y="913"/>
                    <a:pt x="44072" y="567"/>
                    <a:pt x="44913" y="567"/>
                  </a:cubicBezTo>
                  <a:cubicBezTo>
                    <a:pt x="44917" y="567"/>
                    <a:pt x="44921" y="567"/>
                    <a:pt x="44925" y="567"/>
                  </a:cubicBezTo>
                  <a:lnTo>
                    <a:pt x="44927" y="567"/>
                  </a:lnTo>
                  <a:cubicBezTo>
                    <a:pt x="44931" y="567"/>
                    <a:pt x="44935" y="567"/>
                    <a:pt x="44939" y="567"/>
                  </a:cubicBezTo>
                  <a:close/>
                  <a:moveTo>
                    <a:pt x="44913" y="0"/>
                  </a:moveTo>
                  <a:cubicBezTo>
                    <a:pt x="43917" y="0"/>
                    <a:pt x="42965" y="410"/>
                    <a:pt x="42278" y="1132"/>
                  </a:cubicBezTo>
                  <a:lnTo>
                    <a:pt x="29585" y="14405"/>
                  </a:lnTo>
                  <a:lnTo>
                    <a:pt x="19767" y="11655"/>
                  </a:lnTo>
                  <a:cubicBezTo>
                    <a:pt x="19441" y="11563"/>
                    <a:pt x="19107" y="11518"/>
                    <a:pt x="18776" y="11518"/>
                  </a:cubicBezTo>
                  <a:cubicBezTo>
                    <a:pt x="18012" y="11518"/>
                    <a:pt x="17258" y="11758"/>
                    <a:pt x="16627" y="12218"/>
                  </a:cubicBezTo>
                  <a:lnTo>
                    <a:pt x="118" y="24192"/>
                  </a:lnTo>
                  <a:cubicBezTo>
                    <a:pt x="44" y="24245"/>
                    <a:pt x="0" y="24330"/>
                    <a:pt x="0" y="24420"/>
                  </a:cubicBezTo>
                  <a:lnTo>
                    <a:pt x="0" y="37776"/>
                  </a:lnTo>
                  <a:cubicBezTo>
                    <a:pt x="0" y="37932"/>
                    <a:pt x="127" y="38058"/>
                    <a:pt x="283" y="38058"/>
                  </a:cubicBezTo>
                  <a:lnTo>
                    <a:pt x="55227" y="38058"/>
                  </a:lnTo>
                  <a:cubicBezTo>
                    <a:pt x="55384" y="38058"/>
                    <a:pt x="55511" y="37931"/>
                    <a:pt x="55511" y="37775"/>
                  </a:cubicBezTo>
                  <a:lnTo>
                    <a:pt x="55511" y="9520"/>
                  </a:lnTo>
                  <a:cubicBezTo>
                    <a:pt x="55511" y="9448"/>
                    <a:pt x="55483" y="9378"/>
                    <a:pt x="55433" y="9325"/>
                  </a:cubicBezTo>
                  <a:lnTo>
                    <a:pt x="47571" y="1129"/>
                  </a:lnTo>
                  <a:cubicBezTo>
                    <a:pt x="46874" y="401"/>
                    <a:pt x="45934" y="0"/>
                    <a:pt x="44927" y="0"/>
                  </a:cubicBezTo>
                  <a:lnTo>
                    <a:pt x="44925" y="0"/>
                  </a:lnTo>
                  <a:cubicBezTo>
                    <a:pt x="44921" y="0"/>
                    <a:pt x="44917" y="0"/>
                    <a:pt x="449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1002;p38">
              <a:extLst>
                <a:ext uri="{FF2B5EF4-FFF2-40B4-BE49-F238E27FC236}">
                  <a16:creationId xmlns:a16="http://schemas.microsoft.com/office/drawing/2014/main" id="{A7A0CF40-DD41-466C-84A3-72C42B80468F}"/>
                </a:ext>
              </a:extLst>
            </p:cNvPr>
            <p:cNvSpPr/>
            <p:nvPr/>
          </p:nvSpPr>
          <p:spPr>
            <a:xfrm>
              <a:off x="3234175" y="2360675"/>
              <a:ext cx="346675" cy="346650"/>
            </a:xfrm>
            <a:custGeom>
              <a:avLst/>
              <a:gdLst/>
              <a:ahLst/>
              <a:cxnLst/>
              <a:rect l="l" t="t" r="r" b="b"/>
              <a:pathLst>
                <a:path w="13867" h="13866" extrusionOk="0">
                  <a:moveTo>
                    <a:pt x="6933" y="0"/>
                  </a:moveTo>
                  <a:cubicBezTo>
                    <a:pt x="5094" y="0"/>
                    <a:pt x="3331" y="730"/>
                    <a:pt x="2032" y="2030"/>
                  </a:cubicBezTo>
                  <a:cubicBezTo>
                    <a:pt x="732" y="3330"/>
                    <a:pt x="0" y="5094"/>
                    <a:pt x="0" y="6933"/>
                  </a:cubicBezTo>
                  <a:cubicBezTo>
                    <a:pt x="0" y="8771"/>
                    <a:pt x="732" y="10535"/>
                    <a:pt x="2032" y="11835"/>
                  </a:cubicBezTo>
                  <a:cubicBezTo>
                    <a:pt x="3331" y="13135"/>
                    <a:pt x="5094" y="13865"/>
                    <a:pt x="6933" y="13865"/>
                  </a:cubicBezTo>
                  <a:cubicBezTo>
                    <a:pt x="8772" y="13865"/>
                    <a:pt x="10535" y="13135"/>
                    <a:pt x="11836" y="11835"/>
                  </a:cubicBezTo>
                  <a:cubicBezTo>
                    <a:pt x="13136" y="10535"/>
                    <a:pt x="13866" y="8771"/>
                    <a:pt x="13866" y="6933"/>
                  </a:cubicBezTo>
                  <a:cubicBezTo>
                    <a:pt x="13866" y="5094"/>
                    <a:pt x="13136" y="3330"/>
                    <a:pt x="11836" y="2030"/>
                  </a:cubicBezTo>
                  <a:cubicBezTo>
                    <a:pt x="10535" y="730"/>
                    <a:pt x="8772" y="0"/>
                    <a:pt x="69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1003;p38">
              <a:extLst>
                <a:ext uri="{FF2B5EF4-FFF2-40B4-BE49-F238E27FC236}">
                  <a16:creationId xmlns:a16="http://schemas.microsoft.com/office/drawing/2014/main" id="{EEF13D60-893B-4203-AA07-87E950B38E77}"/>
                </a:ext>
              </a:extLst>
            </p:cNvPr>
            <p:cNvSpPr/>
            <p:nvPr/>
          </p:nvSpPr>
          <p:spPr>
            <a:xfrm>
              <a:off x="3227100" y="2353600"/>
              <a:ext cx="360800" cy="360775"/>
            </a:xfrm>
            <a:custGeom>
              <a:avLst/>
              <a:gdLst/>
              <a:ahLst/>
              <a:cxnLst/>
              <a:rect l="l" t="t" r="r" b="b"/>
              <a:pathLst>
                <a:path w="14432" h="14431" extrusionOk="0">
                  <a:moveTo>
                    <a:pt x="7216" y="566"/>
                  </a:moveTo>
                  <a:cubicBezTo>
                    <a:pt x="10883" y="566"/>
                    <a:pt x="13867" y="3548"/>
                    <a:pt x="13867" y="7215"/>
                  </a:cubicBezTo>
                  <a:cubicBezTo>
                    <a:pt x="13867" y="10882"/>
                    <a:pt x="10883" y="13866"/>
                    <a:pt x="7216" y="13866"/>
                  </a:cubicBezTo>
                  <a:cubicBezTo>
                    <a:pt x="3550" y="13866"/>
                    <a:pt x="567" y="10882"/>
                    <a:pt x="567" y="7216"/>
                  </a:cubicBezTo>
                  <a:cubicBezTo>
                    <a:pt x="567" y="3549"/>
                    <a:pt x="3550" y="566"/>
                    <a:pt x="7216" y="566"/>
                  </a:cubicBezTo>
                  <a:close/>
                  <a:moveTo>
                    <a:pt x="7216" y="1"/>
                  </a:moveTo>
                  <a:cubicBezTo>
                    <a:pt x="3237" y="1"/>
                    <a:pt x="1" y="3237"/>
                    <a:pt x="1" y="7216"/>
                  </a:cubicBezTo>
                  <a:cubicBezTo>
                    <a:pt x="1" y="11194"/>
                    <a:pt x="3237" y="14431"/>
                    <a:pt x="7216" y="14431"/>
                  </a:cubicBezTo>
                  <a:cubicBezTo>
                    <a:pt x="11195" y="14431"/>
                    <a:pt x="14432" y="11194"/>
                    <a:pt x="14432" y="7216"/>
                  </a:cubicBezTo>
                  <a:cubicBezTo>
                    <a:pt x="14432" y="3237"/>
                    <a:pt x="11195" y="1"/>
                    <a:pt x="721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1004;p38">
              <a:extLst>
                <a:ext uri="{FF2B5EF4-FFF2-40B4-BE49-F238E27FC236}">
                  <a16:creationId xmlns:a16="http://schemas.microsoft.com/office/drawing/2014/main" id="{16CE048F-5248-4334-A66D-BF01A6C5EA53}"/>
                </a:ext>
              </a:extLst>
            </p:cNvPr>
            <p:cNvSpPr/>
            <p:nvPr/>
          </p:nvSpPr>
          <p:spPr>
            <a:xfrm>
              <a:off x="3513700" y="2949125"/>
              <a:ext cx="1528500" cy="720675"/>
            </a:xfrm>
            <a:custGeom>
              <a:avLst/>
              <a:gdLst/>
              <a:ahLst/>
              <a:cxnLst/>
              <a:rect l="l" t="t" r="r" b="b"/>
              <a:pathLst>
                <a:path w="61140" h="28827" extrusionOk="0">
                  <a:moveTo>
                    <a:pt x="55263" y="0"/>
                  </a:moveTo>
                  <a:lnTo>
                    <a:pt x="50402" y="3063"/>
                  </a:lnTo>
                  <a:lnTo>
                    <a:pt x="35262" y="18629"/>
                  </a:lnTo>
                  <a:lnTo>
                    <a:pt x="12189" y="24985"/>
                  </a:lnTo>
                  <a:cubicBezTo>
                    <a:pt x="12189" y="24985"/>
                    <a:pt x="10133" y="22591"/>
                    <a:pt x="8648" y="22577"/>
                  </a:cubicBezTo>
                  <a:cubicBezTo>
                    <a:pt x="8642" y="22577"/>
                    <a:pt x="8636" y="22577"/>
                    <a:pt x="8630" y="22577"/>
                  </a:cubicBezTo>
                  <a:cubicBezTo>
                    <a:pt x="7125" y="22577"/>
                    <a:pt x="2395" y="24302"/>
                    <a:pt x="2395" y="24302"/>
                  </a:cubicBezTo>
                  <a:cubicBezTo>
                    <a:pt x="2395" y="24302"/>
                    <a:pt x="1788" y="25781"/>
                    <a:pt x="2976" y="25792"/>
                  </a:cubicBezTo>
                  <a:cubicBezTo>
                    <a:pt x="2987" y="25792"/>
                    <a:pt x="2998" y="25792"/>
                    <a:pt x="3009" y="25792"/>
                  </a:cubicBezTo>
                  <a:cubicBezTo>
                    <a:pt x="3119" y="25792"/>
                    <a:pt x="3239" y="25787"/>
                    <a:pt x="3365" y="25779"/>
                  </a:cubicBezTo>
                  <a:lnTo>
                    <a:pt x="3365" y="25779"/>
                  </a:lnTo>
                  <a:lnTo>
                    <a:pt x="1" y="26358"/>
                  </a:lnTo>
                  <a:cubicBezTo>
                    <a:pt x="163" y="27387"/>
                    <a:pt x="1045" y="28149"/>
                    <a:pt x="2088" y="28159"/>
                  </a:cubicBezTo>
                  <a:lnTo>
                    <a:pt x="5033" y="28186"/>
                  </a:lnTo>
                  <a:lnTo>
                    <a:pt x="10075" y="28827"/>
                  </a:lnTo>
                  <a:lnTo>
                    <a:pt x="14840" y="27385"/>
                  </a:lnTo>
                  <a:cubicBezTo>
                    <a:pt x="14840" y="27385"/>
                    <a:pt x="37433" y="24920"/>
                    <a:pt x="38623" y="24634"/>
                  </a:cubicBezTo>
                  <a:cubicBezTo>
                    <a:pt x="39813" y="24348"/>
                    <a:pt x="58970" y="7893"/>
                    <a:pt x="58970" y="7893"/>
                  </a:cubicBezTo>
                  <a:cubicBezTo>
                    <a:pt x="58970" y="7893"/>
                    <a:pt x="61139" y="5986"/>
                    <a:pt x="60312" y="3775"/>
                  </a:cubicBezTo>
                  <a:cubicBezTo>
                    <a:pt x="59485" y="1564"/>
                    <a:pt x="55263" y="0"/>
                    <a:pt x="552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1005;p38">
              <a:extLst>
                <a:ext uri="{FF2B5EF4-FFF2-40B4-BE49-F238E27FC236}">
                  <a16:creationId xmlns:a16="http://schemas.microsoft.com/office/drawing/2014/main" id="{C3E95733-8EBF-4B67-B3F6-B1ADEBA187F7}"/>
                </a:ext>
              </a:extLst>
            </p:cNvPr>
            <p:cNvSpPr/>
            <p:nvPr/>
          </p:nvSpPr>
          <p:spPr>
            <a:xfrm>
              <a:off x="3506125" y="2942150"/>
              <a:ext cx="1544150" cy="734750"/>
            </a:xfrm>
            <a:custGeom>
              <a:avLst/>
              <a:gdLst/>
              <a:ahLst/>
              <a:cxnLst/>
              <a:rect l="l" t="t" r="r" b="b"/>
              <a:pathLst>
                <a:path w="61766" h="29390" extrusionOk="0">
                  <a:moveTo>
                    <a:pt x="55574" y="1"/>
                  </a:moveTo>
                  <a:cubicBezTo>
                    <a:pt x="55459" y="1"/>
                    <a:pt x="55350" y="72"/>
                    <a:pt x="55308" y="185"/>
                  </a:cubicBezTo>
                  <a:cubicBezTo>
                    <a:pt x="55255" y="328"/>
                    <a:pt x="55325" y="488"/>
                    <a:pt x="55467" y="546"/>
                  </a:cubicBezTo>
                  <a:cubicBezTo>
                    <a:pt x="55507" y="561"/>
                    <a:pt x="59578" y="2090"/>
                    <a:pt x="60350" y="4154"/>
                  </a:cubicBezTo>
                  <a:cubicBezTo>
                    <a:pt x="61098" y="6153"/>
                    <a:pt x="59107" y="7944"/>
                    <a:pt x="59088" y="7959"/>
                  </a:cubicBezTo>
                  <a:cubicBezTo>
                    <a:pt x="51463" y="14509"/>
                    <a:pt x="39781" y="24356"/>
                    <a:pt x="38859" y="24638"/>
                  </a:cubicBezTo>
                  <a:cubicBezTo>
                    <a:pt x="37700" y="24918"/>
                    <a:pt x="15337" y="27359"/>
                    <a:pt x="15061" y="27395"/>
                  </a:cubicBezTo>
                  <a:lnTo>
                    <a:pt x="10354" y="28819"/>
                  </a:lnTo>
                  <a:lnTo>
                    <a:pt x="5337" y="28184"/>
                  </a:lnTo>
                  <a:lnTo>
                    <a:pt x="2393" y="28157"/>
                  </a:lnTo>
                  <a:cubicBezTo>
                    <a:pt x="1593" y="28151"/>
                    <a:pt x="886" y="27630"/>
                    <a:pt x="646" y="26865"/>
                  </a:cubicBezTo>
                  <a:lnTo>
                    <a:pt x="3701" y="26338"/>
                  </a:lnTo>
                  <a:cubicBezTo>
                    <a:pt x="4961" y="26251"/>
                    <a:pt x="6825" y="25806"/>
                    <a:pt x="6913" y="25785"/>
                  </a:cubicBezTo>
                  <a:cubicBezTo>
                    <a:pt x="7062" y="25750"/>
                    <a:pt x="7157" y="25603"/>
                    <a:pt x="7126" y="25453"/>
                  </a:cubicBezTo>
                  <a:cubicBezTo>
                    <a:pt x="7098" y="25318"/>
                    <a:pt x="6981" y="25226"/>
                    <a:pt x="6849" y="25226"/>
                  </a:cubicBezTo>
                  <a:cubicBezTo>
                    <a:pt x="6833" y="25226"/>
                    <a:pt x="6816" y="25228"/>
                    <a:pt x="6799" y="25231"/>
                  </a:cubicBezTo>
                  <a:lnTo>
                    <a:pt x="3633" y="25777"/>
                  </a:lnTo>
                  <a:cubicBezTo>
                    <a:pt x="3508" y="25786"/>
                    <a:pt x="3389" y="25788"/>
                    <a:pt x="3282" y="25788"/>
                  </a:cubicBezTo>
                  <a:cubicBezTo>
                    <a:pt x="2993" y="25786"/>
                    <a:pt x="2921" y="25678"/>
                    <a:pt x="2897" y="25643"/>
                  </a:cubicBezTo>
                  <a:cubicBezTo>
                    <a:pt x="2761" y="25437"/>
                    <a:pt x="2847" y="25031"/>
                    <a:pt x="2920" y="24803"/>
                  </a:cubicBezTo>
                  <a:cubicBezTo>
                    <a:pt x="3674" y="24533"/>
                    <a:pt x="7628" y="23140"/>
                    <a:pt x="8932" y="23140"/>
                  </a:cubicBezTo>
                  <a:lnTo>
                    <a:pt x="8948" y="23140"/>
                  </a:lnTo>
                  <a:cubicBezTo>
                    <a:pt x="10060" y="23149"/>
                    <a:pt x="11728" y="24811"/>
                    <a:pt x="12278" y="25449"/>
                  </a:cubicBezTo>
                  <a:cubicBezTo>
                    <a:pt x="12332" y="25513"/>
                    <a:pt x="12412" y="25548"/>
                    <a:pt x="12493" y="25548"/>
                  </a:cubicBezTo>
                  <a:cubicBezTo>
                    <a:pt x="12518" y="25548"/>
                    <a:pt x="12543" y="25545"/>
                    <a:pt x="12567" y="25538"/>
                  </a:cubicBezTo>
                  <a:lnTo>
                    <a:pt x="35640" y="19181"/>
                  </a:lnTo>
                  <a:cubicBezTo>
                    <a:pt x="35688" y="19168"/>
                    <a:pt x="35732" y="19142"/>
                    <a:pt x="35767" y="19106"/>
                  </a:cubicBezTo>
                  <a:lnTo>
                    <a:pt x="50907" y="3539"/>
                  </a:lnTo>
                  <a:cubicBezTo>
                    <a:pt x="51009" y="3426"/>
                    <a:pt x="51004" y="3253"/>
                    <a:pt x="50894" y="3147"/>
                  </a:cubicBezTo>
                  <a:cubicBezTo>
                    <a:pt x="50839" y="3094"/>
                    <a:pt x="50768" y="3067"/>
                    <a:pt x="50697" y="3067"/>
                  </a:cubicBezTo>
                  <a:cubicBezTo>
                    <a:pt x="50627" y="3067"/>
                    <a:pt x="50556" y="3093"/>
                    <a:pt x="50502" y="3144"/>
                  </a:cubicBezTo>
                  <a:lnTo>
                    <a:pt x="35415" y="18656"/>
                  </a:lnTo>
                  <a:lnTo>
                    <a:pt x="12585" y="24945"/>
                  </a:lnTo>
                  <a:cubicBezTo>
                    <a:pt x="12110" y="24421"/>
                    <a:pt x="10350" y="22586"/>
                    <a:pt x="8953" y="22573"/>
                  </a:cubicBezTo>
                  <a:lnTo>
                    <a:pt x="8934" y="22573"/>
                  </a:lnTo>
                  <a:cubicBezTo>
                    <a:pt x="7396" y="22573"/>
                    <a:pt x="2797" y="24244"/>
                    <a:pt x="2601" y="24316"/>
                  </a:cubicBezTo>
                  <a:cubicBezTo>
                    <a:pt x="2526" y="24342"/>
                    <a:pt x="2467" y="24399"/>
                    <a:pt x="2436" y="24473"/>
                  </a:cubicBezTo>
                  <a:cubicBezTo>
                    <a:pt x="2397" y="24569"/>
                    <a:pt x="2067" y="25414"/>
                    <a:pt x="2424" y="25955"/>
                  </a:cubicBezTo>
                  <a:cubicBezTo>
                    <a:pt x="2430" y="25963"/>
                    <a:pt x="2436" y="25972"/>
                    <a:pt x="2444" y="25982"/>
                  </a:cubicBezTo>
                  <a:lnTo>
                    <a:pt x="255" y="26359"/>
                  </a:lnTo>
                  <a:cubicBezTo>
                    <a:pt x="103" y="26385"/>
                    <a:pt x="1" y="26529"/>
                    <a:pt x="25" y="26682"/>
                  </a:cubicBezTo>
                  <a:cubicBezTo>
                    <a:pt x="205" y="27849"/>
                    <a:pt x="1206" y="28713"/>
                    <a:pt x="2388" y="28722"/>
                  </a:cubicBezTo>
                  <a:lnTo>
                    <a:pt x="5300" y="28747"/>
                  </a:lnTo>
                  <a:lnTo>
                    <a:pt x="10342" y="29386"/>
                  </a:lnTo>
                  <a:cubicBezTo>
                    <a:pt x="10354" y="29388"/>
                    <a:pt x="10366" y="29389"/>
                    <a:pt x="10378" y="29389"/>
                  </a:cubicBezTo>
                  <a:cubicBezTo>
                    <a:pt x="10405" y="29389"/>
                    <a:pt x="10432" y="29385"/>
                    <a:pt x="10460" y="29377"/>
                  </a:cubicBezTo>
                  <a:lnTo>
                    <a:pt x="15173" y="27947"/>
                  </a:lnTo>
                  <a:cubicBezTo>
                    <a:pt x="16096" y="27846"/>
                    <a:pt x="37798" y="25475"/>
                    <a:pt x="38992" y="25188"/>
                  </a:cubicBezTo>
                  <a:cubicBezTo>
                    <a:pt x="40213" y="24895"/>
                    <a:pt x="57492" y="10077"/>
                    <a:pt x="59460" y="8385"/>
                  </a:cubicBezTo>
                  <a:cubicBezTo>
                    <a:pt x="59554" y="8303"/>
                    <a:pt x="61765" y="6322"/>
                    <a:pt x="60880" y="3956"/>
                  </a:cubicBezTo>
                  <a:cubicBezTo>
                    <a:pt x="60017" y="1651"/>
                    <a:pt x="55841" y="82"/>
                    <a:pt x="55663" y="15"/>
                  </a:cubicBezTo>
                  <a:cubicBezTo>
                    <a:pt x="55634" y="6"/>
                    <a:pt x="55604" y="1"/>
                    <a:pt x="555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1006;p38">
              <a:extLst>
                <a:ext uri="{FF2B5EF4-FFF2-40B4-BE49-F238E27FC236}">
                  <a16:creationId xmlns:a16="http://schemas.microsoft.com/office/drawing/2014/main" id="{CF93C0A8-9795-4C72-8465-3D3FD4778C0C}"/>
                </a:ext>
              </a:extLst>
            </p:cNvPr>
            <p:cNvSpPr/>
            <p:nvPr/>
          </p:nvSpPr>
          <p:spPr>
            <a:xfrm>
              <a:off x="4416950" y="2923850"/>
              <a:ext cx="632475" cy="586425"/>
            </a:xfrm>
            <a:custGeom>
              <a:avLst/>
              <a:gdLst/>
              <a:ahLst/>
              <a:cxnLst/>
              <a:rect l="l" t="t" r="r" b="b"/>
              <a:pathLst>
                <a:path w="25299" h="23457" extrusionOk="0">
                  <a:moveTo>
                    <a:pt x="19818" y="1"/>
                  </a:moveTo>
                  <a:lnTo>
                    <a:pt x="11540" y="5699"/>
                  </a:lnTo>
                  <a:lnTo>
                    <a:pt x="0" y="17277"/>
                  </a:lnTo>
                  <a:lnTo>
                    <a:pt x="8588" y="23456"/>
                  </a:lnTo>
                  <a:lnTo>
                    <a:pt x="23478" y="9434"/>
                  </a:lnTo>
                  <a:cubicBezTo>
                    <a:pt x="24969" y="8030"/>
                    <a:pt x="25298" y="5774"/>
                    <a:pt x="24239" y="4021"/>
                  </a:cubicBezTo>
                  <a:cubicBezTo>
                    <a:pt x="24222" y="3994"/>
                    <a:pt x="24206" y="3967"/>
                    <a:pt x="24189" y="3940"/>
                  </a:cubicBezTo>
                  <a:cubicBezTo>
                    <a:pt x="22519" y="1213"/>
                    <a:pt x="19818" y="1"/>
                    <a:pt x="19818" y="1"/>
                  </a:cubicBezTo>
                  <a:close/>
                </a:path>
              </a:pathLst>
            </a:custGeom>
            <a:solidFill>
              <a:srgbClr val="ACFF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1007;p38">
              <a:extLst>
                <a:ext uri="{FF2B5EF4-FFF2-40B4-BE49-F238E27FC236}">
                  <a16:creationId xmlns:a16="http://schemas.microsoft.com/office/drawing/2014/main" id="{5F6195D2-ACA6-4C1E-A5B0-B4B3E6FFAAE6}"/>
                </a:ext>
              </a:extLst>
            </p:cNvPr>
            <p:cNvSpPr/>
            <p:nvPr/>
          </p:nvSpPr>
          <p:spPr>
            <a:xfrm>
              <a:off x="4409750" y="2916800"/>
              <a:ext cx="647150" cy="600550"/>
            </a:xfrm>
            <a:custGeom>
              <a:avLst/>
              <a:gdLst/>
              <a:ahLst/>
              <a:cxnLst/>
              <a:rect l="l" t="t" r="r" b="b"/>
              <a:pathLst>
                <a:path w="25886" h="24022" extrusionOk="0">
                  <a:moveTo>
                    <a:pt x="20108" y="0"/>
                  </a:moveTo>
                  <a:cubicBezTo>
                    <a:pt x="20000" y="0"/>
                    <a:pt x="19897" y="62"/>
                    <a:pt x="19850" y="166"/>
                  </a:cubicBezTo>
                  <a:cubicBezTo>
                    <a:pt x="19786" y="309"/>
                    <a:pt x="19849" y="477"/>
                    <a:pt x="19992" y="541"/>
                  </a:cubicBezTo>
                  <a:cubicBezTo>
                    <a:pt x="20018" y="553"/>
                    <a:pt x="22636" y="1753"/>
                    <a:pt x="24255" y="4399"/>
                  </a:cubicBezTo>
                  <a:lnTo>
                    <a:pt x="24285" y="4449"/>
                  </a:lnTo>
                  <a:cubicBezTo>
                    <a:pt x="25265" y="6070"/>
                    <a:pt x="24965" y="8198"/>
                    <a:pt x="23572" y="9510"/>
                  </a:cubicBezTo>
                  <a:lnTo>
                    <a:pt x="8851" y="23373"/>
                  </a:lnTo>
                  <a:lnTo>
                    <a:pt x="723" y="17523"/>
                  </a:lnTo>
                  <a:lnTo>
                    <a:pt x="12030" y="6180"/>
                  </a:lnTo>
                  <a:cubicBezTo>
                    <a:pt x="12140" y="6069"/>
                    <a:pt x="12139" y="5891"/>
                    <a:pt x="12028" y="5780"/>
                  </a:cubicBezTo>
                  <a:cubicBezTo>
                    <a:pt x="11973" y="5726"/>
                    <a:pt x="11902" y="5698"/>
                    <a:pt x="11830" y="5698"/>
                  </a:cubicBezTo>
                  <a:cubicBezTo>
                    <a:pt x="11757" y="5698"/>
                    <a:pt x="11684" y="5726"/>
                    <a:pt x="11629" y="5782"/>
                  </a:cubicBezTo>
                  <a:lnTo>
                    <a:pt x="90" y="17359"/>
                  </a:lnTo>
                  <a:cubicBezTo>
                    <a:pt x="30" y="17417"/>
                    <a:pt x="0" y="17499"/>
                    <a:pt x="8" y="17581"/>
                  </a:cubicBezTo>
                  <a:cubicBezTo>
                    <a:pt x="15" y="17664"/>
                    <a:pt x="57" y="17739"/>
                    <a:pt x="124" y="17788"/>
                  </a:cubicBezTo>
                  <a:lnTo>
                    <a:pt x="8711" y="23968"/>
                  </a:lnTo>
                  <a:cubicBezTo>
                    <a:pt x="8758" y="24003"/>
                    <a:pt x="8816" y="24021"/>
                    <a:pt x="8876" y="24021"/>
                  </a:cubicBezTo>
                  <a:cubicBezTo>
                    <a:pt x="8948" y="24021"/>
                    <a:pt x="9017" y="23994"/>
                    <a:pt x="9069" y="23944"/>
                  </a:cubicBezTo>
                  <a:lnTo>
                    <a:pt x="23959" y="9922"/>
                  </a:lnTo>
                  <a:cubicBezTo>
                    <a:pt x="25545" y="8429"/>
                    <a:pt x="25885" y="6004"/>
                    <a:pt x="24771" y="4158"/>
                  </a:cubicBezTo>
                  <a:lnTo>
                    <a:pt x="24720" y="4074"/>
                  </a:lnTo>
                  <a:cubicBezTo>
                    <a:pt x="23022" y="1303"/>
                    <a:pt x="20337" y="75"/>
                    <a:pt x="20224" y="25"/>
                  </a:cubicBezTo>
                  <a:cubicBezTo>
                    <a:pt x="20186" y="8"/>
                    <a:pt x="20146" y="0"/>
                    <a:pt x="2010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1008;p38">
              <a:extLst>
                <a:ext uri="{FF2B5EF4-FFF2-40B4-BE49-F238E27FC236}">
                  <a16:creationId xmlns:a16="http://schemas.microsoft.com/office/drawing/2014/main" id="{A64EB9B7-6E73-44DD-92D9-C6AE336B87A0}"/>
                </a:ext>
              </a:extLst>
            </p:cNvPr>
            <p:cNvSpPr/>
            <p:nvPr/>
          </p:nvSpPr>
          <p:spPr>
            <a:xfrm>
              <a:off x="4416950" y="3305775"/>
              <a:ext cx="265150" cy="204500"/>
            </a:xfrm>
            <a:custGeom>
              <a:avLst/>
              <a:gdLst/>
              <a:ahLst/>
              <a:cxnLst/>
              <a:rect l="l" t="t" r="r" b="b"/>
              <a:pathLst>
                <a:path w="10606" h="8180" extrusionOk="0">
                  <a:moveTo>
                    <a:pt x="1992" y="1"/>
                  </a:moveTo>
                  <a:lnTo>
                    <a:pt x="0" y="1998"/>
                  </a:lnTo>
                  <a:lnTo>
                    <a:pt x="8588" y="8179"/>
                  </a:lnTo>
                  <a:lnTo>
                    <a:pt x="10605" y="6279"/>
                  </a:lnTo>
                  <a:lnTo>
                    <a:pt x="199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1009;p38">
              <a:extLst>
                <a:ext uri="{FF2B5EF4-FFF2-40B4-BE49-F238E27FC236}">
                  <a16:creationId xmlns:a16="http://schemas.microsoft.com/office/drawing/2014/main" id="{D8C6A936-24A1-49E7-8CB1-A0F67B3CE07F}"/>
                </a:ext>
              </a:extLst>
            </p:cNvPr>
            <p:cNvSpPr/>
            <p:nvPr/>
          </p:nvSpPr>
          <p:spPr>
            <a:xfrm>
              <a:off x="4409750" y="3298750"/>
              <a:ext cx="280425" cy="218600"/>
            </a:xfrm>
            <a:custGeom>
              <a:avLst/>
              <a:gdLst/>
              <a:ahLst/>
              <a:cxnLst/>
              <a:rect l="l" t="t" r="r" b="b"/>
              <a:pathLst>
                <a:path w="11217" h="8744" extrusionOk="0">
                  <a:moveTo>
                    <a:pt x="2309" y="653"/>
                  </a:moveTo>
                  <a:lnTo>
                    <a:pt x="10452" y="6588"/>
                  </a:lnTo>
                  <a:lnTo>
                    <a:pt x="8851" y="8095"/>
                  </a:lnTo>
                  <a:lnTo>
                    <a:pt x="724" y="2245"/>
                  </a:lnTo>
                  <a:lnTo>
                    <a:pt x="2309" y="653"/>
                  </a:lnTo>
                  <a:close/>
                  <a:moveTo>
                    <a:pt x="2281" y="0"/>
                  </a:moveTo>
                  <a:cubicBezTo>
                    <a:pt x="2208" y="0"/>
                    <a:pt x="2135" y="29"/>
                    <a:pt x="2080" y="84"/>
                  </a:cubicBezTo>
                  <a:lnTo>
                    <a:pt x="90" y="2081"/>
                  </a:lnTo>
                  <a:cubicBezTo>
                    <a:pt x="30" y="2139"/>
                    <a:pt x="0" y="2221"/>
                    <a:pt x="8" y="2303"/>
                  </a:cubicBezTo>
                  <a:cubicBezTo>
                    <a:pt x="15" y="2386"/>
                    <a:pt x="57" y="2461"/>
                    <a:pt x="124" y="2510"/>
                  </a:cubicBezTo>
                  <a:lnTo>
                    <a:pt x="8711" y="8690"/>
                  </a:lnTo>
                  <a:cubicBezTo>
                    <a:pt x="8758" y="8725"/>
                    <a:pt x="8816" y="8743"/>
                    <a:pt x="8876" y="8743"/>
                  </a:cubicBezTo>
                  <a:cubicBezTo>
                    <a:pt x="8948" y="8743"/>
                    <a:pt x="9017" y="8716"/>
                    <a:pt x="9069" y="8667"/>
                  </a:cubicBezTo>
                  <a:lnTo>
                    <a:pt x="11088" y="6767"/>
                  </a:lnTo>
                  <a:cubicBezTo>
                    <a:pt x="11217" y="6645"/>
                    <a:pt x="11204" y="6437"/>
                    <a:pt x="11060" y="6332"/>
                  </a:cubicBezTo>
                  <a:lnTo>
                    <a:pt x="2447" y="55"/>
                  </a:lnTo>
                  <a:cubicBezTo>
                    <a:pt x="2397" y="18"/>
                    <a:pt x="2339" y="0"/>
                    <a:pt x="228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10;p38">
              <a:extLst>
                <a:ext uri="{FF2B5EF4-FFF2-40B4-BE49-F238E27FC236}">
                  <a16:creationId xmlns:a16="http://schemas.microsoft.com/office/drawing/2014/main" id="{F537BAD0-5463-4B1F-BC3A-A58C87769D19}"/>
                </a:ext>
              </a:extLst>
            </p:cNvPr>
            <p:cNvSpPr/>
            <p:nvPr/>
          </p:nvSpPr>
          <p:spPr>
            <a:xfrm>
              <a:off x="3250625" y="3574150"/>
              <a:ext cx="107125" cy="70225"/>
            </a:xfrm>
            <a:custGeom>
              <a:avLst/>
              <a:gdLst/>
              <a:ahLst/>
              <a:cxnLst/>
              <a:rect l="l" t="t" r="r" b="b"/>
              <a:pathLst>
                <a:path w="4285" h="2809" extrusionOk="0">
                  <a:moveTo>
                    <a:pt x="1009" y="1"/>
                  </a:moveTo>
                  <a:lnTo>
                    <a:pt x="1" y="219"/>
                  </a:lnTo>
                  <a:lnTo>
                    <a:pt x="2179" y="2573"/>
                  </a:lnTo>
                  <a:lnTo>
                    <a:pt x="4284" y="2808"/>
                  </a:lnTo>
                  <a:lnTo>
                    <a:pt x="100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1;p38">
              <a:extLst>
                <a:ext uri="{FF2B5EF4-FFF2-40B4-BE49-F238E27FC236}">
                  <a16:creationId xmlns:a16="http://schemas.microsoft.com/office/drawing/2014/main" id="{AB5C8442-441E-4C38-80AA-3A09EDC1C735}"/>
                </a:ext>
              </a:extLst>
            </p:cNvPr>
            <p:cNvSpPr/>
            <p:nvPr/>
          </p:nvSpPr>
          <p:spPr>
            <a:xfrm>
              <a:off x="3241750" y="3567075"/>
              <a:ext cx="125550" cy="84350"/>
            </a:xfrm>
            <a:custGeom>
              <a:avLst/>
              <a:gdLst/>
              <a:ahLst/>
              <a:cxnLst/>
              <a:rect l="l" t="t" r="r" b="b"/>
              <a:pathLst>
                <a:path w="5022" h="3374" extrusionOk="0">
                  <a:moveTo>
                    <a:pt x="1286" y="589"/>
                  </a:moveTo>
                  <a:lnTo>
                    <a:pt x="3759" y="2709"/>
                  </a:lnTo>
                  <a:lnTo>
                    <a:pt x="2670" y="2587"/>
                  </a:lnTo>
                  <a:lnTo>
                    <a:pt x="900" y="674"/>
                  </a:lnTo>
                  <a:lnTo>
                    <a:pt x="1286" y="589"/>
                  </a:lnTo>
                  <a:close/>
                  <a:moveTo>
                    <a:pt x="1365" y="1"/>
                  </a:moveTo>
                  <a:cubicBezTo>
                    <a:pt x="1345" y="1"/>
                    <a:pt x="1324" y="3"/>
                    <a:pt x="1304" y="8"/>
                  </a:cubicBezTo>
                  <a:lnTo>
                    <a:pt x="296" y="226"/>
                  </a:lnTo>
                  <a:cubicBezTo>
                    <a:pt x="83" y="272"/>
                    <a:pt x="0" y="534"/>
                    <a:pt x="148" y="695"/>
                  </a:cubicBezTo>
                  <a:lnTo>
                    <a:pt x="2325" y="3049"/>
                  </a:lnTo>
                  <a:cubicBezTo>
                    <a:pt x="2372" y="3099"/>
                    <a:pt x="2434" y="3130"/>
                    <a:pt x="2502" y="3138"/>
                  </a:cubicBezTo>
                  <a:lnTo>
                    <a:pt x="4608" y="3372"/>
                  </a:lnTo>
                  <a:cubicBezTo>
                    <a:pt x="4619" y="3373"/>
                    <a:pt x="4628" y="3374"/>
                    <a:pt x="4639" y="3374"/>
                  </a:cubicBezTo>
                  <a:cubicBezTo>
                    <a:pt x="4901" y="3374"/>
                    <a:pt x="5022" y="3047"/>
                    <a:pt x="4823" y="2876"/>
                  </a:cubicBezTo>
                  <a:lnTo>
                    <a:pt x="1548" y="69"/>
                  </a:lnTo>
                  <a:cubicBezTo>
                    <a:pt x="1497" y="25"/>
                    <a:pt x="1432" y="1"/>
                    <a:pt x="136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12;p38">
              <a:extLst>
                <a:ext uri="{FF2B5EF4-FFF2-40B4-BE49-F238E27FC236}">
                  <a16:creationId xmlns:a16="http://schemas.microsoft.com/office/drawing/2014/main" id="{AAF265AF-EEEF-4A29-A89E-EE3827DC1628}"/>
                </a:ext>
              </a:extLst>
            </p:cNvPr>
            <p:cNvSpPr/>
            <p:nvPr/>
          </p:nvSpPr>
          <p:spPr>
            <a:xfrm>
              <a:off x="3353000" y="3574150"/>
              <a:ext cx="107075" cy="70225"/>
            </a:xfrm>
            <a:custGeom>
              <a:avLst/>
              <a:gdLst/>
              <a:ahLst/>
              <a:cxnLst/>
              <a:rect l="l" t="t" r="r" b="b"/>
              <a:pathLst>
                <a:path w="4283" h="2809" extrusionOk="0">
                  <a:moveTo>
                    <a:pt x="1008" y="1"/>
                  </a:moveTo>
                  <a:lnTo>
                    <a:pt x="0" y="219"/>
                  </a:lnTo>
                  <a:lnTo>
                    <a:pt x="2177" y="2573"/>
                  </a:lnTo>
                  <a:lnTo>
                    <a:pt x="4282" y="2808"/>
                  </a:lnTo>
                  <a:lnTo>
                    <a:pt x="10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13;p38">
              <a:extLst>
                <a:ext uri="{FF2B5EF4-FFF2-40B4-BE49-F238E27FC236}">
                  <a16:creationId xmlns:a16="http://schemas.microsoft.com/office/drawing/2014/main" id="{F9EF2BCE-B305-44B5-AA8B-878788A0C0EE}"/>
                </a:ext>
              </a:extLst>
            </p:cNvPr>
            <p:cNvSpPr/>
            <p:nvPr/>
          </p:nvSpPr>
          <p:spPr>
            <a:xfrm>
              <a:off x="3344075" y="3567075"/>
              <a:ext cx="125575" cy="84350"/>
            </a:xfrm>
            <a:custGeom>
              <a:avLst/>
              <a:gdLst/>
              <a:ahLst/>
              <a:cxnLst/>
              <a:rect l="l" t="t" r="r" b="b"/>
              <a:pathLst>
                <a:path w="5023" h="3374" extrusionOk="0">
                  <a:moveTo>
                    <a:pt x="1287" y="589"/>
                  </a:moveTo>
                  <a:lnTo>
                    <a:pt x="3759" y="2709"/>
                  </a:lnTo>
                  <a:lnTo>
                    <a:pt x="2671" y="2587"/>
                  </a:lnTo>
                  <a:lnTo>
                    <a:pt x="900" y="674"/>
                  </a:lnTo>
                  <a:lnTo>
                    <a:pt x="1287" y="589"/>
                  </a:lnTo>
                  <a:close/>
                  <a:moveTo>
                    <a:pt x="1366" y="1"/>
                  </a:moveTo>
                  <a:cubicBezTo>
                    <a:pt x="1346" y="1"/>
                    <a:pt x="1325" y="3"/>
                    <a:pt x="1305" y="8"/>
                  </a:cubicBezTo>
                  <a:lnTo>
                    <a:pt x="297" y="226"/>
                  </a:lnTo>
                  <a:cubicBezTo>
                    <a:pt x="83" y="272"/>
                    <a:pt x="1" y="534"/>
                    <a:pt x="149" y="695"/>
                  </a:cubicBezTo>
                  <a:lnTo>
                    <a:pt x="2326" y="3049"/>
                  </a:lnTo>
                  <a:cubicBezTo>
                    <a:pt x="2372" y="3099"/>
                    <a:pt x="2435" y="3130"/>
                    <a:pt x="2503" y="3138"/>
                  </a:cubicBezTo>
                  <a:lnTo>
                    <a:pt x="4609" y="3372"/>
                  </a:lnTo>
                  <a:cubicBezTo>
                    <a:pt x="4619" y="3373"/>
                    <a:pt x="4630" y="3374"/>
                    <a:pt x="4639" y="3374"/>
                  </a:cubicBezTo>
                  <a:cubicBezTo>
                    <a:pt x="4902" y="3374"/>
                    <a:pt x="5023" y="3047"/>
                    <a:pt x="4824" y="2876"/>
                  </a:cubicBezTo>
                  <a:lnTo>
                    <a:pt x="1549" y="69"/>
                  </a:lnTo>
                  <a:cubicBezTo>
                    <a:pt x="1498" y="25"/>
                    <a:pt x="1433" y="1"/>
                    <a:pt x="13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14;p38">
              <a:extLst>
                <a:ext uri="{FF2B5EF4-FFF2-40B4-BE49-F238E27FC236}">
                  <a16:creationId xmlns:a16="http://schemas.microsoft.com/office/drawing/2014/main" id="{B976FC26-8AFF-4357-A535-7138D7B99DCE}"/>
                </a:ext>
              </a:extLst>
            </p:cNvPr>
            <p:cNvSpPr/>
            <p:nvPr/>
          </p:nvSpPr>
          <p:spPr>
            <a:xfrm>
              <a:off x="3296300" y="3565375"/>
              <a:ext cx="114075" cy="84825"/>
            </a:xfrm>
            <a:custGeom>
              <a:avLst/>
              <a:gdLst/>
              <a:ahLst/>
              <a:cxnLst/>
              <a:rect l="l" t="t" r="r" b="b"/>
              <a:pathLst>
                <a:path w="4563" h="3393" extrusionOk="0">
                  <a:moveTo>
                    <a:pt x="1" y="1"/>
                  </a:moveTo>
                  <a:lnTo>
                    <a:pt x="2457" y="3159"/>
                  </a:lnTo>
                  <a:lnTo>
                    <a:pt x="3276" y="3393"/>
                  </a:lnTo>
                  <a:lnTo>
                    <a:pt x="4562" y="3159"/>
                  </a:lnTo>
                  <a:lnTo>
                    <a:pt x="15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15;p38">
              <a:extLst>
                <a:ext uri="{FF2B5EF4-FFF2-40B4-BE49-F238E27FC236}">
                  <a16:creationId xmlns:a16="http://schemas.microsoft.com/office/drawing/2014/main" id="{525D58C1-00B0-481C-B4EB-C6A1F8DB178A}"/>
                </a:ext>
              </a:extLst>
            </p:cNvPr>
            <p:cNvSpPr/>
            <p:nvPr/>
          </p:nvSpPr>
          <p:spPr>
            <a:xfrm>
              <a:off x="3287125" y="3558325"/>
              <a:ext cx="132250" cy="98950"/>
            </a:xfrm>
            <a:custGeom>
              <a:avLst/>
              <a:gdLst/>
              <a:ahLst/>
              <a:cxnLst/>
              <a:rect l="l" t="t" r="r" b="b"/>
              <a:pathLst>
                <a:path w="5290" h="3958" extrusionOk="0">
                  <a:moveTo>
                    <a:pt x="1768" y="566"/>
                  </a:moveTo>
                  <a:lnTo>
                    <a:pt x="4360" y="3258"/>
                  </a:lnTo>
                  <a:lnTo>
                    <a:pt x="3658" y="3385"/>
                  </a:lnTo>
                  <a:lnTo>
                    <a:pt x="2990" y="3194"/>
                  </a:lnTo>
                  <a:lnTo>
                    <a:pt x="946" y="566"/>
                  </a:lnTo>
                  <a:close/>
                  <a:moveTo>
                    <a:pt x="368" y="0"/>
                  </a:moveTo>
                  <a:cubicBezTo>
                    <a:pt x="132" y="0"/>
                    <a:pt x="0" y="271"/>
                    <a:pt x="144" y="457"/>
                  </a:cubicBezTo>
                  <a:lnTo>
                    <a:pt x="2601" y="3614"/>
                  </a:lnTo>
                  <a:cubicBezTo>
                    <a:pt x="2637" y="3662"/>
                    <a:pt x="2688" y="3697"/>
                    <a:pt x="2746" y="3713"/>
                  </a:cubicBezTo>
                  <a:lnTo>
                    <a:pt x="3565" y="3947"/>
                  </a:lnTo>
                  <a:cubicBezTo>
                    <a:pt x="3590" y="3953"/>
                    <a:pt x="3616" y="3957"/>
                    <a:pt x="3643" y="3957"/>
                  </a:cubicBezTo>
                  <a:cubicBezTo>
                    <a:pt x="3660" y="3957"/>
                    <a:pt x="3676" y="3955"/>
                    <a:pt x="3694" y="3953"/>
                  </a:cubicBezTo>
                  <a:lnTo>
                    <a:pt x="4979" y="3719"/>
                  </a:lnTo>
                  <a:cubicBezTo>
                    <a:pt x="5202" y="3678"/>
                    <a:pt x="5289" y="3407"/>
                    <a:pt x="5133" y="3244"/>
                  </a:cubicBezTo>
                  <a:lnTo>
                    <a:pt x="2093" y="86"/>
                  </a:lnTo>
                  <a:cubicBezTo>
                    <a:pt x="2038" y="32"/>
                    <a:pt x="1966" y="0"/>
                    <a:pt x="18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16;p38">
              <a:extLst>
                <a:ext uri="{FF2B5EF4-FFF2-40B4-BE49-F238E27FC236}">
                  <a16:creationId xmlns:a16="http://schemas.microsoft.com/office/drawing/2014/main" id="{7381358E-1825-4010-A428-E446F41F43B0}"/>
                </a:ext>
              </a:extLst>
            </p:cNvPr>
            <p:cNvSpPr/>
            <p:nvPr/>
          </p:nvSpPr>
          <p:spPr>
            <a:xfrm>
              <a:off x="3229050" y="3579625"/>
              <a:ext cx="76050" cy="58875"/>
            </a:xfrm>
            <a:custGeom>
              <a:avLst/>
              <a:gdLst/>
              <a:ahLst/>
              <a:cxnLst/>
              <a:rect l="l" t="t" r="r" b="b"/>
              <a:pathLst>
                <a:path w="3042" h="2355" extrusionOk="0">
                  <a:moveTo>
                    <a:pt x="864" y="0"/>
                  </a:moveTo>
                  <a:lnTo>
                    <a:pt x="1" y="249"/>
                  </a:lnTo>
                  <a:lnTo>
                    <a:pt x="1053" y="2238"/>
                  </a:lnTo>
                  <a:lnTo>
                    <a:pt x="3042" y="2354"/>
                  </a:lnTo>
                  <a:lnTo>
                    <a:pt x="86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17;p38">
              <a:extLst>
                <a:ext uri="{FF2B5EF4-FFF2-40B4-BE49-F238E27FC236}">
                  <a16:creationId xmlns:a16="http://schemas.microsoft.com/office/drawing/2014/main" id="{6EC27231-4FEC-4E1F-AFA9-2FEE8F057587}"/>
                </a:ext>
              </a:extLst>
            </p:cNvPr>
            <p:cNvSpPr/>
            <p:nvPr/>
          </p:nvSpPr>
          <p:spPr>
            <a:xfrm>
              <a:off x="3220700" y="3572575"/>
              <a:ext cx="93800" cy="73050"/>
            </a:xfrm>
            <a:custGeom>
              <a:avLst/>
              <a:gdLst/>
              <a:ahLst/>
              <a:cxnLst/>
              <a:rect l="l" t="t" r="r" b="b"/>
              <a:pathLst>
                <a:path w="3752" h="2922" extrusionOk="0">
                  <a:moveTo>
                    <a:pt x="1109" y="602"/>
                  </a:moveTo>
                  <a:lnTo>
                    <a:pt x="2691" y="2314"/>
                  </a:lnTo>
                  <a:lnTo>
                    <a:pt x="1563" y="2247"/>
                  </a:lnTo>
                  <a:lnTo>
                    <a:pt x="748" y="706"/>
                  </a:lnTo>
                  <a:lnTo>
                    <a:pt x="1109" y="602"/>
                  </a:lnTo>
                  <a:close/>
                  <a:moveTo>
                    <a:pt x="1198" y="1"/>
                  </a:moveTo>
                  <a:cubicBezTo>
                    <a:pt x="1172" y="1"/>
                    <a:pt x="1146" y="4"/>
                    <a:pt x="1120" y="12"/>
                  </a:cubicBezTo>
                  <a:lnTo>
                    <a:pt x="255" y="261"/>
                  </a:lnTo>
                  <a:cubicBezTo>
                    <a:pt x="84" y="311"/>
                    <a:pt x="0" y="506"/>
                    <a:pt x="85" y="665"/>
                  </a:cubicBezTo>
                  <a:lnTo>
                    <a:pt x="1137" y="2653"/>
                  </a:lnTo>
                  <a:cubicBezTo>
                    <a:pt x="1184" y="2740"/>
                    <a:pt x="1272" y="2797"/>
                    <a:pt x="1371" y="2803"/>
                  </a:cubicBezTo>
                  <a:lnTo>
                    <a:pt x="3358" y="2919"/>
                  </a:lnTo>
                  <a:lnTo>
                    <a:pt x="3376" y="2919"/>
                  </a:lnTo>
                  <a:lnTo>
                    <a:pt x="3376" y="2921"/>
                  </a:lnTo>
                  <a:cubicBezTo>
                    <a:pt x="3623" y="2921"/>
                    <a:pt x="3752" y="2627"/>
                    <a:pt x="3583" y="2445"/>
                  </a:cubicBezTo>
                  <a:lnTo>
                    <a:pt x="1405" y="91"/>
                  </a:lnTo>
                  <a:cubicBezTo>
                    <a:pt x="1351" y="32"/>
                    <a:pt x="1276" y="1"/>
                    <a:pt x="11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459130268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E5C73-D3DB-4A4B-AFD2-866FF7DD8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 </a:t>
            </a:r>
            <a:r>
              <a:rPr lang="en-QA" dirty="0"/>
              <a:t>Access Control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64C134-5D6C-4F10-A147-903E4A03DC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6624" y="970241"/>
            <a:ext cx="7784459" cy="3573838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b="1" dirty="0"/>
              <a:t>The first layer of defense.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b="1" dirty="0"/>
              <a:t>Policies for accessing files.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b="1" dirty="0"/>
              <a:t>Restricts ransomware.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2000" b="1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B775133-F70C-4E8E-AE28-C723982062F3}"/>
              </a:ext>
            </a:extLst>
          </p:cNvPr>
          <p:cNvGrpSpPr/>
          <p:nvPr/>
        </p:nvGrpSpPr>
        <p:grpSpPr>
          <a:xfrm>
            <a:off x="5528657" y="2038206"/>
            <a:ext cx="2756784" cy="2260472"/>
            <a:chOff x="3902050" y="1314599"/>
            <a:chExt cx="4279065" cy="3536733"/>
          </a:xfrm>
        </p:grpSpPr>
        <p:sp>
          <p:nvSpPr>
            <p:cNvPr id="6" name="Google Shape;530;p34">
              <a:extLst>
                <a:ext uri="{FF2B5EF4-FFF2-40B4-BE49-F238E27FC236}">
                  <a16:creationId xmlns:a16="http://schemas.microsoft.com/office/drawing/2014/main" id="{B1C815A5-7499-4DE4-A1C6-4897C0A500B5}"/>
                </a:ext>
              </a:extLst>
            </p:cNvPr>
            <p:cNvSpPr/>
            <p:nvPr/>
          </p:nvSpPr>
          <p:spPr>
            <a:xfrm>
              <a:off x="3902050" y="1314599"/>
              <a:ext cx="4279065" cy="3330852"/>
            </a:xfrm>
            <a:custGeom>
              <a:avLst/>
              <a:gdLst/>
              <a:ahLst/>
              <a:cxnLst/>
              <a:rect l="l" t="t" r="r" b="b"/>
              <a:pathLst>
                <a:path w="209681" h="163217" extrusionOk="0">
                  <a:moveTo>
                    <a:pt x="126215" y="0"/>
                  </a:moveTo>
                  <a:cubicBezTo>
                    <a:pt x="125383" y="0"/>
                    <a:pt x="124543" y="14"/>
                    <a:pt x="123697" y="42"/>
                  </a:cubicBezTo>
                  <a:cubicBezTo>
                    <a:pt x="87871" y="1241"/>
                    <a:pt x="57324" y="25234"/>
                    <a:pt x="32056" y="44028"/>
                  </a:cubicBezTo>
                  <a:cubicBezTo>
                    <a:pt x="6790" y="62820"/>
                    <a:pt x="0" y="92011"/>
                    <a:pt x="14709" y="114804"/>
                  </a:cubicBezTo>
                  <a:cubicBezTo>
                    <a:pt x="29416" y="137597"/>
                    <a:pt x="52798" y="127999"/>
                    <a:pt x="82590" y="142793"/>
                  </a:cubicBezTo>
                  <a:cubicBezTo>
                    <a:pt x="107746" y="155286"/>
                    <a:pt x="115695" y="163217"/>
                    <a:pt x="137537" y="163217"/>
                  </a:cubicBezTo>
                  <a:cubicBezTo>
                    <a:pt x="141563" y="163217"/>
                    <a:pt x="146062" y="162947"/>
                    <a:pt x="151227" y="162387"/>
                  </a:cubicBezTo>
                  <a:cubicBezTo>
                    <a:pt x="184414" y="158788"/>
                    <a:pt x="209680" y="122000"/>
                    <a:pt x="205910" y="82814"/>
                  </a:cubicBezTo>
                  <a:cubicBezTo>
                    <a:pt x="202138" y="43628"/>
                    <a:pt x="182150" y="23634"/>
                    <a:pt x="182150" y="23634"/>
                  </a:cubicBezTo>
                  <a:cubicBezTo>
                    <a:pt x="182150" y="23634"/>
                    <a:pt x="160581" y="0"/>
                    <a:pt x="126215" y="0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" name="Google Shape;531;p34">
              <a:extLst>
                <a:ext uri="{FF2B5EF4-FFF2-40B4-BE49-F238E27FC236}">
                  <a16:creationId xmlns:a16="http://schemas.microsoft.com/office/drawing/2014/main" id="{8BBF4F94-77A6-4728-BDCB-A51D2D4AC363}"/>
                </a:ext>
              </a:extLst>
            </p:cNvPr>
            <p:cNvGrpSpPr/>
            <p:nvPr/>
          </p:nvGrpSpPr>
          <p:grpSpPr>
            <a:xfrm>
              <a:off x="6025569" y="1547598"/>
              <a:ext cx="1524512" cy="3199926"/>
              <a:chOff x="5431588" y="1307171"/>
              <a:chExt cx="1423580" cy="2988072"/>
            </a:xfrm>
          </p:grpSpPr>
          <p:sp>
            <p:nvSpPr>
              <p:cNvPr id="59" name="Google Shape;532;p34">
                <a:extLst>
                  <a:ext uri="{FF2B5EF4-FFF2-40B4-BE49-F238E27FC236}">
                    <a16:creationId xmlns:a16="http://schemas.microsoft.com/office/drawing/2014/main" id="{8D7A5F89-485C-44CD-A908-1EE6CA6D5F42}"/>
                  </a:ext>
                </a:extLst>
              </p:cNvPr>
              <p:cNvSpPr/>
              <p:nvPr/>
            </p:nvSpPr>
            <p:spPr>
              <a:xfrm>
                <a:off x="5536047" y="1312545"/>
                <a:ext cx="1313785" cy="2977344"/>
              </a:xfrm>
              <a:custGeom>
                <a:avLst/>
                <a:gdLst/>
                <a:ahLst/>
                <a:cxnLst/>
                <a:rect l="l" t="t" r="r" b="b"/>
                <a:pathLst>
                  <a:path w="68947" h="156250" extrusionOk="0">
                    <a:moveTo>
                      <a:pt x="145" y="0"/>
                    </a:moveTo>
                    <a:cubicBezTo>
                      <a:pt x="65" y="0"/>
                      <a:pt x="0" y="64"/>
                      <a:pt x="0" y="145"/>
                    </a:cubicBezTo>
                    <a:lnTo>
                      <a:pt x="0" y="156105"/>
                    </a:lnTo>
                    <a:cubicBezTo>
                      <a:pt x="0" y="156185"/>
                      <a:pt x="65" y="156249"/>
                      <a:pt x="145" y="156249"/>
                    </a:cubicBezTo>
                    <a:lnTo>
                      <a:pt x="63378" y="156249"/>
                    </a:lnTo>
                    <a:cubicBezTo>
                      <a:pt x="66452" y="156249"/>
                      <a:pt x="68946" y="153757"/>
                      <a:pt x="68946" y="150682"/>
                    </a:cubicBezTo>
                    <a:lnTo>
                      <a:pt x="68946" y="5305"/>
                    </a:lnTo>
                    <a:cubicBezTo>
                      <a:pt x="68946" y="2375"/>
                      <a:pt x="66570" y="0"/>
                      <a:pt x="6364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533;p34">
                <a:extLst>
                  <a:ext uri="{FF2B5EF4-FFF2-40B4-BE49-F238E27FC236}">
                    <a16:creationId xmlns:a16="http://schemas.microsoft.com/office/drawing/2014/main" id="{96060612-9E0F-4DDA-8A84-3C539A2BBBEA}"/>
                  </a:ext>
                </a:extLst>
              </p:cNvPr>
              <p:cNvSpPr/>
              <p:nvPr/>
            </p:nvSpPr>
            <p:spPr>
              <a:xfrm>
                <a:off x="5530674" y="1307171"/>
                <a:ext cx="1324494" cy="2988072"/>
              </a:xfrm>
              <a:custGeom>
                <a:avLst/>
                <a:gdLst/>
                <a:ahLst/>
                <a:cxnLst/>
                <a:rect l="l" t="t" r="r" b="b"/>
                <a:pathLst>
                  <a:path w="69509" h="156813" extrusionOk="0">
                    <a:moveTo>
                      <a:pt x="64778" y="564"/>
                    </a:moveTo>
                    <a:cubicBezTo>
                      <a:pt x="67077" y="564"/>
                      <a:pt x="68947" y="2433"/>
                      <a:pt x="68947" y="4732"/>
                    </a:cubicBezTo>
                    <a:lnTo>
                      <a:pt x="68947" y="152083"/>
                    </a:lnTo>
                    <a:cubicBezTo>
                      <a:pt x="68947" y="154380"/>
                      <a:pt x="67077" y="156250"/>
                      <a:pt x="64778" y="156250"/>
                    </a:cubicBezTo>
                    <a:lnTo>
                      <a:pt x="4731" y="156250"/>
                    </a:lnTo>
                    <a:cubicBezTo>
                      <a:pt x="2432" y="156250"/>
                      <a:pt x="562" y="154380"/>
                      <a:pt x="562" y="152083"/>
                    </a:cubicBezTo>
                    <a:lnTo>
                      <a:pt x="562" y="4732"/>
                    </a:lnTo>
                    <a:cubicBezTo>
                      <a:pt x="562" y="2433"/>
                      <a:pt x="2432" y="564"/>
                      <a:pt x="4731" y="564"/>
                    </a:cubicBezTo>
                    <a:close/>
                    <a:moveTo>
                      <a:pt x="4731" y="1"/>
                    </a:moveTo>
                    <a:cubicBezTo>
                      <a:pt x="2123" y="1"/>
                      <a:pt x="1" y="2123"/>
                      <a:pt x="1" y="4732"/>
                    </a:cubicBezTo>
                    <a:lnTo>
                      <a:pt x="1" y="152083"/>
                    </a:lnTo>
                    <a:cubicBezTo>
                      <a:pt x="1" y="154691"/>
                      <a:pt x="2123" y="156813"/>
                      <a:pt x="4731" y="156813"/>
                    </a:cubicBezTo>
                    <a:lnTo>
                      <a:pt x="64778" y="156813"/>
                    </a:lnTo>
                    <a:cubicBezTo>
                      <a:pt x="67386" y="156813"/>
                      <a:pt x="69508" y="154691"/>
                      <a:pt x="69508" y="152083"/>
                    </a:cubicBezTo>
                    <a:lnTo>
                      <a:pt x="69508" y="4732"/>
                    </a:lnTo>
                    <a:cubicBezTo>
                      <a:pt x="69508" y="2123"/>
                      <a:pt x="67386" y="1"/>
                      <a:pt x="64778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534;p34">
                <a:extLst>
                  <a:ext uri="{FF2B5EF4-FFF2-40B4-BE49-F238E27FC236}">
                    <a16:creationId xmlns:a16="http://schemas.microsoft.com/office/drawing/2014/main" id="{6BEDDA47-C5D4-433E-A4AA-0CA57235E884}"/>
                  </a:ext>
                </a:extLst>
              </p:cNvPr>
              <p:cNvSpPr/>
              <p:nvPr/>
            </p:nvSpPr>
            <p:spPr>
              <a:xfrm>
                <a:off x="6788418" y="1565043"/>
                <a:ext cx="35004" cy="268733"/>
              </a:xfrm>
              <a:custGeom>
                <a:avLst/>
                <a:gdLst/>
                <a:ahLst/>
                <a:cxnLst/>
                <a:rect l="l" t="t" r="r" b="b"/>
                <a:pathLst>
                  <a:path w="1837" h="14103" extrusionOk="0">
                    <a:moveTo>
                      <a:pt x="919" y="1"/>
                    </a:moveTo>
                    <a:cubicBezTo>
                      <a:pt x="416" y="1"/>
                      <a:pt x="8" y="403"/>
                      <a:pt x="0" y="906"/>
                    </a:cubicBezTo>
                    <a:lnTo>
                      <a:pt x="0" y="13185"/>
                    </a:lnTo>
                    <a:cubicBezTo>
                      <a:pt x="0" y="13691"/>
                      <a:pt x="412" y="14103"/>
                      <a:pt x="919" y="14103"/>
                    </a:cubicBezTo>
                    <a:cubicBezTo>
                      <a:pt x="1425" y="14103"/>
                      <a:pt x="1837" y="13691"/>
                      <a:pt x="1837" y="13184"/>
                    </a:cubicBezTo>
                    <a:lnTo>
                      <a:pt x="1837" y="906"/>
                    </a:lnTo>
                    <a:cubicBezTo>
                      <a:pt x="1829" y="403"/>
                      <a:pt x="1421" y="1"/>
                      <a:pt x="91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535;p34">
                <a:extLst>
                  <a:ext uri="{FF2B5EF4-FFF2-40B4-BE49-F238E27FC236}">
                    <a16:creationId xmlns:a16="http://schemas.microsoft.com/office/drawing/2014/main" id="{CC1C01CA-6F9C-4B0A-B9D8-E09B1FDB3A2D}"/>
                  </a:ext>
                </a:extLst>
              </p:cNvPr>
              <p:cNvSpPr/>
              <p:nvPr/>
            </p:nvSpPr>
            <p:spPr>
              <a:xfrm>
                <a:off x="6788418" y="1885033"/>
                <a:ext cx="35004" cy="165512"/>
              </a:xfrm>
              <a:custGeom>
                <a:avLst/>
                <a:gdLst/>
                <a:ahLst/>
                <a:cxnLst/>
                <a:rect l="l" t="t" r="r" b="b"/>
                <a:pathLst>
                  <a:path w="1837" h="8686" extrusionOk="0">
                    <a:moveTo>
                      <a:pt x="919" y="0"/>
                    </a:moveTo>
                    <a:cubicBezTo>
                      <a:pt x="416" y="0"/>
                      <a:pt x="8" y="403"/>
                      <a:pt x="0" y="906"/>
                    </a:cubicBezTo>
                    <a:lnTo>
                      <a:pt x="0" y="7767"/>
                    </a:lnTo>
                    <a:cubicBezTo>
                      <a:pt x="0" y="8274"/>
                      <a:pt x="412" y="8686"/>
                      <a:pt x="919" y="8686"/>
                    </a:cubicBezTo>
                    <a:cubicBezTo>
                      <a:pt x="1425" y="8684"/>
                      <a:pt x="1837" y="8274"/>
                      <a:pt x="1837" y="7767"/>
                    </a:cubicBezTo>
                    <a:lnTo>
                      <a:pt x="1837" y="906"/>
                    </a:lnTo>
                    <a:cubicBezTo>
                      <a:pt x="1829" y="403"/>
                      <a:pt x="1421" y="0"/>
                      <a:pt x="919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536;p34">
                <a:extLst>
                  <a:ext uri="{FF2B5EF4-FFF2-40B4-BE49-F238E27FC236}">
                    <a16:creationId xmlns:a16="http://schemas.microsoft.com/office/drawing/2014/main" id="{5E459097-B4E3-49D5-9430-403EDD65CE43}"/>
                  </a:ext>
                </a:extLst>
              </p:cNvPr>
              <p:cNvSpPr/>
              <p:nvPr/>
            </p:nvSpPr>
            <p:spPr>
              <a:xfrm>
                <a:off x="5436923" y="1312545"/>
                <a:ext cx="1313766" cy="2977344"/>
              </a:xfrm>
              <a:custGeom>
                <a:avLst/>
                <a:gdLst/>
                <a:ahLst/>
                <a:cxnLst/>
                <a:rect l="l" t="t" r="r" b="b"/>
                <a:pathLst>
                  <a:path w="68946" h="156250" extrusionOk="0">
                    <a:moveTo>
                      <a:pt x="4728" y="0"/>
                    </a:moveTo>
                    <a:cubicBezTo>
                      <a:pt x="2118" y="0"/>
                      <a:pt x="0" y="2118"/>
                      <a:pt x="0" y="4730"/>
                    </a:cubicBezTo>
                    <a:lnTo>
                      <a:pt x="0" y="151516"/>
                    </a:lnTo>
                    <a:cubicBezTo>
                      <a:pt x="0" y="154130"/>
                      <a:pt x="2119" y="156249"/>
                      <a:pt x="4734" y="156249"/>
                    </a:cubicBezTo>
                    <a:lnTo>
                      <a:pt x="63850" y="156249"/>
                    </a:lnTo>
                    <a:cubicBezTo>
                      <a:pt x="66663" y="156249"/>
                      <a:pt x="68946" y="153968"/>
                      <a:pt x="68946" y="151153"/>
                    </a:cubicBezTo>
                    <a:lnTo>
                      <a:pt x="68946" y="4485"/>
                    </a:lnTo>
                    <a:cubicBezTo>
                      <a:pt x="68946" y="2009"/>
                      <a:pt x="66938" y="0"/>
                      <a:pt x="64461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537;p34">
                <a:extLst>
                  <a:ext uri="{FF2B5EF4-FFF2-40B4-BE49-F238E27FC236}">
                    <a16:creationId xmlns:a16="http://schemas.microsoft.com/office/drawing/2014/main" id="{B4EFC462-50AF-4F64-AA99-3ED6CA739104}"/>
                  </a:ext>
                </a:extLst>
              </p:cNvPr>
              <p:cNvSpPr/>
              <p:nvPr/>
            </p:nvSpPr>
            <p:spPr>
              <a:xfrm>
                <a:off x="5431588" y="1307171"/>
                <a:ext cx="1324475" cy="2988072"/>
              </a:xfrm>
              <a:custGeom>
                <a:avLst/>
                <a:gdLst/>
                <a:ahLst/>
                <a:cxnLst/>
                <a:rect l="l" t="t" r="r" b="b"/>
                <a:pathLst>
                  <a:path w="69508" h="156813" extrusionOk="0">
                    <a:moveTo>
                      <a:pt x="64778" y="564"/>
                    </a:moveTo>
                    <a:cubicBezTo>
                      <a:pt x="67075" y="564"/>
                      <a:pt x="68944" y="2433"/>
                      <a:pt x="68944" y="4732"/>
                    </a:cubicBezTo>
                    <a:lnTo>
                      <a:pt x="68944" y="152083"/>
                    </a:lnTo>
                    <a:cubicBezTo>
                      <a:pt x="68944" y="154380"/>
                      <a:pt x="67075" y="156250"/>
                      <a:pt x="64778" y="156250"/>
                    </a:cubicBezTo>
                    <a:lnTo>
                      <a:pt x="4730" y="156250"/>
                    </a:lnTo>
                    <a:cubicBezTo>
                      <a:pt x="2431" y="156250"/>
                      <a:pt x="562" y="154380"/>
                      <a:pt x="562" y="152083"/>
                    </a:cubicBezTo>
                    <a:lnTo>
                      <a:pt x="562" y="4732"/>
                    </a:lnTo>
                    <a:cubicBezTo>
                      <a:pt x="562" y="2433"/>
                      <a:pt x="2431" y="564"/>
                      <a:pt x="4730" y="564"/>
                    </a:cubicBezTo>
                    <a:close/>
                    <a:moveTo>
                      <a:pt x="4730" y="1"/>
                    </a:moveTo>
                    <a:cubicBezTo>
                      <a:pt x="2121" y="1"/>
                      <a:pt x="0" y="2123"/>
                      <a:pt x="0" y="4732"/>
                    </a:cubicBezTo>
                    <a:lnTo>
                      <a:pt x="0" y="152083"/>
                    </a:lnTo>
                    <a:cubicBezTo>
                      <a:pt x="0" y="154691"/>
                      <a:pt x="2121" y="156813"/>
                      <a:pt x="4730" y="156813"/>
                    </a:cubicBezTo>
                    <a:lnTo>
                      <a:pt x="64778" y="156813"/>
                    </a:lnTo>
                    <a:cubicBezTo>
                      <a:pt x="67385" y="156813"/>
                      <a:pt x="69507" y="154691"/>
                      <a:pt x="69507" y="152083"/>
                    </a:cubicBezTo>
                    <a:lnTo>
                      <a:pt x="69507" y="4732"/>
                    </a:lnTo>
                    <a:cubicBezTo>
                      <a:pt x="69507" y="2123"/>
                      <a:pt x="67385" y="1"/>
                      <a:pt x="64778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538;p34">
                <a:extLst>
                  <a:ext uri="{FF2B5EF4-FFF2-40B4-BE49-F238E27FC236}">
                    <a16:creationId xmlns:a16="http://schemas.microsoft.com/office/drawing/2014/main" id="{E748EEBE-0079-439D-BBC4-6E745D65E3FA}"/>
                  </a:ext>
                </a:extLst>
              </p:cNvPr>
              <p:cNvSpPr/>
              <p:nvPr/>
            </p:nvSpPr>
            <p:spPr>
              <a:xfrm>
                <a:off x="5524405" y="1510774"/>
                <a:ext cx="1138841" cy="2553675"/>
              </a:xfrm>
              <a:custGeom>
                <a:avLst/>
                <a:gdLst/>
                <a:ahLst/>
                <a:cxnLst/>
                <a:rect l="l" t="t" r="r" b="b"/>
                <a:pathLst>
                  <a:path w="59766" h="134016" extrusionOk="0">
                    <a:moveTo>
                      <a:pt x="0" y="0"/>
                    </a:moveTo>
                    <a:lnTo>
                      <a:pt x="0" y="134015"/>
                    </a:lnTo>
                    <a:lnTo>
                      <a:pt x="59765" y="134015"/>
                    </a:lnTo>
                    <a:lnTo>
                      <a:pt x="59765" y="0"/>
                    </a:ln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539;p34">
                <a:extLst>
                  <a:ext uri="{FF2B5EF4-FFF2-40B4-BE49-F238E27FC236}">
                    <a16:creationId xmlns:a16="http://schemas.microsoft.com/office/drawing/2014/main" id="{7970ED74-DB31-43CD-936E-BE2928138B2D}"/>
                  </a:ext>
                </a:extLst>
              </p:cNvPr>
              <p:cNvSpPr/>
              <p:nvPr/>
            </p:nvSpPr>
            <p:spPr>
              <a:xfrm>
                <a:off x="5908897" y="1413079"/>
                <a:ext cx="334834" cy="32146"/>
              </a:xfrm>
              <a:custGeom>
                <a:avLst/>
                <a:gdLst/>
                <a:ahLst/>
                <a:cxnLst/>
                <a:rect l="l" t="t" r="r" b="b"/>
                <a:pathLst>
                  <a:path w="17572" h="1687" extrusionOk="0">
                    <a:moveTo>
                      <a:pt x="831" y="1"/>
                    </a:moveTo>
                    <a:cubicBezTo>
                      <a:pt x="371" y="8"/>
                      <a:pt x="0" y="383"/>
                      <a:pt x="0" y="844"/>
                    </a:cubicBezTo>
                    <a:cubicBezTo>
                      <a:pt x="0" y="1305"/>
                      <a:pt x="371" y="1680"/>
                      <a:pt x="831" y="1687"/>
                    </a:cubicBezTo>
                    <a:lnTo>
                      <a:pt x="16742" y="1687"/>
                    </a:lnTo>
                    <a:cubicBezTo>
                      <a:pt x="17203" y="1680"/>
                      <a:pt x="17572" y="1305"/>
                      <a:pt x="17572" y="844"/>
                    </a:cubicBezTo>
                    <a:cubicBezTo>
                      <a:pt x="17572" y="383"/>
                      <a:pt x="17203" y="8"/>
                      <a:pt x="1674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540;p34">
                <a:extLst>
                  <a:ext uri="{FF2B5EF4-FFF2-40B4-BE49-F238E27FC236}">
                    <a16:creationId xmlns:a16="http://schemas.microsoft.com/office/drawing/2014/main" id="{A0EB0EA0-3F8C-4016-9E86-FBB4FB3BB46B}"/>
                  </a:ext>
                </a:extLst>
              </p:cNvPr>
              <p:cNvSpPr/>
              <p:nvPr/>
            </p:nvSpPr>
            <p:spPr>
              <a:xfrm>
                <a:off x="5994701" y="4116888"/>
                <a:ext cx="58308" cy="75839"/>
              </a:xfrm>
              <a:custGeom>
                <a:avLst/>
                <a:gdLst/>
                <a:ahLst/>
                <a:cxnLst/>
                <a:rect l="l" t="t" r="r" b="b"/>
                <a:pathLst>
                  <a:path w="3060" h="3980" extrusionOk="0">
                    <a:moveTo>
                      <a:pt x="1531" y="1"/>
                    </a:moveTo>
                    <a:cubicBezTo>
                      <a:pt x="685" y="1"/>
                      <a:pt x="1" y="892"/>
                      <a:pt x="1" y="1990"/>
                    </a:cubicBezTo>
                    <a:cubicBezTo>
                      <a:pt x="1" y="3088"/>
                      <a:pt x="685" y="3979"/>
                      <a:pt x="1529" y="3979"/>
                    </a:cubicBezTo>
                    <a:cubicBezTo>
                      <a:pt x="2374" y="3979"/>
                      <a:pt x="3059" y="3088"/>
                      <a:pt x="3059" y="1990"/>
                    </a:cubicBezTo>
                    <a:cubicBezTo>
                      <a:pt x="3059" y="892"/>
                      <a:pt x="2375" y="1"/>
                      <a:pt x="1531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541;p34">
                <a:extLst>
                  <a:ext uri="{FF2B5EF4-FFF2-40B4-BE49-F238E27FC236}">
                    <a16:creationId xmlns:a16="http://schemas.microsoft.com/office/drawing/2014/main" id="{AE0CDC3A-2C4E-4383-8D40-05804F04963A}"/>
                  </a:ext>
                </a:extLst>
              </p:cNvPr>
              <p:cNvSpPr/>
              <p:nvPr/>
            </p:nvSpPr>
            <p:spPr>
              <a:xfrm>
                <a:off x="5896301" y="1685680"/>
                <a:ext cx="395010" cy="460597"/>
              </a:xfrm>
              <a:custGeom>
                <a:avLst/>
                <a:gdLst/>
                <a:ahLst/>
                <a:cxnLst/>
                <a:rect l="l" t="t" r="r" b="b"/>
                <a:pathLst>
                  <a:path w="20730" h="24172" extrusionOk="0">
                    <a:moveTo>
                      <a:pt x="10366" y="1"/>
                    </a:moveTo>
                    <a:cubicBezTo>
                      <a:pt x="7617" y="1"/>
                      <a:pt x="4980" y="1274"/>
                      <a:pt x="3036" y="3541"/>
                    </a:cubicBezTo>
                    <a:cubicBezTo>
                      <a:pt x="1093" y="5807"/>
                      <a:pt x="0" y="8881"/>
                      <a:pt x="0" y="12086"/>
                    </a:cubicBezTo>
                    <a:cubicBezTo>
                      <a:pt x="0" y="15291"/>
                      <a:pt x="1093" y="18366"/>
                      <a:pt x="3036" y="20632"/>
                    </a:cubicBezTo>
                    <a:cubicBezTo>
                      <a:pt x="4980" y="22899"/>
                      <a:pt x="7617" y="24172"/>
                      <a:pt x="10366" y="24172"/>
                    </a:cubicBezTo>
                    <a:cubicBezTo>
                      <a:pt x="13113" y="24172"/>
                      <a:pt x="15750" y="22899"/>
                      <a:pt x="17694" y="20632"/>
                    </a:cubicBezTo>
                    <a:cubicBezTo>
                      <a:pt x="19639" y="18366"/>
                      <a:pt x="20730" y="15291"/>
                      <a:pt x="20730" y="12086"/>
                    </a:cubicBezTo>
                    <a:cubicBezTo>
                      <a:pt x="20730" y="8881"/>
                      <a:pt x="19639" y="5807"/>
                      <a:pt x="17694" y="3541"/>
                    </a:cubicBezTo>
                    <a:cubicBezTo>
                      <a:pt x="15750" y="1274"/>
                      <a:pt x="13113" y="1"/>
                      <a:pt x="1036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542;p34">
                <a:extLst>
                  <a:ext uri="{FF2B5EF4-FFF2-40B4-BE49-F238E27FC236}">
                    <a16:creationId xmlns:a16="http://schemas.microsoft.com/office/drawing/2014/main" id="{101A56D2-3A22-4363-B543-B98A522EC9FA}"/>
                  </a:ext>
                </a:extLst>
              </p:cNvPr>
              <p:cNvSpPr/>
              <p:nvPr/>
            </p:nvSpPr>
            <p:spPr>
              <a:xfrm>
                <a:off x="6018806" y="1738157"/>
                <a:ext cx="150001" cy="174906"/>
              </a:xfrm>
              <a:custGeom>
                <a:avLst/>
                <a:gdLst/>
                <a:ahLst/>
                <a:cxnLst/>
                <a:rect l="l" t="t" r="r" b="b"/>
                <a:pathLst>
                  <a:path w="7872" h="9179" extrusionOk="0">
                    <a:moveTo>
                      <a:pt x="3937" y="1"/>
                    </a:moveTo>
                    <a:cubicBezTo>
                      <a:pt x="1762" y="1"/>
                      <a:pt x="0" y="2055"/>
                      <a:pt x="0" y="4590"/>
                    </a:cubicBezTo>
                    <a:cubicBezTo>
                      <a:pt x="0" y="7125"/>
                      <a:pt x="1762" y="9179"/>
                      <a:pt x="3937" y="9179"/>
                    </a:cubicBezTo>
                    <a:cubicBezTo>
                      <a:pt x="6110" y="9179"/>
                      <a:pt x="7872" y="7125"/>
                      <a:pt x="7872" y="4590"/>
                    </a:cubicBezTo>
                    <a:cubicBezTo>
                      <a:pt x="7872" y="2055"/>
                      <a:pt x="6110" y="1"/>
                      <a:pt x="3937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543;p34">
                <a:extLst>
                  <a:ext uri="{FF2B5EF4-FFF2-40B4-BE49-F238E27FC236}">
                    <a16:creationId xmlns:a16="http://schemas.microsoft.com/office/drawing/2014/main" id="{D9B2F6FF-183C-4228-AE3D-60DB70AE739C}"/>
                  </a:ext>
                </a:extLst>
              </p:cNvPr>
              <p:cNvSpPr/>
              <p:nvPr/>
            </p:nvSpPr>
            <p:spPr>
              <a:xfrm>
                <a:off x="6013432" y="1732803"/>
                <a:ext cx="160748" cy="185634"/>
              </a:xfrm>
              <a:custGeom>
                <a:avLst/>
                <a:gdLst/>
                <a:ahLst/>
                <a:cxnLst/>
                <a:rect l="l" t="t" r="r" b="b"/>
                <a:pathLst>
                  <a:path w="8436" h="9742" extrusionOk="0">
                    <a:moveTo>
                      <a:pt x="4219" y="562"/>
                    </a:moveTo>
                    <a:cubicBezTo>
                      <a:pt x="6234" y="562"/>
                      <a:pt x="7874" y="2494"/>
                      <a:pt x="7874" y="4871"/>
                    </a:cubicBezTo>
                    <a:cubicBezTo>
                      <a:pt x="7874" y="7247"/>
                      <a:pt x="6234" y="9180"/>
                      <a:pt x="4219" y="9180"/>
                    </a:cubicBezTo>
                    <a:cubicBezTo>
                      <a:pt x="2203" y="9180"/>
                      <a:pt x="562" y="7247"/>
                      <a:pt x="562" y="4871"/>
                    </a:cubicBezTo>
                    <a:cubicBezTo>
                      <a:pt x="562" y="2494"/>
                      <a:pt x="2203" y="562"/>
                      <a:pt x="4219" y="562"/>
                    </a:cubicBezTo>
                    <a:close/>
                    <a:moveTo>
                      <a:pt x="4219" y="0"/>
                    </a:moveTo>
                    <a:cubicBezTo>
                      <a:pt x="1892" y="0"/>
                      <a:pt x="1" y="2185"/>
                      <a:pt x="1" y="4871"/>
                    </a:cubicBezTo>
                    <a:cubicBezTo>
                      <a:pt x="1" y="7556"/>
                      <a:pt x="1892" y="9741"/>
                      <a:pt x="4219" y="9741"/>
                    </a:cubicBezTo>
                    <a:cubicBezTo>
                      <a:pt x="6544" y="9741"/>
                      <a:pt x="8435" y="7556"/>
                      <a:pt x="8435" y="4871"/>
                    </a:cubicBezTo>
                    <a:cubicBezTo>
                      <a:pt x="8435" y="2185"/>
                      <a:pt x="6544" y="0"/>
                      <a:pt x="4219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544;p34">
                <a:extLst>
                  <a:ext uri="{FF2B5EF4-FFF2-40B4-BE49-F238E27FC236}">
                    <a16:creationId xmlns:a16="http://schemas.microsoft.com/office/drawing/2014/main" id="{09B1143F-7634-4F58-9851-3297797799A3}"/>
                  </a:ext>
                </a:extLst>
              </p:cNvPr>
              <p:cNvSpPr/>
              <p:nvPr/>
            </p:nvSpPr>
            <p:spPr>
              <a:xfrm>
                <a:off x="5957544" y="1936386"/>
                <a:ext cx="272525" cy="209891"/>
              </a:xfrm>
              <a:custGeom>
                <a:avLst/>
                <a:gdLst/>
                <a:ahLst/>
                <a:cxnLst/>
                <a:rect l="l" t="t" r="r" b="b"/>
                <a:pathLst>
                  <a:path w="14302" h="11015" extrusionOk="0">
                    <a:moveTo>
                      <a:pt x="7152" y="1"/>
                    </a:moveTo>
                    <a:cubicBezTo>
                      <a:pt x="3202" y="1"/>
                      <a:pt x="1" y="3014"/>
                      <a:pt x="1" y="6731"/>
                    </a:cubicBezTo>
                    <a:cubicBezTo>
                      <a:pt x="4" y="7077"/>
                      <a:pt x="34" y="7421"/>
                      <a:pt x="93" y="7763"/>
                    </a:cubicBezTo>
                    <a:cubicBezTo>
                      <a:pt x="1945" y="9775"/>
                      <a:pt x="4421" y="11015"/>
                      <a:pt x="7152" y="11015"/>
                    </a:cubicBezTo>
                    <a:cubicBezTo>
                      <a:pt x="9882" y="11015"/>
                      <a:pt x="12358" y="9775"/>
                      <a:pt x="14209" y="7763"/>
                    </a:cubicBezTo>
                    <a:cubicBezTo>
                      <a:pt x="14268" y="7421"/>
                      <a:pt x="14298" y="7077"/>
                      <a:pt x="14301" y="6731"/>
                    </a:cubicBezTo>
                    <a:cubicBezTo>
                      <a:pt x="14301" y="3014"/>
                      <a:pt x="11100" y="1"/>
                      <a:pt x="7152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545;p34">
                <a:extLst>
                  <a:ext uri="{FF2B5EF4-FFF2-40B4-BE49-F238E27FC236}">
                    <a16:creationId xmlns:a16="http://schemas.microsoft.com/office/drawing/2014/main" id="{B60A4B98-35F6-4E53-816D-381252443F28}"/>
                  </a:ext>
                </a:extLst>
              </p:cNvPr>
              <p:cNvSpPr/>
              <p:nvPr/>
            </p:nvSpPr>
            <p:spPr>
              <a:xfrm>
                <a:off x="5952190" y="1931032"/>
                <a:ext cx="283234" cy="220619"/>
              </a:xfrm>
              <a:custGeom>
                <a:avLst/>
                <a:gdLst/>
                <a:ahLst/>
                <a:cxnLst/>
                <a:rect l="l" t="t" r="r" b="b"/>
                <a:pathLst>
                  <a:path w="14864" h="11578" extrusionOk="0">
                    <a:moveTo>
                      <a:pt x="7433" y="562"/>
                    </a:moveTo>
                    <a:cubicBezTo>
                      <a:pt x="11220" y="562"/>
                      <a:pt x="14302" y="3455"/>
                      <a:pt x="14302" y="7012"/>
                    </a:cubicBezTo>
                    <a:cubicBezTo>
                      <a:pt x="14299" y="7314"/>
                      <a:pt x="14274" y="7616"/>
                      <a:pt x="14226" y="7915"/>
                    </a:cubicBezTo>
                    <a:cubicBezTo>
                      <a:pt x="12358" y="9913"/>
                      <a:pt x="9949" y="11014"/>
                      <a:pt x="7433" y="11014"/>
                    </a:cubicBezTo>
                    <a:cubicBezTo>
                      <a:pt x="4917" y="11014"/>
                      <a:pt x="2506" y="9915"/>
                      <a:pt x="638" y="7915"/>
                    </a:cubicBezTo>
                    <a:cubicBezTo>
                      <a:pt x="590" y="7616"/>
                      <a:pt x="565" y="7314"/>
                      <a:pt x="563" y="7012"/>
                    </a:cubicBezTo>
                    <a:cubicBezTo>
                      <a:pt x="563" y="3455"/>
                      <a:pt x="3644" y="562"/>
                      <a:pt x="7433" y="562"/>
                    </a:cubicBezTo>
                    <a:close/>
                    <a:moveTo>
                      <a:pt x="7433" y="0"/>
                    </a:moveTo>
                    <a:cubicBezTo>
                      <a:pt x="3334" y="0"/>
                      <a:pt x="0" y="3146"/>
                      <a:pt x="0" y="7012"/>
                    </a:cubicBezTo>
                    <a:cubicBezTo>
                      <a:pt x="0" y="7345"/>
                      <a:pt x="31" y="7688"/>
                      <a:pt x="97" y="8089"/>
                    </a:cubicBezTo>
                    <a:cubicBezTo>
                      <a:pt x="105" y="8143"/>
                      <a:pt x="130" y="8194"/>
                      <a:pt x="167" y="8235"/>
                    </a:cubicBezTo>
                    <a:cubicBezTo>
                      <a:pt x="2152" y="10390"/>
                      <a:pt x="4732" y="11577"/>
                      <a:pt x="7433" y="11577"/>
                    </a:cubicBezTo>
                    <a:cubicBezTo>
                      <a:pt x="10134" y="11577"/>
                      <a:pt x="12714" y="10390"/>
                      <a:pt x="14697" y="8235"/>
                    </a:cubicBezTo>
                    <a:cubicBezTo>
                      <a:pt x="14734" y="8194"/>
                      <a:pt x="14759" y="8143"/>
                      <a:pt x="14767" y="8089"/>
                    </a:cubicBezTo>
                    <a:cubicBezTo>
                      <a:pt x="14833" y="7688"/>
                      <a:pt x="14864" y="7345"/>
                      <a:pt x="14864" y="7012"/>
                    </a:cubicBezTo>
                    <a:cubicBezTo>
                      <a:pt x="14864" y="3146"/>
                      <a:pt x="11530" y="0"/>
                      <a:pt x="7433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546;p34">
                <a:extLst>
                  <a:ext uri="{FF2B5EF4-FFF2-40B4-BE49-F238E27FC236}">
                    <a16:creationId xmlns:a16="http://schemas.microsoft.com/office/drawing/2014/main" id="{4142DA94-842B-4DBC-B92E-FF0B8F5D59E8}"/>
                  </a:ext>
                </a:extLst>
              </p:cNvPr>
              <p:cNvSpPr/>
              <p:nvPr/>
            </p:nvSpPr>
            <p:spPr>
              <a:xfrm>
                <a:off x="5807695" y="2262875"/>
                <a:ext cx="572222" cy="655835"/>
              </a:xfrm>
              <a:custGeom>
                <a:avLst/>
                <a:gdLst/>
                <a:ahLst/>
                <a:cxnLst/>
                <a:rect l="l" t="t" r="r" b="b"/>
                <a:pathLst>
                  <a:path w="30030" h="34418" extrusionOk="0">
                    <a:moveTo>
                      <a:pt x="15016" y="5228"/>
                    </a:moveTo>
                    <a:cubicBezTo>
                      <a:pt x="20632" y="5228"/>
                      <a:pt x="25203" y="10176"/>
                      <a:pt x="25203" y="16261"/>
                    </a:cubicBezTo>
                    <a:lnTo>
                      <a:pt x="25203" y="29190"/>
                    </a:lnTo>
                    <a:lnTo>
                      <a:pt x="4827" y="29190"/>
                    </a:lnTo>
                    <a:lnTo>
                      <a:pt x="4827" y="16261"/>
                    </a:lnTo>
                    <a:cubicBezTo>
                      <a:pt x="4827" y="10176"/>
                      <a:pt x="9398" y="5228"/>
                      <a:pt x="15016" y="5228"/>
                    </a:cubicBezTo>
                    <a:close/>
                    <a:moveTo>
                      <a:pt x="15016" y="1"/>
                    </a:moveTo>
                    <a:cubicBezTo>
                      <a:pt x="6736" y="1"/>
                      <a:pt x="1" y="7294"/>
                      <a:pt x="1" y="16261"/>
                    </a:cubicBezTo>
                    <a:lnTo>
                      <a:pt x="1" y="31804"/>
                    </a:lnTo>
                    <a:cubicBezTo>
                      <a:pt x="1" y="33248"/>
                      <a:pt x="1082" y="34417"/>
                      <a:pt x="2415" y="34417"/>
                    </a:cubicBezTo>
                    <a:lnTo>
                      <a:pt x="27617" y="34417"/>
                    </a:lnTo>
                    <a:cubicBezTo>
                      <a:pt x="28950" y="34417"/>
                      <a:pt x="30029" y="33248"/>
                      <a:pt x="30029" y="31804"/>
                    </a:cubicBezTo>
                    <a:lnTo>
                      <a:pt x="30029" y="16261"/>
                    </a:lnTo>
                    <a:cubicBezTo>
                      <a:pt x="30029" y="7294"/>
                      <a:pt x="23294" y="1"/>
                      <a:pt x="15016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547;p34">
                <a:extLst>
                  <a:ext uri="{FF2B5EF4-FFF2-40B4-BE49-F238E27FC236}">
                    <a16:creationId xmlns:a16="http://schemas.microsoft.com/office/drawing/2014/main" id="{E3E0ED2A-8132-4AB3-A74B-B91BD277607A}"/>
                  </a:ext>
                </a:extLst>
              </p:cNvPr>
              <p:cNvSpPr/>
              <p:nvPr/>
            </p:nvSpPr>
            <p:spPr>
              <a:xfrm>
                <a:off x="5760458" y="2716555"/>
                <a:ext cx="666715" cy="630778"/>
              </a:xfrm>
              <a:custGeom>
                <a:avLst/>
                <a:gdLst/>
                <a:ahLst/>
                <a:cxnLst/>
                <a:rect l="l" t="t" r="r" b="b"/>
                <a:pathLst>
                  <a:path w="34989" h="33103" extrusionOk="0">
                    <a:moveTo>
                      <a:pt x="1" y="1"/>
                    </a:moveTo>
                    <a:lnTo>
                      <a:pt x="1" y="33102"/>
                    </a:lnTo>
                    <a:lnTo>
                      <a:pt x="34989" y="33102"/>
                    </a:lnTo>
                    <a:lnTo>
                      <a:pt x="3498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548;p34">
                <a:extLst>
                  <a:ext uri="{FF2B5EF4-FFF2-40B4-BE49-F238E27FC236}">
                    <a16:creationId xmlns:a16="http://schemas.microsoft.com/office/drawing/2014/main" id="{C0215B08-9EFB-431F-A792-911C49689B39}"/>
                  </a:ext>
                </a:extLst>
              </p:cNvPr>
              <p:cNvSpPr/>
              <p:nvPr/>
            </p:nvSpPr>
            <p:spPr>
              <a:xfrm>
                <a:off x="6003181" y="2875188"/>
                <a:ext cx="187806" cy="275745"/>
              </a:xfrm>
              <a:custGeom>
                <a:avLst/>
                <a:gdLst/>
                <a:ahLst/>
                <a:cxnLst/>
                <a:rect l="l" t="t" r="r" b="b"/>
                <a:pathLst>
                  <a:path w="9856" h="14471" extrusionOk="0">
                    <a:moveTo>
                      <a:pt x="4927" y="1"/>
                    </a:moveTo>
                    <a:cubicBezTo>
                      <a:pt x="2633" y="1"/>
                      <a:pt x="772" y="2016"/>
                      <a:pt x="772" y="4502"/>
                    </a:cubicBezTo>
                    <a:cubicBezTo>
                      <a:pt x="772" y="6052"/>
                      <a:pt x="1496" y="7417"/>
                      <a:pt x="2595" y="8227"/>
                    </a:cubicBezTo>
                    <a:lnTo>
                      <a:pt x="1" y="14470"/>
                    </a:lnTo>
                    <a:lnTo>
                      <a:pt x="9856" y="14470"/>
                    </a:lnTo>
                    <a:lnTo>
                      <a:pt x="7261" y="8227"/>
                    </a:lnTo>
                    <a:cubicBezTo>
                      <a:pt x="8361" y="7417"/>
                      <a:pt x="9084" y="6050"/>
                      <a:pt x="9084" y="4502"/>
                    </a:cubicBezTo>
                    <a:cubicBezTo>
                      <a:pt x="9084" y="2016"/>
                      <a:pt x="7223" y="1"/>
                      <a:pt x="4927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549;p34">
                <a:extLst>
                  <a:ext uri="{FF2B5EF4-FFF2-40B4-BE49-F238E27FC236}">
                    <a16:creationId xmlns:a16="http://schemas.microsoft.com/office/drawing/2014/main" id="{D7EB417F-35A6-4F26-8DE0-5CC8754F9596}"/>
                  </a:ext>
                </a:extLst>
              </p:cNvPr>
              <p:cNvSpPr/>
              <p:nvPr/>
            </p:nvSpPr>
            <p:spPr>
              <a:xfrm>
                <a:off x="5996759" y="2869853"/>
                <a:ext cx="200611" cy="286435"/>
              </a:xfrm>
              <a:custGeom>
                <a:avLst/>
                <a:gdLst/>
                <a:ahLst/>
                <a:cxnLst/>
                <a:rect l="l" t="t" r="r" b="b"/>
                <a:pathLst>
                  <a:path w="10528" h="15032" extrusionOk="0">
                    <a:moveTo>
                      <a:pt x="5264" y="562"/>
                    </a:moveTo>
                    <a:cubicBezTo>
                      <a:pt x="7401" y="562"/>
                      <a:pt x="9139" y="2455"/>
                      <a:pt x="9139" y="4782"/>
                    </a:cubicBezTo>
                    <a:cubicBezTo>
                      <a:pt x="9139" y="6185"/>
                      <a:pt x="8501" y="7493"/>
                      <a:pt x="7430" y="8280"/>
                    </a:cubicBezTo>
                    <a:cubicBezTo>
                      <a:pt x="7327" y="8356"/>
                      <a:pt x="7287" y="8495"/>
                      <a:pt x="7337" y="8614"/>
                    </a:cubicBezTo>
                    <a:lnTo>
                      <a:pt x="9771" y="14469"/>
                    </a:lnTo>
                    <a:lnTo>
                      <a:pt x="759" y="14469"/>
                    </a:lnTo>
                    <a:lnTo>
                      <a:pt x="3192" y="8614"/>
                    </a:lnTo>
                    <a:cubicBezTo>
                      <a:pt x="3241" y="8495"/>
                      <a:pt x="3204" y="8356"/>
                      <a:pt x="3099" y="8280"/>
                    </a:cubicBezTo>
                    <a:cubicBezTo>
                      <a:pt x="2028" y="7493"/>
                      <a:pt x="1391" y="6185"/>
                      <a:pt x="1391" y="4782"/>
                    </a:cubicBezTo>
                    <a:cubicBezTo>
                      <a:pt x="1391" y="2455"/>
                      <a:pt x="3129" y="562"/>
                      <a:pt x="5264" y="562"/>
                    </a:cubicBezTo>
                    <a:close/>
                    <a:moveTo>
                      <a:pt x="5264" y="1"/>
                    </a:moveTo>
                    <a:cubicBezTo>
                      <a:pt x="2819" y="1"/>
                      <a:pt x="828" y="2146"/>
                      <a:pt x="828" y="4782"/>
                    </a:cubicBezTo>
                    <a:cubicBezTo>
                      <a:pt x="828" y="6285"/>
                      <a:pt x="1483" y="7696"/>
                      <a:pt x="2591" y="8598"/>
                    </a:cubicBezTo>
                    <a:lnTo>
                      <a:pt x="78" y="14642"/>
                    </a:lnTo>
                    <a:cubicBezTo>
                      <a:pt x="1" y="14827"/>
                      <a:pt x="136" y="15030"/>
                      <a:pt x="338" y="15032"/>
                    </a:cubicBezTo>
                    <a:lnTo>
                      <a:pt x="10193" y="15032"/>
                    </a:lnTo>
                    <a:cubicBezTo>
                      <a:pt x="10392" y="15032"/>
                      <a:pt x="10528" y="14827"/>
                      <a:pt x="10452" y="14642"/>
                    </a:cubicBezTo>
                    <a:lnTo>
                      <a:pt x="7939" y="8598"/>
                    </a:lnTo>
                    <a:cubicBezTo>
                      <a:pt x="9046" y="7696"/>
                      <a:pt x="9701" y="6285"/>
                      <a:pt x="9701" y="4782"/>
                    </a:cubicBezTo>
                    <a:cubicBezTo>
                      <a:pt x="9701" y="2146"/>
                      <a:pt x="7712" y="1"/>
                      <a:pt x="5264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550;p34">
                <a:extLst>
                  <a:ext uri="{FF2B5EF4-FFF2-40B4-BE49-F238E27FC236}">
                    <a16:creationId xmlns:a16="http://schemas.microsoft.com/office/drawing/2014/main" id="{50F69443-744B-4E55-9B59-C4B9C2937774}"/>
                  </a:ext>
                </a:extLst>
              </p:cNvPr>
              <p:cNvSpPr/>
              <p:nvPr/>
            </p:nvSpPr>
            <p:spPr>
              <a:xfrm>
                <a:off x="5887574" y="2853485"/>
                <a:ext cx="775672" cy="1061878"/>
              </a:xfrm>
              <a:custGeom>
                <a:avLst/>
                <a:gdLst/>
                <a:ahLst/>
                <a:cxnLst/>
                <a:rect l="l" t="t" r="r" b="b"/>
                <a:pathLst>
                  <a:path w="40707" h="55727" extrusionOk="0">
                    <a:moveTo>
                      <a:pt x="40706" y="1"/>
                    </a:moveTo>
                    <a:lnTo>
                      <a:pt x="100" y="55240"/>
                    </a:lnTo>
                    <a:cubicBezTo>
                      <a:pt x="1" y="55375"/>
                      <a:pt x="30" y="55568"/>
                      <a:pt x="165" y="55667"/>
                    </a:cubicBezTo>
                    <a:cubicBezTo>
                      <a:pt x="220" y="55707"/>
                      <a:pt x="283" y="55727"/>
                      <a:pt x="346" y="55727"/>
                    </a:cubicBezTo>
                    <a:cubicBezTo>
                      <a:pt x="441" y="55727"/>
                      <a:pt x="534" y="55683"/>
                      <a:pt x="594" y="55601"/>
                    </a:cubicBezTo>
                    <a:lnTo>
                      <a:pt x="40706" y="1035"/>
                    </a:lnTo>
                    <a:lnTo>
                      <a:pt x="4070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551;p34">
                <a:extLst>
                  <a:ext uri="{FF2B5EF4-FFF2-40B4-BE49-F238E27FC236}">
                    <a16:creationId xmlns:a16="http://schemas.microsoft.com/office/drawing/2014/main" id="{76C5ADB5-CBE8-44DD-A5D4-712C3260C298}"/>
                  </a:ext>
                </a:extLst>
              </p:cNvPr>
              <p:cNvSpPr/>
              <p:nvPr/>
            </p:nvSpPr>
            <p:spPr>
              <a:xfrm>
                <a:off x="6507643" y="1676190"/>
                <a:ext cx="155603" cy="218351"/>
              </a:xfrm>
              <a:custGeom>
                <a:avLst/>
                <a:gdLst/>
                <a:ahLst/>
                <a:cxnLst/>
                <a:rect l="l" t="t" r="r" b="b"/>
                <a:pathLst>
                  <a:path w="8166" h="11459" extrusionOk="0">
                    <a:moveTo>
                      <a:pt x="8165" y="0"/>
                    </a:moveTo>
                    <a:lnTo>
                      <a:pt x="95" y="10977"/>
                    </a:lnTo>
                    <a:cubicBezTo>
                      <a:pt x="1" y="11112"/>
                      <a:pt x="31" y="11300"/>
                      <a:pt x="165" y="11398"/>
                    </a:cubicBezTo>
                    <a:cubicBezTo>
                      <a:pt x="220" y="11438"/>
                      <a:pt x="284" y="11458"/>
                      <a:pt x="347" y="11458"/>
                    </a:cubicBezTo>
                    <a:cubicBezTo>
                      <a:pt x="439" y="11458"/>
                      <a:pt x="529" y="11417"/>
                      <a:pt x="590" y="11338"/>
                    </a:cubicBezTo>
                    <a:lnTo>
                      <a:pt x="8165" y="1034"/>
                    </a:lnTo>
                    <a:lnTo>
                      <a:pt x="816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552;p34">
                <a:extLst>
                  <a:ext uri="{FF2B5EF4-FFF2-40B4-BE49-F238E27FC236}">
                    <a16:creationId xmlns:a16="http://schemas.microsoft.com/office/drawing/2014/main" id="{DBAC2185-73D5-42AB-86F5-55F5F3B57F19}"/>
                  </a:ext>
                </a:extLst>
              </p:cNvPr>
              <p:cNvSpPr/>
              <p:nvPr/>
            </p:nvSpPr>
            <p:spPr>
              <a:xfrm>
                <a:off x="5524405" y="1952545"/>
                <a:ext cx="945204" cy="1292558"/>
              </a:xfrm>
              <a:custGeom>
                <a:avLst/>
                <a:gdLst/>
                <a:ahLst/>
                <a:cxnLst/>
                <a:rect l="l" t="t" r="r" b="b"/>
                <a:pathLst>
                  <a:path w="49604" h="67833" extrusionOk="0">
                    <a:moveTo>
                      <a:pt x="49258" y="0"/>
                    </a:moveTo>
                    <a:cubicBezTo>
                      <a:pt x="49164" y="0"/>
                      <a:pt x="49071" y="44"/>
                      <a:pt x="49010" y="125"/>
                    </a:cubicBezTo>
                    <a:lnTo>
                      <a:pt x="0" y="66799"/>
                    </a:lnTo>
                    <a:lnTo>
                      <a:pt x="0" y="67833"/>
                    </a:lnTo>
                    <a:lnTo>
                      <a:pt x="49505" y="489"/>
                    </a:lnTo>
                    <a:cubicBezTo>
                      <a:pt x="49604" y="352"/>
                      <a:pt x="49575" y="160"/>
                      <a:pt x="49439" y="60"/>
                    </a:cubicBezTo>
                    <a:cubicBezTo>
                      <a:pt x="49384" y="20"/>
                      <a:pt x="49321" y="0"/>
                      <a:pt x="4925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553;p34">
                <a:extLst>
                  <a:ext uri="{FF2B5EF4-FFF2-40B4-BE49-F238E27FC236}">
                    <a16:creationId xmlns:a16="http://schemas.microsoft.com/office/drawing/2014/main" id="{E453AB6C-D22C-487F-893A-B256737AA65D}"/>
                  </a:ext>
                </a:extLst>
              </p:cNvPr>
              <p:cNvSpPr/>
              <p:nvPr/>
            </p:nvSpPr>
            <p:spPr>
              <a:xfrm>
                <a:off x="5795367" y="3956807"/>
                <a:ext cx="66388" cy="83975"/>
              </a:xfrm>
              <a:custGeom>
                <a:avLst/>
                <a:gdLst/>
                <a:ahLst/>
                <a:cxnLst/>
                <a:rect l="l" t="t" r="r" b="b"/>
                <a:pathLst>
                  <a:path w="3484" h="4407" extrusionOk="0">
                    <a:moveTo>
                      <a:pt x="3136" y="0"/>
                    </a:moveTo>
                    <a:cubicBezTo>
                      <a:pt x="3042" y="0"/>
                      <a:pt x="2949" y="44"/>
                      <a:pt x="2890" y="125"/>
                    </a:cubicBezTo>
                    <a:lnTo>
                      <a:pt x="100" y="3920"/>
                    </a:lnTo>
                    <a:cubicBezTo>
                      <a:pt x="0" y="4057"/>
                      <a:pt x="30" y="4248"/>
                      <a:pt x="165" y="4349"/>
                    </a:cubicBezTo>
                    <a:cubicBezTo>
                      <a:pt x="218" y="4387"/>
                      <a:pt x="282" y="4407"/>
                      <a:pt x="347" y="4407"/>
                    </a:cubicBezTo>
                    <a:cubicBezTo>
                      <a:pt x="444" y="4407"/>
                      <a:pt x="536" y="4360"/>
                      <a:pt x="594" y="4283"/>
                    </a:cubicBezTo>
                    <a:lnTo>
                      <a:pt x="3383" y="488"/>
                    </a:lnTo>
                    <a:cubicBezTo>
                      <a:pt x="3483" y="351"/>
                      <a:pt x="3454" y="160"/>
                      <a:pt x="3317" y="59"/>
                    </a:cubicBezTo>
                    <a:cubicBezTo>
                      <a:pt x="3263" y="20"/>
                      <a:pt x="3199" y="0"/>
                      <a:pt x="31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554;p34">
                <a:extLst>
                  <a:ext uri="{FF2B5EF4-FFF2-40B4-BE49-F238E27FC236}">
                    <a16:creationId xmlns:a16="http://schemas.microsoft.com/office/drawing/2014/main" id="{6CC27716-7491-4891-97B0-2AB7DF6B5D0F}"/>
                  </a:ext>
                </a:extLst>
              </p:cNvPr>
              <p:cNvSpPr/>
              <p:nvPr/>
            </p:nvSpPr>
            <p:spPr>
              <a:xfrm>
                <a:off x="6033802" y="3081344"/>
                <a:ext cx="629444" cy="862906"/>
              </a:xfrm>
              <a:custGeom>
                <a:avLst/>
                <a:gdLst/>
                <a:ahLst/>
                <a:cxnLst/>
                <a:rect l="l" t="t" r="r" b="b"/>
                <a:pathLst>
                  <a:path w="33033" h="45285" extrusionOk="0">
                    <a:moveTo>
                      <a:pt x="33032" y="1"/>
                    </a:moveTo>
                    <a:lnTo>
                      <a:pt x="102" y="44797"/>
                    </a:lnTo>
                    <a:cubicBezTo>
                      <a:pt x="1" y="44934"/>
                      <a:pt x="32" y="45125"/>
                      <a:pt x="167" y="45224"/>
                    </a:cubicBezTo>
                    <a:cubicBezTo>
                      <a:pt x="222" y="45265"/>
                      <a:pt x="286" y="45284"/>
                      <a:pt x="349" y="45284"/>
                    </a:cubicBezTo>
                    <a:cubicBezTo>
                      <a:pt x="443" y="45284"/>
                      <a:pt x="535" y="45241"/>
                      <a:pt x="595" y="45159"/>
                    </a:cubicBezTo>
                    <a:lnTo>
                      <a:pt x="33032" y="1036"/>
                    </a:lnTo>
                    <a:lnTo>
                      <a:pt x="3303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" name="Google Shape;555;p34">
              <a:extLst>
                <a:ext uri="{FF2B5EF4-FFF2-40B4-BE49-F238E27FC236}">
                  <a16:creationId xmlns:a16="http://schemas.microsoft.com/office/drawing/2014/main" id="{0B9A43AC-86F2-4395-9503-C6C7085E5F85}"/>
                </a:ext>
              </a:extLst>
            </p:cNvPr>
            <p:cNvGrpSpPr/>
            <p:nvPr/>
          </p:nvGrpSpPr>
          <p:grpSpPr>
            <a:xfrm>
              <a:off x="4330173" y="1963985"/>
              <a:ext cx="1891146" cy="2887347"/>
              <a:chOff x="3605604" y="1716301"/>
              <a:chExt cx="1765941" cy="2696187"/>
            </a:xfrm>
          </p:grpSpPr>
          <p:sp>
            <p:nvSpPr>
              <p:cNvPr id="9" name="Google Shape;556;p34">
                <a:extLst>
                  <a:ext uri="{FF2B5EF4-FFF2-40B4-BE49-F238E27FC236}">
                    <a16:creationId xmlns:a16="http://schemas.microsoft.com/office/drawing/2014/main" id="{71C04855-DCD6-4C80-85B1-F9910EA2B285}"/>
                  </a:ext>
                </a:extLst>
              </p:cNvPr>
              <p:cNvSpPr/>
              <p:nvPr/>
            </p:nvSpPr>
            <p:spPr>
              <a:xfrm>
                <a:off x="3611854" y="1721637"/>
                <a:ext cx="862372" cy="1070872"/>
              </a:xfrm>
              <a:custGeom>
                <a:avLst/>
                <a:gdLst/>
                <a:ahLst/>
                <a:cxnLst/>
                <a:rect l="l" t="t" r="r" b="b"/>
                <a:pathLst>
                  <a:path w="45257" h="56199" extrusionOk="0">
                    <a:moveTo>
                      <a:pt x="37476" y="1"/>
                    </a:moveTo>
                    <a:cubicBezTo>
                      <a:pt x="34727" y="1"/>
                      <a:pt x="33541" y="1233"/>
                      <a:pt x="34009" y="2053"/>
                    </a:cubicBezTo>
                    <a:cubicBezTo>
                      <a:pt x="34538" y="2979"/>
                      <a:pt x="35994" y="4038"/>
                      <a:pt x="35994" y="4038"/>
                    </a:cubicBezTo>
                    <a:cubicBezTo>
                      <a:pt x="35994" y="4038"/>
                      <a:pt x="34170" y="3024"/>
                      <a:pt x="32260" y="3024"/>
                    </a:cubicBezTo>
                    <a:cubicBezTo>
                      <a:pt x="31497" y="3024"/>
                      <a:pt x="30719" y="3186"/>
                      <a:pt x="30039" y="3640"/>
                    </a:cubicBezTo>
                    <a:cubicBezTo>
                      <a:pt x="27657" y="5228"/>
                      <a:pt x="31098" y="4566"/>
                      <a:pt x="30436" y="6154"/>
                    </a:cubicBezTo>
                    <a:cubicBezTo>
                      <a:pt x="29774" y="7743"/>
                      <a:pt x="26069" y="7081"/>
                      <a:pt x="25143" y="11316"/>
                    </a:cubicBezTo>
                    <a:cubicBezTo>
                      <a:pt x="24217" y="15550"/>
                      <a:pt x="26864" y="19785"/>
                      <a:pt x="24481" y="21637"/>
                    </a:cubicBezTo>
                    <a:cubicBezTo>
                      <a:pt x="22099" y="23490"/>
                      <a:pt x="14954" y="20975"/>
                      <a:pt x="12837" y="25607"/>
                    </a:cubicBezTo>
                    <a:cubicBezTo>
                      <a:pt x="10719" y="30239"/>
                      <a:pt x="13712" y="32291"/>
                      <a:pt x="8684" y="35202"/>
                    </a:cubicBezTo>
                    <a:cubicBezTo>
                      <a:pt x="3657" y="38112"/>
                      <a:pt x="1" y="40958"/>
                      <a:pt x="1456" y="48103"/>
                    </a:cubicBezTo>
                    <a:cubicBezTo>
                      <a:pt x="2544" y="53444"/>
                      <a:pt x="5480" y="56198"/>
                      <a:pt x="10818" y="56198"/>
                    </a:cubicBezTo>
                    <a:cubicBezTo>
                      <a:pt x="12621" y="56198"/>
                      <a:pt x="14698" y="55884"/>
                      <a:pt x="17070" y="55249"/>
                    </a:cubicBezTo>
                    <a:cubicBezTo>
                      <a:pt x="26466" y="52736"/>
                      <a:pt x="25805" y="47045"/>
                      <a:pt x="28848" y="41223"/>
                    </a:cubicBezTo>
                    <a:cubicBezTo>
                      <a:pt x="31891" y="35399"/>
                      <a:pt x="36655" y="36591"/>
                      <a:pt x="38112" y="33283"/>
                    </a:cubicBezTo>
                    <a:cubicBezTo>
                      <a:pt x="39567" y="29974"/>
                      <a:pt x="37714" y="26004"/>
                      <a:pt x="37846" y="22962"/>
                    </a:cubicBezTo>
                    <a:cubicBezTo>
                      <a:pt x="37979" y="19918"/>
                      <a:pt x="41023" y="19256"/>
                      <a:pt x="42213" y="15683"/>
                    </a:cubicBezTo>
                    <a:cubicBezTo>
                      <a:pt x="43404" y="12111"/>
                      <a:pt x="44471" y="8399"/>
                      <a:pt x="44471" y="8399"/>
                    </a:cubicBezTo>
                    <a:cubicBezTo>
                      <a:pt x="44471" y="8399"/>
                      <a:pt x="45257" y="6949"/>
                      <a:pt x="45257" y="4435"/>
                    </a:cubicBezTo>
                    <a:cubicBezTo>
                      <a:pt x="45257" y="1921"/>
                      <a:pt x="42213" y="465"/>
                      <a:pt x="38640" y="68"/>
                    </a:cubicBezTo>
                    <a:cubicBezTo>
                      <a:pt x="38225" y="22"/>
                      <a:pt x="37837" y="1"/>
                      <a:pt x="37476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557;p34">
                <a:extLst>
                  <a:ext uri="{FF2B5EF4-FFF2-40B4-BE49-F238E27FC236}">
                    <a16:creationId xmlns:a16="http://schemas.microsoft.com/office/drawing/2014/main" id="{A62152EA-650C-4230-83BD-2B29B72CED83}"/>
                  </a:ext>
                </a:extLst>
              </p:cNvPr>
              <p:cNvSpPr/>
              <p:nvPr/>
            </p:nvSpPr>
            <p:spPr>
              <a:xfrm>
                <a:off x="3605604" y="1716301"/>
                <a:ext cx="873958" cy="1081600"/>
              </a:xfrm>
              <a:custGeom>
                <a:avLst/>
                <a:gdLst/>
                <a:ahLst/>
                <a:cxnLst/>
                <a:rect l="l" t="t" r="r" b="b"/>
                <a:pathLst>
                  <a:path w="45865" h="56762" extrusionOk="0">
                    <a:moveTo>
                      <a:pt x="37811" y="562"/>
                    </a:moveTo>
                    <a:cubicBezTo>
                      <a:pt x="38161" y="562"/>
                      <a:pt x="38537" y="582"/>
                      <a:pt x="38937" y="627"/>
                    </a:cubicBezTo>
                    <a:cubicBezTo>
                      <a:pt x="42014" y="968"/>
                      <a:pt x="45303" y="2222"/>
                      <a:pt x="45303" y="4715"/>
                    </a:cubicBezTo>
                    <a:cubicBezTo>
                      <a:pt x="45303" y="7117"/>
                      <a:pt x="44558" y="8530"/>
                      <a:pt x="44551" y="8545"/>
                    </a:cubicBezTo>
                    <a:cubicBezTo>
                      <a:pt x="44540" y="8562"/>
                      <a:pt x="44533" y="8581"/>
                      <a:pt x="44527" y="8600"/>
                    </a:cubicBezTo>
                    <a:cubicBezTo>
                      <a:pt x="44516" y="8638"/>
                      <a:pt x="43449" y="12347"/>
                      <a:pt x="42274" y="15874"/>
                    </a:cubicBezTo>
                    <a:cubicBezTo>
                      <a:pt x="41733" y="17498"/>
                      <a:pt x="40810" y="18483"/>
                      <a:pt x="39917" y="19435"/>
                    </a:cubicBezTo>
                    <a:cubicBezTo>
                      <a:pt x="38914" y="20504"/>
                      <a:pt x="37967" y="21515"/>
                      <a:pt x="37893" y="23229"/>
                    </a:cubicBezTo>
                    <a:cubicBezTo>
                      <a:pt x="37845" y="24365"/>
                      <a:pt x="38059" y="25596"/>
                      <a:pt x="38285" y="26899"/>
                    </a:cubicBezTo>
                    <a:cubicBezTo>
                      <a:pt x="38673" y="29122"/>
                      <a:pt x="39074" y="31421"/>
                      <a:pt x="38182" y="33449"/>
                    </a:cubicBezTo>
                    <a:cubicBezTo>
                      <a:pt x="37589" y="34794"/>
                      <a:pt x="36424" y="35337"/>
                      <a:pt x="34948" y="36022"/>
                    </a:cubicBezTo>
                    <a:cubicBezTo>
                      <a:pt x="33049" y="36906"/>
                      <a:pt x="30688" y="38003"/>
                      <a:pt x="28926" y="41372"/>
                    </a:cubicBezTo>
                    <a:cubicBezTo>
                      <a:pt x="28171" y="42819"/>
                      <a:pt x="27644" y="44246"/>
                      <a:pt x="27135" y="45628"/>
                    </a:cubicBezTo>
                    <a:cubicBezTo>
                      <a:pt x="25599" y="49797"/>
                      <a:pt x="24272" y="53398"/>
                      <a:pt x="17326" y="55258"/>
                    </a:cubicBezTo>
                    <a:cubicBezTo>
                      <a:pt x="14977" y="55886"/>
                      <a:pt x="12922" y="56201"/>
                      <a:pt x="11140" y="56201"/>
                    </a:cubicBezTo>
                    <a:cubicBezTo>
                      <a:pt x="9077" y="56201"/>
                      <a:pt x="7379" y="55779"/>
                      <a:pt x="6015" y="54935"/>
                    </a:cubicBezTo>
                    <a:cubicBezTo>
                      <a:pt x="4005" y="53691"/>
                      <a:pt x="2712" y="51530"/>
                      <a:pt x="2058" y="48329"/>
                    </a:cubicBezTo>
                    <a:cubicBezTo>
                      <a:pt x="625" y="41289"/>
                      <a:pt x="4256" y="38561"/>
                      <a:pt x="9152" y="35726"/>
                    </a:cubicBezTo>
                    <a:cubicBezTo>
                      <a:pt x="12377" y="33859"/>
                      <a:pt x="12441" y="32288"/>
                      <a:pt x="12523" y="30301"/>
                    </a:cubicBezTo>
                    <a:cubicBezTo>
                      <a:pt x="12571" y="29100"/>
                      <a:pt x="12626" y="27740"/>
                      <a:pt x="13420" y="26005"/>
                    </a:cubicBezTo>
                    <a:cubicBezTo>
                      <a:pt x="14654" y="23303"/>
                      <a:pt x="17779" y="23170"/>
                      <a:pt x="20537" y="23052"/>
                    </a:cubicBezTo>
                    <a:cubicBezTo>
                      <a:pt x="22318" y="22976"/>
                      <a:pt x="23998" y="22903"/>
                      <a:pt x="24982" y="22139"/>
                    </a:cubicBezTo>
                    <a:cubicBezTo>
                      <a:pt x="26461" y="20988"/>
                      <a:pt x="26181" y="19076"/>
                      <a:pt x="25858" y="16862"/>
                    </a:cubicBezTo>
                    <a:cubicBezTo>
                      <a:pt x="25621" y="15258"/>
                      <a:pt x="25354" y="13439"/>
                      <a:pt x="25745" y="11656"/>
                    </a:cubicBezTo>
                    <a:cubicBezTo>
                      <a:pt x="26299" y="9122"/>
                      <a:pt x="27905" y="8438"/>
                      <a:pt x="29195" y="7890"/>
                    </a:cubicBezTo>
                    <a:cubicBezTo>
                      <a:pt x="30021" y="7537"/>
                      <a:pt x="30736" y="7234"/>
                      <a:pt x="31023" y="6542"/>
                    </a:cubicBezTo>
                    <a:cubicBezTo>
                      <a:pt x="31429" y="5570"/>
                      <a:pt x="30609" y="5189"/>
                      <a:pt x="30169" y="4985"/>
                    </a:cubicBezTo>
                    <a:cubicBezTo>
                      <a:pt x="30032" y="4921"/>
                      <a:pt x="29825" y="4824"/>
                      <a:pt x="29797" y="4794"/>
                    </a:cubicBezTo>
                    <a:cubicBezTo>
                      <a:pt x="29800" y="4776"/>
                      <a:pt x="29846" y="4606"/>
                      <a:pt x="30523" y="4155"/>
                    </a:cubicBezTo>
                    <a:cubicBezTo>
                      <a:pt x="31147" y="3738"/>
                      <a:pt x="31871" y="3588"/>
                      <a:pt x="32585" y="3588"/>
                    </a:cubicBezTo>
                    <a:cubicBezTo>
                      <a:pt x="34395" y="3588"/>
                      <a:pt x="36160" y="4550"/>
                      <a:pt x="36185" y="4562"/>
                    </a:cubicBezTo>
                    <a:cubicBezTo>
                      <a:pt x="36228" y="4586"/>
                      <a:pt x="36276" y="4598"/>
                      <a:pt x="36322" y="4598"/>
                    </a:cubicBezTo>
                    <a:cubicBezTo>
                      <a:pt x="36415" y="4598"/>
                      <a:pt x="36505" y="4552"/>
                      <a:pt x="36558" y="4468"/>
                    </a:cubicBezTo>
                    <a:cubicBezTo>
                      <a:pt x="36638" y="4343"/>
                      <a:pt x="36606" y="4177"/>
                      <a:pt x="36487" y="4089"/>
                    </a:cubicBezTo>
                    <a:cubicBezTo>
                      <a:pt x="36472" y="4080"/>
                      <a:pt x="35074" y="3057"/>
                      <a:pt x="34581" y="2193"/>
                    </a:cubicBezTo>
                    <a:cubicBezTo>
                      <a:pt x="34455" y="1974"/>
                      <a:pt x="34543" y="1756"/>
                      <a:pt x="34637" y="1611"/>
                    </a:cubicBezTo>
                    <a:cubicBezTo>
                      <a:pt x="35008" y="1048"/>
                      <a:pt x="36104" y="562"/>
                      <a:pt x="37811" y="562"/>
                    </a:cubicBezTo>
                    <a:close/>
                    <a:moveTo>
                      <a:pt x="37814" y="0"/>
                    </a:moveTo>
                    <a:cubicBezTo>
                      <a:pt x="35780" y="0"/>
                      <a:pt x="34592" y="659"/>
                      <a:pt x="34168" y="1304"/>
                    </a:cubicBezTo>
                    <a:cubicBezTo>
                      <a:pt x="33916" y="1689"/>
                      <a:pt x="33888" y="2114"/>
                      <a:pt x="34092" y="2473"/>
                    </a:cubicBezTo>
                    <a:cubicBezTo>
                      <a:pt x="34268" y="2782"/>
                      <a:pt x="34537" y="3100"/>
                      <a:pt x="34823" y="3392"/>
                    </a:cubicBezTo>
                    <a:cubicBezTo>
                      <a:pt x="34176" y="3190"/>
                      <a:pt x="33397" y="3021"/>
                      <a:pt x="32598" y="3021"/>
                    </a:cubicBezTo>
                    <a:cubicBezTo>
                      <a:pt x="31784" y="3021"/>
                      <a:pt x="30949" y="3196"/>
                      <a:pt x="30211" y="3688"/>
                    </a:cubicBezTo>
                    <a:cubicBezTo>
                      <a:pt x="29492" y="4167"/>
                      <a:pt x="29209" y="4498"/>
                      <a:pt x="29235" y="4830"/>
                    </a:cubicBezTo>
                    <a:cubicBezTo>
                      <a:pt x="29262" y="5183"/>
                      <a:pt x="29603" y="5342"/>
                      <a:pt x="29931" y="5495"/>
                    </a:cubicBezTo>
                    <a:cubicBezTo>
                      <a:pt x="30491" y="5753"/>
                      <a:pt x="30685" y="5893"/>
                      <a:pt x="30504" y="6326"/>
                    </a:cubicBezTo>
                    <a:cubicBezTo>
                      <a:pt x="30304" y="6806"/>
                      <a:pt x="29717" y="7056"/>
                      <a:pt x="28974" y="7374"/>
                    </a:cubicBezTo>
                    <a:cubicBezTo>
                      <a:pt x="27638" y="7941"/>
                      <a:pt x="25811" y="8720"/>
                      <a:pt x="25195" y="11536"/>
                    </a:cubicBezTo>
                    <a:cubicBezTo>
                      <a:pt x="24784" y="13419"/>
                      <a:pt x="25058" y="15292"/>
                      <a:pt x="25300" y="16944"/>
                    </a:cubicBezTo>
                    <a:cubicBezTo>
                      <a:pt x="25611" y="19069"/>
                      <a:pt x="25858" y="20746"/>
                      <a:pt x="24635" y="21696"/>
                    </a:cubicBezTo>
                    <a:cubicBezTo>
                      <a:pt x="23794" y="22351"/>
                      <a:pt x="22200" y="22418"/>
                      <a:pt x="20512" y="22491"/>
                    </a:cubicBezTo>
                    <a:cubicBezTo>
                      <a:pt x="17594" y="22616"/>
                      <a:pt x="14286" y="22757"/>
                      <a:pt x="12908" y="25771"/>
                    </a:cubicBezTo>
                    <a:cubicBezTo>
                      <a:pt x="12069" y="27605"/>
                      <a:pt x="12011" y="29026"/>
                      <a:pt x="11960" y="30279"/>
                    </a:cubicBezTo>
                    <a:cubicBezTo>
                      <a:pt x="11883" y="32165"/>
                      <a:pt x="11827" y="33527"/>
                      <a:pt x="8871" y="35240"/>
                    </a:cubicBezTo>
                    <a:cubicBezTo>
                      <a:pt x="3950" y="38087"/>
                      <a:pt x="1" y="41047"/>
                      <a:pt x="1507" y="48439"/>
                    </a:cubicBezTo>
                    <a:cubicBezTo>
                      <a:pt x="2193" y="51803"/>
                      <a:pt x="3569" y="54082"/>
                      <a:pt x="5719" y="55412"/>
                    </a:cubicBezTo>
                    <a:cubicBezTo>
                      <a:pt x="7173" y="56312"/>
                      <a:pt x="8969" y="56761"/>
                      <a:pt x="11142" y="56761"/>
                    </a:cubicBezTo>
                    <a:cubicBezTo>
                      <a:pt x="12975" y="56761"/>
                      <a:pt x="15078" y="56441"/>
                      <a:pt x="17471" y="55800"/>
                    </a:cubicBezTo>
                    <a:cubicBezTo>
                      <a:pt x="24698" y="53866"/>
                      <a:pt x="26138" y="49959"/>
                      <a:pt x="27662" y="45821"/>
                    </a:cubicBezTo>
                    <a:cubicBezTo>
                      <a:pt x="28165" y="44458"/>
                      <a:pt x="28684" y="43048"/>
                      <a:pt x="29423" y="41633"/>
                    </a:cubicBezTo>
                    <a:cubicBezTo>
                      <a:pt x="31098" y="38433"/>
                      <a:pt x="33269" y="37422"/>
                      <a:pt x="35184" y="36533"/>
                    </a:cubicBezTo>
                    <a:cubicBezTo>
                      <a:pt x="36706" y="35825"/>
                      <a:pt x="38020" y="35214"/>
                      <a:pt x="38696" y="33675"/>
                    </a:cubicBezTo>
                    <a:cubicBezTo>
                      <a:pt x="39657" y="31492"/>
                      <a:pt x="39240" y="29108"/>
                      <a:pt x="38839" y="26803"/>
                    </a:cubicBezTo>
                    <a:cubicBezTo>
                      <a:pt x="38618" y="25531"/>
                      <a:pt x="38409" y="24328"/>
                      <a:pt x="38454" y="23253"/>
                    </a:cubicBezTo>
                    <a:cubicBezTo>
                      <a:pt x="38520" y="21747"/>
                      <a:pt x="39359" y="20854"/>
                      <a:pt x="40327" y="19820"/>
                    </a:cubicBezTo>
                    <a:cubicBezTo>
                      <a:pt x="41217" y="18869"/>
                      <a:pt x="42227" y="17793"/>
                      <a:pt x="42806" y="16051"/>
                    </a:cubicBezTo>
                    <a:cubicBezTo>
                      <a:pt x="43932" y="12675"/>
                      <a:pt x="44960" y="9130"/>
                      <a:pt x="45060" y="8784"/>
                    </a:cubicBezTo>
                    <a:cubicBezTo>
                      <a:pt x="45175" y="8558"/>
                      <a:pt x="45865" y="7111"/>
                      <a:pt x="45865" y="4715"/>
                    </a:cubicBezTo>
                    <a:cubicBezTo>
                      <a:pt x="45865" y="2320"/>
                      <a:pt x="43234" y="539"/>
                      <a:pt x="38998" y="68"/>
                    </a:cubicBezTo>
                    <a:cubicBezTo>
                      <a:pt x="38576" y="21"/>
                      <a:pt x="38181" y="0"/>
                      <a:pt x="37814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558;p34">
                <a:extLst>
                  <a:ext uri="{FF2B5EF4-FFF2-40B4-BE49-F238E27FC236}">
                    <a16:creationId xmlns:a16="http://schemas.microsoft.com/office/drawing/2014/main" id="{29D976C2-4C18-47B6-801D-FD008D4E59C3}"/>
                  </a:ext>
                </a:extLst>
              </p:cNvPr>
              <p:cNvSpPr/>
              <p:nvPr/>
            </p:nvSpPr>
            <p:spPr>
              <a:xfrm>
                <a:off x="3675879" y="1804945"/>
                <a:ext cx="751834" cy="809971"/>
              </a:xfrm>
              <a:custGeom>
                <a:avLst/>
                <a:gdLst/>
                <a:ahLst/>
                <a:cxnLst/>
                <a:rect l="l" t="t" r="r" b="b"/>
                <a:pathLst>
                  <a:path w="39456" h="42507" extrusionOk="0">
                    <a:moveTo>
                      <a:pt x="36226" y="0"/>
                    </a:moveTo>
                    <a:cubicBezTo>
                      <a:pt x="35872" y="0"/>
                      <a:pt x="35644" y="89"/>
                      <a:pt x="35530" y="269"/>
                    </a:cubicBezTo>
                    <a:cubicBezTo>
                      <a:pt x="35258" y="700"/>
                      <a:pt x="35854" y="1411"/>
                      <a:pt x="35924" y="1491"/>
                    </a:cubicBezTo>
                    <a:cubicBezTo>
                      <a:pt x="35951" y="1522"/>
                      <a:pt x="35990" y="1539"/>
                      <a:pt x="36029" y="1539"/>
                    </a:cubicBezTo>
                    <a:cubicBezTo>
                      <a:pt x="36061" y="1539"/>
                      <a:pt x="36095" y="1527"/>
                      <a:pt x="36121" y="1504"/>
                    </a:cubicBezTo>
                    <a:cubicBezTo>
                      <a:pt x="36181" y="1454"/>
                      <a:pt x="36187" y="1365"/>
                      <a:pt x="36136" y="1307"/>
                    </a:cubicBezTo>
                    <a:cubicBezTo>
                      <a:pt x="35961" y="1104"/>
                      <a:pt x="35641" y="620"/>
                      <a:pt x="35768" y="419"/>
                    </a:cubicBezTo>
                    <a:cubicBezTo>
                      <a:pt x="35803" y="364"/>
                      <a:pt x="35909" y="281"/>
                      <a:pt x="36224" y="281"/>
                    </a:cubicBezTo>
                    <a:cubicBezTo>
                      <a:pt x="36486" y="281"/>
                      <a:pt x="36892" y="338"/>
                      <a:pt x="37521" y="514"/>
                    </a:cubicBezTo>
                    <a:cubicBezTo>
                      <a:pt x="38426" y="767"/>
                      <a:pt x="38917" y="1221"/>
                      <a:pt x="38983" y="1861"/>
                    </a:cubicBezTo>
                    <a:cubicBezTo>
                      <a:pt x="39161" y="3622"/>
                      <a:pt x="36257" y="6288"/>
                      <a:pt x="34984" y="6942"/>
                    </a:cubicBezTo>
                    <a:cubicBezTo>
                      <a:pt x="33616" y="7645"/>
                      <a:pt x="32046" y="8003"/>
                      <a:pt x="30529" y="8348"/>
                    </a:cubicBezTo>
                    <a:cubicBezTo>
                      <a:pt x="28040" y="8914"/>
                      <a:pt x="25464" y="9501"/>
                      <a:pt x="23691" y="11628"/>
                    </a:cubicBezTo>
                    <a:cubicBezTo>
                      <a:pt x="22232" y="13380"/>
                      <a:pt x="22683" y="15200"/>
                      <a:pt x="23080" y="16807"/>
                    </a:cubicBezTo>
                    <a:cubicBezTo>
                      <a:pt x="23395" y="18079"/>
                      <a:pt x="23692" y="19281"/>
                      <a:pt x="23043" y="20308"/>
                    </a:cubicBezTo>
                    <a:cubicBezTo>
                      <a:pt x="22346" y="21410"/>
                      <a:pt x="20602" y="21689"/>
                      <a:pt x="18755" y="21985"/>
                    </a:cubicBezTo>
                    <a:cubicBezTo>
                      <a:pt x="16645" y="22323"/>
                      <a:pt x="14463" y="22672"/>
                      <a:pt x="13363" y="24253"/>
                    </a:cubicBezTo>
                    <a:cubicBezTo>
                      <a:pt x="12532" y="25446"/>
                      <a:pt x="12932" y="27145"/>
                      <a:pt x="13355" y="28942"/>
                    </a:cubicBezTo>
                    <a:cubicBezTo>
                      <a:pt x="13998" y="31678"/>
                      <a:pt x="14727" y="34779"/>
                      <a:pt x="11241" y="36825"/>
                    </a:cubicBezTo>
                    <a:cubicBezTo>
                      <a:pt x="9299" y="37964"/>
                      <a:pt x="7241" y="38794"/>
                      <a:pt x="5426" y="39526"/>
                    </a:cubicBezTo>
                    <a:cubicBezTo>
                      <a:pt x="3227" y="40413"/>
                      <a:pt x="1327" y="41178"/>
                      <a:pt x="97" y="42262"/>
                    </a:cubicBezTo>
                    <a:cubicBezTo>
                      <a:pt x="1" y="42346"/>
                      <a:pt x="61" y="42507"/>
                      <a:pt x="191" y="42507"/>
                    </a:cubicBezTo>
                    <a:cubicBezTo>
                      <a:pt x="226" y="42507"/>
                      <a:pt x="258" y="42494"/>
                      <a:pt x="284" y="42472"/>
                    </a:cubicBezTo>
                    <a:cubicBezTo>
                      <a:pt x="1475" y="41420"/>
                      <a:pt x="3355" y="40662"/>
                      <a:pt x="5530" y="39785"/>
                    </a:cubicBezTo>
                    <a:cubicBezTo>
                      <a:pt x="7356" y="39050"/>
                      <a:pt x="9423" y="38218"/>
                      <a:pt x="11383" y="37067"/>
                    </a:cubicBezTo>
                    <a:cubicBezTo>
                      <a:pt x="15046" y="34916"/>
                      <a:pt x="14292" y="31708"/>
                      <a:pt x="13627" y="28878"/>
                    </a:cubicBezTo>
                    <a:cubicBezTo>
                      <a:pt x="13219" y="27142"/>
                      <a:pt x="12834" y="25503"/>
                      <a:pt x="13592" y="24412"/>
                    </a:cubicBezTo>
                    <a:cubicBezTo>
                      <a:pt x="14623" y="22930"/>
                      <a:pt x="16746" y="22590"/>
                      <a:pt x="18798" y="22262"/>
                    </a:cubicBezTo>
                    <a:cubicBezTo>
                      <a:pt x="20710" y="21956"/>
                      <a:pt x="22515" y="21667"/>
                      <a:pt x="23279" y="20456"/>
                    </a:cubicBezTo>
                    <a:cubicBezTo>
                      <a:pt x="23993" y="19328"/>
                      <a:pt x="23681" y="18070"/>
                      <a:pt x="23351" y="16739"/>
                    </a:cubicBezTo>
                    <a:cubicBezTo>
                      <a:pt x="22951" y="15121"/>
                      <a:pt x="22537" y="13450"/>
                      <a:pt x="23907" y="11808"/>
                    </a:cubicBezTo>
                    <a:cubicBezTo>
                      <a:pt x="25619" y="9751"/>
                      <a:pt x="28034" y="9203"/>
                      <a:pt x="30591" y="8621"/>
                    </a:cubicBezTo>
                    <a:cubicBezTo>
                      <a:pt x="32126" y="8273"/>
                      <a:pt x="33713" y="7912"/>
                      <a:pt x="35112" y="7192"/>
                    </a:cubicBezTo>
                    <a:cubicBezTo>
                      <a:pt x="36474" y="6492"/>
                      <a:pt x="39455" y="3741"/>
                      <a:pt x="39261" y="1832"/>
                    </a:cubicBezTo>
                    <a:cubicBezTo>
                      <a:pt x="39184" y="1065"/>
                      <a:pt x="38624" y="531"/>
                      <a:pt x="37597" y="244"/>
                    </a:cubicBezTo>
                    <a:cubicBezTo>
                      <a:pt x="37017" y="81"/>
                      <a:pt x="36564" y="0"/>
                      <a:pt x="3622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559;p34">
                <a:extLst>
                  <a:ext uri="{FF2B5EF4-FFF2-40B4-BE49-F238E27FC236}">
                    <a16:creationId xmlns:a16="http://schemas.microsoft.com/office/drawing/2014/main" id="{9DE4DAB3-62C8-467D-9112-19050F83ECFE}"/>
                  </a:ext>
                </a:extLst>
              </p:cNvPr>
              <p:cNvSpPr/>
              <p:nvPr/>
            </p:nvSpPr>
            <p:spPr>
              <a:xfrm>
                <a:off x="3755434" y="2044505"/>
                <a:ext cx="476127" cy="739029"/>
              </a:xfrm>
              <a:custGeom>
                <a:avLst/>
                <a:gdLst/>
                <a:ahLst/>
                <a:cxnLst/>
                <a:rect l="l" t="t" r="r" b="b"/>
                <a:pathLst>
                  <a:path w="24987" h="38784" extrusionOk="0">
                    <a:moveTo>
                      <a:pt x="22347" y="0"/>
                    </a:moveTo>
                    <a:cubicBezTo>
                      <a:pt x="22292" y="0"/>
                      <a:pt x="22239" y="33"/>
                      <a:pt x="22217" y="88"/>
                    </a:cubicBezTo>
                    <a:cubicBezTo>
                      <a:pt x="21838" y="1113"/>
                      <a:pt x="21734" y="2007"/>
                      <a:pt x="21908" y="2745"/>
                    </a:cubicBezTo>
                    <a:cubicBezTo>
                      <a:pt x="22037" y="3298"/>
                      <a:pt x="22322" y="3974"/>
                      <a:pt x="22624" y="4689"/>
                    </a:cubicBezTo>
                    <a:cubicBezTo>
                      <a:pt x="23525" y="6829"/>
                      <a:pt x="24647" y="9489"/>
                      <a:pt x="22717" y="11143"/>
                    </a:cubicBezTo>
                    <a:cubicBezTo>
                      <a:pt x="21595" y="12105"/>
                      <a:pt x="20143" y="12629"/>
                      <a:pt x="18740" y="13136"/>
                    </a:cubicBezTo>
                    <a:cubicBezTo>
                      <a:pt x="16872" y="13812"/>
                      <a:pt x="15105" y="14449"/>
                      <a:pt x="14647" y="16053"/>
                    </a:cubicBezTo>
                    <a:cubicBezTo>
                      <a:pt x="14369" y="17028"/>
                      <a:pt x="14388" y="18575"/>
                      <a:pt x="14410" y="20366"/>
                    </a:cubicBezTo>
                    <a:cubicBezTo>
                      <a:pt x="14449" y="23472"/>
                      <a:pt x="14496" y="27340"/>
                      <a:pt x="12886" y="29513"/>
                    </a:cubicBezTo>
                    <a:cubicBezTo>
                      <a:pt x="11443" y="31460"/>
                      <a:pt x="9206" y="32204"/>
                      <a:pt x="7042" y="32925"/>
                    </a:cubicBezTo>
                    <a:cubicBezTo>
                      <a:pt x="5410" y="33467"/>
                      <a:pt x="3869" y="33979"/>
                      <a:pt x="2714" y="34969"/>
                    </a:cubicBezTo>
                    <a:cubicBezTo>
                      <a:pt x="0" y="37296"/>
                      <a:pt x="360" y="38630"/>
                      <a:pt x="378" y="38684"/>
                    </a:cubicBezTo>
                    <a:cubicBezTo>
                      <a:pt x="395" y="38744"/>
                      <a:pt x="449" y="38783"/>
                      <a:pt x="512" y="38783"/>
                    </a:cubicBezTo>
                    <a:cubicBezTo>
                      <a:pt x="524" y="38783"/>
                      <a:pt x="537" y="38782"/>
                      <a:pt x="550" y="38778"/>
                    </a:cubicBezTo>
                    <a:cubicBezTo>
                      <a:pt x="624" y="38756"/>
                      <a:pt x="667" y="38678"/>
                      <a:pt x="646" y="38604"/>
                    </a:cubicBezTo>
                    <a:cubicBezTo>
                      <a:pt x="643" y="38592"/>
                      <a:pt x="347" y="37367"/>
                      <a:pt x="2897" y="35182"/>
                    </a:cubicBezTo>
                    <a:cubicBezTo>
                      <a:pt x="4009" y="34229"/>
                      <a:pt x="5525" y="33724"/>
                      <a:pt x="7129" y="33190"/>
                    </a:cubicBezTo>
                    <a:cubicBezTo>
                      <a:pt x="9336" y="32457"/>
                      <a:pt x="11615" y="31698"/>
                      <a:pt x="13110" y="29681"/>
                    </a:cubicBezTo>
                    <a:cubicBezTo>
                      <a:pt x="14777" y="27431"/>
                      <a:pt x="14729" y="23510"/>
                      <a:pt x="14690" y="20362"/>
                    </a:cubicBezTo>
                    <a:cubicBezTo>
                      <a:pt x="14668" y="18592"/>
                      <a:pt x="14649" y="17065"/>
                      <a:pt x="14917" y="16131"/>
                    </a:cubicBezTo>
                    <a:cubicBezTo>
                      <a:pt x="15336" y="14665"/>
                      <a:pt x="16958" y="14079"/>
                      <a:pt x="18835" y="13400"/>
                    </a:cubicBezTo>
                    <a:cubicBezTo>
                      <a:pt x="20262" y="12884"/>
                      <a:pt x="21740" y="12352"/>
                      <a:pt x="22901" y="11357"/>
                    </a:cubicBezTo>
                    <a:cubicBezTo>
                      <a:pt x="24986" y="9569"/>
                      <a:pt x="23820" y="6802"/>
                      <a:pt x="22883" y="4581"/>
                    </a:cubicBezTo>
                    <a:cubicBezTo>
                      <a:pt x="22586" y="3877"/>
                      <a:pt x="22306" y="3210"/>
                      <a:pt x="22180" y="2681"/>
                    </a:cubicBezTo>
                    <a:cubicBezTo>
                      <a:pt x="22020" y="1998"/>
                      <a:pt x="22121" y="1158"/>
                      <a:pt x="22481" y="185"/>
                    </a:cubicBezTo>
                    <a:cubicBezTo>
                      <a:pt x="22506" y="114"/>
                      <a:pt x="22468" y="35"/>
                      <a:pt x="22396" y="9"/>
                    </a:cubicBezTo>
                    <a:cubicBezTo>
                      <a:pt x="22380" y="3"/>
                      <a:pt x="22364" y="0"/>
                      <a:pt x="2234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560;p34">
                <a:extLst>
                  <a:ext uri="{FF2B5EF4-FFF2-40B4-BE49-F238E27FC236}">
                    <a16:creationId xmlns:a16="http://schemas.microsoft.com/office/drawing/2014/main" id="{3A3AF981-C45E-4851-8BAE-DA2B55AB6D4E}"/>
                  </a:ext>
                </a:extLst>
              </p:cNvPr>
              <p:cNvSpPr/>
              <p:nvPr/>
            </p:nvSpPr>
            <p:spPr>
              <a:xfrm>
                <a:off x="4191431" y="1996448"/>
                <a:ext cx="18617" cy="24695"/>
              </a:xfrm>
              <a:custGeom>
                <a:avLst/>
                <a:gdLst/>
                <a:ahLst/>
                <a:cxnLst/>
                <a:rect l="l" t="t" r="r" b="b"/>
                <a:pathLst>
                  <a:path w="977" h="1296" extrusionOk="0">
                    <a:moveTo>
                      <a:pt x="818" y="1"/>
                    </a:moveTo>
                    <a:cubicBezTo>
                      <a:pt x="775" y="1"/>
                      <a:pt x="734" y="20"/>
                      <a:pt x="707" y="56"/>
                    </a:cubicBezTo>
                    <a:cubicBezTo>
                      <a:pt x="694" y="73"/>
                      <a:pt x="402" y="471"/>
                      <a:pt x="53" y="1086"/>
                    </a:cubicBezTo>
                    <a:cubicBezTo>
                      <a:pt x="1" y="1179"/>
                      <a:pt x="68" y="1296"/>
                      <a:pt x="176" y="1296"/>
                    </a:cubicBezTo>
                    <a:cubicBezTo>
                      <a:pt x="227" y="1296"/>
                      <a:pt x="274" y="1268"/>
                      <a:pt x="298" y="1224"/>
                    </a:cubicBezTo>
                    <a:cubicBezTo>
                      <a:pt x="491" y="878"/>
                      <a:pt x="702" y="544"/>
                      <a:pt x="933" y="224"/>
                    </a:cubicBezTo>
                    <a:cubicBezTo>
                      <a:pt x="977" y="161"/>
                      <a:pt x="963" y="73"/>
                      <a:pt x="902" y="28"/>
                    </a:cubicBezTo>
                    <a:cubicBezTo>
                      <a:pt x="877" y="10"/>
                      <a:pt x="847" y="1"/>
                      <a:pt x="8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561;p34">
                <a:extLst>
                  <a:ext uri="{FF2B5EF4-FFF2-40B4-BE49-F238E27FC236}">
                    <a16:creationId xmlns:a16="http://schemas.microsoft.com/office/drawing/2014/main" id="{2C4251F8-B9B4-467C-8DE3-F621C65EADF8}"/>
                  </a:ext>
                </a:extLst>
              </p:cNvPr>
              <p:cNvSpPr/>
              <p:nvPr/>
            </p:nvSpPr>
            <p:spPr>
              <a:xfrm>
                <a:off x="4388670" y="2630732"/>
                <a:ext cx="395296" cy="343219"/>
              </a:xfrm>
              <a:custGeom>
                <a:avLst/>
                <a:gdLst/>
                <a:ahLst/>
                <a:cxnLst/>
                <a:rect l="l" t="t" r="r" b="b"/>
                <a:pathLst>
                  <a:path w="20745" h="18012" extrusionOk="0">
                    <a:moveTo>
                      <a:pt x="5074" y="0"/>
                    </a:moveTo>
                    <a:cubicBezTo>
                      <a:pt x="3271" y="0"/>
                      <a:pt x="0" y="5987"/>
                      <a:pt x="609" y="6838"/>
                    </a:cubicBezTo>
                    <a:cubicBezTo>
                      <a:pt x="1258" y="7749"/>
                      <a:pt x="2817" y="10735"/>
                      <a:pt x="4895" y="11256"/>
                    </a:cubicBezTo>
                    <a:cubicBezTo>
                      <a:pt x="6975" y="11777"/>
                      <a:pt x="17496" y="18012"/>
                      <a:pt x="17496" y="18012"/>
                    </a:cubicBezTo>
                    <a:lnTo>
                      <a:pt x="20744" y="17102"/>
                    </a:lnTo>
                    <a:cubicBezTo>
                      <a:pt x="20744" y="17102"/>
                      <a:pt x="14378" y="12685"/>
                      <a:pt x="11910" y="10606"/>
                    </a:cubicBezTo>
                    <a:cubicBezTo>
                      <a:pt x="9443" y="8527"/>
                      <a:pt x="6065" y="5150"/>
                      <a:pt x="6065" y="5150"/>
                    </a:cubicBezTo>
                    <a:lnTo>
                      <a:pt x="5416" y="84"/>
                    </a:lnTo>
                    <a:cubicBezTo>
                      <a:pt x="5310" y="27"/>
                      <a:pt x="5195" y="0"/>
                      <a:pt x="507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562;p34">
                <a:extLst>
                  <a:ext uri="{FF2B5EF4-FFF2-40B4-BE49-F238E27FC236}">
                    <a16:creationId xmlns:a16="http://schemas.microsoft.com/office/drawing/2014/main" id="{5504FBAA-BC39-4022-BEA1-970A833EE6F1}"/>
                  </a:ext>
                </a:extLst>
              </p:cNvPr>
              <p:cNvSpPr/>
              <p:nvPr/>
            </p:nvSpPr>
            <p:spPr>
              <a:xfrm>
                <a:off x="4384249" y="2625301"/>
                <a:ext cx="406500" cy="353985"/>
              </a:xfrm>
              <a:custGeom>
                <a:avLst/>
                <a:gdLst/>
                <a:ahLst/>
                <a:cxnLst/>
                <a:rect l="l" t="t" r="r" b="b"/>
                <a:pathLst>
                  <a:path w="21333" h="18577" extrusionOk="0">
                    <a:moveTo>
                      <a:pt x="5320" y="567"/>
                    </a:moveTo>
                    <a:cubicBezTo>
                      <a:pt x="5344" y="567"/>
                      <a:pt x="5367" y="570"/>
                      <a:pt x="5390" y="574"/>
                    </a:cubicBezTo>
                    <a:lnTo>
                      <a:pt x="6018" y="5471"/>
                    </a:lnTo>
                    <a:cubicBezTo>
                      <a:pt x="6026" y="5532"/>
                      <a:pt x="6053" y="5591"/>
                      <a:pt x="6098" y="5634"/>
                    </a:cubicBezTo>
                    <a:cubicBezTo>
                      <a:pt x="6132" y="5668"/>
                      <a:pt x="9513" y="9044"/>
                      <a:pt x="11961" y="11107"/>
                    </a:cubicBezTo>
                    <a:cubicBezTo>
                      <a:pt x="14012" y="12833"/>
                      <a:pt x="18786" y="16198"/>
                      <a:pt x="20327" y="17276"/>
                    </a:cubicBezTo>
                    <a:lnTo>
                      <a:pt x="17768" y="17993"/>
                    </a:lnTo>
                    <a:cubicBezTo>
                      <a:pt x="16608" y="17308"/>
                      <a:pt x="7203" y="11770"/>
                      <a:pt x="5196" y="11268"/>
                    </a:cubicBezTo>
                    <a:cubicBezTo>
                      <a:pt x="3571" y="10861"/>
                      <a:pt x="2207" y="8726"/>
                      <a:pt x="1475" y="7577"/>
                    </a:cubicBezTo>
                    <a:cubicBezTo>
                      <a:pt x="1315" y="7328"/>
                      <a:pt x="1179" y="7115"/>
                      <a:pt x="1070" y="6962"/>
                    </a:cubicBezTo>
                    <a:cubicBezTo>
                      <a:pt x="806" y="6558"/>
                      <a:pt x="2134" y="3419"/>
                      <a:pt x="3858" y="1542"/>
                    </a:cubicBezTo>
                    <a:cubicBezTo>
                      <a:pt x="4440" y="908"/>
                      <a:pt x="4952" y="568"/>
                      <a:pt x="5305" y="568"/>
                    </a:cubicBezTo>
                    <a:cubicBezTo>
                      <a:pt x="5310" y="567"/>
                      <a:pt x="5315" y="567"/>
                      <a:pt x="5320" y="567"/>
                    </a:cubicBezTo>
                    <a:close/>
                    <a:moveTo>
                      <a:pt x="5302" y="1"/>
                    </a:moveTo>
                    <a:cubicBezTo>
                      <a:pt x="4746" y="1"/>
                      <a:pt x="4084" y="433"/>
                      <a:pt x="3326" y="1293"/>
                    </a:cubicBezTo>
                    <a:cubicBezTo>
                      <a:pt x="1870" y="2945"/>
                      <a:pt x="1" y="6431"/>
                      <a:pt x="612" y="7288"/>
                    </a:cubicBezTo>
                    <a:cubicBezTo>
                      <a:pt x="718" y="7436"/>
                      <a:pt x="848" y="7640"/>
                      <a:pt x="1001" y="7880"/>
                    </a:cubicBezTo>
                    <a:cubicBezTo>
                      <a:pt x="1831" y="9178"/>
                      <a:pt x="3218" y="11353"/>
                      <a:pt x="5060" y="11814"/>
                    </a:cubicBezTo>
                    <a:cubicBezTo>
                      <a:pt x="7076" y="12317"/>
                      <a:pt x="17480" y="18476"/>
                      <a:pt x="17585" y="18537"/>
                    </a:cubicBezTo>
                    <a:cubicBezTo>
                      <a:pt x="17629" y="18564"/>
                      <a:pt x="17679" y="18577"/>
                      <a:pt x="17728" y="18577"/>
                    </a:cubicBezTo>
                    <a:cubicBezTo>
                      <a:pt x="17754" y="18577"/>
                      <a:pt x="17781" y="18574"/>
                      <a:pt x="17805" y="18567"/>
                    </a:cubicBezTo>
                    <a:lnTo>
                      <a:pt x="21052" y="17656"/>
                    </a:lnTo>
                    <a:cubicBezTo>
                      <a:pt x="21281" y="17592"/>
                      <a:pt x="21332" y="17292"/>
                      <a:pt x="21137" y="17156"/>
                    </a:cubicBezTo>
                    <a:cubicBezTo>
                      <a:pt x="21074" y="17112"/>
                      <a:pt x="14754" y="12722"/>
                      <a:pt x="12325" y="10676"/>
                    </a:cubicBezTo>
                    <a:cubicBezTo>
                      <a:pt x="10084" y="8790"/>
                      <a:pt x="7054" y="5792"/>
                      <a:pt x="6564" y="5305"/>
                    </a:cubicBezTo>
                    <a:lnTo>
                      <a:pt x="5926" y="333"/>
                    </a:lnTo>
                    <a:cubicBezTo>
                      <a:pt x="5915" y="244"/>
                      <a:pt x="5861" y="164"/>
                      <a:pt x="5781" y="121"/>
                    </a:cubicBezTo>
                    <a:cubicBezTo>
                      <a:pt x="5631" y="41"/>
                      <a:pt x="5471" y="1"/>
                      <a:pt x="5302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563;p34">
                <a:extLst>
                  <a:ext uri="{FF2B5EF4-FFF2-40B4-BE49-F238E27FC236}">
                    <a16:creationId xmlns:a16="http://schemas.microsoft.com/office/drawing/2014/main" id="{4595A061-65C6-4133-9EE3-68A4DD85462A}"/>
                  </a:ext>
                </a:extLst>
              </p:cNvPr>
              <p:cNvSpPr/>
              <p:nvPr/>
            </p:nvSpPr>
            <p:spPr>
              <a:xfrm>
                <a:off x="4508811" y="4188573"/>
                <a:ext cx="245352" cy="128126"/>
              </a:xfrm>
              <a:custGeom>
                <a:avLst/>
                <a:gdLst/>
                <a:ahLst/>
                <a:cxnLst/>
                <a:rect l="l" t="t" r="r" b="b"/>
                <a:pathLst>
                  <a:path w="12876" h="6724" extrusionOk="0">
                    <a:moveTo>
                      <a:pt x="1681" y="0"/>
                    </a:moveTo>
                    <a:cubicBezTo>
                      <a:pt x="1681" y="0"/>
                      <a:pt x="0" y="3882"/>
                      <a:pt x="1061" y="4534"/>
                    </a:cubicBezTo>
                    <a:cubicBezTo>
                      <a:pt x="1589" y="4860"/>
                      <a:pt x="2199" y="4921"/>
                      <a:pt x="2749" y="4921"/>
                    </a:cubicBezTo>
                    <a:cubicBezTo>
                      <a:pt x="3080" y="4921"/>
                      <a:pt x="3389" y="4899"/>
                      <a:pt x="3645" y="4899"/>
                    </a:cubicBezTo>
                    <a:cubicBezTo>
                      <a:pt x="3815" y="4899"/>
                      <a:pt x="3961" y="4909"/>
                      <a:pt x="4075" y="4941"/>
                    </a:cubicBezTo>
                    <a:cubicBezTo>
                      <a:pt x="4646" y="5105"/>
                      <a:pt x="5543" y="6163"/>
                      <a:pt x="8639" y="6572"/>
                    </a:cubicBezTo>
                    <a:cubicBezTo>
                      <a:pt x="9448" y="6678"/>
                      <a:pt x="10090" y="6723"/>
                      <a:pt x="10602" y="6723"/>
                    </a:cubicBezTo>
                    <a:cubicBezTo>
                      <a:pt x="12048" y="6723"/>
                      <a:pt x="12450" y="6362"/>
                      <a:pt x="12631" y="6002"/>
                    </a:cubicBezTo>
                    <a:cubicBezTo>
                      <a:pt x="12876" y="5512"/>
                      <a:pt x="11328" y="5105"/>
                      <a:pt x="10024" y="4208"/>
                    </a:cubicBezTo>
                    <a:cubicBezTo>
                      <a:pt x="8721" y="3312"/>
                      <a:pt x="5543" y="623"/>
                      <a:pt x="5543" y="623"/>
                    </a:cubicBezTo>
                    <a:cubicBezTo>
                      <a:pt x="4966" y="952"/>
                      <a:pt x="4433" y="1076"/>
                      <a:pt x="3960" y="1076"/>
                    </a:cubicBezTo>
                    <a:cubicBezTo>
                      <a:pt x="2562" y="1076"/>
                      <a:pt x="1681" y="0"/>
                      <a:pt x="168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564;p34">
                <a:extLst>
                  <a:ext uri="{FF2B5EF4-FFF2-40B4-BE49-F238E27FC236}">
                    <a16:creationId xmlns:a16="http://schemas.microsoft.com/office/drawing/2014/main" id="{DA8E6E23-3609-4688-84EC-D76DA87FD466}"/>
                  </a:ext>
                </a:extLst>
              </p:cNvPr>
              <p:cNvSpPr/>
              <p:nvPr/>
            </p:nvSpPr>
            <p:spPr>
              <a:xfrm>
                <a:off x="4503228" y="4183200"/>
                <a:ext cx="256366" cy="138854"/>
              </a:xfrm>
              <a:custGeom>
                <a:avLst/>
                <a:gdLst/>
                <a:ahLst/>
                <a:cxnLst/>
                <a:rect l="l" t="t" r="r" b="b"/>
                <a:pathLst>
                  <a:path w="13454" h="7287" extrusionOk="0">
                    <a:moveTo>
                      <a:pt x="2076" y="772"/>
                    </a:moveTo>
                    <a:cubicBezTo>
                      <a:pt x="2481" y="1121"/>
                      <a:pt x="3252" y="1636"/>
                      <a:pt x="4264" y="1636"/>
                    </a:cubicBezTo>
                    <a:cubicBezTo>
                      <a:pt x="4729" y="1636"/>
                      <a:pt x="5245" y="1527"/>
                      <a:pt x="5801" y="1243"/>
                    </a:cubicBezTo>
                    <a:cubicBezTo>
                      <a:pt x="6448" y="1787"/>
                      <a:pt x="9002" y="3928"/>
                      <a:pt x="10158" y="4722"/>
                    </a:cubicBezTo>
                    <a:cubicBezTo>
                      <a:pt x="10672" y="5074"/>
                      <a:pt x="11206" y="5346"/>
                      <a:pt x="11677" y="5585"/>
                    </a:cubicBezTo>
                    <a:cubicBezTo>
                      <a:pt x="12075" y="5786"/>
                      <a:pt x="12617" y="6063"/>
                      <a:pt x="12673" y="6157"/>
                    </a:cubicBezTo>
                    <a:cubicBezTo>
                      <a:pt x="12586" y="6331"/>
                      <a:pt x="12390" y="6724"/>
                      <a:pt x="10903" y="6724"/>
                    </a:cubicBezTo>
                    <a:cubicBezTo>
                      <a:pt x="10413" y="6724"/>
                      <a:pt x="9782" y="6681"/>
                      <a:pt x="8968" y="6574"/>
                    </a:cubicBezTo>
                    <a:cubicBezTo>
                      <a:pt x="6737" y="6281"/>
                      <a:pt x="5687" y="5645"/>
                      <a:pt x="5060" y="5266"/>
                    </a:cubicBezTo>
                    <a:cubicBezTo>
                      <a:pt x="4821" y="5121"/>
                      <a:pt x="4631" y="5006"/>
                      <a:pt x="4446" y="4953"/>
                    </a:cubicBezTo>
                    <a:cubicBezTo>
                      <a:pt x="4301" y="4913"/>
                      <a:pt x="4129" y="4899"/>
                      <a:pt x="3937" y="4899"/>
                    </a:cubicBezTo>
                    <a:cubicBezTo>
                      <a:pt x="3813" y="4899"/>
                      <a:pt x="3679" y="4905"/>
                      <a:pt x="3537" y="4910"/>
                    </a:cubicBezTo>
                    <a:cubicBezTo>
                      <a:pt x="3379" y="4916"/>
                      <a:pt x="3212" y="4922"/>
                      <a:pt x="3040" y="4922"/>
                    </a:cubicBezTo>
                    <a:cubicBezTo>
                      <a:pt x="2526" y="4922"/>
                      <a:pt x="1969" y="4865"/>
                      <a:pt x="1501" y="4577"/>
                    </a:cubicBezTo>
                    <a:cubicBezTo>
                      <a:pt x="967" y="4249"/>
                      <a:pt x="1492" y="2241"/>
                      <a:pt x="2076" y="772"/>
                    </a:cubicBezTo>
                    <a:close/>
                    <a:moveTo>
                      <a:pt x="1977" y="0"/>
                    </a:moveTo>
                    <a:cubicBezTo>
                      <a:pt x="1963" y="0"/>
                      <a:pt x="1949" y="1"/>
                      <a:pt x="1936" y="3"/>
                    </a:cubicBezTo>
                    <a:cubicBezTo>
                      <a:pt x="1838" y="17"/>
                      <a:pt x="1756" y="81"/>
                      <a:pt x="1717" y="170"/>
                    </a:cubicBezTo>
                    <a:cubicBezTo>
                      <a:pt x="1419" y="855"/>
                      <a:pt x="0" y="4313"/>
                      <a:pt x="1206" y="5056"/>
                    </a:cubicBezTo>
                    <a:cubicBezTo>
                      <a:pt x="1796" y="5419"/>
                      <a:pt x="2469" y="5484"/>
                      <a:pt x="3052" y="5484"/>
                    </a:cubicBezTo>
                    <a:cubicBezTo>
                      <a:pt x="3231" y="5484"/>
                      <a:pt x="3401" y="5478"/>
                      <a:pt x="3557" y="5473"/>
                    </a:cubicBezTo>
                    <a:cubicBezTo>
                      <a:pt x="3690" y="5467"/>
                      <a:pt x="3820" y="5463"/>
                      <a:pt x="3937" y="5463"/>
                    </a:cubicBezTo>
                    <a:cubicBezTo>
                      <a:pt x="4082" y="5463"/>
                      <a:pt x="4207" y="5470"/>
                      <a:pt x="4291" y="5495"/>
                    </a:cubicBezTo>
                    <a:cubicBezTo>
                      <a:pt x="4405" y="5527"/>
                      <a:pt x="4565" y="5623"/>
                      <a:pt x="4769" y="5747"/>
                    </a:cubicBezTo>
                    <a:cubicBezTo>
                      <a:pt x="5435" y="6149"/>
                      <a:pt x="6547" y="6822"/>
                      <a:pt x="8895" y="7132"/>
                    </a:cubicBezTo>
                    <a:cubicBezTo>
                      <a:pt x="9712" y="7240"/>
                      <a:pt x="10370" y="7287"/>
                      <a:pt x="10902" y="7287"/>
                    </a:cubicBezTo>
                    <a:cubicBezTo>
                      <a:pt x="12472" y="7287"/>
                      <a:pt x="12941" y="6877"/>
                      <a:pt x="13177" y="6409"/>
                    </a:cubicBezTo>
                    <a:cubicBezTo>
                      <a:pt x="13453" y="5856"/>
                      <a:pt x="12782" y="5516"/>
                      <a:pt x="11932" y="5085"/>
                    </a:cubicBezTo>
                    <a:cubicBezTo>
                      <a:pt x="11477" y="4853"/>
                      <a:pt x="10959" y="4590"/>
                      <a:pt x="10476" y="4259"/>
                    </a:cubicBezTo>
                    <a:cubicBezTo>
                      <a:pt x="9200" y="3381"/>
                      <a:pt x="6049" y="717"/>
                      <a:pt x="6018" y="690"/>
                    </a:cubicBezTo>
                    <a:cubicBezTo>
                      <a:pt x="5966" y="647"/>
                      <a:pt x="5901" y="624"/>
                      <a:pt x="5836" y="624"/>
                    </a:cubicBezTo>
                    <a:cubicBezTo>
                      <a:pt x="5788" y="624"/>
                      <a:pt x="5740" y="636"/>
                      <a:pt x="5697" y="661"/>
                    </a:cubicBezTo>
                    <a:cubicBezTo>
                      <a:pt x="5168" y="964"/>
                      <a:pt x="4681" y="1077"/>
                      <a:pt x="4250" y="1077"/>
                    </a:cubicBezTo>
                    <a:cubicBezTo>
                      <a:pt x="3017" y="1077"/>
                      <a:pt x="2236" y="154"/>
                      <a:pt x="2192" y="103"/>
                    </a:cubicBezTo>
                    <a:cubicBezTo>
                      <a:pt x="2139" y="38"/>
                      <a:pt x="2059" y="0"/>
                      <a:pt x="197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565;p34">
                <a:extLst>
                  <a:ext uri="{FF2B5EF4-FFF2-40B4-BE49-F238E27FC236}">
                    <a16:creationId xmlns:a16="http://schemas.microsoft.com/office/drawing/2014/main" id="{E29937EB-95FC-455C-B1F9-5963160DD6AD}"/>
                  </a:ext>
                </a:extLst>
              </p:cNvPr>
              <p:cNvSpPr/>
              <p:nvPr/>
            </p:nvSpPr>
            <p:spPr>
              <a:xfrm>
                <a:off x="4521483" y="4255837"/>
                <a:ext cx="228431" cy="60843"/>
              </a:xfrm>
              <a:custGeom>
                <a:avLst/>
                <a:gdLst/>
                <a:ahLst/>
                <a:cxnLst/>
                <a:rect l="l" t="t" r="r" b="b"/>
                <a:pathLst>
                  <a:path w="11988" h="3193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1" y="457"/>
                      <a:pt x="117" y="834"/>
                      <a:pt x="396" y="1003"/>
                    </a:cubicBezTo>
                    <a:cubicBezTo>
                      <a:pt x="926" y="1329"/>
                      <a:pt x="1538" y="1390"/>
                      <a:pt x="2089" y="1390"/>
                    </a:cubicBezTo>
                    <a:cubicBezTo>
                      <a:pt x="2417" y="1390"/>
                      <a:pt x="2723" y="1369"/>
                      <a:pt x="2977" y="1369"/>
                    </a:cubicBezTo>
                    <a:cubicBezTo>
                      <a:pt x="3148" y="1369"/>
                      <a:pt x="3296" y="1378"/>
                      <a:pt x="3410" y="1411"/>
                    </a:cubicBezTo>
                    <a:cubicBezTo>
                      <a:pt x="3981" y="1573"/>
                      <a:pt x="4878" y="2633"/>
                      <a:pt x="7974" y="3040"/>
                    </a:cubicBezTo>
                    <a:cubicBezTo>
                      <a:pt x="8784" y="3147"/>
                      <a:pt x="9427" y="3192"/>
                      <a:pt x="9940" y="3192"/>
                    </a:cubicBezTo>
                    <a:cubicBezTo>
                      <a:pt x="11384" y="3192"/>
                      <a:pt x="11786" y="2832"/>
                      <a:pt x="11967" y="2472"/>
                    </a:cubicBezTo>
                    <a:cubicBezTo>
                      <a:pt x="11977" y="2447"/>
                      <a:pt x="11985" y="2422"/>
                      <a:pt x="11988" y="2396"/>
                    </a:cubicBezTo>
                    <a:lnTo>
                      <a:pt x="11988" y="2396"/>
                    </a:lnTo>
                    <a:cubicBezTo>
                      <a:pt x="11557" y="2454"/>
                      <a:pt x="11130" y="2480"/>
                      <a:pt x="10710" y="2480"/>
                    </a:cubicBezTo>
                    <a:cubicBezTo>
                      <a:pt x="9291" y="2480"/>
                      <a:pt x="7936" y="2190"/>
                      <a:pt x="6676" y="1893"/>
                    </a:cubicBezTo>
                    <a:cubicBezTo>
                      <a:pt x="4670" y="1421"/>
                      <a:pt x="4081" y="360"/>
                      <a:pt x="2195" y="360"/>
                    </a:cubicBezTo>
                    <a:cubicBezTo>
                      <a:pt x="1242" y="360"/>
                      <a:pt x="501" y="179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566;p34">
                <a:extLst>
                  <a:ext uri="{FF2B5EF4-FFF2-40B4-BE49-F238E27FC236}">
                    <a16:creationId xmlns:a16="http://schemas.microsoft.com/office/drawing/2014/main" id="{158D0A04-C28D-4B80-9508-CB2481C8BF2A}"/>
                  </a:ext>
                </a:extLst>
              </p:cNvPr>
              <p:cNvSpPr/>
              <p:nvPr/>
            </p:nvSpPr>
            <p:spPr>
              <a:xfrm>
                <a:off x="4516052" y="4250483"/>
                <a:ext cx="239426" cy="71571"/>
              </a:xfrm>
              <a:custGeom>
                <a:avLst/>
                <a:gdLst/>
                <a:ahLst/>
                <a:cxnLst/>
                <a:rect l="l" t="t" r="r" b="b"/>
                <a:pathLst>
                  <a:path w="12565" h="3756" extrusionOk="0">
                    <a:moveTo>
                      <a:pt x="612" y="679"/>
                    </a:moveTo>
                    <a:cubicBezTo>
                      <a:pt x="1196" y="841"/>
                      <a:pt x="1821" y="922"/>
                      <a:pt x="2480" y="922"/>
                    </a:cubicBezTo>
                    <a:cubicBezTo>
                      <a:pt x="3481" y="922"/>
                      <a:pt x="4092" y="1242"/>
                      <a:pt x="4801" y="1612"/>
                    </a:cubicBezTo>
                    <a:cubicBezTo>
                      <a:pt x="5359" y="1904"/>
                      <a:pt x="5994" y="2235"/>
                      <a:pt x="6895" y="2446"/>
                    </a:cubicBezTo>
                    <a:cubicBezTo>
                      <a:pt x="8194" y="2753"/>
                      <a:pt x="9561" y="3041"/>
                      <a:pt x="10990" y="3041"/>
                    </a:cubicBezTo>
                    <a:cubicBezTo>
                      <a:pt x="11164" y="3041"/>
                      <a:pt x="11338" y="3037"/>
                      <a:pt x="11514" y="3028"/>
                    </a:cubicBezTo>
                    <a:lnTo>
                      <a:pt x="11514" y="3028"/>
                    </a:lnTo>
                    <a:cubicBezTo>
                      <a:pt x="11258" y="3122"/>
                      <a:pt x="10860" y="3193"/>
                      <a:pt x="10231" y="3193"/>
                    </a:cubicBezTo>
                    <a:cubicBezTo>
                      <a:pt x="9740" y="3193"/>
                      <a:pt x="9109" y="3150"/>
                      <a:pt x="8295" y="3043"/>
                    </a:cubicBezTo>
                    <a:cubicBezTo>
                      <a:pt x="6064" y="2750"/>
                      <a:pt x="5014" y="2114"/>
                      <a:pt x="4387" y="1735"/>
                    </a:cubicBezTo>
                    <a:cubicBezTo>
                      <a:pt x="4148" y="1590"/>
                      <a:pt x="3958" y="1475"/>
                      <a:pt x="3773" y="1422"/>
                    </a:cubicBezTo>
                    <a:cubicBezTo>
                      <a:pt x="3628" y="1382"/>
                      <a:pt x="3456" y="1368"/>
                      <a:pt x="3264" y="1368"/>
                    </a:cubicBezTo>
                    <a:cubicBezTo>
                      <a:pt x="3140" y="1368"/>
                      <a:pt x="3006" y="1374"/>
                      <a:pt x="2864" y="1379"/>
                    </a:cubicBezTo>
                    <a:cubicBezTo>
                      <a:pt x="2706" y="1385"/>
                      <a:pt x="2538" y="1391"/>
                      <a:pt x="2366" y="1391"/>
                    </a:cubicBezTo>
                    <a:cubicBezTo>
                      <a:pt x="1852" y="1391"/>
                      <a:pt x="1296" y="1334"/>
                      <a:pt x="828" y="1046"/>
                    </a:cubicBezTo>
                    <a:cubicBezTo>
                      <a:pt x="716" y="976"/>
                      <a:pt x="650" y="838"/>
                      <a:pt x="612" y="679"/>
                    </a:cubicBezTo>
                    <a:close/>
                    <a:moveTo>
                      <a:pt x="286" y="0"/>
                    </a:moveTo>
                    <a:cubicBezTo>
                      <a:pt x="134" y="0"/>
                      <a:pt x="0" y="124"/>
                      <a:pt x="4" y="288"/>
                    </a:cubicBezTo>
                    <a:cubicBezTo>
                      <a:pt x="19" y="900"/>
                      <a:pt x="197" y="1316"/>
                      <a:pt x="533" y="1525"/>
                    </a:cubicBezTo>
                    <a:cubicBezTo>
                      <a:pt x="1123" y="1888"/>
                      <a:pt x="1796" y="1953"/>
                      <a:pt x="2379" y="1953"/>
                    </a:cubicBezTo>
                    <a:cubicBezTo>
                      <a:pt x="2558" y="1953"/>
                      <a:pt x="2728" y="1947"/>
                      <a:pt x="2884" y="1942"/>
                    </a:cubicBezTo>
                    <a:cubicBezTo>
                      <a:pt x="3017" y="1936"/>
                      <a:pt x="3147" y="1932"/>
                      <a:pt x="3264" y="1932"/>
                    </a:cubicBezTo>
                    <a:cubicBezTo>
                      <a:pt x="3409" y="1932"/>
                      <a:pt x="3534" y="1939"/>
                      <a:pt x="3618" y="1964"/>
                    </a:cubicBezTo>
                    <a:cubicBezTo>
                      <a:pt x="3732" y="1996"/>
                      <a:pt x="3892" y="2092"/>
                      <a:pt x="4096" y="2216"/>
                    </a:cubicBezTo>
                    <a:cubicBezTo>
                      <a:pt x="4762" y="2618"/>
                      <a:pt x="5874" y="3291"/>
                      <a:pt x="8222" y="3601"/>
                    </a:cubicBezTo>
                    <a:cubicBezTo>
                      <a:pt x="9039" y="3709"/>
                      <a:pt x="9697" y="3756"/>
                      <a:pt x="10229" y="3756"/>
                    </a:cubicBezTo>
                    <a:cubicBezTo>
                      <a:pt x="11799" y="3756"/>
                      <a:pt x="12268" y="3346"/>
                      <a:pt x="12504" y="2879"/>
                    </a:cubicBezTo>
                    <a:cubicBezTo>
                      <a:pt x="12529" y="2827"/>
                      <a:pt x="12545" y="2772"/>
                      <a:pt x="12553" y="2715"/>
                    </a:cubicBezTo>
                    <a:cubicBezTo>
                      <a:pt x="12564" y="2627"/>
                      <a:pt x="12535" y="2540"/>
                      <a:pt x="12472" y="2478"/>
                    </a:cubicBezTo>
                    <a:cubicBezTo>
                      <a:pt x="12418" y="2425"/>
                      <a:pt x="12346" y="2396"/>
                      <a:pt x="12270" y="2396"/>
                    </a:cubicBezTo>
                    <a:cubicBezTo>
                      <a:pt x="12259" y="2396"/>
                      <a:pt x="12248" y="2397"/>
                      <a:pt x="12236" y="2398"/>
                    </a:cubicBezTo>
                    <a:cubicBezTo>
                      <a:pt x="11822" y="2454"/>
                      <a:pt x="11410" y="2479"/>
                      <a:pt x="11003" y="2479"/>
                    </a:cubicBezTo>
                    <a:cubicBezTo>
                      <a:pt x="9627" y="2479"/>
                      <a:pt x="8293" y="2199"/>
                      <a:pt x="7025" y="1899"/>
                    </a:cubicBezTo>
                    <a:cubicBezTo>
                      <a:pt x="6192" y="1704"/>
                      <a:pt x="5618" y="1403"/>
                      <a:pt x="5062" y="1115"/>
                    </a:cubicBezTo>
                    <a:cubicBezTo>
                      <a:pt x="4321" y="727"/>
                      <a:pt x="3620" y="361"/>
                      <a:pt x="2482" y="361"/>
                    </a:cubicBezTo>
                    <a:cubicBezTo>
                      <a:pt x="1540" y="361"/>
                      <a:pt x="819" y="174"/>
                      <a:pt x="380" y="16"/>
                    </a:cubicBezTo>
                    <a:cubicBezTo>
                      <a:pt x="349" y="5"/>
                      <a:pt x="317" y="0"/>
                      <a:pt x="286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567;p34">
                <a:extLst>
                  <a:ext uri="{FF2B5EF4-FFF2-40B4-BE49-F238E27FC236}">
                    <a16:creationId xmlns:a16="http://schemas.microsoft.com/office/drawing/2014/main" id="{D718DC62-6145-4491-9FC7-F527A4DECCFD}"/>
                  </a:ext>
                </a:extLst>
              </p:cNvPr>
              <p:cNvSpPr/>
              <p:nvPr/>
            </p:nvSpPr>
            <p:spPr>
              <a:xfrm>
                <a:off x="3818982" y="2130728"/>
                <a:ext cx="867593" cy="2102071"/>
              </a:xfrm>
              <a:custGeom>
                <a:avLst/>
                <a:gdLst/>
                <a:ahLst/>
                <a:cxnLst/>
                <a:rect l="l" t="t" r="r" b="b"/>
                <a:pathLst>
                  <a:path w="45531" h="110316" extrusionOk="0">
                    <a:moveTo>
                      <a:pt x="25090" y="1"/>
                    </a:moveTo>
                    <a:cubicBezTo>
                      <a:pt x="25090" y="1"/>
                      <a:pt x="25704" y="4124"/>
                      <a:pt x="24915" y="5791"/>
                    </a:cubicBezTo>
                    <a:cubicBezTo>
                      <a:pt x="24125" y="7458"/>
                      <a:pt x="21670" y="7631"/>
                      <a:pt x="19564" y="7984"/>
                    </a:cubicBezTo>
                    <a:cubicBezTo>
                      <a:pt x="17458" y="8336"/>
                      <a:pt x="12634" y="10176"/>
                      <a:pt x="13160" y="14913"/>
                    </a:cubicBezTo>
                    <a:cubicBezTo>
                      <a:pt x="13687" y="19650"/>
                      <a:pt x="19739" y="29915"/>
                      <a:pt x="19739" y="32810"/>
                    </a:cubicBezTo>
                    <a:cubicBezTo>
                      <a:pt x="19739" y="35705"/>
                      <a:pt x="17897" y="37196"/>
                      <a:pt x="15879" y="42811"/>
                    </a:cubicBezTo>
                    <a:cubicBezTo>
                      <a:pt x="13862" y="48426"/>
                      <a:pt x="14124" y="58864"/>
                      <a:pt x="14738" y="65620"/>
                    </a:cubicBezTo>
                    <a:cubicBezTo>
                      <a:pt x="15352" y="72374"/>
                      <a:pt x="17371" y="78778"/>
                      <a:pt x="17371" y="78778"/>
                    </a:cubicBezTo>
                    <a:cubicBezTo>
                      <a:pt x="17371" y="78778"/>
                      <a:pt x="12282" y="86936"/>
                      <a:pt x="10090" y="90445"/>
                    </a:cubicBezTo>
                    <a:cubicBezTo>
                      <a:pt x="7897" y="93956"/>
                      <a:pt x="1" y="109219"/>
                      <a:pt x="1" y="109219"/>
                    </a:cubicBezTo>
                    <a:cubicBezTo>
                      <a:pt x="1" y="109219"/>
                      <a:pt x="1" y="109745"/>
                      <a:pt x="1229" y="110097"/>
                    </a:cubicBezTo>
                    <a:cubicBezTo>
                      <a:pt x="1841" y="110272"/>
                      <a:pt x="2498" y="110316"/>
                      <a:pt x="3002" y="110316"/>
                    </a:cubicBezTo>
                    <a:cubicBezTo>
                      <a:pt x="3509" y="110316"/>
                      <a:pt x="3861" y="110272"/>
                      <a:pt x="3861" y="110272"/>
                    </a:cubicBezTo>
                    <a:cubicBezTo>
                      <a:pt x="3861" y="110272"/>
                      <a:pt x="18950" y="92112"/>
                      <a:pt x="21756" y="89042"/>
                    </a:cubicBezTo>
                    <a:cubicBezTo>
                      <a:pt x="24564" y="85972"/>
                      <a:pt x="27196" y="80621"/>
                      <a:pt x="27546" y="78164"/>
                    </a:cubicBezTo>
                    <a:cubicBezTo>
                      <a:pt x="27898" y="75706"/>
                      <a:pt x="27459" y="60707"/>
                      <a:pt x="27459" y="60706"/>
                    </a:cubicBezTo>
                    <a:lnTo>
                      <a:pt x="27459" y="60706"/>
                    </a:lnTo>
                    <a:cubicBezTo>
                      <a:pt x="27459" y="60706"/>
                      <a:pt x="30618" y="68251"/>
                      <a:pt x="33074" y="72111"/>
                    </a:cubicBezTo>
                    <a:cubicBezTo>
                      <a:pt x="35532" y="75972"/>
                      <a:pt x="37191" y="79392"/>
                      <a:pt x="37191" y="79392"/>
                    </a:cubicBezTo>
                    <a:cubicBezTo>
                      <a:pt x="37191" y="79392"/>
                      <a:pt x="36583" y="84568"/>
                      <a:pt x="37197" y="88955"/>
                    </a:cubicBezTo>
                    <a:cubicBezTo>
                      <a:pt x="37811" y="93340"/>
                      <a:pt x="37293" y="107423"/>
                      <a:pt x="37907" y="108564"/>
                    </a:cubicBezTo>
                    <a:cubicBezTo>
                      <a:pt x="38185" y="109079"/>
                      <a:pt x="38821" y="109264"/>
                      <a:pt x="39484" y="109264"/>
                    </a:cubicBezTo>
                    <a:cubicBezTo>
                      <a:pt x="40288" y="109264"/>
                      <a:pt x="41132" y="108991"/>
                      <a:pt x="41421" y="108702"/>
                    </a:cubicBezTo>
                    <a:cubicBezTo>
                      <a:pt x="41947" y="108176"/>
                      <a:pt x="42198" y="104746"/>
                      <a:pt x="42198" y="104746"/>
                    </a:cubicBezTo>
                    <a:cubicBezTo>
                      <a:pt x="42198" y="104746"/>
                      <a:pt x="43250" y="94043"/>
                      <a:pt x="43864" y="89042"/>
                    </a:cubicBezTo>
                    <a:cubicBezTo>
                      <a:pt x="44479" y="84043"/>
                      <a:pt x="45531" y="79743"/>
                      <a:pt x="45181" y="78603"/>
                    </a:cubicBezTo>
                    <a:cubicBezTo>
                      <a:pt x="44829" y="77462"/>
                      <a:pt x="42636" y="65270"/>
                      <a:pt x="40969" y="59479"/>
                    </a:cubicBezTo>
                    <a:cubicBezTo>
                      <a:pt x="39302" y="53689"/>
                      <a:pt x="34215" y="42900"/>
                      <a:pt x="33074" y="40092"/>
                    </a:cubicBezTo>
                    <a:cubicBezTo>
                      <a:pt x="31934" y="37285"/>
                      <a:pt x="31320" y="34741"/>
                      <a:pt x="31495" y="33863"/>
                    </a:cubicBezTo>
                    <a:cubicBezTo>
                      <a:pt x="31670" y="32987"/>
                      <a:pt x="35091" y="27723"/>
                      <a:pt x="35969" y="26319"/>
                    </a:cubicBezTo>
                    <a:cubicBezTo>
                      <a:pt x="36846" y="24915"/>
                      <a:pt x="37197" y="22372"/>
                      <a:pt x="36144" y="20091"/>
                    </a:cubicBezTo>
                    <a:cubicBezTo>
                      <a:pt x="35091" y="17810"/>
                      <a:pt x="36144" y="14740"/>
                      <a:pt x="35969" y="12898"/>
                    </a:cubicBezTo>
                    <a:cubicBezTo>
                      <a:pt x="35793" y="11054"/>
                      <a:pt x="33074" y="10265"/>
                      <a:pt x="31670" y="9564"/>
                    </a:cubicBezTo>
                    <a:cubicBezTo>
                      <a:pt x="30267" y="8862"/>
                      <a:pt x="29740" y="7281"/>
                      <a:pt x="29740" y="5967"/>
                    </a:cubicBezTo>
                    <a:cubicBezTo>
                      <a:pt x="29740" y="4652"/>
                      <a:pt x="30529" y="2808"/>
                      <a:pt x="30529" y="2808"/>
                    </a:cubicBezTo>
                    <a:cubicBezTo>
                      <a:pt x="30529" y="2808"/>
                      <a:pt x="26231" y="1"/>
                      <a:pt x="2509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568;p34">
                <a:extLst>
                  <a:ext uri="{FF2B5EF4-FFF2-40B4-BE49-F238E27FC236}">
                    <a16:creationId xmlns:a16="http://schemas.microsoft.com/office/drawing/2014/main" id="{40EE1951-54AE-4220-827C-DD85A70D1819}"/>
                  </a:ext>
                </a:extLst>
              </p:cNvPr>
              <p:cNvSpPr/>
              <p:nvPr/>
            </p:nvSpPr>
            <p:spPr>
              <a:xfrm>
                <a:off x="3813647" y="2125393"/>
                <a:ext cx="875825" cy="2112780"/>
              </a:xfrm>
              <a:custGeom>
                <a:avLst/>
                <a:gdLst/>
                <a:ahLst/>
                <a:cxnLst/>
                <a:rect l="l" t="t" r="r" b="b"/>
                <a:pathLst>
                  <a:path w="45963" h="110878" extrusionOk="0">
                    <a:moveTo>
                      <a:pt x="25697" y="619"/>
                    </a:moveTo>
                    <a:lnTo>
                      <a:pt x="25697" y="619"/>
                    </a:lnTo>
                    <a:cubicBezTo>
                      <a:pt x="26709" y="908"/>
                      <a:pt x="28945" y="2219"/>
                      <a:pt x="30460" y="3196"/>
                    </a:cubicBezTo>
                    <a:cubicBezTo>
                      <a:pt x="30248" y="3736"/>
                      <a:pt x="29737" y="5146"/>
                      <a:pt x="29737" y="6246"/>
                    </a:cubicBezTo>
                    <a:cubicBezTo>
                      <a:pt x="29737" y="7602"/>
                      <a:pt x="30285" y="9325"/>
                      <a:pt x="31823" y="10093"/>
                    </a:cubicBezTo>
                    <a:cubicBezTo>
                      <a:pt x="32084" y="10224"/>
                      <a:pt x="32390" y="10359"/>
                      <a:pt x="32718" y="10502"/>
                    </a:cubicBezTo>
                    <a:cubicBezTo>
                      <a:pt x="34110" y="11108"/>
                      <a:pt x="35839" y="11864"/>
                      <a:pt x="35968" y="13203"/>
                    </a:cubicBezTo>
                    <a:cubicBezTo>
                      <a:pt x="36026" y="13820"/>
                      <a:pt x="35937" y="14611"/>
                      <a:pt x="35842" y="15450"/>
                    </a:cubicBezTo>
                    <a:cubicBezTo>
                      <a:pt x="35658" y="17084"/>
                      <a:pt x="35451" y="18936"/>
                      <a:pt x="36167" y="20488"/>
                    </a:cubicBezTo>
                    <a:cubicBezTo>
                      <a:pt x="37209" y="22742"/>
                      <a:pt x="36815" y="25159"/>
                      <a:pt x="36008" y="26448"/>
                    </a:cubicBezTo>
                    <a:cubicBezTo>
                      <a:pt x="35864" y="26680"/>
                      <a:pt x="35651" y="27016"/>
                      <a:pt x="35394" y="27418"/>
                    </a:cubicBezTo>
                    <a:cubicBezTo>
                      <a:pt x="33584" y="30265"/>
                      <a:pt x="31642" y="33363"/>
                      <a:pt x="31497" y="34086"/>
                    </a:cubicBezTo>
                    <a:cubicBezTo>
                      <a:pt x="31303" y="35059"/>
                      <a:pt x="31958" y="37687"/>
                      <a:pt x="33092" y="40476"/>
                    </a:cubicBezTo>
                    <a:cubicBezTo>
                      <a:pt x="33383" y="41192"/>
                      <a:pt x="33923" y="42408"/>
                      <a:pt x="34605" y="43947"/>
                    </a:cubicBezTo>
                    <a:cubicBezTo>
                      <a:pt x="36649" y="48560"/>
                      <a:pt x="39738" y="55531"/>
                      <a:pt x="40977" y="59835"/>
                    </a:cubicBezTo>
                    <a:cubicBezTo>
                      <a:pt x="42093" y="63707"/>
                      <a:pt x="43435" y="70406"/>
                      <a:pt x="44322" y="74838"/>
                    </a:cubicBezTo>
                    <a:cubicBezTo>
                      <a:pt x="44756" y="77007"/>
                      <a:pt x="45070" y="78576"/>
                      <a:pt x="45189" y="78964"/>
                    </a:cubicBezTo>
                    <a:cubicBezTo>
                      <a:pt x="45386" y="79602"/>
                      <a:pt x="45054" y="81609"/>
                      <a:pt x="44669" y="83932"/>
                    </a:cubicBezTo>
                    <a:cubicBezTo>
                      <a:pt x="44403" y="85533"/>
                      <a:pt x="44101" y="87349"/>
                      <a:pt x="43864" y="89287"/>
                    </a:cubicBezTo>
                    <a:cubicBezTo>
                      <a:pt x="43257" y="94233"/>
                      <a:pt x="42207" y="104890"/>
                      <a:pt x="42197" y="105004"/>
                    </a:cubicBezTo>
                    <a:cubicBezTo>
                      <a:pt x="42076" y="106639"/>
                      <a:pt x="41784" y="108498"/>
                      <a:pt x="41501" y="108783"/>
                    </a:cubicBezTo>
                    <a:cubicBezTo>
                      <a:pt x="41278" y="109004"/>
                      <a:pt x="40505" y="109262"/>
                      <a:pt x="39761" y="109262"/>
                    </a:cubicBezTo>
                    <a:cubicBezTo>
                      <a:pt x="39623" y="109262"/>
                      <a:pt x="39486" y="109253"/>
                      <a:pt x="39354" y="109233"/>
                    </a:cubicBezTo>
                    <a:cubicBezTo>
                      <a:pt x="39038" y="109187"/>
                      <a:pt x="38621" y="109058"/>
                      <a:pt x="38434" y="108710"/>
                    </a:cubicBezTo>
                    <a:cubicBezTo>
                      <a:pt x="38157" y="108196"/>
                      <a:pt x="38132" y="103924"/>
                      <a:pt x="38112" y="100156"/>
                    </a:cubicBezTo>
                    <a:cubicBezTo>
                      <a:pt x="38088" y="96047"/>
                      <a:pt x="38062" y="91389"/>
                      <a:pt x="37754" y="89195"/>
                    </a:cubicBezTo>
                    <a:cubicBezTo>
                      <a:pt x="37152" y="84896"/>
                      <a:pt x="37743" y="79755"/>
                      <a:pt x="37748" y="79704"/>
                    </a:cubicBezTo>
                    <a:cubicBezTo>
                      <a:pt x="37756" y="79651"/>
                      <a:pt x="37747" y="79597"/>
                      <a:pt x="37722" y="79548"/>
                    </a:cubicBezTo>
                    <a:cubicBezTo>
                      <a:pt x="37706" y="79514"/>
                      <a:pt x="36027" y="76068"/>
                      <a:pt x="33590" y="72239"/>
                    </a:cubicBezTo>
                    <a:cubicBezTo>
                      <a:pt x="31175" y="68445"/>
                      <a:pt x="28029" y="60952"/>
                      <a:pt x="27999" y="60878"/>
                    </a:cubicBezTo>
                    <a:cubicBezTo>
                      <a:pt x="27953" y="60772"/>
                      <a:pt x="27850" y="60705"/>
                      <a:pt x="27739" y="60705"/>
                    </a:cubicBezTo>
                    <a:cubicBezTo>
                      <a:pt x="27720" y="60705"/>
                      <a:pt x="27699" y="60707"/>
                      <a:pt x="27679" y="60712"/>
                    </a:cubicBezTo>
                    <a:cubicBezTo>
                      <a:pt x="27546" y="60741"/>
                      <a:pt x="27453" y="60859"/>
                      <a:pt x="27458" y="60995"/>
                    </a:cubicBezTo>
                    <a:cubicBezTo>
                      <a:pt x="27463" y="61145"/>
                      <a:pt x="27892" y="75999"/>
                      <a:pt x="27549" y="78404"/>
                    </a:cubicBezTo>
                    <a:cubicBezTo>
                      <a:pt x="27205" y="80805"/>
                      <a:pt x="24579" y="86127"/>
                      <a:pt x="21829" y="89133"/>
                    </a:cubicBezTo>
                    <a:cubicBezTo>
                      <a:pt x="19152" y="92063"/>
                      <a:pt x="5143" y="108907"/>
                      <a:pt x="3998" y="110283"/>
                    </a:cubicBezTo>
                    <a:cubicBezTo>
                      <a:pt x="3861" y="110296"/>
                      <a:pt x="3604" y="110314"/>
                      <a:pt x="3282" y="110314"/>
                    </a:cubicBezTo>
                    <a:cubicBezTo>
                      <a:pt x="2798" y="110314"/>
                      <a:pt x="2169" y="110272"/>
                      <a:pt x="1586" y="110107"/>
                    </a:cubicBezTo>
                    <a:cubicBezTo>
                      <a:pt x="835" y="109891"/>
                      <a:pt x="632" y="109628"/>
                      <a:pt x="580" y="109534"/>
                    </a:cubicBezTo>
                    <a:cubicBezTo>
                      <a:pt x="1249" y="108243"/>
                      <a:pt x="8535" y="94192"/>
                      <a:pt x="10606" y="90874"/>
                    </a:cubicBezTo>
                    <a:cubicBezTo>
                      <a:pt x="12799" y="87365"/>
                      <a:pt x="17887" y="79207"/>
                      <a:pt x="17887" y="79207"/>
                    </a:cubicBezTo>
                    <a:cubicBezTo>
                      <a:pt x="17931" y="79137"/>
                      <a:pt x="17943" y="79050"/>
                      <a:pt x="17918" y="78973"/>
                    </a:cubicBezTo>
                    <a:cubicBezTo>
                      <a:pt x="17897" y="78909"/>
                      <a:pt x="15902" y="72521"/>
                      <a:pt x="15297" y="65873"/>
                    </a:cubicBezTo>
                    <a:cubicBezTo>
                      <a:pt x="14611" y="58327"/>
                      <a:pt x="14546" y="48404"/>
                      <a:pt x="16423" y="43186"/>
                    </a:cubicBezTo>
                    <a:cubicBezTo>
                      <a:pt x="17279" y="40801"/>
                      <a:pt x="18106" y="39163"/>
                      <a:pt x="18769" y="37845"/>
                    </a:cubicBezTo>
                    <a:cubicBezTo>
                      <a:pt x="19658" y="36086"/>
                      <a:pt x="20299" y="34814"/>
                      <a:pt x="20299" y="33089"/>
                    </a:cubicBezTo>
                    <a:cubicBezTo>
                      <a:pt x="20299" y="31656"/>
                      <a:pt x="18968" y="28694"/>
                      <a:pt x="17428" y="25264"/>
                    </a:cubicBezTo>
                    <a:cubicBezTo>
                      <a:pt x="15816" y="21676"/>
                      <a:pt x="13990" y="17610"/>
                      <a:pt x="13717" y="15163"/>
                    </a:cubicBezTo>
                    <a:cubicBezTo>
                      <a:pt x="13235" y="10819"/>
                      <a:pt x="17543" y="8931"/>
                      <a:pt x="19888" y="8540"/>
                    </a:cubicBezTo>
                    <a:cubicBezTo>
                      <a:pt x="20132" y="8499"/>
                      <a:pt x="20380" y="8461"/>
                      <a:pt x="20629" y="8423"/>
                    </a:cubicBezTo>
                    <a:cubicBezTo>
                      <a:pt x="22624" y="8116"/>
                      <a:pt x="24686" y="7798"/>
                      <a:pt x="25448" y="6190"/>
                    </a:cubicBezTo>
                    <a:cubicBezTo>
                      <a:pt x="26129" y="4754"/>
                      <a:pt x="25830" y="1697"/>
                      <a:pt x="25697" y="619"/>
                    </a:cubicBezTo>
                    <a:close/>
                    <a:moveTo>
                      <a:pt x="25368" y="1"/>
                    </a:moveTo>
                    <a:cubicBezTo>
                      <a:pt x="25197" y="1"/>
                      <a:pt x="25067" y="153"/>
                      <a:pt x="25092" y="323"/>
                    </a:cubicBezTo>
                    <a:cubicBezTo>
                      <a:pt x="25099" y="362"/>
                      <a:pt x="25685" y="4379"/>
                      <a:pt x="24942" y="5951"/>
                    </a:cubicBezTo>
                    <a:cubicBezTo>
                      <a:pt x="24307" y="7289"/>
                      <a:pt x="22395" y="7585"/>
                      <a:pt x="20546" y="7869"/>
                    </a:cubicBezTo>
                    <a:cubicBezTo>
                      <a:pt x="20294" y="7907"/>
                      <a:pt x="20044" y="7946"/>
                      <a:pt x="19798" y="7987"/>
                    </a:cubicBezTo>
                    <a:cubicBezTo>
                      <a:pt x="17270" y="8409"/>
                      <a:pt x="12632" y="10464"/>
                      <a:pt x="13160" y="15225"/>
                    </a:cubicBezTo>
                    <a:cubicBezTo>
                      <a:pt x="13442" y="17762"/>
                      <a:pt x="15288" y="21870"/>
                      <a:pt x="16916" y="25496"/>
                    </a:cubicBezTo>
                    <a:cubicBezTo>
                      <a:pt x="18367" y="28726"/>
                      <a:pt x="19738" y="31778"/>
                      <a:pt x="19738" y="33090"/>
                    </a:cubicBezTo>
                    <a:cubicBezTo>
                      <a:pt x="19738" y="34681"/>
                      <a:pt x="19154" y="35839"/>
                      <a:pt x="18269" y="37594"/>
                    </a:cubicBezTo>
                    <a:cubicBezTo>
                      <a:pt x="17598" y="38924"/>
                      <a:pt x="16763" y="40581"/>
                      <a:pt x="15895" y="42996"/>
                    </a:cubicBezTo>
                    <a:cubicBezTo>
                      <a:pt x="13496" y="49673"/>
                      <a:pt x="14403" y="62234"/>
                      <a:pt x="14738" y="65926"/>
                    </a:cubicBezTo>
                    <a:cubicBezTo>
                      <a:pt x="15303" y="72120"/>
                      <a:pt x="17062" y="78089"/>
                      <a:pt x="17345" y="79018"/>
                    </a:cubicBezTo>
                    <a:cubicBezTo>
                      <a:pt x="16735" y="79996"/>
                      <a:pt x="12176" y="87305"/>
                      <a:pt x="10131" y="90577"/>
                    </a:cubicBezTo>
                    <a:cubicBezTo>
                      <a:pt x="7956" y="94055"/>
                      <a:pt x="110" y="109217"/>
                      <a:pt x="31" y="109370"/>
                    </a:cubicBezTo>
                    <a:cubicBezTo>
                      <a:pt x="11" y="109410"/>
                      <a:pt x="1" y="109455"/>
                      <a:pt x="1" y="109499"/>
                    </a:cubicBezTo>
                    <a:cubicBezTo>
                      <a:pt x="1" y="109623"/>
                      <a:pt x="69" y="110257"/>
                      <a:pt x="1431" y="110646"/>
                    </a:cubicBezTo>
                    <a:cubicBezTo>
                      <a:pt x="2079" y="110832"/>
                      <a:pt x="2763" y="110877"/>
                      <a:pt x="3286" y="110877"/>
                    </a:cubicBezTo>
                    <a:cubicBezTo>
                      <a:pt x="3311" y="110877"/>
                      <a:pt x="3336" y="110877"/>
                      <a:pt x="3361" y="110877"/>
                    </a:cubicBezTo>
                    <a:cubicBezTo>
                      <a:pt x="3633" y="110877"/>
                      <a:pt x="3905" y="110863"/>
                      <a:pt x="4176" y="110833"/>
                    </a:cubicBezTo>
                    <a:cubicBezTo>
                      <a:pt x="4248" y="110824"/>
                      <a:pt x="4312" y="110788"/>
                      <a:pt x="4358" y="110734"/>
                    </a:cubicBezTo>
                    <a:cubicBezTo>
                      <a:pt x="4509" y="110552"/>
                      <a:pt x="19474" y="92544"/>
                      <a:pt x="22245" y="89513"/>
                    </a:cubicBezTo>
                    <a:cubicBezTo>
                      <a:pt x="25105" y="86385"/>
                      <a:pt x="27745" y="81016"/>
                      <a:pt x="28107" y="78486"/>
                    </a:cubicBezTo>
                    <a:cubicBezTo>
                      <a:pt x="28395" y="76466"/>
                      <a:pt x="28162" y="66301"/>
                      <a:pt x="28061" y="62446"/>
                    </a:cubicBezTo>
                    <a:lnTo>
                      <a:pt x="28061" y="62446"/>
                    </a:lnTo>
                    <a:cubicBezTo>
                      <a:pt x="29092" y="64804"/>
                      <a:pt x="31305" y="69694"/>
                      <a:pt x="33118" y="72544"/>
                    </a:cubicBezTo>
                    <a:cubicBezTo>
                      <a:pt x="35342" y="76039"/>
                      <a:pt x="36929" y="79211"/>
                      <a:pt x="37183" y="79724"/>
                    </a:cubicBezTo>
                    <a:cubicBezTo>
                      <a:pt x="37110" y="80411"/>
                      <a:pt x="36630" y="85207"/>
                      <a:pt x="37199" y="89276"/>
                    </a:cubicBezTo>
                    <a:cubicBezTo>
                      <a:pt x="37500" y="91433"/>
                      <a:pt x="37527" y="96071"/>
                      <a:pt x="37550" y="100162"/>
                    </a:cubicBezTo>
                    <a:cubicBezTo>
                      <a:pt x="37579" y="105234"/>
                      <a:pt x="37614" y="108373"/>
                      <a:pt x="37939" y="108978"/>
                    </a:cubicBezTo>
                    <a:cubicBezTo>
                      <a:pt x="38176" y="109418"/>
                      <a:pt x="38638" y="109700"/>
                      <a:pt x="39274" y="109793"/>
                    </a:cubicBezTo>
                    <a:cubicBezTo>
                      <a:pt x="39434" y="109816"/>
                      <a:pt x="39599" y="109827"/>
                      <a:pt x="39765" y="109827"/>
                    </a:cubicBezTo>
                    <a:cubicBezTo>
                      <a:pt x="40643" y="109827"/>
                      <a:pt x="41554" y="109527"/>
                      <a:pt x="41899" y="109182"/>
                    </a:cubicBezTo>
                    <a:cubicBezTo>
                      <a:pt x="42469" y="108610"/>
                      <a:pt x="42713" y="105638"/>
                      <a:pt x="42755" y="105055"/>
                    </a:cubicBezTo>
                    <a:cubicBezTo>
                      <a:pt x="42765" y="104947"/>
                      <a:pt x="43816" y="94297"/>
                      <a:pt x="44422" y="89357"/>
                    </a:cubicBezTo>
                    <a:cubicBezTo>
                      <a:pt x="44659" y="87431"/>
                      <a:pt x="44958" y="85622"/>
                      <a:pt x="45223" y="84027"/>
                    </a:cubicBezTo>
                    <a:cubicBezTo>
                      <a:pt x="45652" y="81436"/>
                      <a:pt x="45962" y="79564"/>
                      <a:pt x="45728" y="78803"/>
                    </a:cubicBezTo>
                    <a:cubicBezTo>
                      <a:pt x="45615" y="78439"/>
                      <a:pt x="45289" y="76803"/>
                      <a:pt x="44873" y="74729"/>
                    </a:cubicBezTo>
                    <a:cubicBezTo>
                      <a:pt x="43983" y="70288"/>
                      <a:pt x="42640" y="63576"/>
                      <a:pt x="41519" y="59682"/>
                    </a:cubicBezTo>
                    <a:cubicBezTo>
                      <a:pt x="40270" y="55342"/>
                      <a:pt x="37169" y="48350"/>
                      <a:pt x="35119" y="43722"/>
                    </a:cubicBezTo>
                    <a:cubicBezTo>
                      <a:pt x="34439" y="42187"/>
                      <a:pt x="33901" y="40975"/>
                      <a:pt x="33614" y="40267"/>
                    </a:cubicBezTo>
                    <a:cubicBezTo>
                      <a:pt x="32405" y="37290"/>
                      <a:pt x="31906" y="34919"/>
                      <a:pt x="32050" y="34199"/>
                    </a:cubicBezTo>
                    <a:cubicBezTo>
                      <a:pt x="32186" y="33517"/>
                      <a:pt x="34767" y="29457"/>
                      <a:pt x="35870" y="27723"/>
                    </a:cubicBezTo>
                    <a:cubicBezTo>
                      <a:pt x="36128" y="27318"/>
                      <a:pt x="36342" y="26981"/>
                      <a:pt x="36487" y="26749"/>
                    </a:cubicBezTo>
                    <a:cubicBezTo>
                      <a:pt x="37371" y="25334"/>
                      <a:pt x="37808" y="22699"/>
                      <a:pt x="36679" y="20253"/>
                    </a:cubicBezTo>
                    <a:cubicBezTo>
                      <a:pt x="36029" y="18844"/>
                      <a:pt x="36227" y="17075"/>
                      <a:pt x="36402" y="15516"/>
                    </a:cubicBezTo>
                    <a:cubicBezTo>
                      <a:pt x="36500" y="14646"/>
                      <a:pt x="36592" y="13827"/>
                      <a:pt x="36528" y="13152"/>
                    </a:cubicBezTo>
                    <a:cubicBezTo>
                      <a:pt x="36370" y="11483"/>
                      <a:pt x="34390" y="10618"/>
                      <a:pt x="32944" y="9988"/>
                    </a:cubicBezTo>
                    <a:cubicBezTo>
                      <a:pt x="32626" y="9850"/>
                      <a:pt x="32329" y="9720"/>
                      <a:pt x="32075" y="9593"/>
                    </a:cubicBezTo>
                    <a:cubicBezTo>
                      <a:pt x="30767" y="8938"/>
                      <a:pt x="30301" y="7436"/>
                      <a:pt x="30301" y="6247"/>
                    </a:cubicBezTo>
                    <a:cubicBezTo>
                      <a:pt x="30301" y="5006"/>
                      <a:pt x="31060" y="3218"/>
                      <a:pt x="31067" y="3199"/>
                    </a:cubicBezTo>
                    <a:cubicBezTo>
                      <a:pt x="31121" y="3074"/>
                      <a:pt x="31077" y="2928"/>
                      <a:pt x="30964" y="2853"/>
                    </a:cubicBezTo>
                    <a:cubicBezTo>
                      <a:pt x="30516" y="2562"/>
                      <a:pt x="26561" y="1"/>
                      <a:pt x="25370" y="1"/>
                    </a:cubicBezTo>
                    <a:cubicBezTo>
                      <a:pt x="25370" y="1"/>
                      <a:pt x="25369" y="1"/>
                      <a:pt x="25368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569;p34">
                <a:extLst>
                  <a:ext uri="{FF2B5EF4-FFF2-40B4-BE49-F238E27FC236}">
                    <a16:creationId xmlns:a16="http://schemas.microsoft.com/office/drawing/2014/main" id="{AFEC5A34-9278-49B8-A7E3-26F4BA070CF5}"/>
                  </a:ext>
                </a:extLst>
              </p:cNvPr>
              <p:cNvSpPr/>
              <p:nvPr/>
            </p:nvSpPr>
            <p:spPr>
              <a:xfrm>
                <a:off x="4471959" y="2414229"/>
                <a:ext cx="34032" cy="79383"/>
              </a:xfrm>
              <a:custGeom>
                <a:avLst/>
                <a:gdLst/>
                <a:ahLst/>
                <a:cxnLst/>
                <a:rect l="l" t="t" r="r" b="b"/>
                <a:pathLst>
                  <a:path w="1786" h="4166" extrusionOk="0">
                    <a:moveTo>
                      <a:pt x="303" y="0"/>
                    </a:moveTo>
                    <a:cubicBezTo>
                      <a:pt x="289" y="0"/>
                      <a:pt x="274" y="1"/>
                      <a:pt x="260" y="3"/>
                    </a:cubicBezTo>
                    <a:cubicBezTo>
                      <a:pt x="107" y="28"/>
                      <a:pt x="1" y="172"/>
                      <a:pt x="27" y="327"/>
                    </a:cubicBezTo>
                    <a:cubicBezTo>
                      <a:pt x="181" y="1341"/>
                      <a:pt x="1150" y="3878"/>
                      <a:pt x="1191" y="3985"/>
                    </a:cubicBezTo>
                    <a:cubicBezTo>
                      <a:pt x="1231" y="4094"/>
                      <a:pt x="1336" y="4166"/>
                      <a:pt x="1453" y="4166"/>
                    </a:cubicBezTo>
                    <a:cubicBezTo>
                      <a:pt x="1650" y="4166"/>
                      <a:pt x="1786" y="3969"/>
                      <a:pt x="1716" y="3785"/>
                    </a:cubicBezTo>
                    <a:cubicBezTo>
                      <a:pt x="1705" y="3759"/>
                      <a:pt x="728" y="1196"/>
                      <a:pt x="581" y="241"/>
                    </a:cubicBezTo>
                    <a:cubicBezTo>
                      <a:pt x="561" y="101"/>
                      <a:pt x="440" y="0"/>
                      <a:pt x="303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570;p34">
                <a:extLst>
                  <a:ext uri="{FF2B5EF4-FFF2-40B4-BE49-F238E27FC236}">
                    <a16:creationId xmlns:a16="http://schemas.microsoft.com/office/drawing/2014/main" id="{07BB3937-92B2-4792-8D31-74101B739BD9}"/>
                  </a:ext>
                </a:extLst>
              </p:cNvPr>
              <p:cNvSpPr/>
              <p:nvPr/>
            </p:nvSpPr>
            <p:spPr>
              <a:xfrm>
                <a:off x="4276817" y="2645537"/>
                <a:ext cx="102554" cy="34871"/>
              </a:xfrm>
              <a:custGeom>
                <a:avLst/>
                <a:gdLst/>
                <a:ahLst/>
                <a:cxnLst/>
                <a:rect l="l" t="t" r="r" b="b"/>
                <a:pathLst>
                  <a:path w="5382" h="1830" extrusionOk="0">
                    <a:moveTo>
                      <a:pt x="5061" y="1"/>
                    </a:moveTo>
                    <a:cubicBezTo>
                      <a:pt x="5020" y="1"/>
                      <a:pt x="4979" y="9"/>
                      <a:pt x="4940" y="28"/>
                    </a:cubicBezTo>
                    <a:cubicBezTo>
                      <a:pt x="2779" y="1110"/>
                      <a:pt x="1374" y="1265"/>
                      <a:pt x="744" y="1265"/>
                    </a:cubicBezTo>
                    <a:cubicBezTo>
                      <a:pt x="497" y="1265"/>
                      <a:pt x="369" y="1241"/>
                      <a:pt x="362" y="1240"/>
                    </a:cubicBezTo>
                    <a:cubicBezTo>
                      <a:pt x="344" y="1236"/>
                      <a:pt x="326" y="1235"/>
                      <a:pt x="308" y="1235"/>
                    </a:cubicBezTo>
                    <a:cubicBezTo>
                      <a:pt x="178" y="1235"/>
                      <a:pt x="62" y="1325"/>
                      <a:pt x="32" y="1456"/>
                    </a:cubicBezTo>
                    <a:cubicBezTo>
                      <a:pt x="0" y="1604"/>
                      <a:pt x="94" y="1753"/>
                      <a:pt x="241" y="1790"/>
                    </a:cubicBezTo>
                    <a:cubicBezTo>
                      <a:pt x="263" y="1794"/>
                      <a:pt x="433" y="1829"/>
                      <a:pt x="753" y="1829"/>
                    </a:cubicBezTo>
                    <a:cubicBezTo>
                      <a:pt x="1475" y="1829"/>
                      <a:pt x="2955" y="1648"/>
                      <a:pt x="5192" y="531"/>
                    </a:cubicBezTo>
                    <a:cubicBezTo>
                      <a:pt x="5328" y="460"/>
                      <a:pt x="5382" y="293"/>
                      <a:pt x="5313" y="156"/>
                    </a:cubicBezTo>
                    <a:cubicBezTo>
                      <a:pt x="5264" y="58"/>
                      <a:pt x="5164" y="1"/>
                      <a:pt x="5061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571;p34">
                <a:extLst>
                  <a:ext uri="{FF2B5EF4-FFF2-40B4-BE49-F238E27FC236}">
                    <a16:creationId xmlns:a16="http://schemas.microsoft.com/office/drawing/2014/main" id="{C016885D-58B3-44CC-84D8-36B078D32FC9}"/>
                  </a:ext>
                </a:extLst>
              </p:cNvPr>
              <p:cNvSpPr/>
              <p:nvPr/>
            </p:nvSpPr>
            <p:spPr>
              <a:xfrm>
                <a:off x="3818982" y="2883248"/>
                <a:ext cx="867593" cy="1349551"/>
              </a:xfrm>
              <a:custGeom>
                <a:avLst/>
                <a:gdLst/>
                <a:ahLst/>
                <a:cxnLst/>
                <a:rect l="l" t="t" r="r" b="b"/>
                <a:pathLst>
                  <a:path w="45531" h="70824" extrusionOk="0">
                    <a:moveTo>
                      <a:pt x="17240" y="1"/>
                    </a:moveTo>
                    <a:cubicBezTo>
                      <a:pt x="16809" y="931"/>
                      <a:pt x="16350" y="2009"/>
                      <a:pt x="15879" y="3319"/>
                    </a:cubicBezTo>
                    <a:cubicBezTo>
                      <a:pt x="13862" y="8934"/>
                      <a:pt x="14124" y="19372"/>
                      <a:pt x="14738" y="26128"/>
                    </a:cubicBezTo>
                    <a:cubicBezTo>
                      <a:pt x="15352" y="32882"/>
                      <a:pt x="17371" y="39286"/>
                      <a:pt x="17371" y="39286"/>
                    </a:cubicBezTo>
                    <a:cubicBezTo>
                      <a:pt x="17371" y="39286"/>
                      <a:pt x="12282" y="47444"/>
                      <a:pt x="10090" y="50953"/>
                    </a:cubicBezTo>
                    <a:cubicBezTo>
                      <a:pt x="7897" y="54462"/>
                      <a:pt x="1" y="69727"/>
                      <a:pt x="1" y="69727"/>
                    </a:cubicBezTo>
                    <a:cubicBezTo>
                      <a:pt x="1" y="69727"/>
                      <a:pt x="1" y="70253"/>
                      <a:pt x="1229" y="70605"/>
                    </a:cubicBezTo>
                    <a:cubicBezTo>
                      <a:pt x="1843" y="70780"/>
                      <a:pt x="2501" y="70823"/>
                      <a:pt x="3006" y="70823"/>
                    </a:cubicBezTo>
                    <a:cubicBezTo>
                      <a:pt x="3510" y="70823"/>
                      <a:pt x="3861" y="70780"/>
                      <a:pt x="3861" y="70780"/>
                    </a:cubicBezTo>
                    <a:cubicBezTo>
                      <a:pt x="3861" y="70780"/>
                      <a:pt x="18950" y="52620"/>
                      <a:pt x="21756" y="49550"/>
                    </a:cubicBezTo>
                    <a:cubicBezTo>
                      <a:pt x="24564" y="46479"/>
                      <a:pt x="27196" y="41129"/>
                      <a:pt x="27546" y="38672"/>
                    </a:cubicBezTo>
                    <a:cubicBezTo>
                      <a:pt x="27898" y="36214"/>
                      <a:pt x="27459" y="21215"/>
                      <a:pt x="27459" y="21214"/>
                    </a:cubicBezTo>
                    <a:lnTo>
                      <a:pt x="27459" y="21214"/>
                    </a:lnTo>
                    <a:cubicBezTo>
                      <a:pt x="27459" y="21214"/>
                      <a:pt x="30618" y="28759"/>
                      <a:pt x="33074" y="32619"/>
                    </a:cubicBezTo>
                    <a:cubicBezTo>
                      <a:pt x="35532" y="36478"/>
                      <a:pt x="37191" y="39900"/>
                      <a:pt x="37191" y="39900"/>
                    </a:cubicBezTo>
                    <a:cubicBezTo>
                      <a:pt x="37191" y="39900"/>
                      <a:pt x="36583" y="45076"/>
                      <a:pt x="37197" y="49463"/>
                    </a:cubicBezTo>
                    <a:cubicBezTo>
                      <a:pt x="37811" y="53848"/>
                      <a:pt x="37293" y="67931"/>
                      <a:pt x="37907" y="69072"/>
                    </a:cubicBezTo>
                    <a:cubicBezTo>
                      <a:pt x="38185" y="69587"/>
                      <a:pt x="38821" y="69772"/>
                      <a:pt x="39484" y="69772"/>
                    </a:cubicBezTo>
                    <a:cubicBezTo>
                      <a:pt x="40288" y="69772"/>
                      <a:pt x="41132" y="69499"/>
                      <a:pt x="41421" y="69210"/>
                    </a:cubicBezTo>
                    <a:cubicBezTo>
                      <a:pt x="41947" y="68684"/>
                      <a:pt x="42198" y="65254"/>
                      <a:pt x="42198" y="65254"/>
                    </a:cubicBezTo>
                    <a:cubicBezTo>
                      <a:pt x="42198" y="65254"/>
                      <a:pt x="43250" y="54551"/>
                      <a:pt x="43864" y="49550"/>
                    </a:cubicBezTo>
                    <a:cubicBezTo>
                      <a:pt x="44479" y="44551"/>
                      <a:pt x="45531" y="40251"/>
                      <a:pt x="45181" y="39111"/>
                    </a:cubicBezTo>
                    <a:cubicBezTo>
                      <a:pt x="44829" y="37970"/>
                      <a:pt x="42636" y="25776"/>
                      <a:pt x="40969" y="19986"/>
                    </a:cubicBezTo>
                    <a:cubicBezTo>
                      <a:pt x="39376" y="14453"/>
                      <a:pt x="34661" y="4357"/>
                      <a:pt x="33251" y="1023"/>
                    </a:cubicBezTo>
                    <a:cubicBezTo>
                      <a:pt x="30986" y="1871"/>
                      <a:pt x="28774" y="2193"/>
                      <a:pt x="26723" y="2193"/>
                    </a:cubicBezTo>
                    <a:cubicBezTo>
                      <a:pt x="22649" y="2193"/>
                      <a:pt x="19208" y="926"/>
                      <a:pt x="17240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572;p34">
                <a:extLst>
                  <a:ext uri="{FF2B5EF4-FFF2-40B4-BE49-F238E27FC236}">
                    <a16:creationId xmlns:a16="http://schemas.microsoft.com/office/drawing/2014/main" id="{9AC85AD5-AADC-4476-A07A-2BF2E2C15A0D}"/>
                  </a:ext>
                </a:extLst>
              </p:cNvPr>
              <p:cNvSpPr/>
              <p:nvPr/>
            </p:nvSpPr>
            <p:spPr>
              <a:xfrm>
                <a:off x="3813647" y="2877894"/>
                <a:ext cx="875844" cy="1360260"/>
              </a:xfrm>
              <a:custGeom>
                <a:avLst/>
                <a:gdLst/>
                <a:ahLst/>
                <a:cxnLst/>
                <a:rect l="l" t="t" r="r" b="b"/>
                <a:pathLst>
                  <a:path w="45964" h="71386" extrusionOk="0">
                    <a:moveTo>
                      <a:pt x="17657" y="654"/>
                    </a:moveTo>
                    <a:cubicBezTo>
                      <a:pt x="19756" y="1609"/>
                      <a:pt x="23090" y="2759"/>
                      <a:pt x="26989" y="2759"/>
                    </a:cubicBezTo>
                    <a:cubicBezTo>
                      <a:pt x="28999" y="2759"/>
                      <a:pt x="31158" y="2453"/>
                      <a:pt x="33376" y="1659"/>
                    </a:cubicBezTo>
                    <a:cubicBezTo>
                      <a:pt x="33681" y="2372"/>
                      <a:pt x="34108" y="3334"/>
                      <a:pt x="34607" y="4460"/>
                    </a:cubicBezTo>
                    <a:cubicBezTo>
                      <a:pt x="36650" y="9072"/>
                      <a:pt x="39739" y="16040"/>
                      <a:pt x="40979" y="20344"/>
                    </a:cubicBezTo>
                    <a:cubicBezTo>
                      <a:pt x="42093" y="24216"/>
                      <a:pt x="43435" y="30915"/>
                      <a:pt x="44322" y="35347"/>
                    </a:cubicBezTo>
                    <a:cubicBezTo>
                      <a:pt x="44756" y="37516"/>
                      <a:pt x="45071" y="39085"/>
                      <a:pt x="45191" y="39473"/>
                    </a:cubicBezTo>
                    <a:cubicBezTo>
                      <a:pt x="45386" y="40111"/>
                      <a:pt x="45054" y="42118"/>
                      <a:pt x="44669" y="44441"/>
                    </a:cubicBezTo>
                    <a:cubicBezTo>
                      <a:pt x="44403" y="46042"/>
                      <a:pt x="44101" y="47858"/>
                      <a:pt x="43864" y="49796"/>
                    </a:cubicBezTo>
                    <a:cubicBezTo>
                      <a:pt x="43257" y="54742"/>
                      <a:pt x="42207" y="65399"/>
                      <a:pt x="42197" y="65513"/>
                    </a:cubicBezTo>
                    <a:cubicBezTo>
                      <a:pt x="42077" y="67148"/>
                      <a:pt x="41784" y="69007"/>
                      <a:pt x="41501" y="69292"/>
                    </a:cubicBezTo>
                    <a:cubicBezTo>
                      <a:pt x="41278" y="69513"/>
                      <a:pt x="40505" y="69771"/>
                      <a:pt x="39761" y="69771"/>
                    </a:cubicBezTo>
                    <a:cubicBezTo>
                      <a:pt x="39623" y="69771"/>
                      <a:pt x="39486" y="69762"/>
                      <a:pt x="39354" y="69742"/>
                    </a:cubicBezTo>
                    <a:cubicBezTo>
                      <a:pt x="39038" y="69696"/>
                      <a:pt x="38622" y="69567"/>
                      <a:pt x="38434" y="69219"/>
                    </a:cubicBezTo>
                    <a:cubicBezTo>
                      <a:pt x="38157" y="68705"/>
                      <a:pt x="38133" y="64433"/>
                      <a:pt x="38112" y="60665"/>
                    </a:cubicBezTo>
                    <a:cubicBezTo>
                      <a:pt x="38088" y="56556"/>
                      <a:pt x="38062" y="51898"/>
                      <a:pt x="37754" y="49704"/>
                    </a:cubicBezTo>
                    <a:cubicBezTo>
                      <a:pt x="37153" y="45405"/>
                      <a:pt x="37743" y="40264"/>
                      <a:pt x="37750" y="40213"/>
                    </a:cubicBezTo>
                    <a:cubicBezTo>
                      <a:pt x="37756" y="40160"/>
                      <a:pt x="37747" y="40106"/>
                      <a:pt x="37724" y="40057"/>
                    </a:cubicBezTo>
                    <a:cubicBezTo>
                      <a:pt x="37706" y="40023"/>
                      <a:pt x="36027" y="36577"/>
                      <a:pt x="33590" y="32748"/>
                    </a:cubicBezTo>
                    <a:cubicBezTo>
                      <a:pt x="31175" y="28954"/>
                      <a:pt x="28029" y="21461"/>
                      <a:pt x="27999" y="21387"/>
                    </a:cubicBezTo>
                    <a:cubicBezTo>
                      <a:pt x="27953" y="21281"/>
                      <a:pt x="27850" y="21214"/>
                      <a:pt x="27739" y="21214"/>
                    </a:cubicBezTo>
                    <a:cubicBezTo>
                      <a:pt x="27720" y="21214"/>
                      <a:pt x="27699" y="21216"/>
                      <a:pt x="27679" y="21221"/>
                    </a:cubicBezTo>
                    <a:cubicBezTo>
                      <a:pt x="27546" y="21250"/>
                      <a:pt x="27453" y="21368"/>
                      <a:pt x="27458" y="21504"/>
                    </a:cubicBezTo>
                    <a:cubicBezTo>
                      <a:pt x="27462" y="21654"/>
                      <a:pt x="27892" y="36508"/>
                      <a:pt x="27549" y="38913"/>
                    </a:cubicBezTo>
                    <a:cubicBezTo>
                      <a:pt x="27205" y="41314"/>
                      <a:pt x="24579" y="46636"/>
                      <a:pt x="21829" y="49642"/>
                    </a:cubicBezTo>
                    <a:cubicBezTo>
                      <a:pt x="19152" y="52572"/>
                      <a:pt x="5143" y="69416"/>
                      <a:pt x="3998" y="70792"/>
                    </a:cubicBezTo>
                    <a:cubicBezTo>
                      <a:pt x="3861" y="70805"/>
                      <a:pt x="3604" y="70823"/>
                      <a:pt x="3282" y="70823"/>
                    </a:cubicBezTo>
                    <a:cubicBezTo>
                      <a:pt x="2798" y="70823"/>
                      <a:pt x="2169" y="70781"/>
                      <a:pt x="1586" y="70616"/>
                    </a:cubicBezTo>
                    <a:cubicBezTo>
                      <a:pt x="835" y="70400"/>
                      <a:pt x="632" y="70137"/>
                      <a:pt x="580" y="70043"/>
                    </a:cubicBezTo>
                    <a:cubicBezTo>
                      <a:pt x="1249" y="68752"/>
                      <a:pt x="8535" y="54701"/>
                      <a:pt x="10606" y="51383"/>
                    </a:cubicBezTo>
                    <a:cubicBezTo>
                      <a:pt x="12800" y="47873"/>
                      <a:pt x="17889" y="39716"/>
                      <a:pt x="17889" y="39716"/>
                    </a:cubicBezTo>
                    <a:cubicBezTo>
                      <a:pt x="17932" y="39646"/>
                      <a:pt x="17943" y="39559"/>
                      <a:pt x="17918" y="39482"/>
                    </a:cubicBezTo>
                    <a:cubicBezTo>
                      <a:pt x="17897" y="39418"/>
                      <a:pt x="15902" y="33030"/>
                      <a:pt x="15298" y="26382"/>
                    </a:cubicBezTo>
                    <a:cubicBezTo>
                      <a:pt x="14613" y="18836"/>
                      <a:pt x="14547" y="8913"/>
                      <a:pt x="16423" y="3693"/>
                    </a:cubicBezTo>
                    <a:cubicBezTo>
                      <a:pt x="16796" y="2655"/>
                      <a:pt x="17202" y="1657"/>
                      <a:pt x="17657" y="654"/>
                    </a:cubicBezTo>
                    <a:close/>
                    <a:moveTo>
                      <a:pt x="17519" y="1"/>
                    </a:moveTo>
                    <a:cubicBezTo>
                      <a:pt x="17486" y="1"/>
                      <a:pt x="17454" y="6"/>
                      <a:pt x="17423" y="18"/>
                    </a:cubicBezTo>
                    <a:cubicBezTo>
                      <a:pt x="17353" y="44"/>
                      <a:pt x="17296" y="97"/>
                      <a:pt x="17264" y="164"/>
                    </a:cubicBezTo>
                    <a:cubicBezTo>
                      <a:pt x="16754" y="1269"/>
                      <a:pt x="16306" y="2363"/>
                      <a:pt x="15895" y="3505"/>
                    </a:cubicBezTo>
                    <a:cubicBezTo>
                      <a:pt x="13496" y="10182"/>
                      <a:pt x="14403" y="22743"/>
                      <a:pt x="14738" y="26435"/>
                    </a:cubicBezTo>
                    <a:cubicBezTo>
                      <a:pt x="15303" y="32629"/>
                      <a:pt x="17062" y="38598"/>
                      <a:pt x="17345" y="39527"/>
                    </a:cubicBezTo>
                    <a:cubicBezTo>
                      <a:pt x="16735" y="40505"/>
                      <a:pt x="12176" y="47814"/>
                      <a:pt x="10131" y="51086"/>
                    </a:cubicBezTo>
                    <a:cubicBezTo>
                      <a:pt x="7956" y="54564"/>
                      <a:pt x="110" y="69726"/>
                      <a:pt x="31" y="69879"/>
                    </a:cubicBezTo>
                    <a:cubicBezTo>
                      <a:pt x="11" y="69919"/>
                      <a:pt x="1" y="69964"/>
                      <a:pt x="1" y="70008"/>
                    </a:cubicBezTo>
                    <a:cubicBezTo>
                      <a:pt x="1" y="70132"/>
                      <a:pt x="69" y="70766"/>
                      <a:pt x="1433" y="71155"/>
                    </a:cubicBezTo>
                    <a:cubicBezTo>
                      <a:pt x="2079" y="71341"/>
                      <a:pt x="2763" y="71386"/>
                      <a:pt x="3286" y="71386"/>
                    </a:cubicBezTo>
                    <a:cubicBezTo>
                      <a:pt x="3300" y="71386"/>
                      <a:pt x="3313" y="71386"/>
                      <a:pt x="3327" y="71386"/>
                    </a:cubicBezTo>
                    <a:cubicBezTo>
                      <a:pt x="3611" y="71386"/>
                      <a:pt x="3895" y="71371"/>
                      <a:pt x="4178" y="71341"/>
                    </a:cubicBezTo>
                    <a:cubicBezTo>
                      <a:pt x="4249" y="71332"/>
                      <a:pt x="4315" y="71295"/>
                      <a:pt x="4360" y="71242"/>
                    </a:cubicBezTo>
                    <a:cubicBezTo>
                      <a:pt x="4510" y="71059"/>
                      <a:pt x="19477" y="53052"/>
                      <a:pt x="22248" y="50021"/>
                    </a:cubicBezTo>
                    <a:cubicBezTo>
                      <a:pt x="25108" y="46893"/>
                      <a:pt x="27746" y="41524"/>
                      <a:pt x="28108" y="38994"/>
                    </a:cubicBezTo>
                    <a:cubicBezTo>
                      <a:pt x="28397" y="36972"/>
                      <a:pt x="28163" y="26808"/>
                      <a:pt x="28063" y="22953"/>
                    </a:cubicBezTo>
                    <a:lnTo>
                      <a:pt x="28063" y="22953"/>
                    </a:lnTo>
                    <a:cubicBezTo>
                      <a:pt x="29094" y="25312"/>
                      <a:pt x="31306" y="30202"/>
                      <a:pt x="33119" y="33052"/>
                    </a:cubicBezTo>
                    <a:cubicBezTo>
                      <a:pt x="35343" y="36546"/>
                      <a:pt x="36932" y="39718"/>
                      <a:pt x="37185" y="40232"/>
                    </a:cubicBezTo>
                    <a:cubicBezTo>
                      <a:pt x="37111" y="40919"/>
                      <a:pt x="36631" y="45714"/>
                      <a:pt x="37201" y="49783"/>
                    </a:cubicBezTo>
                    <a:cubicBezTo>
                      <a:pt x="37503" y="51940"/>
                      <a:pt x="37530" y="56578"/>
                      <a:pt x="37553" y="60669"/>
                    </a:cubicBezTo>
                    <a:cubicBezTo>
                      <a:pt x="37581" y="65742"/>
                      <a:pt x="37616" y="68880"/>
                      <a:pt x="37941" y="69486"/>
                    </a:cubicBezTo>
                    <a:cubicBezTo>
                      <a:pt x="38179" y="69926"/>
                      <a:pt x="38640" y="70207"/>
                      <a:pt x="39275" y="70301"/>
                    </a:cubicBezTo>
                    <a:cubicBezTo>
                      <a:pt x="39435" y="70324"/>
                      <a:pt x="39600" y="70335"/>
                      <a:pt x="39767" y="70335"/>
                    </a:cubicBezTo>
                    <a:cubicBezTo>
                      <a:pt x="40646" y="70335"/>
                      <a:pt x="41556" y="70034"/>
                      <a:pt x="41901" y="69690"/>
                    </a:cubicBezTo>
                    <a:cubicBezTo>
                      <a:pt x="42471" y="69118"/>
                      <a:pt x="42714" y="66146"/>
                      <a:pt x="42757" y="65562"/>
                    </a:cubicBezTo>
                    <a:cubicBezTo>
                      <a:pt x="42768" y="65454"/>
                      <a:pt x="43817" y="54805"/>
                      <a:pt x="44424" y="49865"/>
                    </a:cubicBezTo>
                    <a:cubicBezTo>
                      <a:pt x="44660" y="47938"/>
                      <a:pt x="44960" y="46130"/>
                      <a:pt x="45224" y="44534"/>
                    </a:cubicBezTo>
                    <a:cubicBezTo>
                      <a:pt x="45653" y="41944"/>
                      <a:pt x="45964" y="40071"/>
                      <a:pt x="45729" y="39310"/>
                    </a:cubicBezTo>
                    <a:cubicBezTo>
                      <a:pt x="45618" y="38947"/>
                      <a:pt x="45290" y="37311"/>
                      <a:pt x="44874" y="35237"/>
                    </a:cubicBezTo>
                    <a:cubicBezTo>
                      <a:pt x="43985" y="30796"/>
                      <a:pt x="42642" y="24084"/>
                      <a:pt x="41520" y="20190"/>
                    </a:cubicBezTo>
                    <a:cubicBezTo>
                      <a:pt x="40270" y="15849"/>
                      <a:pt x="37171" y="8859"/>
                      <a:pt x="35120" y="4234"/>
                    </a:cubicBezTo>
                    <a:cubicBezTo>
                      <a:pt x="34563" y="2977"/>
                      <a:pt x="34096" y="1924"/>
                      <a:pt x="33789" y="1195"/>
                    </a:cubicBezTo>
                    <a:cubicBezTo>
                      <a:pt x="33744" y="1088"/>
                      <a:pt x="33640" y="1023"/>
                      <a:pt x="33531" y="1023"/>
                    </a:cubicBezTo>
                    <a:cubicBezTo>
                      <a:pt x="33498" y="1023"/>
                      <a:pt x="33464" y="1029"/>
                      <a:pt x="33431" y="1042"/>
                    </a:cubicBezTo>
                    <a:cubicBezTo>
                      <a:pt x="31195" y="1879"/>
                      <a:pt x="29014" y="2198"/>
                      <a:pt x="26988" y="2198"/>
                    </a:cubicBezTo>
                    <a:cubicBezTo>
                      <a:pt x="23030" y="2198"/>
                      <a:pt x="19665" y="980"/>
                      <a:pt x="17639" y="28"/>
                    </a:cubicBezTo>
                    <a:cubicBezTo>
                      <a:pt x="17601" y="10"/>
                      <a:pt x="17560" y="1"/>
                      <a:pt x="1751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573;p34">
                <a:extLst>
                  <a:ext uri="{FF2B5EF4-FFF2-40B4-BE49-F238E27FC236}">
                    <a16:creationId xmlns:a16="http://schemas.microsoft.com/office/drawing/2014/main" id="{BC77603E-E596-4765-997C-2C446DDBA827}"/>
                  </a:ext>
                </a:extLst>
              </p:cNvPr>
              <p:cNvSpPr/>
              <p:nvPr/>
            </p:nvSpPr>
            <p:spPr>
              <a:xfrm>
                <a:off x="5055175" y="2964518"/>
                <a:ext cx="217551" cy="233233"/>
              </a:xfrm>
              <a:custGeom>
                <a:avLst/>
                <a:gdLst/>
                <a:ahLst/>
                <a:cxnLst/>
                <a:rect l="l" t="t" r="r" b="b"/>
                <a:pathLst>
                  <a:path w="11417" h="12240" extrusionOk="0">
                    <a:moveTo>
                      <a:pt x="4" y="0"/>
                    </a:moveTo>
                    <a:lnTo>
                      <a:pt x="4" y="9002"/>
                    </a:lnTo>
                    <a:lnTo>
                      <a:pt x="968" y="9002"/>
                    </a:lnTo>
                    <a:lnTo>
                      <a:pt x="968" y="10150"/>
                    </a:lnTo>
                    <a:lnTo>
                      <a:pt x="1" y="10150"/>
                    </a:lnTo>
                    <a:lnTo>
                      <a:pt x="1" y="12240"/>
                    </a:lnTo>
                    <a:lnTo>
                      <a:pt x="3704" y="12240"/>
                    </a:lnTo>
                    <a:lnTo>
                      <a:pt x="3704" y="11538"/>
                    </a:lnTo>
                    <a:lnTo>
                      <a:pt x="7713" y="11538"/>
                    </a:lnTo>
                    <a:lnTo>
                      <a:pt x="7713" y="12240"/>
                    </a:lnTo>
                    <a:lnTo>
                      <a:pt x="11416" y="12240"/>
                    </a:lnTo>
                    <a:lnTo>
                      <a:pt x="11416" y="10150"/>
                    </a:lnTo>
                    <a:lnTo>
                      <a:pt x="10451" y="10150"/>
                    </a:lnTo>
                    <a:lnTo>
                      <a:pt x="10451" y="9002"/>
                    </a:lnTo>
                    <a:lnTo>
                      <a:pt x="11415" y="9002"/>
                    </a:lnTo>
                    <a:lnTo>
                      <a:pt x="11415" y="0"/>
                    </a:ln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574;p34">
                <a:extLst>
                  <a:ext uri="{FF2B5EF4-FFF2-40B4-BE49-F238E27FC236}">
                    <a16:creationId xmlns:a16="http://schemas.microsoft.com/office/drawing/2014/main" id="{844D01CC-3E9A-4970-9B3A-C629118DD15E}"/>
                  </a:ext>
                </a:extLst>
              </p:cNvPr>
              <p:cNvSpPr/>
              <p:nvPr/>
            </p:nvSpPr>
            <p:spPr>
              <a:xfrm>
                <a:off x="5049840" y="2959183"/>
                <a:ext cx="228241" cy="243904"/>
              </a:xfrm>
              <a:custGeom>
                <a:avLst/>
                <a:gdLst/>
                <a:ahLst/>
                <a:cxnLst/>
                <a:rect l="l" t="t" r="r" b="b"/>
                <a:pathLst>
                  <a:path w="11978" h="12800" extrusionOk="0">
                    <a:moveTo>
                      <a:pt x="11415" y="562"/>
                    </a:moveTo>
                    <a:lnTo>
                      <a:pt x="11415" y="9000"/>
                    </a:lnTo>
                    <a:lnTo>
                      <a:pt x="10732" y="9000"/>
                    </a:lnTo>
                    <a:cubicBezTo>
                      <a:pt x="10576" y="9000"/>
                      <a:pt x="10451" y="9126"/>
                      <a:pt x="10451" y="9282"/>
                    </a:cubicBezTo>
                    <a:lnTo>
                      <a:pt x="10451" y="10430"/>
                    </a:lnTo>
                    <a:cubicBezTo>
                      <a:pt x="10451" y="10584"/>
                      <a:pt x="10576" y="10711"/>
                      <a:pt x="10732" y="10711"/>
                    </a:cubicBezTo>
                    <a:lnTo>
                      <a:pt x="11416" y="10711"/>
                    </a:lnTo>
                    <a:lnTo>
                      <a:pt x="11416" y="12238"/>
                    </a:lnTo>
                    <a:lnTo>
                      <a:pt x="8276" y="12238"/>
                    </a:lnTo>
                    <a:lnTo>
                      <a:pt x="8275" y="11817"/>
                    </a:lnTo>
                    <a:cubicBezTo>
                      <a:pt x="8275" y="11662"/>
                      <a:pt x="8149" y="11537"/>
                      <a:pt x="7993" y="11537"/>
                    </a:cubicBezTo>
                    <a:lnTo>
                      <a:pt x="3984" y="11537"/>
                    </a:lnTo>
                    <a:cubicBezTo>
                      <a:pt x="3829" y="11537"/>
                      <a:pt x="3702" y="11662"/>
                      <a:pt x="3704" y="11817"/>
                    </a:cubicBezTo>
                    <a:lnTo>
                      <a:pt x="3704" y="12238"/>
                    </a:lnTo>
                    <a:lnTo>
                      <a:pt x="562" y="12238"/>
                    </a:lnTo>
                    <a:lnTo>
                      <a:pt x="562" y="10711"/>
                    </a:lnTo>
                    <a:lnTo>
                      <a:pt x="1248" y="10711"/>
                    </a:lnTo>
                    <a:cubicBezTo>
                      <a:pt x="1402" y="10711"/>
                      <a:pt x="1528" y="10584"/>
                      <a:pt x="1528" y="10430"/>
                    </a:cubicBezTo>
                    <a:lnTo>
                      <a:pt x="1528" y="9282"/>
                    </a:lnTo>
                    <a:cubicBezTo>
                      <a:pt x="1528" y="9126"/>
                      <a:pt x="1402" y="9000"/>
                      <a:pt x="1248" y="9000"/>
                    </a:cubicBezTo>
                    <a:lnTo>
                      <a:pt x="564" y="9000"/>
                    </a:lnTo>
                    <a:lnTo>
                      <a:pt x="564" y="562"/>
                    </a:lnTo>
                    <a:close/>
                    <a:moveTo>
                      <a:pt x="284" y="0"/>
                    </a:moveTo>
                    <a:cubicBezTo>
                      <a:pt x="128" y="0"/>
                      <a:pt x="2" y="126"/>
                      <a:pt x="2" y="280"/>
                    </a:cubicBezTo>
                    <a:lnTo>
                      <a:pt x="2" y="9282"/>
                    </a:lnTo>
                    <a:cubicBezTo>
                      <a:pt x="2" y="9436"/>
                      <a:pt x="128" y="9563"/>
                      <a:pt x="284" y="9563"/>
                    </a:cubicBezTo>
                    <a:lnTo>
                      <a:pt x="966" y="9563"/>
                    </a:lnTo>
                    <a:lnTo>
                      <a:pt x="966" y="10148"/>
                    </a:lnTo>
                    <a:lnTo>
                      <a:pt x="281" y="10148"/>
                    </a:lnTo>
                    <a:cubicBezTo>
                      <a:pt x="126" y="10148"/>
                      <a:pt x="1" y="10275"/>
                      <a:pt x="1" y="10430"/>
                    </a:cubicBezTo>
                    <a:lnTo>
                      <a:pt x="1" y="12520"/>
                    </a:lnTo>
                    <a:cubicBezTo>
                      <a:pt x="1" y="12674"/>
                      <a:pt x="126" y="12800"/>
                      <a:pt x="281" y="12800"/>
                    </a:cubicBezTo>
                    <a:lnTo>
                      <a:pt x="3984" y="12800"/>
                    </a:lnTo>
                    <a:cubicBezTo>
                      <a:pt x="4138" y="12800"/>
                      <a:pt x="4265" y="12674"/>
                      <a:pt x="4265" y="12520"/>
                    </a:cubicBezTo>
                    <a:lnTo>
                      <a:pt x="4265" y="12098"/>
                    </a:lnTo>
                    <a:lnTo>
                      <a:pt x="7713" y="12098"/>
                    </a:lnTo>
                    <a:lnTo>
                      <a:pt x="7713" y="12520"/>
                    </a:lnTo>
                    <a:cubicBezTo>
                      <a:pt x="7713" y="12674"/>
                      <a:pt x="7838" y="12800"/>
                      <a:pt x="7993" y="12800"/>
                    </a:cubicBezTo>
                    <a:lnTo>
                      <a:pt x="11696" y="12800"/>
                    </a:lnTo>
                    <a:cubicBezTo>
                      <a:pt x="11852" y="12800"/>
                      <a:pt x="11978" y="12674"/>
                      <a:pt x="11978" y="12520"/>
                    </a:cubicBezTo>
                    <a:lnTo>
                      <a:pt x="11978" y="10430"/>
                    </a:lnTo>
                    <a:cubicBezTo>
                      <a:pt x="11978" y="10275"/>
                      <a:pt x="11852" y="10148"/>
                      <a:pt x="11696" y="10148"/>
                    </a:cubicBezTo>
                    <a:lnTo>
                      <a:pt x="11012" y="10148"/>
                    </a:lnTo>
                    <a:lnTo>
                      <a:pt x="11012" y="9563"/>
                    </a:lnTo>
                    <a:lnTo>
                      <a:pt x="11696" y="9563"/>
                    </a:lnTo>
                    <a:cubicBezTo>
                      <a:pt x="11851" y="9563"/>
                      <a:pt x="11976" y="9436"/>
                      <a:pt x="11976" y="9282"/>
                    </a:cubicBezTo>
                    <a:lnTo>
                      <a:pt x="11976" y="280"/>
                    </a:lnTo>
                    <a:cubicBezTo>
                      <a:pt x="11976" y="126"/>
                      <a:pt x="11851" y="0"/>
                      <a:pt x="11696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575;p34">
                <a:extLst>
                  <a:ext uri="{FF2B5EF4-FFF2-40B4-BE49-F238E27FC236}">
                    <a16:creationId xmlns:a16="http://schemas.microsoft.com/office/drawing/2014/main" id="{7858AEFC-D21F-40A9-8058-EDC62591CF91}"/>
                  </a:ext>
                </a:extLst>
              </p:cNvPr>
              <p:cNvSpPr/>
              <p:nvPr/>
            </p:nvSpPr>
            <p:spPr>
              <a:xfrm>
                <a:off x="4085943" y="2913203"/>
                <a:ext cx="1280229" cy="76601"/>
              </a:xfrm>
              <a:custGeom>
                <a:avLst/>
                <a:gdLst/>
                <a:ahLst/>
                <a:cxnLst/>
                <a:rect l="l" t="t" r="r" b="b"/>
                <a:pathLst>
                  <a:path w="67186" h="4020" extrusionOk="0">
                    <a:moveTo>
                      <a:pt x="1" y="1"/>
                    </a:moveTo>
                    <a:lnTo>
                      <a:pt x="1" y="4019"/>
                    </a:lnTo>
                    <a:lnTo>
                      <a:pt x="67154" y="4019"/>
                    </a:lnTo>
                    <a:cubicBezTo>
                      <a:pt x="67171" y="4019"/>
                      <a:pt x="67186" y="4006"/>
                      <a:pt x="67186" y="3987"/>
                    </a:cubicBezTo>
                    <a:lnTo>
                      <a:pt x="67186" y="35"/>
                    </a:lnTo>
                    <a:cubicBezTo>
                      <a:pt x="67186" y="16"/>
                      <a:pt x="67171" y="1"/>
                      <a:pt x="67154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576;p34">
                <a:extLst>
                  <a:ext uri="{FF2B5EF4-FFF2-40B4-BE49-F238E27FC236}">
                    <a16:creationId xmlns:a16="http://schemas.microsoft.com/office/drawing/2014/main" id="{A0767966-5DE8-4082-A699-0CA813C58B7E}"/>
                  </a:ext>
                </a:extLst>
              </p:cNvPr>
              <p:cNvSpPr/>
              <p:nvPr/>
            </p:nvSpPr>
            <p:spPr>
              <a:xfrm>
                <a:off x="4080588" y="2907868"/>
                <a:ext cx="1290957" cy="87291"/>
              </a:xfrm>
              <a:custGeom>
                <a:avLst/>
                <a:gdLst/>
                <a:ahLst/>
                <a:cxnLst/>
                <a:rect l="l" t="t" r="r" b="b"/>
                <a:pathLst>
                  <a:path w="67749" h="4581" extrusionOk="0">
                    <a:moveTo>
                      <a:pt x="66465" y="562"/>
                    </a:moveTo>
                    <a:cubicBezTo>
                      <a:pt x="66863" y="562"/>
                      <a:pt x="67185" y="886"/>
                      <a:pt x="67185" y="1284"/>
                    </a:cubicBezTo>
                    <a:lnTo>
                      <a:pt x="67185" y="3297"/>
                    </a:lnTo>
                    <a:cubicBezTo>
                      <a:pt x="67185" y="3695"/>
                      <a:pt x="66863" y="4018"/>
                      <a:pt x="66465" y="4019"/>
                    </a:cubicBezTo>
                    <a:lnTo>
                      <a:pt x="563" y="4019"/>
                    </a:lnTo>
                    <a:lnTo>
                      <a:pt x="563" y="562"/>
                    </a:lnTo>
                    <a:close/>
                    <a:moveTo>
                      <a:pt x="282" y="1"/>
                    </a:moveTo>
                    <a:cubicBezTo>
                      <a:pt x="127" y="1"/>
                      <a:pt x="0" y="126"/>
                      <a:pt x="0" y="282"/>
                    </a:cubicBezTo>
                    <a:lnTo>
                      <a:pt x="0" y="4299"/>
                    </a:lnTo>
                    <a:cubicBezTo>
                      <a:pt x="0" y="4455"/>
                      <a:pt x="127" y="4581"/>
                      <a:pt x="282" y="4581"/>
                    </a:cubicBezTo>
                    <a:lnTo>
                      <a:pt x="66465" y="4581"/>
                    </a:lnTo>
                    <a:cubicBezTo>
                      <a:pt x="67174" y="4581"/>
                      <a:pt x="67747" y="4006"/>
                      <a:pt x="67748" y="3297"/>
                    </a:cubicBezTo>
                    <a:lnTo>
                      <a:pt x="67748" y="1284"/>
                    </a:lnTo>
                    <a:cubicBezTo>
                      <a:pt x="67747" y="576"/>
                      <a:pt x="67174" y="1"/>
                      <a:pt x="66465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577;p34">
                <a:extLst>
                  <a:ext uri="{FF2B5EF4-FFF2-40B4-BE49-F238E27FC236}">
                    <a16:creationId xmlns:a16="http://schemas.microsoft.com/office/drawing/2014/main" id="{4836A00D-AD2D-4494-B09B-8BABDF15C644}"/>
                  </a:ext>
                </a:extLst>
              </p:cNvPr>
              <p:cNvSpPr/>
              <p:nvPr/>
            </p:nvSpPr>
            <p:spPr>
              <a:xfrm>
                <a:off x="4903783" y="2901732"/>
                <a:ext cx="98000" cy="99562"/>
              </a:xfrm>
              <a:custGeom>
                <a:avLst/>
                <a:gdLst/>
                <a:ahLst/>
                <a:cxnLst/>
                <a:rect l="l" t="t" r="r" b="b"/>
                <a:pathLst>
                  <a:path w="5143" h="5225" extrusionOk="0">
                    <a:moveTo>
                      <a:pt x="18" y="1"/>
                    </a:moveTo>
                    <a:cubicBezTo>
                      <a:pt x="7" y="1"/>
                      <a:pt x="0" y="9"/>
                      <a:pt x="0" y="18"/>
                    </a:cubicBezTo>
                    <a:lnTo>
                      <a:pt x="0" y="5206"/>
                    </a:lnTo>
                    <a:cubicBezTo>
                      <a:pt x="0" y="5216"/>
                      <a:pt x="7" y="5225"/>
                      <a:pt x="18" y="5225"/>
                    </a:cubicBezTo>
                    <a:lnTo>
                      <a:pt x="5125" y="5225"/>
                    </a:lnTo>
                    <a:cubicBezTo>
                      <a:pt x="5135" y="5225"/>
                      <a:pt x="5143" y="5216"/>
                      <a:pt x="5143" y="5206"/>
                    </a:cubicBezTo>
                    <a:lnTo>
                      <a:pt x="5143" y="18"/>
                    </a:lnTo>
                    <a:cubicBezTo>
                      <a:pt x="5143" y="9"/>
                      <a:pt x="5135" y="1"/>
                      <a:pt x="512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578;p34">
                <a:extLst>
                  <a:ext uri="{FF2B5EF4-FFF2-40B4-BE49-F238E27FC236}">
                    <a16:creationId xmlns:a16="http://schemas.microsoft.com/office/drawing/2014/main" id="{6DE22D16-7C03-45FB-A779-7293BC366482}"/>
                  </a:ext>
                </a:extLst>
              </p:cNvPr>
              <p:cNvSpPr/>
              <p:nvPr/>
            </p:nvSpPr>
            <p:spPr>
              <a:xfrm>
                <a:off x="4898391" y="2896396"/>
                <a:ext cx="108766" cy="110271"/>
              </a:xfrm>
              <a:custGeom>
                <a:avLst/>
                <a:gdLst/>
                <a:ahLst/>
                <a:cxnLst/>
                <a:rect l="l" t="t" r="r" b="b"/>
                <a:pathLst>
                  <a:path w="5708" h="5787" extrusionOk="0">
                    <a:moveTo>
                      <a:pt x="4871" y="562"/>
                    </a:moveTo>
                    <a:cubicBezTo>
                      <a:pt x="5022" y="562"/>
                      <a:pt x="5144" y="685"/>
                      <a:pt x="5144" y="836"/>
                    </a:cubicBezTo>
                    <a:lnTo>
                      <a:pt x="5144" y="4949"/>
                    </a:lnTo>
                    <a:cubicBezTo>
                      <a:pt x="5144" y="5101"/>
                      <a:pt x="5022" y="5223"/>
                      <a:pt x="4871" y="5223"/>
                    </a:cubicBezTo>
                    <a:lnTo>
                      <a:pt x="837" y="5223"/>
                    </a:lnTo>
                    <a:cubicBezTo>
                      <a:pt x="686" y="5223"/>
                      <a:pt x="563" y="5101"/>
                      <a:pt x="563" y="4949"/>
                    </a:cubicBezTo>
                    <a:lnTo>
                      <a:pt x="563" y="835"/>
                    </a:lnTo>
                    <a:cubicBezTo>
                      <a:pt x="563" y="685"/>
                      <a:pt x="686" y="562"/>
                      <a:pt x="837" y="562"/>
                    </a:cubicBezTo>
                    <a:close/>
                    <a:moveTo>
                      <a:pt x="837" y="1"/>
                    </a:moveTo>
                    <a:cubicBezTo>
                      <a:pt x="375" y="1"/>
                      <a:pt x="2" y="374"/>
                      <a:pt x="0" y="836"/>
                    </a:cubicBezTo>
                    <a:lnTo>
                      <a:pt x="0" y="4951"/>
                    </a:lnTo>
                    <a:cubicBezTo>
                      <a:pt x="2" y="5411"/>
                      <a:pt x="375" y="5785"/>
                      <a:pt x="837" y="5786"/>
                    </a:cubicBezTo>
                    <a:lnTo>
                      <a:pt x="4871" y="5786"/>
                    </a:lnTo>
                    <a:cubicBezTo>
                      <a:pt x="5332" y="5785"/>
                      <a:pt x="5707" y="5411"/>
                      <a:pt x="5707" y="4951"/>
                    </a:cubicBezTo>
                    <a:lnTo>
                      <a:pt x="5707" y="836"/>
                    </a:lnTo>
                    <a:cubicBezTo>
                      <a:pt x="5707" y="374"/>
                      <a:pt x="5332" y="1"/>
                      <a:pt x="4871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579;p34">
                <a:extLst>
                  <a:ext uri="{FF2B5EF4-FFF2-40B4-BE49-F238E27FC236}">
                    <a16:creationId xmlns:a16="http://schemas.microsoft.com/office/drawing/2014/main" id="{B319069F-7674-42E1-8E1E-2CAC337FABF5}"/>
                  </a:ext>
                </a:extLst>
              </p:cNvPr>
              <p:cNvSpPr/>
              <p:nvPr/>
            </p:nvSpPr>
            <p:spPr>
              <a:xfrm>
                <a:off x="3729919" y="2752436"/>
                <a:ext cx="398154" cy="398154"/>
              </a:xfrm>
              <a:custGeom>
                <a:avLst/>
                <a:gdLst/>
                <a:ahLst/>
                <a:cxnLst/>
                <a:rect l="l" t="t" r="r" b="b"/>
                <a:pathLst>
                  <a:path w="20895" h="20895" extrusionOk="0">
                    <a:moveTo>
                      <a:pt x="10447" y="1"/>
                    </a:moveTo>
                    <a:cubicBezTo>
                      <a:pt x="7676" y="1"/>
                      <a:pt x="5019" y="1100"/>
                      <a:pt x="3060" y="3061"/>
                    </a:cubicBezTo>
                    <a:cubicBezTo>
                      <a:pt x="1100" y="5019"/>
                      <a:pt x="0" y="7677"/>
                      <a:pt x="0" y="10448"/>
                    </a:cubicBezTo>
                    <a:cubicBezTo>
                      <a:pt x="0" y="13219"/>
                      <a:pt x="1100" y="15876"/>
                      <a:pt x="3060" y="17835"/>
                    </a:cubicBezTo>
                    <a:cubicBezTo>
                      <a:pt x="5019" y="19795"/>
                      <a:pt x="7676" y="20895"/>
                      <a:pt x="10447" y="20895"/>
                    </a:cubicBezTo>
                    <a:cubicBezTo>
                      <a:pt x="13218" y="20895"/>
                      <a:pt x="15876" y="19795"/>
                      <a:pt x="17834" y="17835"/>
                    </a:cubicBezTo>
                    <a:cubicBezTo>
                      <a:pt x="19794" y="15876"/>
                      <a:pt x="20894" y="13219"/>
                      <a:pt x="20894" y="10448"/>
                    </a:cubicBezTo>
                    <a:cubicBezTo>
                      <a:pt x="20894" y="7677"/>
                      <a:pt x="19794" y="5019"/>
                      <a:pt x="17834" y="3061"/>
                    </a:cubicBezTo>
                    <a:cubicBezTo>
                      <a:pt x="15876" y="1100"/>
                      <a:pt x="13218" y="1"/>
                      <a:pt x="10447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580;p34">
                <a:extLst>
                  <a:ext uri="{FF2B5EF4-FFF2-40B4-BE49-F238E27FC236}">
                    <a16:creationId xmlns:a16="http://schemas.microsoft.com/office/drawing/2014/main" id="{93E505A6-12A6-4FB5-8DBC-FD5112E21EF5}"/>
                  </a:ext>
                </a:extLst>
              </p:cNvPr>
              <p:cNvSpPr/>
              <p:nvPr/>
            </p:nvSpPr>
            <p:spPr>
              <a:xfrm>
                <a:off x="3724546" y="2747101"/>
                <a:ext cx="408882" cy="408882"/>
              </a:xfrm>
              <a:custGeom>
                <a:avLst/>
                <a:gdLst/>
                <a:ahLst/>
                <a:cxnLst/>
                <a:rect l="l" t="t" r="r" b="b"/>
                <a:pathLst>
                  <a:path w="21458" h="21458" extrusionOk="0">
                    <a:moveTo>
                      <a:pt x="10729" y="561"/>
                    </a:moveTo>
                    <a:cubicBezTo>
                      <a:pt x="16335" y="561"/>
                      <a:pt x="20896" y="5123"/>
                      <a:pt x="20896" y="10729"/>
                    </a:cubicBezTo>
                    <a:cubicBezTo>
                      <a:pt x="20896" y="16334"/>
                      <a:pt x="16335" y="20895"/>
                      <a:pt x="10729" y="20895"/>
                    </a:cubicBezTo>
                    <a:cubicBezTo>
                      <a:pt x="5123" y="20895"/>
                      <a:pt x="562" y="16334"/>
                      <a:pt x="562" y="10729"/>
                    </a:cubicBezTo>
                    <a:cubicBezTo>
                      <a:pt x="562" y="5123"/>
                      <a:pt x="5123" y="562"/>
                      <a:pt x="10729" y="562"/>
                    </a:cubicBezTo>
                    <a:lnTo>
                      <a:pt x="10729" y="561"/>
                    </a:lnTo>
                    <a:close/>
                    <a:moveTo>
                      <a:pt x="10729" y="1"/>
                    </a:moveTo>
                    <a:cubicBezTo>
                      <a:pt x="4814" y="1"/>
                      <a:pt x="1" y="4814"/>
                      <a:pt x="1" y="10729"/>
                    </a:cubicBezTo>
                    <a:cubicBezTo>
                      <a:pt x="1" y="16645"/>
                      <a:pt x="4814" y="21458"/>
                      <a:pt x="10729" y="21458"/>
                    </a:cubicBezTo>
                    <a:cubicBezTo>
                      <a:pt x="16645" y="21458"/>
                      <a:pt x="21458" y="16643"/>
                      <a:pt x="21458" y="10728"/>
                    </a:cubicBezTo>
                    <a:cubicBezTo>
                      <a:pt x="21458" y="4812"/>
                      <a:pt x="16645" y="1"/>
                      <a:pt x="1072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581;p34">
                <a:extLst>
                  <a:ext uri="{FF2B5EF4-FFF2-40B4-BE49-F238E27FC236}">
                    <a16:creationId xmlns:a16="http://schemas.microsoft.com/office/drawing/2014/main" id="{203DF57D-8540-44B7-BB44-AC92A34B92F5}"/>
                  </a:ext>
                </a:extLst>
              </p:cNvPr>
              <p:cNvSpPr/>
              <p:nvPr/>
            </p:nvSpPr>
            <p:spPr>
              <a:xfrm>
                <a:off x="3848575" y="2819814"/>
                <a:ext cx="160824" cy="263416"/>
              </a:xfrm>
              <a:custGeom>
                <a:avLst/>
                <a:gdLst/>
                <a:ahLst/>
                <a:cxnLst/>
                <a:rect l="l" t="t" r="r" b="b"/>
                <a:pathLst>
                  <a:path w="8440" h="13824" extrusionOk="0">
                    <a:moveTo>
                      <a:pt x="4220" y="0"/>
                    </a:moveTo>
                    <a:cubicBezTo>
                      <a:pt x="1890" y="0"/>
                      <a:pt x="1" y="1664"/>
                      <a:pt x="1" y="3716"/>
                    </a:cubicBezTo>
                    <a:cubicBezTo>
                      <a:pt x="1" y="5077"/>
                      <a:pt x="834" y="6264"/>
                      <a:pt x="2072" y="6912"/>
                    </a:cubicBezTo>
                    <a:cubicBezTo>
                      <a:pt x="834" y="7559"/>
                      <a:pt x="1" y="8745"/>
                      <a:pt x="1" y="10106"/>
                    </a:cubicBezTo>
                    <a:cubicBezTo>
                      <a:pt x="1" y="12159"/>
                      <a:pt x="1890" y="13823"/>
                      <a:pt x="4220" y="13823"/>
                    </a:cubicBezTo>
                    <a:cubicBezTo>
                      <a:pt x="6551" y="13823"/>
                      <a:pt x="8439" y="12159"/>
                      <a:pt x="8439" y="10107"/>
                    </a:cubicBezTo>
                    <a:cubicBezTo>
                      <a:pt x="8439" y="8746"/>
                      <a:pt x="7607" y="7559"/>
                      <a:pt x="6368" y="6912"/>
                    </a:cubicBezTo>
                    <a:cubicBezTo>
                      <a:pt x="7607" y="6266"/>
                      <a:pt x="8439" y="5077"/>
                      <a:pt x="8439" y="3716"/>
                    </a:cubicBezTo>
                    <a:cubicBezTo>
                      <a:pt x="8439" y="1664"/>
                      <a:pt x="6551" y="0"/>
                      <a:pt x="422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582;p34">
                <a:extLst>
                  <a:ext uri="{FF2B5EF4-FFF2-40B4-BE49-F238E27FC236}">
                    <a16:creationId xmlns:a16="http://schemas.microsoft.com/office/drawing/2014/main" id="{9D0D1233-967E-4C17-941D-25B5B3EC3785}"/>
                  </a:ext>
                </a:extLst>
              </p:cNvPr>
              <p:cNvSpPr/>
              <p:nvPr/>
            </p:nvSpPr>
            <p:spPr>
              <a:xfrm>
                <a:off x="3843220" y="2814441"/>
                <a:ext cx="171533" cy="274144"/>
              </a:xfrm>
              <a:custGeom>
                <a:avLst/>
                <a:gdLst/>
                <a:ahLst/>
                <a:cxnLst/>
                <a:rect l="l" t="t" r="r" b="b"/>
                <a:pathLst>
                  <a:path w="9002" h="14387" extrusionOk="0">
                    <a:moveTo>
                      <a:pt x="4501" y="564"/>
                    </a:moveTo>
                    <a:cubicBezTo>
                      <a:pt x="6673" y="564"/>
                      <a:pt x="8439" y="2104"/>
                      <a:pt x="8439" y="3998"/>
                    </a:cubicBezTo>
                    <a:cubicBezTo>
                      <a:pt x="8439" y="5215"/>
                      <a:pt x="7721" y="6316"/>
                      <a:pt x="6518" y="6944"/>
                    </a:cubicBezTo>
                    <a:cubicBezTo>
                      <a:pt x="6317" y="7049"/>
                      <a:pt x="6317" y="7338"/>
                      <a:pt x="6518" y="7443"/>
                    </a:cubicBezTo>
                    <a:cubicBezTo>
                      <a:pt x="7721" y="8072"/>
                      <a:pt x="8439" y="9173"/>
                      <a:pt x="8439" y="10389"/>
                    </a:cubicBezTo>
                    <a:cubicBezTo>
                      <a:pt x="8439" y="12282"/>
                      <a:pt x="6673" y="13824"/>
                      <a:pt x="4501" y="13824"/>
                    </a:cubicBezTo>
                    <a:cubicBezTo>
                      <a:pt x="2330" y="13824"/>
                      <a:pt x="563" y="12282"/>
                      <a:pt x="563" y="10389"/>
                    </a:cubicBezTo>
                    <a:cubicBezTo>
                      <a:pt x="563" y="9173"/>
                      <a:pt x="1281" y="8072"/>
                      <a:pt x="2484" y="7443"/>
                    </a:cubicBezTo>
                    <a:cubicBezTo>
                      <a:pt x="2685" y="7338"/>
                      <a:pt x="2685" y="7049"/>
                      <a:pt x="2484" y="6944"/>
                    </a:cubicBezTo>
                    <a:cubicBezTo>
                      <a:pt x="1281" y="6316"/>
                      <a:pt x="563" y="5215"/>
                      <a:pt x="563" y="3998"/>
                    </a:cubicBezTo>
                    <a:cubicBezTo>
                      <a:pt x="563" y="2104"/>
                      <a:pt x="2330" y="564"/>
                      <a:pt x="4501" y="564"/>
                    </a:cubicBezTo>
                    <a:close/>
                    <a:moveTo>
                      <a:pt x="4501" y="1"/>
                    </a:moveTo>
                    <a:cubicBezTo>
                      <a:pt x="2020" y="1"/>
                      <a:pt x="0" y="1795"/>
                      <a:pt x="0" y="3998"/>
                    </a:cubicBezTo>
                    <a:cubicBezTo>
                      <a:pt x="0" y="5257"/>
                      <a:pt x="681" y="6444"/>
                      <a:pt x="1803" y="7194"/>
                    </a:cubicBezTo>
                    <a:cubicBezTo>
                      <a:pt x="681" y="7943"/>
                      <a:pt x="0" y="9131"/>
                      <a:pt x="0" y="10389"/>
                    </a:cubicBezTo>
                    <a:cubicBezTo>
                      <a:pt x="0" y="12593"/>
                      <a:pt x="2020" y="14387"/>
                      <a:pt x="4501" y="14387"/>
                    </a:cubicBezTo>
                    <a:cubicBezTo>
                      <a:pt x="6982" y="14387"/>
                      <a:pt x="9002" y="12593"/>
                      <a:pt x="9002" y="10389"/>
                    </a:cubicBezTo>
                    <a:cubicBezTo>
                      <a:pt x="9002" y="9131"/>
                      <a:pt x="8322" y="7943"/>
                      <a:pt x="7199" y="7194"/>
                    </a:cubicBezTo>
                    <a:cubicBezTo>
                      <a:pt x="8322" y="6444"/>
                      <a:pt x="9002" y="5257"/>
                      <a:pt x="9002" y="3998"/>
                    </a:cubicBezTo>
                    <a:cubicBezTo>
                      <a:pt x="9002" y="1795"/>
                      <a:pt x="6982" y="1"/>
                      <a:pt x="4501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583;p34">
                <a:extLst>
                  <a:ext uri="{FF2B5EF4-FFF2-40B4-BE49-F238E27FC236}">
                    <a16:creationId xmlns:a16="http://schemas.microsoft.com/office/drawing/2014/main" id="{6EFCB499-5160-4357-AEA3-73373EB6DE8B}"/>
                  </a:ext>
                </a:extLst>
              </p:cNvPr>
              <p:cNvSpPr/>
              <p:nvPr/>
            </p:nvSpPr>
            <p:spPr>
              <a:xfrm>
                <a:off x="4744636" y="2935878"/>
                <a:ext cx="144913" cy="81841"/>
              </a:xfrm>
              <a:custGeom>
                <a:avLst/>
                <a:gdLst/>
                <a:ahLst/>
                <a:cxnLst/>
                <a:rect l="l" t="t" r="r" b="b"/>
                <a:pathLst>
                  <a:path w="7605" h="4295" extrusionOk="0">
                    <a:moveTo>
                      <a:pt x="6557" y="1"/>
                    </a:moveTo>
                    <a:cubicBezTo>
                      <a:pt x="6528" y="1"/>
                      <a:pt x="6495" y="5"/>
                      <a:pt x="6459" y="13"/>
                    </a:cubicBezTo>
                    <a:cubicBezTo>
                      <a:pt x="5806" y="157"/>
                      <a:pt x="5444" y="883"/>
                      <a:pt x="5444" y="883"/>
                    </a:cubicBezTo>
                    <a:cubicBezTo>
                      <a:pt x="5444" y="883"/>
                      <a:pt x="5396" y="168"/>
                      <a:pt x="5069" y="168"/>
                    </a:cubicBezTo>
                    <a:cubicBezTo>
                      <a:pt x="4992" y="168"/>
                      <a:pt x="4900" y="207"/>
                      <a:pt x="4791" y="303"/>
                    </a:cubicBezTo>
                    <a:cubicBezTo>
                      <a:pt x="4210" y="811"/>
                      <a:pt x="3774" y="1464"/>
                      <a:pt x="3774" y="1464"/>
                    </a:cubicBezTo>
                    <a:cubicBezTo>
                      <a:pt x="3774" y="1464"/>
                      <a:pt x="3717" y="387"/>
                      <a:pt x="3454" y="387"/>
                    </a:cubicBezTo>
                    <a:cubicBezTo>
                      <a:pt x="3419" y="387"/>
                      <a:pt x="3381" y="405"/>
                      <a:pt x="3339" y="447"/>
                    </a:cubicBezTo>
                    <a:cubicBezTo>
                      <a:pt x="2976" y="811"/>
                      <a:pt x="1598" y="2771"/>
                      <a:pt x="1598" y="2771"/>
                    </a:cubicBezTo>
                    <a:lnTo>
                      <a:pt x="1" y="2917"/>
                    </a:lnTo>
                    <a:cubicBezTo>
                      <a:pt x="1" y="2917"/>
                      <a:pt x="3266" y="4295"/>
                      <a:pt x="4283" y="4295"/>
                    </a:cubicBezTo>
                    <a:cubicBezTo>
                      <a:pt x="5300" y="4295"/>
                      <a:pt x="6460" y="3278"/>
                      <a:pt x="7041" y="2044"/>
                    </a:cubicBezTo>
                    <a:cubicBezTo>
                      <a:pt x="7523" y="1021"/>
                      <a:pt x="7605" y="447"/>
                      <a:pt x="7411" y="447"/>
                    </a:cubicBezTo>
                    <a:cubicBezTo>
                      <a:pt x="7371" y="447"/>
                      <a:pt x="7320" y="471"/>
                      <a:pt x="7258" y="520"/>
                    </a:cubicBezTo>
                    <a:lnTo>
                      <a:pt x="6532" y="1101"/>
                    </a:lnTo>
                    <a:cubicBezTo>
                      <a:pt x="6532" y="1101"/>
                      <a:pt x="7049" y="1"/>
                      <a:pt x="655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584;p34">
                <a:extLst>
                  <a:ext uri="{FF2B5EF4-FFF2-40B4-BE49-F238E27FC236}">
                    <a16:creationId xmlns:a16="http://schemas.microsoft.com/office/drawing/2014/main" id="{AFDF5606-2790-430A-9CA6-4D907A79B8E6}"/>
                  </a:ext>
                </a:extLst>
              </p:cNvPr>
              <p:cNvSpPr/>
              <p:nvPr/>
            </p:nvSpPr>
            <p:spPr>
              <a:xfrm>
                <a:off x="4738977" y="2930543"/>
                <a:ext cx="158976" cy="92550"/>
              </a:xfrm>
              <a:custGeom>
                <a:avLst/>
                <a:gdLst/>
                <a:ahLst/>
                <a:cxnLst/>
                <a:rect l="l" t="t" r="r" b="b"/>
                <a:pathLst>
                  <a:path w="8343" h="4857" extrusionOk="0">
                    <a:moveTo>
                      <a:pt x="6787" y="580"/>
                    </a:moveTo>
                    <a:cubicBezTo>
                      <a:pt x="6776" y="730"/>
                      <a:pt x="6689" y="1021"/>
                      <a:pt x="6575" y="1261"/>
                    </a:cubicBezTo>
                    <a:cubicBezTo>
                      <a:pt x="6520" y="1381"/>
                      <a:pt x="6553" y="1521"/>
                      <a:pt x="6655" y="1602"/>
                    </a:cubicBezTo>
                    <a:cubicBezTo>
                      <a:pt x="6707" y="1642"/>
                      <a:pt x="6769" y="1662"/>
                      <a:pt x="6830" y="1662"/>
                    </a:cubicBezTo>
                    <a:cubicBezTo>
                      <a:pt x="6892" y="1662"/>
                      <a:pt x="6954" y="1642"/>
                      <a:pt x="7005" y="1601"/>
                    </a:cubicBezTo>
                    <a:lnTo>
                      <a:pt x="7465" y="1235"/>
                    </a:lnTo>
                    <a:lnTo>
                      <a:pt x="7465" y="1235"/>
                    </a:lnTo>
                    <a:cubicBezTo>
                      <a:pt x="7404" y="1451"/>
                      <a:pt x="7290" y="1766"/>
                      <a:pt x="7083" y="2205"/>
                    </a:cubicBezTo>
                    <a:cubicBezTo>
                      <a:pt x="6523" y="3396"/>
                      <a:pt x="5446" y="4293"/>
                      <a:pt x="4580" y="4293"/>
                    </a:cubicBezTo>
                    <a:cubicBezTo>
                      <a:pt x="4017" y="4293"/>
                      <a:pt x="2583" y="3793"/>
                      <a:pt x="1485" y="3370"/>
                    </a:cubicBezTo>
                    <a:lnTo>
                      <a:pt x="1920" y="3331"/>
                    </a:lnTo>
                    <a:cubicBezTo>
                      <a:pt x="2001" y="3323"/>
                      <a:pt x="2077" y="3280"/>
                      <a:pt x="2124" y="3213"/>
                    </a:cubicBezTo>
                    <a:cubicBezTo>
                      <a:pt x="2456" y="2740"/>
                      <a:pt x="3299" y="1562"/>
                      <a:pt x="3698" y="1082"/>
                    </a:cubicBezTo>
                    <a:cubicBezTo>
                      <a:pt x="3749" y="1305"/>
                      <a:pt x="3779" y="1531"/>
                      <a:pt x="3791" y="1758"/>
                    </a:cubicBezTo>
                    <a:cubicBezTo>
                      <a:pt x="3800" y="1925"/>
                      <a:pt x="3936" y="2026"/>
                      <a:pt x="4074" y="2026"/>
                    </a:cubicBezTo>
                    <a:cubicBezTo>
                      <a:pt x="4161" y="2026"/>
                      <a:pt x="4248" y="1986"/>
                      <a:pt x="4306" y="1900"/>
                    </a:cubicBezTo>
                    <a:cubicBezTo>
                      <a:pt x="4310" y="1894"/>
                      <a:pt x="4726" y="1273"/>
                      <a:pt x="5273" y="794"/>
                    </a:cubicBezTo>
                    <a:cubicBezTo>
                      <a:pt x="5309" y="764"/>
                      <a:pt x="5335" y="746"/>
                      <a:pt x="5344" y="736"/>
                    </a:cubicBezTo>
                    <a:cubicBezTo>
                      <a:pt x="5394" y="808"/>
                      <a:pt x="5449" y="1010"/>
                      <a:pt x="5461" y="1182"/>
                    </a:cubicBezTo>
                    <a:cubicBezTo>
                      <a:pt x="5470" y="1309"/>
                      <a:pt x="5562" y="1414"/>
                      <a:pt x="5685" y="1439"/>
                    </a:cubicBezTo>
                    <a:cubicBezTo>
                      <a:pt x="5704" y="1443"/>
                      <a:pt x="5722" y="1445"/>
                      <a:pt x="5741" y="1445"/>
                    </a:cubicBezTo>
                    <a:cubicBezTo>
                      <a:pt x="5845" y="1445"/>
                      <a:pt x="5943" y="1386"/>
                      <a:pt x="5992" y="1289"/>
                    </a:cubicBezTo>
                    <a:cubicBezTo>
                      <a:pt x="5995" y="1283"/>
                      <a:pt x="6283" y="732"/>
                      <a:pt x="6787" y="580"/>
                    </a:cubicBezTo>
                    <a:close/>
                    <a:moveTo>
                      <a:pt x="6854" y="1"/>
                    </a:moveTo>
                    <a:cubicBezTo>
                      <a:pt x="6807" y="1"/>
                      <a:pt x="6755" y="6"/>
                      <a:pt x="6698" y="19"/>
                    </a:cubicBezTo>
                    <a:cubicBezTo>
                      <a:pt x="6345" y="97"/>
                      <a:pt x="6066" y="309"/>
                      <a:pt x="5866" y="519"/>
                    </a:cubicBezTo>
                    <a:cubicBezTo>
                      <a:pt x="5796" y="383"/>
                      <a:pt x="5697" y="265"/>
                      <a:pt x="5556" y="205"/>
                    </a:cubicBezTo>
                    <a:cubicBezTo>
                      <a:pt x="5504" y="183"/>
                      <a:pt x="5440" y="166"/>
                      <a:pt x="5367" y="166"/>
                    </a:cubicBezTo>
                    <a:cubicBezTo>
                      <a:pt x="5240" y="166"/>
                      <a:pt x="5083" y="216"/>
                      <a:pt x="4904" y="373"/>
                    </a:cubicBezTo>
                    <a:cubicBezTo>
                      <a:pt x="4675" y="574"/>
                      <a:pt x="4462" y="794"/>
                      <a:pt x="4266" y="1029"/>
                    </a:cubicBezTo>
                    <a:cubicBezTo>
                      <a:pt x="4150" y="512"/>
                      <a:pt x="3959" y="440"/>
                      <a:pt x="3887" y="411"/>
                    </a:cubicBezTo>
                    <a:cubicBezTo>
                      <a:pt x="3858" y="400"/>
                      <a:pt x="3810" y="386"/>
                      <a:pt x="3751" y="386"/>
                    </a:cubicBezTo>
                    <a:cubicBezTo>
                      <a:pt x="3664" y="386"/>
                      <a:pt x="3551" y="416"/>
                      <a:pt x="3438" y="529"/>
                    </a:cubicBezTo>
                    <a:cubicBezTo>
                      <a:pt x="3105" y="862"/>
                      <a:pt x="2052" y="2340"/>
                      <a:pt x="1740" y="2782"/>
                    </a:cubicBezTo>
                    <a:lnTo>
                      <a:pt x="273" y="2917"/>
                    </a:lnTo>
                    <a:cubicBezTo>
                      <a:pt x="143" y="2927"/>
                      <a:pt x="40" y="3024"/>
                      <a:pt x="19" y="3153"/>
                    </a:cubicBezTo>
                    <a:cubicBezTo>
                      <a:pt x="0" y="3280"/>
                      <a:pt x="69" y="3405"/>
                      <a:pt x="189" y="3455"/>
                    </a:cubicBezTo>
                    <a:cubicBezTo>
                      <a:pt x="528" y="3598"/>
                      <a:pt x="3537" y="4856"/>
                      <a:pt x="4580" y="4856"/>
                    </a:cubicBezTo>
                    <a:cubicBezTo>
                      <a:pt x="5668" y="4856"/>
                      <a:pt x="6934" y="3841"/>
                      <a:pt x="7592" y="2445"/>
                    </a:cubicBezTo>
                    <a:cubicBezTo>
                      <a:pt x="8343" y="848"/>
                      <a:pt x="8042" y="612"/>
                      <a:pt x="7930" y="523"/>
                    </a:cubicBezTo>
                    <a:cubicBezTo>
                      <a:pt x="7890" y="492"/>
                      <a:pt x="7814" y="446"/>
                      <a:pt x="7708" y="446"/>
                    </a:cubicBezTo>
                    <a:cubicBezTo>
                      <a:pt x="7618" y="446"/>
                      <a:pt x="7508" y="479"/>
                      <a:pt x="7380" y="582"/>
                    </a:cubicBezTo>
                    <a:lnTo>
                      <a:pt x="7348" y="608"/>
                    </a:lnTo>
                    <a:cubicBezTo>
                      <a:pt x="7355" y="442"/>
                      <a:pt x="7325" y="287"/>
                      <a:pt x="7234" y="173"/>
                    </a:cubicBezTo>
                    <a:cubicBezTo>
                      <a:pt x="7177" y="102"/>
                      <a:pt x="7061" y="1"/>
                      <a:pt x="6854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585;p34">
                <a:extLst>
                  <a:ext uri="{FF2B5EF4-FFF2-40B4-BE49-F238E27FC236}">
                    <a16:creationId xmlns:a16="http://schemas.microsoft.com/office/drawing/2014/main" id="{A500C9C8-A754-45F4-82E0-C361B370B2DB}"/>
                  </a:ext>
                </a:extLst>
              </p:cNvPr>
              <p:cNvSpPr/>
              <p:nvPr/>
            </p:nvSpPr>
            <p:spPr>
              <a:xfrm>
                <a:off x="4791664" y="2963756"/>
                <a:ext cx="24924" cy="38758"/>
              </a:xfrm>
              <a:custGeom>
                <a:avLst/>
                <a:gdLst/>
                <a:ahLst/>
                <a:cxnLst/>
                <a:rect l="l" t="t" r="r" b="b"/>
                <a:pathLst>
                  <a:path w="1308" h="2034" extrusionOk="0">
                    <a:moveTo>
                      <a:pt x="1307" y="1"/>
                    </a:moveTo>
                    <a:lnTo>
                      <a:pt x="1" y="2034"/>
                    </a:lnTo>
                    <a:cubicBezTo>
                      <a:pt x="1089" y="1744"/>
                      <a:pt x="1307" y="1"/>
                      <a:pt x="130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586;p34">
                <a:extLst>
                  <a:ext uri="{FF2B5EF4-FFF2-40B4-BE49-F238E27FC236}">
                    <a16:creationId xmlns:a16="http://schemas.microsoft.com/office/drawing/2014/main" id="{0BB2964D-06F2-4901-84D5-52F1571AC602}"/>
                  </a:ext>
                </a:extLst>
              </p:cNvPr>
              <p:cNvSpPr/>
              <p:nvPr/>
            </p:nvSpPr>
            <p:spPr>
              <a:xfrm>
                <a:off x="4785966" y="2958306"/>
                <a:ext cx="36338" cy="49562"/>
              </a:xfrm>
              <a:custGeom>
                <a:avLst/>
                <a:gdLst/>
                <a:ahLst/>
                <a:cxnLst/>
                <a:rect l="l" t="t" r="r" b="b"/>
                <a:pathLst>
                  <a:path w="1907" h="2601" extrusionOk="0">
                    <a:moveTo>
                      <a:pt x="1606" y="0"/>
                    </a:moveTo>
                    <a:cubicBezTo>
                      <a:pt x="1464" y="0"/>
                      <a:pt x="1341" y="108"/>
                      <a:pt x="1326" y="253"/>
                    </a:cubicBezTo>
                    <a:cubicBezTo>
                      <a:pt x="1325" y="268"/>
                      <a:pt x="1108" y="1812"/>
                      <a:pt x="227" y="2047"/>
                    </a:cubicBezTo>
                    <a:cubicBezTo>
                      <a:pt x="90" y="2084"/>
                      <a:pt x="1" y="2216"/>
                      <a:pt x="20" y="2356"/>
                    </a:cubicBezTo>
                    <a:cubicBezTo>
                      <a:pt x="38" y="2496"/>
                      <a:pt x="157" y="2600"/>
                      <a:pt x="297" y="2600"/>
                    </a:cubicBezTo>
                    <a:cubicBezTo>
                      <a:pt x="298" y="2600"/>
                      <a:pt x="299" y="2600"/>
                      <a:pt x="300" y="2600"/>
                    </a:cubicBezTo>
                    <a:cubicBezTo>
                      <a:pt x="323" y="2600"/>
                      <a:pt x="348" y="2597"/>
                      <a:pt x="371" y="2591"/>
                    </a:cubicBezTo>
                    <a:cubicBezTo>
                      <a:pt x="1628" y="2256"/>
                      <a:pt x="1873" y="401"/>
                      <a:pt x="1884" y="322"/>
                    </a:cubicBezTo>
                    <a:cubicBezTo>
                      <a:pt x="1907" y="166"/>
                      <a:pt x="1796" y="23"/>
                      <a:pt x="1640" y="3"/>
                    </a:cubicBezTo>
                    <a:cubicBezTo>
                      <a:pt x="1628" y="1"/>
                      <a:pt x="1617" y="0"/>
                      <a:pt x="1606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587;p34">
                <a:extLst>
                  <a:ext uri="{FF2B5EF4-FFF2-40B4-BE49-F238E27FC236}">
                    <a16:creationId xmlns:a16="http://schemas.microsoft.com/office/drawing/2014/main" id="{37ED1D5C-1CA5-44B5-94FC-9442E2E22AD6}"/>
                  </a:ext>
                </a:extLst>
              </p:cNvPr>
              <p:cNvSpPr/>
              <p:nvPr/>
            </p:nvSpPr>
            <p:spPr>
              <a:xfrm>
                <a:off x="4820704" y="2952704"/>
                <a:ext cx="27668" cy="60881"/>
              </a:xfrm>
              <a:custGeom>
                <a:avLst/>
                <a:gdLst/>
                <a:ahLst/>
                <a:cxnLst/>
                <a:rect l="l" t="t" r="r" b="b"/>
                <a:pathLst>
                  <a:path w="1452" h="3195" extrusionOk="0">
                    <a:moveTo>
                      <a:pt x="1452" y="0"/>
                    </a:moveTo>
                    <a:lnTo>
                      <a:pt x="1" y="3194"/>
                    </a:lnTo>
                    <a:cubicBezTo>
                      <a:pt x="871" y="2758"/>
                      <a:pt x="1452" y="1"/>
                      <a:pt x="145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588;p34">
                <a:extLst>
                  <a:ext uri="{FF2B5EF4-FFF2-40B4-BE49-F238E27FC236}">
                    <a16:creationId xmlns:a16="http://schemas.microsoft.com/office/drawing/2014/main" id="{F3B86424-7E3A-46BD-8EC6-C5548FEED739}"/>
                  </a:ext>
                </a:extLst>
              </p:cNvPr>
              <p:cNvSpPr/>
              <p:nvPr/>
            </p:nvSpPr>
            <p:spPr>
              <a:xfrm>
                <a:off x="4814930" y="2947464"/>
                <a:ext cx="39234" cy="71475"/>
              </a:xfrm>
              <a:custGeom>
                <a:avLst/>
                <a:gdLst/>
                <a:ahLst/>
                <a:cxnLst/>
                <a:rect l="l" t="t" r="r" b="b"/>
                <a:pathLst>
                  <a:path w="2059" h="3751" extrusionOk="0">
                    <a:moveTo>
                      <a:pt x="1752" y="1"/>
                    </a:moveTo>
                    <a:cubicBezTo>
                      <a:pt x="1625" y="1"/>
                      <a:pt x="1511" y="88"/>
                      <a:pt x="1481" y="217"/>
                    </a:cubicBezTo>
                    <a:cubicBezTo>
                      <a:pt x="1266" y="1232"/>
                      <a:pt x="724" y="2944"/>
                      <a:pt x="178" y="3219"/>
                    </a:cubicBezTo>
                    <a:cubicBezTo>
                      <a:pt x="62" y="3275"/>
                      <a:pt x="0" y="3407"/>
                      <a:pt x="30" y="3534"/>
                    </a:cubicBezTo>
                    <a:cubicBezTo>
                      <a:pt x="60" y="3661"/>
                      <a:pt x="174" y="3751"/>
                      <a:pt x="304" y="3751"/>
                    </a:cubicBezTo>
                    <a:cubicBezTo>
                      <a:pt x="347" y="3751"/>
                      <a:pt x="390" y="3741"/>
                      <a:pt x="429" y="3720"/>
                    </a:cubicBezTo>
                    <a:cubicBezTo>
                      <a:pt x="1393" y="3238"/>
                      <a:pt x="1968" y="630"/>
                      <a:pt x="2031" y="334"/>
                    </a:cubicBezTo>
                    <a:cubicBezTo>
                      <a:pt x="2058" y="184"/>
                      <a:pt x="1961" y="38"/>
                      <a:pt x="1812" y="7"/>
                    </a:cubicBezTo>
                    <a:cubicBezTo>
                      <a:pt x="1792" y="3"/>
                      <a:pt x="1772" y="1"/>
                      <a:pt x="1752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589;p34">
                <a:extLst>
                  <a:ext uri="{FF2B5EF4-FFF2-40B4-BE49-F238E27FC236}">
                    <a16:creationId xmlns:a16="http://schemas.microsoft.com/office/drawing/2014/main" id="{33F9FA7C-9404-46B9-8F4B-1BEB1D61F748}"/>
                  </a:ext>
                </a:extLst>
              </p:cNvPr>
              <p:cNvSpPr/>
              <p:nvPr/>
            </p:nvSpPr>
            <p:spPr>
              <a:xfrm>
                <a:off x="4846961" y="2956877"/>
                <a:ext cx="22180" cy="55317"/>
              </a:xfrm>
              <a:custGeom>
                <a:avLst/>
                <a:gdLst/>
                <a:ahLst/>
                <a:cxnLst/>
                <a:rect l="l" t="t" r="r" b="b"/>
                <a:pathLst>
                  <a:path w="1164" h="2903" extrusionOk="0">
                    <a:moveTo>
                      <a:pt x="1163" y="0"/>
                    </a:moveTo>
                    <a:lnTo>
                      <a:pt x="1" y="2903"/>
                    </a:lnTo>
                    <a:cubicBezTo>
                      <a:pt x="510" y="2176"/>
                      <a:pt x="1163" y="1"/>
                      <a:pt x="116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590;p34">
                <a:extLst>
                  <a:ext uri="{FF2B5EF4-FFF2-40B4-BE49-F238E27FC236}">
                    <a16:creationId xmlns:a16="http://schemas.microsoft.com/office/drawing/2014/main" id="{0DE55429-A40A-4F49-B033-28B1B1C99605}"/>
                  </a:ext>
                </a:extLst>
              </p:cNvPr>
              <p:cNvSpPr/>
              <p:nvPr/>
            </p:nvSpPr>
            <p:spPr>
              <a:xfrm>
                <a:off x="4840883" y="2951504"/>
                <a:ext cx="34223" cy="66026"/>
              </a:xfrm>
              <a:custGeom>
                <a:avLst/>
                <a:gdLst/>
                <a:ahLst/>
                <a:cxnLst/>
                <a:rect l="l" t="t" r="r" b="b"/>
                <a:pathLst>
                  <a:path w="1796" h="3465" extrusionOk="0">
                    <a:moveTo>
                      <a:pt x="1481" y="0"/>
                    </a:moveTo>
                    <a:cubicBezTo>
                      <a:pt x="1360" y="0"/>
                      <a:pt x="1248" y="79"/>
                      <a:pt x="1213" y="201"/>
                    </a:cubicBezTo>
                    <a:cubicBezTo>
                      <a:pt x="1207" y="222"/>
                      <a:pt x="566" y="2343"/>
                      <a:pt x="90" y="3023"/>
                    </a:cubicBezTo>
                    <a:cubicBezTo>
                      <a:pt x="1" y="3150"/>
                      <a:pt x="31" y="3325"/>
                      <a:pt x="160" y="3414"/>
                    </a:cubicBezTo>
                    <a:cubicBezTo>
                      <a:pt x="206" y="3447"/>
                      <a:pt x="263" y="3465"/>
                      <a:pt x="320" y="3465"/>
                    </a:cubicBezTo>
                    <a:cubicBezTo>
                      <a:pt x="412" y="3465"/>
                      <a:pt x="498" y="3421"/>
                      <a:pt x="550" y="3345"/>
                    </a:cubicBezTo>
                    <a:cubicBezTo>
                      <a:pt x="1078" y="2591"/>
                      <a:pt x="1723" y="453"/>
                      <a:pt x="1751" y="362"/>
                    </a:cubicBezTo>
                    <a:cubicBezTo>
                      <a:pt x="1796" y="214"/>
                      <a:pt x="1711" y="56"/>
                      <a:pt x="1563" y="12"/>
                    </a:cubicBezTo>
                    <a:cubicBezTo>
                      <a:pt x="1535" y="4"/>
                      <a:pt x="1508" y="0"/>
                      <a:pt x="1481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591;p34">
                <a:extLst>
                  <a:ext uri="{FF2B5EF4-FFF2-40B4-BE49-F238E27FC236}">
                    <a16:creationId xmlns:a16="http://schemas.microsoft.com/office/drawing/2014/main" id="{D68689AB-604F-4919-A326-89D98A44E805}"/>
                  </a:ext>
                </a:extLst>
              </p:cNvPr>
              <p:cNvSpPr/>
              <p:nvPr/>
            </p:nvSpPr>
            <p:spPr>
              <a:xfrm>
                <a:off x="4270967" y="2130728"/>
                <a:ext cx="148038" cy="292799"/>
              </a:xfrm>
              <a:custGeom>
                <a:avLst/>
                <a:gdLst/>
                <a:ahLst/>
                <a:cxnLst/>
                <a:rect l="l" t="t" r="r" b="b"/>
                <a:pathLst>
                  <a:path w="7769" h="15366" extrusionOk="0">
                    <a:moveTo>
                      <a:pt x="1370" y="1"/>
                    </a:moveTo>
                    <a:cubicBezTo>
                      <a:pt x="1370" y="1"/>
                      <a:pt x="1984" y="4124"/>
                      <a:pt x="1195" y="5791"/>
                    </a:cubicBezTo>
                    <a:cubicBezTo>
                      <a:pt x="945" y="6320"/>
                      <a:pt x="523" y="6698"/>
                      <a:pt x="1" y="6979"/>
                    </a:cubicBezTo>
                    <a:cubicBezTo>
                      <a:pt x="576" y="8931"/>
                      <a:pt x="2912" y="13287"/>
                      <a:pt x="4185" y="14855"/>
                    </a:cubicBezTo>
                    <a:cubicBezTo>
                      <a:pt x="4473" y="15209"/>
                      <a:pt x="4733" y="15365"/>
                      <a:pt x="4975" y="15365"/>
                    </a:cubicBezTo>
                    <a:cubicBezTo>
                      <a:pt x="6081" y="15365"/>
                      <a:pt x="6780" y="12079"/>
                      <a:pt x="7769" y="9450"/>
                    </a:cubicBezTo>
                    <a:cubicBezTo>
                      <a:pt x="6509" y="8706"/>
                      <a:pt x="6020" y="7220"/>
                      <a:pt x="6020" y="5966"/>
                    </a:cubicBezTo>
                    <a:cubicBezTo>
                      <a:pt x="6020" y="4650"/>
                      <a:pt x="6809" y="2808"/>
                      <a:pt x="6809" y="2808"/>
                    </a:cubicBezTo>
                    <a:cubicBezTo>
                      <a:pt x="6809" y="2808"/>
                      <a:pt x="2511" y="1"/>
                      <a:pt x="137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592;p34">
                <a:extLst>
                  <a:ext uri="{FF2B5EF4-FFF2-40B4-BE49-F238E27FC236}">
                    <a16:creationId xmlns:a16="http://schemas.microsoft.com/office/drawing/2014/main" id="{B1C06F83-CE4E-464C-8CB2-9FBCF005C68D}"/>
                  </a:ext>
                </a:extLst>
              </p:cNvPr>
              <p:cNvSpPr/>
              <p:nvPr/>
            </p:nvSpPr>
            <p:spPr>
              <a:xfrm>
                <a:off x="4265117" y="2125393"/>
                <a:ext cx="159833" cy="303489"/>
              </a:xfrm>
              <a:custGeom>
                <a:avLst/>
                <a:gdLst/>
                <a:ahLst/>
                <a:cxnLst/>
                <a:rect l="l" t="t" r="r" b="b"/>
                <a:pathLst>
                  <a:path w="8388" h="15927" extrusionOk="0">
                    <a:moveTo>
                      <a:pt x="2006" y="618"/>
                    </a:moveTo>
                    <a:lnTo>
                      <a:pt x="2006" y="618"/>
                    </a:lnTo>
                    <a:cubicBezTo>
                      <a:pt x="3018" y="908"/>
                      <a:pt x="5254" y="2218"/>
                      <a:pt x="6769" y="3196"/>
                    </a:cubicBezTo>
                    <a:cubicBezTo>
                      <a:pt x="6556" y="3734"/>
                      <a:pt x="6046" y="5146"/>
                      <a:pt x="6046" y="6244"/>
                    </a:cubicBezTo>
                    <a:cubicBezTo>
                      <a:pt x="6046" y="7445"/>
                      <a:pt x="6495" y="8988"/>
                      <a:pt x="7734" y="9844"/>
                    </a:cubicBezTo>
                    <a:cubicBezTo>
                      <a:pt x="7510" y="10455"/>
                      <a:pt x="7301" y="11092"/>
                      <a:pt x="7097" y="11712"/>
                    </a:cubicBezTo>
                    <a:cubicBezTo>
                      <a:pt x="6556" y="13369"/>
                      <a:pt x="5941" y="15246"/>
                      <a:pt x="5332" y="15358"/>
                    </a:cubicBezTo>
                    <a:cubicBezTo>
                      <a:pt x="5317" y="15361"/>
                      <a:pt x="5302" y="15362"/>
                      <a:pt x="5286" y="15362"/>
                    </a:cubicBezTo>
                    <a:cubicBezTo>
                      <a:pt x="5082" y="15362"/>
                      <a:pt x="4864" y="15148"/>
                      <a:pt x="4711" y="14957"/>
                    </a:cubicBezTo>
                    <a:cubicBezTo>
                      <a:pt x="3487" y="13453"/>
                      <a:pt x="1289" y="9346"/>
                      <a:pt x="643" y="7392"/>
                    </a:cubicBezTo>
                    <a:cubicBezTo>
                      <a:pt x="1160" y="7073"/>
                      <a:pt x="1526" y="6679"/>
                      <a:pt x="1756" y="6189"/>
                    </a:cubicBezTo>
                    <a:cubicBezTo>
                      <a:pt x="2437" y="4752"/>
                      <a:pt x="2140" y="1695"/>
                      <a:pt x="2006" y="618"/>
                    </a:cubicBezTo>
                    <a:close/>
                    <a:moveTo>
                      <a:pt x="1675" y="1"/>
                    </a:moveTo>
                    <a:cubicBezTo>
                      <a:pt x="1504" y="1"/>
                      <a:pt x="1374" y="153"/>
                      <a:pt x="1400" y="323"/>
                    </a:cubicBezTo>
                    <a:cubicBezTo>
                      <a:pt x="1406" y="362"/>
                      <a:pt x="1992" y="4380"/>
                      <a:pt x="1249" y="5951"/>
                    </a:cubicBezTo>
                    <a:cubicBezTo>
                      <a:pt x="1040" y="6389"/>
                      <a:pt x="690" y="6736"/>
                      <a:pt x="174" y="7014"/>
                    </a:cubicBezTo>
                    <a:cubicBezTo>
                      <a:pt x="57" y="7077"/>
                      <a:pt x="0" y="7213"/>
                      <a:pt x="38" y="7341"/>
                    </a:cubicBezTo>
                    <a:cubicBezTo>
                      <a:pt x="611" y="9282"/>
                      <a:pt x="2946" y="13680"/>
                      <a:pt x="4274" y="15313"/>
                    </a:cubicBezTo>
                    <a:cubicBezTo>
                      <a:pt x="4606" y="15721"/>
                      <a:pt x="4944" y="15927"/>
                      <a:pt x="5281" y="15927"/>
                    </a:cubicBezTo>
                    <a:cubicBezTo>
                      <a:pt x="5332" y="15927"/>
                      <a:pt x="5383" y="15923"/>
                      <a:pt x="5434" y="15914"/>
                    </a:cubicBezTo>
                    <a:cubicBezTo>
                      <a:pt x="6371" y="15740"/>
                      <a:pt x="6928" y="14041"/>
                      <a:pt x="7632" y="11890"/>
                    </a:cubicBezTo>
                    <a:cubicBezTo>
                      <a:pt x="7857" y="11205"/>
                      <a:pt x="8089" y="10494"/>
                      <a:pt x="8340" y="9831"/>
                    </a:cubicBezTo>
                    <a:cubicBezTo>
                      <a:pt x="8388" y="9702"/>
                      <a:pt x="8337" y="9559"/>
                      <a:pt x="8219" y="9489"/>
                    </a:cubicBezTo>
                    <a:cubicBezTo>
                      <a:pt x="7031" y="8788"/>
                      <a:pt x="6608" y="7354"/>
                      <a:pt x="6608" y="6247"/>
                    </a:cubicBezTo>
                    <a:cubicBezTo>
                      <a:pt x="6608" y="5006"/>
                      <a:pt x="7367" y="3218"/>
                      <a:pt x="7374" y="3199"/>
                    </a:cubicBezTo>
                    <a:cubicBezTo>
                      <a:pt x="7430" y="3074"/>
                      <a:pt x="7384" y="2928"/>
                      <a:pt x="7271" y="2853"/>
                    </a:cubicBezTo>
                    <a:cubicBezTo>
                      <a:pt x="6823" y="2560"/>
                      <a:pt x="2868" y="1"/>
                      <a:pt x="1677" y="1"/>
                    </a:cubicBezTo>
                    <a:cubicBezTo>
                      <a:pt x="1677" y="1"/>
                      <a:pt x="1676" y="1"/>
                      <a:pt x="1675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593;p34">
                <a:extLst>
                  <a:ext uri="{FF2B5EF4-FFF2-40B4-BE49-F238E27FC236}">
                    <a16:creationId xmlns:a16="http://schemas.microsoft.com/office/drawing/2014/main" id="{681C419A-6856-44F9-8916-7B554FE65DC6}"/>
                  </a:ext>
                </a:extLst>
              </p:cNvPr>
              <p:cNvSpPr/>
              <p:nvPr/>
            </p:nvSpPr>
            <p:spPr>
              <a:xfrm>
                <a:off x="3892630" y="2293668"/>
                <a:ext cx="561932" cy="719231"/>
              </a:xfrm>
              <a:custGeom>
                <a:avLst/>
                <a:gdLst/>
                <a:ahLst/>
                <a:cxnLst/>
                <a:rect l="l" t="t" r="r" b="b"/>
                <a:pathLst>
                  <a:path w="29490" h="37745" extrusionOk="0">
                    <a:moveTo>
                      <a:pt x="14359" y="1"/>
                    </a:moveTo>
                    <a:cubicBezTo>
                      <a:pt x="14359" y="1"/>
                      <a:pt x="11024" y="371"/>
                      <a:pt x="9291" y="3708"/>
                    </a:cubicBezTo>
                    <a:cubicBezTo>
                      <a:pt x="7560" y="7046"/>
                      <a:pt x="0" y="22197"/>
                      <a:pt x="645" y="23103"/>
                    </a:cubicBezTo>
                    <a:cubicBezTo>
                      <a:pt x="4320" y="28273"/>
                      <a:pt x="17690" y="31992"/>
                      <a:pt x="19051" y="33351"/>
                    </a:cubicBezTo>
                    <a:cubicBezTo>
                      <a:pt x="20410" y="34710"/>
                      <a:pt x="22146" y="36337"/>
                      <a:pt x="23505" y="37203"/>
                    </a:cubicBezTo>
                    <a:cubicBezTo>
                      <a:pt x="24148" y="37612"/>
                      <a:pt x="25097" y="37745"/>
                      <a:pt x="25970" y="37745"/>
                    </a:cubicBezTo>
                    <a:cubicBezTo>
                      <a:pt x="26941" y="37745"/>
                      <a:pt x="27819" y="37581"/>
                      <a:pt x="28079" y="37451"/>
                    </a:cubicBezTo>
                    <a:cubicBezTo>
                      <a:pt x="28572" y="37203"/>
                      <a:pt x="28944" y="36090"/>
                      <a:pt x="28079" y="36090"/>
                    </a:cubicBezTo>
                    <a:cubicBezTo>
                      <a:pt x="27214" y="36090"/>
                      <a:pt x="26771" y="35466"/>
                      <a:pt x="26647" y="34971"/>
                    </a:cubicBezTo>
                    <a:cubicBezTo>
                      <a:pt x="26621" y="34869"/>
                      <a:pt x="26665" y="34830"/>
                      <a:pt x="26757" y="34830"/>
                    </a:cubicBezTo>
                    <a:cubicBezTo>
                      <a:pt x="27035" y="34830"/>
                      <a:pt x="27753" y="35181"/>
                      <a:pt x="28332" y="35181"/>
                    </a:cubicBezTo>
                    <a:cubicBezTo>
                      <a:pt x="28484" y="35181"/>
                      <a:pt x="28626" y="35156"/>
                      <a:pt x="28748" y="35095"/>
                    </a:cubicBezTo>
                    <a:cubicBezTo>
                      <a:pt x="29489" y="34725"/>
                      <a:pt x="27088" y="33372"/>
                      <a:pt x="26348" y="32753"/>
                    </a:cubicBezTo>
                    <a:cubicBezTo>
                      <a:pt x="25607" y="32136"/>
                      <a:pt x="24988" y="31270"/>
                      <a:pt x="23999" y="31270"/>
                    </a:cubicBezTo>
                    <a:cubicBezTo>
                      <a:pt x="23011" y="31270"/>
                      <a:pt x="21154" y="31248"/>
                      <a:pt x="21154" y="31248"/>
                    </a:cubicBezTo>
                    <a:cubicBezTo>
                      <a:pt x="21154" y="31248"/>
                      <a:pt x="16599" y="27949"/>
                      <a:pt x="13849" y="25493"/>
                    </a:cubicBezTo>
                    <a:cubicBezTo>
                      <a:pt x="10143" y="22185"/>
                      <a:pt x="6876" y="20401"/>
                      <a:pt x="6876" y="20401"/>
                    </a:cubicBezTo>
                    <a:lnTo>
                      <a:pt x="15225" y="6675"/>
                    </a:lnTo>
                    <a:lnTo>
                      <a:pt x="1435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594;p34">
                <a:extLst>
                  <a:ext uri="{FF2B5EF4-FFF2-40B4-BE49-F238E27FC236}">
                    <a16:creationId xmlns:a16="http://schemas.microsoft.com/office/drawing/2014/main" id="{F3A405B8-8B4E-4EB7-85B2-68F93E11631B}"/>
                  </a:ext>
                </a:extLst>
              </p:cNvPr>
              <p:cNvSpPr/>
              <p:nvPr/>
            </p:nvSpPr>
            <p:spPr>
              <a:xfrm>
                <a:off x="3890801" y="2288332"/>
                <a:ext cx="558273" cy="729845"/>
              </a:xfrm>
              <a:custGeom>
                <a:avLst/>
                <a:gdLst/>
                <a:ahLst/>
                <a:cxnLst/>
                <a:rect l="l" t="t" r="r" b="b"/>
                <a:pathLst>
                  <a:path w="29298" h="38302" extrusionOk="0">
                    <a:moveTo>
                      <a:pt x="14455" y="0"/>
                    </a:moveTo>
                    <a:cubicBezTo>
                      <a:pt x="14444" y="0"/>
                      <a:pt x="14434" y="1"/>
                      <a:pt x="14423" y="2"/>
                    </a:cubicBezTo>
                    <a:cubicBezTo>
                      <a:pt x="14281" y="18"/>
                      <a:pt x="10917" y="428"/>
                      <a:pt x="9137" y="3860"/>
                    </a:cubicBezTo>
                    <a:cubicBezTo>
                      <a:pt x="8325" y="5426"/>
                      <a:pt x="5981" y="10083"/>
                      <a:pt x="3919" y="14477"/>
                    </a:cubicBezTo>
                    <a:cubicBezTo>
                      <a:pt x="0" y="22828"/>
                      <a:pt x="333" y="23295"/>
                      <a:pt x="511" y="23546"/>
                    </a:cubicBezTo>
                    <a:cubicBezTo>
                      <a:pt x="3062" y="27132"/>
                      <a:pt x="10112" y="30001"/>
                      <a:pt x="14776" y="31900"/>
                    </a:cubicBezTo>
                    <a:cubicBezTo>
                      <a:pt x="16803" y="32724"/>
                      <a:pt x="18553" y="33437"/>
                      <a:pt x="18947" y="33831"/>
                    </a:cubicBezTo>
                    <a:cubicBezTo>
                      <a:pt x="20817" y="35699"/>
                      <a:pt x="22331" y="37007"/>
                      <a:pt x="23451" y="37721"/>
                    </a:cubicBezTo>
                    <a:cubicBezTo>
                      <a:pt x="24142" y="38160"/>
                      <a:pt x="25135" y="38301"/>
                      <a:pt x="26050" y="38301"/>
                    </a:cubicBezTo>
                    <a:cubicBezTo>
                      <a:pt x="27090" y="38301"/>
                      <a:pt x="28026" y="38119"/>
                      <a:pt x="28299" y="37982"/>
                    </a:cubicBezTo>
                    <a:cubicBezTo>
                      <a:pt x="28745" y="37760"/>
                      <a:pt x="29061" y="37107"/>
                      <a:pt x="28951" y="36638"/>
                    </a:cubicBezTo>
                    <a:cubicBezTo>
                      <a:pt x="28870" y="36296"/>
                      <a:pt x="28580" y="36090"/>
                      <a:pt x="28173" y="36090"/>
                    </a:cubicBezTo>
                    <a:cubicBezTo>
                      <a:pt x="27631" y="36090"/>
                      <a:pt x="27288" y="35785"/>
                      <a:pt x="27116" y="35451"/>
                    </a:cubicBezTo>
                    <a:lnTo>
                      <a:pt x="27116" y="35451"/>
                    </a:lnTo>
                    <a:cubicBezTo>
                      <a:pt x="27176" y="35469"/>
                      <a:pt x="27237" y="35489"/>
                      <a:pt x="27292" y="35505"/>
                    </a:cubicBezTo>
                    <a:cubicBezTo>
                      <a:pt x="27625" y="35610"/>
                      <a:pt x="28041" y="35740"/>
                      <a:pt x="28429" y="35740"/>
                    </a:cubicBezTo>
                    <a:cubicBezTo>
                      <a:pt x="28620" y="35740"/>
                      <a:pt x="28805" y="35708"/>
                      <a:pt x="28970" y="35626"/>
                    </a:cubicBezTo>
                    <a:cubicBezTo>
                      <a:pt x="29209" y="35507"/>
                      <a:pt x="29257" y="35319"/>
                      <a:pt x="29263" y="35216"/>
                    </a:cubicBezTo>
                    <a:cubicBezTo>
                      <a:pt x="29298" y="34728"/>
                      <a:pt x="28590" y="34203"/>
                      <a:pt x="27422" y="33395"/>
                    </a:cubicBezTo>
                    <a:cubicBezTo>
                      <a:pt x="27104" y="33175"/>
                      <a:pt x="26804" y="32968"/>
                      <a:pt x="26623" y="32817"/>
                    </a:cubicBezTo>
                    <a:cubicBezTo>
                      <a:pt x="26457" y="32679"/>
                      <a:pt x="26298" y="32527"/>
                      <a:pt x="26137" y="32377"/>
                    </a:cubicBezTo>
                    <a:cubicBezTo>
                      <a:pt x="25564" y="31831"/>
                      <a:pt x="24969" y="31268"/>
                      <a:pt x="24095" y="31268"/>
                    </a:cubicBezTo>
                    <a:cubicBezTo>
                      <a:pt x="23239" y="31268"/>
                      <a:pt x="21725" y="31254"/>
                      <a:pt x="21343" y="31249"/>
                    </a:cubicBezTo>
                    <a:cubicBezTo>
                      <a:pt x="20750" y="30816"/>
                      <a:pt x="16653" y="27813"/>
                      <a:pt x="14133" y="25564"/>
                    </a:cubicBezTo>
                    <a:cubicBezTo>
                      <a:pt x="11035" y="22799"/>
                      <a:pt x="8208" y="21074"/>
                      <a:pt x="7363" y="20581"/>
                    </a:cubicBezTo>
                    <a:lnTo>
                      <a:pt x="15562" y="7100"/>
                    </a:lnTo>
                    <a:cubicBezTo>
                      <a:pt x="15641" y="6968"/>
                      <a:pt x="15597" y="6797"/>
                      <a:pt x="15466" y="6717"/>
                    </a:cubicBezTo>
                    <a:cubicBezTo>
                      <a:pt x="15420" y="6689"/>
                      <a:pt x="15370" y="6676"/>
                      <a:pt x="15320" y="6676"/>
                    </a:cubicBezTo>
                    <a:cubicBezTo>
                      <a:pt x="15226" y="6676"/>
                      <a:pt x="15134" y="6723"/>
                      <a:pt x="15081" y="6809"/>
                    </a:cubicBezTo>
                    <a:lnTo>
                      <a:pt x="6732" y="20537"/>
                    </a:lnTo>
                    <a:cubicBezTo>
                      <a:pt x="6649" y="20674"/>
                      <a:pt x="6697" y="20852"/>
                      <a:pt x="6837" y="20929"/>
                    </a:cubicBezTo>
                    <a:cubicBezTo>
                      <a:pt x="6871" y="20947"/>
                      <a:pt x="10122" y="22738"/>
                      <a:pt x="13758" y="25983"/>
                    </a:cubicBezTo>
                    <a:cubicBezTo>
                      <a:pt x="16488" y="28420"/>
                      <a:pt x="21040" y="31723"/>
                      <a:pt x="21085" y="31757"/>
                    </a:cubicBezTo>
                    <a:cubicBezTo>
                      <a:pt x="21132" y="31791"/>
                      <a:pt x="21189" y="31810"/>
                      <a:pt x="21247" y="31811"/>
                    </a:cubicBezTo>
                    <a:cubicBezTo>
                      <a:pt x="21247" y="31811"/>
                      <a:pt x="23107" y="31831"/>
                      <a:pt x="24097" y="31831"/>
                    </a:cubicBezTo>
                    <a:cubicBezTo>
                      <a:pt x="24746" y="31831"/>
                      <a:pt x="25234" y="32295"/>
                      <a:pt x="25752" y="32785"/>
                    </a:cubicBezTo>
                    <a:cubicBezTo>
                      <a:pt x="25921" y="32944"/>
                      <a:pt x="26089" y="33103"/>
                      <a:pt x="26264" y="33249"/>
                    </a:cubicBezTo>
                    <a:cubicBezTo>
                      <a:pt x="26465" y="33417"/>
                      <a:pt x="26775" y="33631"/>
                      <a:pt x="27103" y="33859"/>
                    </a:cubicBezTo>
                    <a:cubicBezTo>
                      <a:pt x="27577" y="34185"/>
                      <a:pt x="28534" y="34846"/>
                      <a:pt x="28685" y="35138"/>
                    </a:cubicBezTo>
                    <a:cubicBezTo>
                      <a:pt x="28611" y="35168"/>
                      <a:pt x="28523" y="35180"/>
                      <a:pt x="28426" y="35180"/>
                    </a:cubicBezTo>
                    <a:cubicBezTo>
                      <a:pt x="28130" y="35180"/>
                      <a:pt x="27756" y="35062"/>
                      <a:pt x="27460" y="34970"/>
                    </a:cubicBezTo>
                    <a:cubicBezTo>
                      <a:pt x="27210" y="34891"/>
                      <a:pt x="27010" y="34828"/>
                      <a:pt x="26848" y="34828"/>
                    </a:cubicBezTo>
                    <a:cubicBezTo>
                      <a:pt x="26737" y="34828"/>
                      <a:pt x="26644" y="34858"/>
                      <a:pt x="26566" y="34932"/>
                    </a:cubicBezTo>
                    <a:cubicBezTo>
                      <a:pt x="26508" y="34987"/>
                      <a:pt x="26417" y="35110"/>
                      <a:pt x="26470" y="35320"/>
                    </a:cubicBezTo>
                    <a:cubicBezTo>
                      <a:pt x="26624" y="35934"/>
                      <a:pt x="27163" y="36652"/>
                      <a:pt x="28175" y="36652"/>
                    </a:cubicBezTo>
                    <a:cubicBezTo>
                      <a:pt x="28377" y="36652"/>
                      <a:pt x="28395" y="36727"/>
                      <a:pt x="28405" y="36767"/>
                    </a:cubicBezTo>
                    <a:cubicBezTo>
                      <a:pt x="28455" y="36981"/>
                      <a:pt x="28259" y="37374"/>
                      <a:pt x="28048" y="37479"/>
                    </a:cubicBezTo>
                    <a:cubicBezTo>
                      <a:pt x="27823" y="37591"/>
                      <a:pt x="26986" y="37744"/>
                      <a:pt x="26061" y="37744"/>
                    </a:cubicBezTo>
                    <a:cubicBezTo>
                      <a:pt x="25238" y="37744"/>
                      <a:pt x="24345" y="37623"/>
                      <a:pt x="23753" y="37245"/>
                    </a:cubicBezTo>
                    <a:cubicBezTo>
                      <a:pt x="22668" y="36555"/>
                      <a:pt x="21184" y="35272"/>
                      <a:pt x="19345" y="33433"/>
                    </a:cubicBezTo>
                    <a:cubicBezTo>
                      <a:pt x="18871" y="32959"/>
                      <a:pt x="17242" y="32297"/>
                      <a:pt x="14989" y="31379"/>
                    </a:cubicBezTo>
                    <a:cubicBezTo>
                      <a:pt x="10383" y="29505"/>
                      <a:pt x="3425" y="26674"/>
                      <a:pt x="986" y="23253"/>
                    </a:cubicBezTo>
                    <a:cubicBezTo>
                      <a:pt x="713" y="22192"/>
                      <a:pt x="6557" y="10057"/>
                      <a:pt x="9636" y="4118"/>
                    </a:cubicBezTo>
                    <a:cubicBezTo>
                      <a:pt x="11274" y="962"/>
                      <a:pt x="14454" y="564"/>
                      <a:pt x="14486" y="561"/>
                    </a:cubicBezTo>
                    <a:cubicBezTo>
                      <a:pt x="14640" y="543"/>
                      <a:pt x="14751" y="403"/>
                      <a:pt x="14734" y="250"/>
                    </a:cubicBezTo>
                    <a:cubicBezTo>
                      <a:pt x="14719" y="106"/>
                      <a:pt x="14596" y="0"/>
                      <a:pt x="14455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595;p34">
                <a:extLst>
                  <a:ext uri="{FF2B5EF4-FFF2-40B4-BE49-F238E27FC236}">
                    <a16:creationId xmlns:a16="http://schemas.microsoft.com/office/drawing/2014/main" id="{2A9E86AC-E82D-45F7-BCC7-7CAD18AFADD8}"/>
                  </a:ext>
                </a:extLst>
              </p:cNvPr>
              <p:cNvSpPr/>
              <p:nvPr/>
            </p:nvSpPr>
            <p:spPr>
              <a:xfrm>
                <a:off x="3898308" y="2547004"/>
                <a:ext cx="556254" cy="465895"/>
              </a:xfrm>
              <a:custGeom>
                <a:avLst/>
                <a:gdLst/>
                <a:ahLst/>
                <a:cxnLst/>
                <a:rect l="l" t="t" r="r" b="b"/>
                <a:pathLst>
                  <a:path w="29192" h="24450" extrusionOk="0">
                    <a:moveTo>
                      <a:pt x="4262" y="1"/>
                    </a:moveTo>
                    <a:cubicBezTo>
                      <a:pt x="2037" y="4688"/>
                      <a:pt x="0" y="9319"/>
                      <a:pt x="347" y="9808"/>
                    </a:cubicBezTo>
                    <a:cubicBezTo>
                      <a:pt x="4022" y="14978"/>
                      <a:pt x="17392" y="18697"/>
                      <a:pt x="18753" y="20056"/>
                    </a:cubicBezTo>
                    <a:cubicBezTo>
                      <a:pt x="20112" y="21415"/>
                      <a:pt x="21848" y="23042"/>
                      <a:pt x="23207" y="23908"/>
                    </a:cubicBezTo>
                    <a:cubicBezTo>
                      <a:pt x="23850" y="24317"/>
                      <a:pt x="24799" y="24450"/>
                      <a:pt x="25672" y="24450"/>
                    </a:cubicBezTo>
                    <a:cubicBezTo>
                      <a:pt x="26643" y="24450"/>
                      <a:pt x="27521" y="24286"/>
                      <a:pt x="27781" y="24156"/>
                    </a:cubicBezTo>
                    <a:cubicBezTo>
                      <a:pt x="28274" y="23908"/>
                      <a:pt x="28646" y="22795"/>
                      <a:pt x="27781" y="22795"/>
                    </a:cubicBezTo>
                    <a:cubicBezTo>
                      <a:pt x="26916" y="22795"/>
                      <a:pt x="26473" y="22171"/>
                      <a:pt x="26349" y="21676"/>
                    </a:cubicBezTo>
                    <a:cubicBezTo>
                      <a:pt x="26323" y="21574"/>
                      <a:pt x="26367" y="21535"/>
                      <a:pt x="26459" y="21535"/>
                    </a:cubicBezTo>
                    <a:cubicBezTo>
                      <a:pt x="26737" y="21535"/>
                      <a:pt x="27455" y="21886"/>
                      <a:pt x="28034" y="21886"/>
                    </a:cubicBezTo>
                    <a:cubicBezTo>
                      <a:pt x="28186" y="21886"/>
                      <a:pt x="28328" y="21861"/>
                      <a:pt x="28450" y="21800"/>
                    </a:cubicBezTo>
                    <a:cubicBezTo>
                      <a:pt x="29191" y="21429"/>
                      <a:pt x="26792" y="20077"/>
                      <a:pt x="26050" y="19458"/>
                    </a:cubicBezTo>
                    <a:cubicBezTo>
                      <a:pt x="25309" y="18840"/>
                      <a:pt x="24690" y="17975"/>
                      <a:pt x="23701" y="17975"/>
                    </a:cubicBezTo>
                    <a:cubicBezTo>
                      <a:pt x="22713" y="17975"/>
                      <a:pt x="20856" y="17953"/>
                      <a:pt x="20856" y="17953"/>
                    </a:cubicBezTo>
                    <a:cubicBezTo>
                      <a:pt x="20856" y="17953"/>
                      <a:pt x="16301" y="14654"/>
                      <a:pt x="13551" y="12198"/>
                    </a:cubicBezTo>
                    <a:cubicBezTo>
                      <a:pt x="9845" y="8890"/>
                      <a:pt x="6578" y="7106"/>
                      <a:pt x="6578" y="7106"/>
                    </a:cubicBezTo>
                    <a:lnTo>
                      <a:pt x="9919" y="1614"/>
                    </a:lnTo>
                    <a:cubicBezTo>
                      <a:pt x="7727" y="240"/>
                      <a:pt x="5424" y="15"/>
                      <a:pt x="426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596;p34">
                <a:extLst>
                  <a:ext uri="{FF2B5EF4-FFF2-40B4-BE49-F238E27FC236}">
                    <a16:creationId xmlns:a16="http://schemas.microsoft.com/office/drawing/2014/main" id="{53A3BA28-5B9D-482B-9FAE-9E5172258F1F}"/>
                  </a:ext>
                </a:extLst>
              </p:cNvPr>
              <p:cNvSpPr/>
              <p:nvPr/>
            </p:nvSpPr>
            <p:spPr>
              <a:xfrm>
                <a:off x="3890286" y="2541669"/>
                <a:ext cx="558788" cy="476508"/>
              </a:xfrm>
              <a:custGeom>
                <a:avLst/>
                <a:gdLst/>
                <a:ahLst/>
                <a:cxnLst/>
                <a:rect l="l" t="t" r="r" b="b"/>
                <a:pathLst>
                  <a:path w="29325" h="25007" extrusionOk="0">
                    <a:moveTo>
                      <a:pt x="4859" y="567"/>
                    </a:moveTo>
                    <a:cubicBezTo>
                      <a:pt x="6001" y="600"/>
                      <a:pt x="8006" y="845"/>
                      <a:pt x="9955" y="1989"/>
                    </a:cubicBezTo>
                    <a:lnTo>
                      <a:pt x="6761" y="7242"/>
                    </a:lnTo>
                    <a:cubicBezTo>
                      <a:pt x="6676" y="7379"/>
                      <a:pt x="6724" y="7557"/>
                      <a:pt x="6866" y="7634"/>
                    </a:cubicBezTo>
                    <a:cubicBezTo>
                      <a:pt x="6898" y="7652"/>
                      <a:pt x="10146" y="9440"/>
                      <a:pt x="13786" y="12688"/>
                    </a:cubicBezTo>
                    <a:cubicBezTo>
                      <a:pt x="16517" y="15125"/>
                      <a:pt x="21067" y="18428"/>
                      <a:pt x="21112" y="18462"/>
                    </a:cubicBezTo>
                    <a:cubicBezTo>
                      <a:pt x="21160" y="18496"/>
                      <a:pt x="21217" y="18515"/>
                      <a:pt x="21276" y="18516"/>
                    </a:cubicBezTo>
                    <a:cubicBezTo>
                      <a:pt x="21276" y="18516"/>
                      <a:pt x="23134" y="18536"/>
                      <a:pt x="24124" y="18536"/>
                    </a:cubicBezTo>
                    <a:cubicBezTo>
                      <a:pt x="24773" y="18536"/>
                      <a:pt x="25261" y="18999"/>
                      <a:pt x="25781" y="19489"/>
                    </a:cubicBezTo>
                    <a:cubicBezTo>
                      <a:pt x="25948" y="19649"/>
                      <a:pt x="26118" y="19808"/>
                      <a:pt x="26293" y="19954"/>
                    </a:cubicBezTo>
                    <a:cubicBezTo>
                      <a:pt x="26492" y="20122"/>
                      <a:pt x="26803" y="20336"/>
                      <a:pt x="27131" y="20564"/>
                    </a:cubicBezTo>
                    <a:cubicBezTo>
                      <a:pt x="27605" y="20890"/>
                      <a:pt x="28561" y="21551"/>
                      <a:pt x="28712" y="21843"/>
                    </a:cubicBezTo>
                    <a:cubicBezTo>
                      <a:pt x="28638" y="21873"/>
                      <a:pt x="28550" y="21885"/>
                      <a:pt x="28453" y="21885"/>
                    </a:cubicBezTo>
                    <a:cubicBezTo>
                      <a:pt x="28158" y="21885"/>
                      <a:pt x="27783" y="21767"/>
                      <a:pt x="27489" y="21675"/>
                    </a:cubicBezTo>
                    <a:cubicBezTo>
                      <a:pt x="27238" y="21596"/>
                      <a:pt x="27037" y="21533"/>
                      <a:pt x="26876" y="21533"/>
                    </a:cubicBezTo>
                    <a:cubicBezTo>
                      <a:pt x="26765" y="21533"/>
                      <a:pt x="26672" y="21563"/>
                      <a:pt x="26593" y="21637"/>
                    </a:cubicBezTo>
                    <a:cubicBezTo>
                      <a:pt x="26536" y="21692"/>
                      <a:pt x="26446" y="21815"/>
                      <a:pt x="26498" y="22025"/>
                    </a:cubicBezTo>
                    <a:cubicBezTo>
                      <a:pt x="26653" y="22639"/>
                      <a:pt x="27191" y="23357"/>
                      <a:pt x="28202" y="23357"/>
                    </a:cubicBezTo>
                    <a:cubicBezTo>
                      <a:pt x="28406" y="23357"/>
                      <a:pt x="28423" y="23432"/>
                      <a:pt x="28432" y="23472"/>
                    </a:cubicBezTo>
                    <a:cubicBezTo>
                      <a:pt x="28483" y="23686"/>
                      <a:pt x="28286" y="24079"/>
                      <a:pt x="28076" y="24184"/>
                    </a:cubicBezTo>
                    <a:cubicBezTo>
                      <a:pt x="27851" y="24296"/>
                      <a:pt x="27014" y="24449"/>
                      <a:pt x="26089" y="24449"/>
                    </a:cubicBezTo>
                    <a:cubicBezTo>
                      <a:pt x="25266" y="24449"/>
                      <a:pt x="24373" y="24328"/>
                      <a:pt x="23780" y="23950"/>
                    </a:cubicBezTo>
                    <a:cubicBezTo>
                      <a:pt x="22696" y="23260"/>
                      <a:pt x="21213" y="21977"/>
                      <a:pt x="19374" y="20138"/>
                    </a:cubicBezTo>
                    <a:cubicBezTo>
                      <a:pt x="18900" y="19664"/>
                      <a:pt x="17271" y="19002"/>
                      <a:pt x="15016" y="18084"/>
                    </a:cubicBezTo>
                    <a:cubicBezTo>
                      <a:pt x="10411" y="16210"/>
                      <a:pt x="3452" y="13379"/>
                      <a:pt x="1013" y="9958"/>
                    </a:cubicBezTo>
                    <a:cubicBezTo>
                      <a:pt x="964" y="9762"/>
                      <a:pt x="1096" y="8511"/>
                      <a:pt x="4859" y="567"/>
                    </a:cubicBezTo>
                    <a:close/>
                    <a:moveTo>
                      <a:pt x="4686" y="1"/>
                    </a:moveTo>
                    <a:cubicBezTo>
                      <a:pt x="4562" y="13"/>
                      <a:pt x="4476" y="62"/>
                      <a:pt x="4429" y="161"/>
                    </a:cubicBezTo>
                    <a:cubicBezTo>
                      <a:pt x="1" y="9494"/>
                      <a:pt x="350" y="9987"/>
                      <a:pt x="538" y="10251"/>
                    </a:cubicBezTo>
                    <a:cubicBezTo>
                      <a:pt x="3089" y="13837"/>
                      <a:pt x="10139" y="16706"/>
                      <a:pt x="14803" y="18605"/>
                    </a:cubicBezTo>
                    <a:cubicBezTo>
                      <a:pt x="16830" y="19429"/>
                      <a:pt x="18580" y="20142"/>
                      <a:pt x="18974" y="20536"/>
                    </a:cubicBezTo>
                    <a:cubicBezTo>
                      <a:pt x="20844" y="22404"/>
                      <a:pt x="22358" y="23712"/>
                      <a:pt x="23478" y="24426"/>
                    </a:cubicBezTo>
                    <a:cubicBezTo>
                      <a:pt x="24169" y="24865"/>
                      <a:pt x="25162" y="25006"/>
                      <a:pt x="26077" y="25006"/>
                    </a:cubicBezTo>
                    <a:cubicBezTo>
                      <a:pt x="27117" y="25006"/>
                      <a:pt x="28053" y="24824"/>
                      <a:pt x="28326" y="24687"/>
                    </a:cubicBezTo>
                    <a:cubicBezTo>
                      <a:pt x="28772" y="24465"/>
                      <a:pt x="29088" y="23812"/>
                      <a:pt x="28978" y="23343"/>
                    </a:cubicBezTo>
                    <a:cubicBezTo>
                      <a:pt x="28897" y="23001"/>
                      <a:pt x="28606" y="22795"/>
                      <a:pt x="28200" y="22795"/>
                    </a:cubicBezTo>
                    <a:cubicBezTo>
                      <a:pt x="27658" y="22795"/>
                      <a:pt x="27315" y="22490"/>
                      <a:pt x="27143" y="22156"/>
                    </a:cubicBezTo>
                    <a:lnTo>
                      <a:pt x="27143" y="22156"/>
                    </a:lnTo>
                    <a:cubicBezTo>
                      <a:pt x="27203" y="22174"/>
                      <a:pt x="27264" y="22194"/>
                      <a:pt x="27318" y="22210"/>
                    </a:cubicBezTo>
                    <a:cubicBezTo>
                      <a:pt x="27652" y="22315"/>
                      <a:pt x="28068" y="22445"/>
                      <a:pt x="28455" y="22445"/>
                    </a:cubicBezTo>
                    <a:cubicBezTo>
                      <a:pt x="28647" y="22445"/>
                      <a:pt x="28831" y="22413"/>
                      <a:pt x="28995" y="22331"/>
                    </a:cubicBezTo>
                    <a:cubicBezTo>
                      <a:pt x="29236" y="22212"/>
                      <a:pt x="29282" y="22024"/>
                      <a:pt x="29290" y="21921"/>
                    </a:cubicBezTo>
                    <a:cubicBezTo>
                      <a:pt x="29325" y="21433"/>
                      <a:pt x="28617" y="20908"/>
                      <a:pt x="27449" y="20100"/>
                    </a:cubicBezTo>
                    <a:cubicBezTo>
                      <a:pt x="27131" y="19881"/>
                      <a:pt x="26831" y="19673"/>
                      <a:pt x="26650" y="19522"/>
                    </a:cubicBezTo>
                    <a:cubicBezTo>
                      <a:pt x="26484" y="19384"/>
                      <a:pt x="26323" y="19232"/>
                      <a:pt x="26164" y="19080"/>
                    </a:cubicBezTo>
                    <a:cubicBezTo>
                      <a:pt x="25590" y="18536"/>
                      <a:pt x="24995" y="17973"/>
                      <a:pt x="24122" y="17973"/>
                    </a:cubicBezTo>
                    <a:cubicBezTo>
                      <a:pt x="23266" y="17973"/>
                      <a:pt x="21752" y="17957"/>
                      <a:pt x="21369" y="17954"/>
                    </a:cubicBezTo>
                    <a:cubicBezTo>
                      <a:pt x="20777" y="17521"/>
                      <a:pt x="16680" y="14518"/>
                      <a:pt x="14160" y="12268"/>
                    </a:cubicBezTo>
                    <a:cubicBezTo>
                      <a:pt x="11062" y="9504"/>
                      <a:pt x="8235" y="7779"/>
                      <a:pt x="7390" y="7286"/>
                    </a:cubicBezTo>
                    <a:lnTo>
                      <a:pt x="10581" y="2040"/>
                    </a:lnTo>
                    <a:cubicBezTo>
                      <a:pt x="10659" y="1909"/>
                      <a:pt x="10619" y="1736"/>
                      <a:pt x="10489" y="1655"/>
                    </a:cubicBezTo>
                    <a:cubicBezTo>
                      <a:pt x="8246" y="250"/>
                      <a:pt x="5889" y="15"/>
                      <a:pt x="4686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97;p34">
                <a:extLst>
                  <a:ext uri="{FF2B5EF4-FFF2-40B4-BE49-F238E27FC236}">
                    <a16:creationId xmlns:a16="http://schemas.microsoft.com/office/drawing/2014/main" id="{E1396F21-E65D-4760-ABA4-00CC144A5B52}"/>
                  </a:ext>
                </a:extLst>
              </p:cNvPr>
              <p:cNvSpPr/>
              <p:nvPr/>
            </p:nvSpPr>
            <p:spPr>
              <a:xfrm>
                <a:off x="4220147" y="1881641"/>
                <a:ext cx="299278" cy="334987"/>
              </a:xfrm>
              <a:custGeom>
                <a:avLst/>
                <a:gdLst/>
                <a:ahLst/>
                <a:cxnLst/>
                <a:rect l="l" t="t" r="r" b="b"/>
                <a:pathLst>
                  <a:path w="15706" h="17580" extrusionOk="0">
                    <a:moveTo>
                      <a:pt x="12548" y="1"/>
                    </a:moveTo>
                    <a:lnTo>
                      <a:pt x="12532" y="12"/>
                    </a:lnTo>
                    <a:cubicBezTo>
                      <a:pt x="11458" y="1872"/>
                      <a:pt x="8354" y="2973"/>
                      <a:pt x="6979" y="3396"/>
                    </a:cubicBezTo>
                    <a:cubicBezTo>
                      <a:pt x="5468" y="3861"/>
                      <a:pt x="7676" y="4907"/>
                      <a:pt x="7444" y="6303"/>
                    </a:cubicBezTo>
                    <a:cubicBezTo>
                      <a:pt x="7211" y="7698"/>
                      <a:pt x="4189" y="8512"/>
                      <a:pt x="4189" y="8512"/>
                    </a:cubicBezTo>
                    <a:cubicBezTo>
                      <a:pt x="4189" y="8512"/>
                      <a:pt x="3324" y="6653"/>
                      <a:pt x="2096" y="6653"/>
                    </a:cubicBezTo>
                    <a:cubicBezTo>
                      <a:pt x="868" y="6653"/>
                      <a:pt x="0" y="9462"/>
                      <a:pt x="702" y="10955"/>
                    </a:cubicBezTo>
                    <a:cubicBezTo>
                      <a:pt x="1184" y="11981"/>
                      <a:pt x="2041" y="12142"/>
                      <a:pt x="2530" y="12142"/>
                    </a:cubicBezTo>
                    <a:cubicBezTo>
                      <a:pt x="2751" y="12142"/>
                      <a:pt x="2897" y="12109"/>
                      <a:pt x="2897" y="12109"/>
                    </a:cubicBezTo>
                    <a:lnTo>
                      <a:pt x="2897" y="12109"/>
                    </a:lnTo>
                    <a:cubicBezTo>
                      <a:pt x="2897" y="12109"/>
                      <a:pt x="2809" y="14740"/>
                      <a:pt x="4476" y="15529"/>
                    </a:cubicBezTo>
                    <a:cubicBezTo>
                      <a:pt x="6143" y="16319"/>
                      <a:pt x="8951" y="17372"/>
                      <a:pt x="10003" y="17547"/>
                    </a:cubicBezTo>
                    <a:cubicBezTo>
                      <a:pt x="10130" y="17568"/>
                      <a:pt x="10258" y="17579"/>
                      <a:pt x="10384" y="17579"/>
                    </a:cubicBezTo>
                    <a:cubicBezTo>
                      <a:pt x="11302" y="17579"/>
                      <a:pt x="12162" y="17005"/>
                      <a:pt x="12548" y="15618"/>
                    </a:cubicBezTo>
                    <a:cubicBezTo>
                      <a:pt x="12985" y="14038"/>
                      <a:pt x="13249" y="10792"/>
                      <a:pt x="13249" y="10792"/>
                    </a:cubicBezTo>
                    <a:cubicBezTo>
                      <a:pt x="13249" y="10792"/>
                      <a:pt x="14829" y="9740"/>
                      <a:pt x="15266" y="9126"/>
                    </a:cubicBezTo>
                    <a:cubicBezTo>
                      <a:pt x="15705" y="8512"/>
                      <a:pt x="14126" y="7897"/>
                      <a:pt x="13688" y="7020"/>
                    </a:cubicBezTo>
                    <a:cubicBezTo>
                      <a:pt x="13249" y="6142"/>
                      <a:pt x="13249" y="5441"/>
                      <a:pt x="13424" y="4211"/>
                    </a:cubicBezTo>
                    <a:cubicBezTo>
                      <a:pt x="13601" y="2983"/>
                      <a:pt x="12548" y="1"/>
                      <a:pt x="1254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598;p34">
                <a:extLst>
                  <a:ext uri="{FF2B5EF4-FFF2-40B4-BE49-F238E27FC236}">
                    <a16:creationId xmlns:a16="http://schemas.microsoft.com/office/drawing/2014/main" id="{EDA48879-DBF8-4713-8CCB-E18AA198D0ED}"/>
                  </a:ext>
                </a:extLst>
              </p:cNvPr>
              <p:cNvSpPr/>
              <p:nvPr/>
            </p:nvSpPr>
            <p:spPr>
              <a:xfrm>
                <a:off x="4218337" y="1876439"/>
                <a:ext cx="304842" cy="345581"/>
              </a:xfrm>
              <a:custGeom>
                <a:avLst/>
                <a:gdLst/>
                <a:ahLst/>
                <a:cxnLst/>
                <a:rect l="l" t="t" r="r" b="b"/>
                <a:pathLst>
                  <a:path w="15998" h="18136" extrusionOk="0">
                    <a:moveTo>
                      <a:pt x="12552" y="892"/>
                    </a:moveTo>
                    <a:cubicBezTo>
                      <a:pt x="12880" y="1920"/>
                      <a:pt x="13354" y="3654"/>
                      <a:pt x="13242" y="4446"/>
                    </a:cubicBezTo>
                    <a:cubicBezTo>
                      <a:pt x="13061" y="5706"/>
                      <a:pt x="13058" y="6473"/>
                      <a:pt x="13532" y="7419"/>
                    </a:cubicBezTo>
                    <a:cubicBezTo>
                      <a:pt x="13741" y="7839"/>
                      <a:pt x="14156" y="8186"/>
                      <a:pt x="14523" y="8492"/>
                    </a:cubicBezTo>
                    <a:cubicBezTo>
                      <a:pt x="14927" y="8830"/>
                      <a:pt x="15228" y="9100"/>
                      <a:pt x="15134" y="9234"/>
                    </a:cubicBezTo>
                    <a:cubicBezTo>
                      <a:pt x="14798" y="9704"/>
                      <a:pt x="13615" y="10545"/>
                      <a:pt x="13188" y="10831"/>
                    </a:cubicBezTo>
                    <a:cubicBezTo>
                      <a:pt x="13117" y="10879"/>
                      <a:pt x="13071" y="10957"/>
                      <a:pt x="13064" y="11043"/>
                    </a:cubicBezTo>
                    <a:cubicBezTo>
                      <a:pt x="13061" y="11075"/>
                      <a:pt x="12797" y="14281"/>
                      <a:pt x="12371" y="15815"/>
                    </a:cubicBezTo>
                    <a:cubicBezTo>
                      <a:pt x="12056" y="16949"/>
                      <a:pt x="11379" y="17572"/>
                      <a:pt x="10487" y="17572"/>
                    </a:cubicBezTo>
                    <a:cubicBezTo>
                      <a:pt x="10376" y="17572"/>
                      <a:pt x="10262" y="17563"/>
                      <a:pt x="10144" y="17543"/>
                    </a:cubicBezTo>
                    <a:cubicBezTo>
                      <a:pt x="9112" y="17371"/>
                      <a:pt x="6284" y="16302"/>
                      <a:pt x="4691" y="15548"/>
                    </a:cubicBezTo>
                    <a:cubicBezTo>
                      <a:pt x="3214" y="14848"/>
                      <a:pt x="3273" y="12414"/>
                      <a:pt x="3273" y="12390"/>
                    </a:cubicBezTo>
                    <a:cubicBezTo>
                      <a:pt x="3278" y="12231"/>
                      <a:pt x="3149" y="12100"/>
                      <a:pt x="2990" y="12100"/>
                    </a:cubicBezTo>
                    <a:cubicBezTo>
                      <a:pt x="2972" y="12100"/>
                      <a:pt x="2951" y="12102"/>
                      <a:pt x="2931" y="12106"/>
                    </a:cubicBezTo>
                    <a:cubicBezTo>
                      <a:pt x="2915" y="12109"/>
                      <a:pt x="2796" y="12134"/>
                      <a:pt x="2621" y="12134"/>
                    </a:cubicBezTo>
                    <a:cubicBezTo>
                      <a:pt x="2205" y="12134"/>
                      <a:pt x="1469" y="11996"/>
                      <a:pt x="1051" y="11107"/>
                    </a:cubicBezTo>
                    <a:cubicBezTo>
                      <a:pt x="606" y="10162"/>
                      <a:pt x="871" y="8636"/>
                      <a:pt x="1399" y="7805"/>
                    </a:cubicBezTo>
                    <a:cubicBezTo>
                      <a:pt x="1541" y="7582"/>
                      <a:pt x="1832" y="7207"/>
                      <a:pt x="2191" y="7207"/>
                    </a:cubicBezTo>
                    <a:cubicBezTo>
                      <a:pt x="3049" y="7207"/>
                      <a:pt x="3809" y="8432"/>
                      <a:pt x="4029" y="8905"/>
                    </a:cubicBezTo>
                    <a:cubicBezTo>
                      <a:pt x="4076" y="9005"/>
                      <a:pt x="4176" y="9067"/>
                      <a:pt x="4283" y="9067"/>
                    </a:cubicBezTo>
                    <a:cubicBezTo>
                      <a:pt x="4307" y="9067"/>
                      <a:pt x="4332" y="9063"/>
                      <a:pt x="4357" y="9056"/>
                    </a:cubicBezTo>
                    <a:cubicBezTo>
                      <a:pt x="4685" y="8969"/>
                      <a:pt x="7561" y="8152"/>
                      <a:pt x="7817" y="6622"/>
                    </a:cubicBezTo>
                    <a:cubicBezTo>
                      <a:pt x="7939" y="5887"/>
                      <a:pt x="7512" y="5270"/>
                      <a:pt x="7169" y="4774"/>
                    </a:cubicBezTo>
                    <a:cubicBezTo>
                      <a:pt x="7009" y="4544"/>
                      <a:pt x="6790" y="4227"/>
                      <a:pt x="6826" y="4121"/>
                    </a:cubicBezTo>
                    <a:cubicBezTo>
                      <a:pt x="6829" y="4112"/>
                      <a:pt x="6866" y="4029"/>
                      <a:pt x="7157" y="3939"/>
                    </a:cubicBezTo>
                    <a:cubicBezTo>
                      <a:pt x="8687" y="3469"/>
                      <a:pt x="11296" y="2476"/>
                      <a:pt x="12552" y="892"/>
                    </a:cubicBezTo>
                    <a:close/>
                    <a:moveTo>
                      <a:pt x="12638" y="0"/>
                    </a:moveTo>
                    <a:cubicBezTo>
                      <a:pt x="12571" y="0"/>
                      <a:pt x="12505" y="22"/>
                      <a:pt x="12451" y="65"/>
                    </a:cubicBezTo>
                    <a:cubicBezTo>
                      <a:pt x="12424" y="87"/>
                      <a:pt x="12400" y="115"/>
                      <a:pt x="12383" y="145"/>
                    </a:cubicBezTo>
                    <a:cubicBezTo>
                      <a:pt x="11409" y="1834"/>
                      <a:pt x="8587" y="2910"/>
                      <a:pt x="6992" y="3400"/>
                    </a:cubicBezTo>
                    <a:cubicBezTo>
                      <a:pt x="6606" y="3519"/>
                      <a:pt x="6378" y="3694"/>
                      <a:pt x="6295" y="3937"/>
                    </a:cubicBezTo>
                    <a:cubicBezTo>
                      <a:pt x="6166" y="4312"/>
                      <a:pt x="6428" y="4693"/>
                      <a:pt x="6707" y="5094"/>
                    </a:cubicBezTo>
                    <a:cubicBezTo>
                      <a:pt x="7007" y="5527"/>
                      <a:pt x="7348" y="6018"/>
                      <a:pt x="7262" y="6529"/>
                    </a:cubicBezTo>
                    <a:cubicBezTo>
                      <a:pt x="7111" y="7445"/>
                      <a:pt x="5331" y="8173"/>
                      <a:pt x="4429" y="8450"/>
                    </a:cubicBezTo>
                    <a:cubicBezTo>
                      <a:pt x="4143" y="7926"/>
                      <a:pt x="3323" y="6643"/>
                      <a:pt x="2191" y="6643"/>
                    </a:cubicBezTo>
                    <a:cubicBezTo>
                      <a:pt x="1720" y="6643"/>
                      <a:pt x="1283" y="6940"/>
                      <a:pt x="925" y="7503"/>
                    </a:cubicBezTo>
                    <a:cubicBezTo>
                      <a:pt x="320" y="8455"/>
                      <a:pt x="1" y="10197"/>
                      <a:pt x="542" y="11346"/>
                    </a:cubicBezTo>
                    <a:cubicBezTo>
                      <a:pt x="1046" y="12417"/>
                      <a:pt x="1973" y="12699"/>
                      <a:pt x="2623" y="12699"/>
                    </a:cubicBezTo>
                    <a:cubicBezTo>
                      <a:pt x="2655" y="12699"/>
                      <a:pt x="2686" y="12698"/>
                      <a:pt x="2716" y="12697"/>
                    </a:cubicBezTo>
                    <a:cubicBezTo>
                      <a:pt x="2751" y="13465"/>
                      <a:pt x="2989" y="15363"/>
                      <a:pt x="4450" y="16055"/>
                    </a:cubicBezTo>
                    <a:cubicBezTo>
                      <a:pt x="6085" y="16830"/>
                      <a:pt x="8948" y="17912"/>
                      <a:pt x="10051" y="18097"/>
                    </a:cubicBezTo>
                    <a:cubicBezTo>
                      <a:pt x="10198" y="18122"/>
                      <a:pt x="10348" y="18134"/>
                      <a:pt x="10497" y="18135"/>
                    </a:cubicBezTo>
                    <a:cubicBezTo>
                      <a:pt x="11642" y="18135"/>
                      <a:pt x="12527" y="17351"/>
                      <a:pt x="12914" y="15964"/>
                    </a:cubicBezTo>
                    <a:cubicBezTo>
                      <a:pt x="13309" y="14542"/>
                      <a:pt x="13558" y="11860"/>
                      <a:pt x="13614" y="11221"/>
                    </a:cubicBezTo>
                    <a:cubicBezTo>
                      <a:pt x="13992" y="10963"/>
                      <a:pt x="15195" y="10115"/>
                      <a:pt x="15592" y="9560"/>
                    </a:cubicBezTo>
                    <a:cubicBezTo>
                      <a:pt x="15997" y="8991"/>
                      <a:pt x="15406" y="8496"/>
                      <a:pt x="14884" y="8059"/>
                    </a:cubicBezTo>
                    <a:cubicBezTo>
                      <a:pt x="14560" y="7787"/>
                      <a:pt x="14193" y="7481"/>
                      <a:pt x="14035" y="7166"/>
                    </a:cubicBezTo>
                    <a:cubicBezTo>
                      <a:pt x="13626" y="6349"/>
                      <a:pt x="13631" y="5690"/>
                      <a:pt x="13798" y="4523"/>
                    </a:cubicBezTo>
                    <a:cubicBezTo>
                      <a:pt x="13981" y="3243"/>
                      <a:pt x="12952" y="304"/>
                      <a:pt x="12908" y="180"/>
                    </a:cubicBezTo>
                    <a:cubicBezTo>
                      <a:pt x="12877" y="94"/>
                      <a:pt x="12800" y="34"/>
                      <a:pt x="12713" y="10"/>
                    </a:cubicBezTo>
                    <a:cubicBezTo>
                      <a:pt x="12688" y="3"/>
                      <a:pt x="12663" y="0"/>
                      <a:pt x="12638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99;p34">
                <a:extLst>
                  <a:ext uri="{FF2B5EF4-FFF2-40B4-BE49-F238E27FC236}">
                    <a16:creationId xmlns:a16="http://schemas.microsoft.com/office/drawing/2014/main" id="{DDAC0B3E-D616-428E-852A-46F710BC183D}"/>
                  </a:ext>
                </a:extLst>
              </p:cNvPr>
              <p:cNvSpPr/>
              <p:nvPr/>
            </p:nvSpPr>
            <p:spPr>
              <a:xfrm>
                <a:off x="4435088" y="1999535"/>
                <a:ext cx="13319" cy="33251"/>
              </a:xfrm>
              <a:custGeom>
                <a:avLst/>
                <a:gdLst/>
                <a:ahLst/>
                <a:cxnLst/>
                <a:rect l="l" t="t" r="r" b="b"/>
                <a:pathLst>
                  <a:path w="699" h="1745" extrusionOk="0">
                    <a:moveTo>
                      <a:pt x="350" y="0"/>
                    </a:moveTo>
                    <a:cubicBezTo>
                      <a:pt x="158" y="0"/>
                      <a:pt x="0" y="391"/>
                      <a:pt x="0" y="872"/>
                    </a:cubicBezTo>
                    <a:cubicBezTo>
                      <a:pt x="0" y="1354"/>
                      <a:pt x="156" y="1745"/>
                      <a:pt x="350" y="1745"/>
                    </a:cubicBezTo>
                    <a:cubicBezTo>
                      <a:pt x="543" y="1745"/>
                      <a:pt x="699" y="1354"/>
                      <a:pt x="699" y="872"/>
                    </a:cubicBezTo>
                    <a:cubicBezTo>
                      <a:pt x="699" y="391"/>
                      <a:pt x="543" y="0"/>
                      <a:pt x="350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600;p34">
                <a:extLst>
                  <a:ext uri="{FF2B5EF4-FFF2-40B4-BE49-F238E27FC236}">
                    <a16:creationId xmlns:a16="http://schemas.microsoft.com/office/drawing/2014/main" id="{B0526E8A-5F58-44FD-A2FD-35CD8ED3E73D}"/>
                  </a:ext>
                </a:extLst>
              </p:cNvPr>
              <p:cNvSpPr/>
              <p:nvPr/>
            </p:nvSpPr>
            <p:spPr>
              <a:xfrm>
                <a:off x="4412507" y="1966951"/>
                <a:ext cx="43998" cy="26868"/>
              </a:xfrm>
              <a:custGeom>
                <a:avLst/>
                <a:gdLst/>
                <a:ahLst/>
                <a:cxnLst/>
                <a:rect l="l" t="t" r="r" b="b"/>
                <a:pathLst>
                  <a:path w="2309" h="1410" extrusionOk="0">
                    <a:moveTo>
                      <a:pt x="1783" y="0"/>
                    </a:moveTo>
                    <a:cubicBezTo>
                      <a:pt x="1021" y="0"/>
                      <a:pt x="257" y="835"/>
                      <a:pt x="163" y="942"/>
                    </a:cubicBezTo>
                    <a:cubicBezTo>
                      <a:pt x="1" y="1124"/>
                      <a:pt x="129" y="1410"/>
                      <a:pt x="371" y="1410"/>
                    </a:cubicBezTo>
                    <a:cubicBezTo>
                      <a:pt x="452" y="1410"/>
                      <a:pt x="529" y="1376"/>
                      <a:pt x="581" y="1317"/>
                    </a:cubicBezTo>
                    <a:cubicBezTo>
                      <a:pt x="771" y="1103"/>
                      <a:pt x="1359" y="562"/>
                      <a:pt x="1781" y="562"/>
                    </a:cubicBezTo>
                    <a:cubicBezTo>
                      <a:pt x="1826" y="562"/>
                      <a:pt x="1869" y="568"/>
                      <a:pt x="1910" y="581"/>
                    </a:cubicBezTo>
                    <a:cubicBezTo>
                      <a:pt x="1938" y="590"/>
                      <a:pt x="1966" y="594"/>
                      <a:pt x="1994" y="594"/>
                    </a:cubicBezTo>
                    <a:cubicBezTo>
                      <a:pt x="2111" y="594"/>
                      <a:pt x="2221" y="520"/>
                      <a:pt x="2260" y="402"/>
                    </a:cubicBezTo>
                    <a:cubicBezTo>
                      <a:pt x="2308" y="258"/>
                      <a:pt x="2232" y="100"/>
                      <a:pt x="2088" y="49"/>
                    </a:cubicBezTo>
                    <a:cubicBezTo>
                      <a:pt x="1987" y="15"/>
                      <a:pt x="1885" y="0"/>
                      <a:pt x="1783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601;p34">
                <a:extLst>
                  <a:ext uri="{FF2B5EF4-FFF2-40B4-BE49-F238E27FC236}">
                    <a16:creationId xmlns:a16="http://schemas.microsoft.com/office/drawing/2014/main" id="{A6044D5B-35E9-4AD7-84D1-25DDE6D878F9}"/>
                  </a:ext>
                </a:extLst>
              </p:cNvPr>
              <p:cNvSpPr/>
              <p:nvPr/>
            </p:nvSpPr>
            <p:spPr>
              <a:xfrm>
                <a:off x="4398121" y="2109368"/>
                <a:ext cx="58537" cy="23800"/>
              </a:xfrm>
              <a:custGeom>
                <a:avLst/>
                <a:gdLst/>
                <a:ahLst/>
                <a:cxnLst/>
                <a:rect l="l" t="t" r="r" b="b"/>
                <a:pathLst>
                  <a:path w="3072" h="1249" extrusionOk="0">
                    <a:moveTo>
                      <a:pt x="312" y="1"/>
                    </a:moveTo>
                    <a:cubicBezTo>
                      <a:pt x="236" y="1"/>
                      <a:pt x="159" y="32"/>
                      <a:pt x="104" y="93"/>
                    </a:cubicBezTo>
                    <a:cubicBezTo>
                      <a:pt x="0" y="209"/>
                      <a:pt x="11" y="387"/>
                      <a:pt x="126" y="490"/>
                    </a:cubicBezTo>
                    <a:cubicBezTo>
                      <a:pt x="805" y="1103"/>
                      <a:pt x="1519" y="1249"/>
                      <a:pt x="2045" y="1249"/>
                    </a:cubicBezTo>
                    <a:cubicBezTo>
                      <a:pt x="2506" y="1249"/>
                      <a:pt x="2823" y="1138"/>
                      <a:pt x="2850" y="1128"/>
                    </a:cubicBezTo>
                    <a:cubicBezTo>
                      <a:pt x="2996" y="1074"/>
                      <a:pt x="3072" y="913"/>
                      <a:pt x="3019" y="767"/>
                    </a:cubicBezTo>
                    <a:cubicBezTo>
                      <a:pt x="2978" y="653"/>
                      <a:pt x="2870" y="581"/>
                      <a:pt x="2754" y="581"/>
                    </a:cubicBezTo>
                    <a:cubicBezTo>
                      <a:pt x="2723" y="581"/>
                      <a:pt x="2691" y="587"/>
                      <a:pt x="2659" y="598"/>
                    </a:cubicBezTo>
                    <a:cubicBezTo>
                      <a:pt x="2639" y="605"/>
                      <a:pt x="2400" y="687"/>
                      <a:pt x="2049" y="687"/>
                    </a:cubicBezTo>
                    <a:cubicBezTo>
                      <a:pt x="1631" y="687"/>
                      <a:pt x="1054" y="571"/>
                      <a:pt x="501" y="73"/>
                    </a:cubicBezTo>
                    <a:cubicBezTo>
                      <a:pt x="447" y="25"/>
                      <a:pt x="379" y="1"/>
                      <a:pt x="312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602;p34">
                <a:extLst>
                  <a:ext uri="{FF2B5EF4-FFF2-40B4-BE49-F238E27FC236}">
                    <a16:creationId xmlns:a16="http://schemas.microsoft.com/office/drawing/2014/main" id="{B4429C8D-062F-424D-81F2-EA9F432F23B8}"/>
                  </a:ext>
                </a:extLst>
              </p:cNvPr>
              <p:cNvSpPr/>
              <p:nvPr/>
            </p:nvSpPr>
            <p:spPr>
              <a:xfrm>
                <a:off x="3779024" y="4211877"/>
                <a:ext cx="221324" cy="195276"/>
              </a:xfrm>
              <a:custGeom>
                <a:avLst/>
                <a:gdLst/>
                <a:ahLst/>
                <a:cxnLst/>
                <a:rect l="l" t="t" r="r" b="b"/>
                <a:pathLst>
                  <a:path w="11615" h="10248" extrusionOk="0">
                    <a:moveTo>
                      <a:pt x="2098" y="1"/>
                    </a:moveTo>
                    <a:cubicBezTo>
                      <a:pt x="2098" y="1"/>
                      <a:pt x="0" y="4207"/>
                      <a:pt x="82" y="4777"/>
                    </a:cubicBezTo>
                    <a:cubicBezTo>
                      <a:pt x="164" y="5347"/>
                      <a:pt x="4319" y="8363"/>
                      <a:pt x="6275" y="9422"/>
                    </a:cubicBezTo>
                    <a:cubicBezTo>
                      <a:pt x="7237" y="9943"/>
                      <a:pt x="8573" y="10247"/>
                      <a:pt x="9654" y="10247"/>
                    </a:cubicBezTo>
                    <a:cubicBezTo>
                      <a:pt x="10771" y="10247"/>
                      <a:pt x="11615" y="9923"/>
                      <a:pt x="11490" y="9177"/>
                    </a:cubicBezTo>
                    <a:cubicBezTo>
                      <a:pt x="11245" y="7712"/>
                      <a:pt x="7905" y="6733"/>
                      <a:pt x="7090" y="4534"/>
                    </a:cubicBezTo>
                    <a:cubicBezTo>
                      <a:pt x="6275" y="2333"/>
                      <a:pt x="5958" y="1054"/>
                      <a:pt x="5958" y="1054"/>
                    </a:cubicBezTo>
                    <a:cubicBezTo>
                      <a:pt x="5958" y="1054"/>
                      <a:pt x="5901" y="1057"/>
                      <a:pt x="5796" y="1057"/>
                    </a:cubicBezTo>
                    <a:cubicBezTo>
                      <a:pt x="5283" y="1057"/>
                      <a:pt x="3637" y="975"/>
                      <a:pt x="209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603;p34">
                <a:extLst>
                  <a:ext uri="{FF2B5EF4-FFF2-40B4-BE49-F238E27FC236}">
                    <a16:creationId xmlns:a16="http://schemas.microsoft.com/office/drawing/2014/main" id="{8F298FF0-590A-45F9-93D5-A44487E4A274}"/>
                  </a:ext>
                </a:extLst>
              </p:cNvPr>
              <p:cNvSpPr/>
              <p:nvPr/>
            </p:nvSpPr>
            <p:spPr>
              <a:xfrm>
                <a:off x="3773650" y="4206542"/>
                <a:ext cx="230889" cy="205946"/>
              </a:xfrm>
              <a:custGeom>
                <a:avLst/>
                <a:gdLst/>
                <a:ahLst/>
                <a:cxnLst/>
                <a:rect l="l" t="t" r="r" b="b"/>
                <a:pathLst>
                  <a:path w="12117" h="10808" extrusionOk="0">
                    <a:moveTo>
                      <a:pt x="2496" y="679"/>
                    </a:moveTo>
                    <a:cubicBezTo>
                      <a:pt x="3971" y="1516"/>
                      <a:pt x="5463" y="1614"/>
                      <a:pt x="6024" y="1618"/>
                    </a:cubicBezTo>
                    <a:cubicBezTo>
                      <a:pt x="6148" y="2072"/>
                      <a:pt x="6481" y="3214"/>
                      <a:pt x="7108" y="4910"/>
                    </a:cubicBezTo>
                    <a:cubicBezTo>
                      <a:pt x="7569" y="6152"/>
                      <a:pt x="8744" y="7004"/>
                      <a:pt x="9781" y="7754"/>
                    </a:cubicBezTo>
                    <a:cubicBezTo>
                      <a:pt x="10613" y="8356"/>
                      <a:pt x="11399" y="8926"/>
                      <a:pt x="11495" y="9504"/>
                    </a:cubicBezTo>
                    <a:cubicBezTo>
                      <a:pt x="11527" y="9698"/>
                      <a:pt x="11467" y="9838"/>
                      <a:pt x="11300" y="9956"/>
                    </a:cubicBezTo>
                    <a:cubicBezTo>
                      <a:pt x="11019" y="10157"/>
                      <a:pt x="10528" y="10251"/>
                      <a:pt x="9947" y="10251"/>
                    </a:cubicBezTo>
                    <a:cubicBezTo>
                      <a:pt x="8926" y="10251"/>
                      <a:pt x="7625" y="9962"/>
                      <a:pt x="6691" y="9456"/>
                    </a:cubicBezTo>
                    <a:cubicBezTo>
                      <a:pt x="4541" y="8292"/>
                      <a:pt x="831" y="5499"/>
                      <a:pt x="643" y="5024"/>
                    </a:cubicBezTo>
                    <a:cubicBezTo>
                      <a:pt x="627" y="4679"/>
                      <a:pt x="1551" y="2595"/>
                      <a:pt x="2496" y="679"/>
                    </a:cubicBezTo>
                    <a:close/>
                    <a:moveTo>
                      <a:pt x="2381" y="0"/>
                    </a:moveTo>
                    <a:cubicBezTo>
                      <a:pt x="2278" y="0"/>
                      <a:pt x="2178" y="56"/>
                      <a:pt x="2129" y="155"/>
                    </a:cubicBezTo>
                    <a:cubicBezTo>
                      <a:pt x="1486" y="1445"/>
                      <a:pt x="1" y="4504"/>
                      <a:pt x="85" y="5096"/>
                    </a:cubicBezTo>
                    <a:cubicBezTo>
                      <a:pt x="198" y="5887"/>
                      <a:pt x="4757" y="9047"/>
                      <a:pt x="6422" y="9950"/>
                    </a:cubicBezTo>
                    <a:cubicBezTo>
                      <a:pt x="7372" y="10464"/>
                      <a:pt x="8776" y="10808"/>
                      <a:pt x="9945" y="10808"/>
                    </a:cubicBezTo>
                    <a:cubicBezTo>
                      <a:pt x="10634" y="10808"/>
                      <a:pt x="11241" y="10688"/>
                      <a:pt x="11626" y="10415"/>
                    </a:cubicBezTo>
                    <a:cubicBezTo>
                      <a:pt x="11966" y="10172"/>
                      <a:pt x="12116" y="9816"/>
                      <a:pt x="12049" y="9412"/>
                    </a:cubicBezTo>
                    <a:cubicBezTo>
                      <a:pt x="11915" y="8606"/>
                      <a:pt x="11078" y="8000"/>
                      <a:pt x="10111" y="7300"/>
                    </a:cubicBezTo>
                    <a:cubicBezTo>
                      <a:pt x="9138" y="6596"/>
                      <a:pt x="8035" y="5797"/>
                      <a:pt x="7634" y="4716"/>
                    </a:cubicBezTo>
                    <a:cubicBezTo>
                      <a:pt x="6837" y="2559"/>
                      <a:pt x="6516" y="1278"/>
                      <a:pt x="6513" y="1267"/>
                    </a:cubicBezTo>
                    <a:cubicBezTo>
                      <a:pt x="6482" y="1140"/>
                      <a:pt x="6369" y="1053"/>
                      <a:pt x="6241" y="1053"/>
                    </a:cubicBezTo>
                    <a:cubicBezTo>
                      <a:pt x="6235" y="1053"/>
                      <a:pt x="6229" y="1053"/>
                      <a:pt x="6223" y="1054"/>
                    </a:cubicBezTo>
                    <a:cubicBezTo>
                      <a:pt x="6220" y="1054"/>
                      <a:pt x="6175" y="1056"/>
                      <a:pt x="6095" y="1056"/>
                    </a:cubicBezTo>
                    <a:cubicBezTo>
                      <a:pt x="5636" y="1056"/>
                      <a:pt x="4021" y="986"/>
                      <a:pt x="2530" y="43"/>
                    </a:cubicBezTo>
                    <a:cubicBezTo>
                      <a:pt x="2483" y="14"/>
                      <a:pt x="2432" y="0"/>
                      <a:pt x="2381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604;p34">
                <a:extLst>
                  <a:ext uri="{FF2B5EF4-FFF2-40B4-BE49-F238E27FC236}">
                    <a16:creationId xmlns:a16="http://schemas.microsoft.com/office/drawing/2014/main" id="{A9428364-DFDC-4B83-9D55-EB2C4686DB3A}"/>
                  </a:ext>
                </a:extLst>
              </p:cNvPr>
              <p:cNvSpPr/>
              <p:nvPr/>
            </p:nvSpPr>
            <p:spPr>
              <a:xfrm>
                <a:off x="3780186" y="4284687"/>
                <a:ext cx="219742" cy="122466"/>
              </a:xfrm>
              <a:custGeom>
                <a:avLst/>
                <a:gdLst/>
                <a:ahLst/>
                <a:cxnLst/>
                <a:rect l="l" t="t" r="r" b="b"/>
                <a:pathLst>
                  <a:path w="11532" h="6427" extrusionOk="0">
                    <a:moveTo>
                      <a:pt x="291" y="1"/>
                    </a:moveTo>
                    <a:cubicBezTo>
                      <a:pt x="113" y="460"/>
                      <a:pt x="1" y="818"/>
                      <a:pt x="21" y="958"/>
                    </a:cubicBezTo>
                    <a:cubicBezTo>
                      <a:pt x="103" y="1528"/>
                      <a:pt x="4258" y="4542"/>
                      <a:pt x="6214" y="5603"/>
                    </a:cubicBezTo>
                    <a:cubicBezTo>
                      <a:pt x="7175" y="6123"/>
                      <a:pt x="8509" y="6427"/>
                      <a:pt x="9589" y="6427"/>
                    </a:cubicBezTo>
                    <a:cubicBezTo>
                      <a:pt x="10694" y="6427"/>
                      <a:pt x="11532" y="6109"/>
                      <a:pt x="11429" y="5380"/>
                    </a:cubicBezTo>
                    <a:lnTo>
                      <a:pt x="11429" y="5380"/>
                    </a:lnTo>
                    <a:cubicBezTo>
                      <a:pt x="11107" y="5424"/>
                      <a:pt x="10751" y="5453"/>
                      <a:pt x="10364" y="5453"/>
                    </a:cubicBezTo>
                    <a:cubicBezTo>
                      <a:pt x="9408" y="5453"/>
                      <a:pt x="8269" y="5279"/>
                      <a:pt x="7027" y="4741"/>
                    </a:cubicBezTo>
                    <a:cubicBezTo>
                      <a:pt x="4010" y="3433"/>
                      <a:pt x="1084" y="758"/>
                      <a:pt x="29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605;p34">
                <a:extLst>
                  <a:ext uri="{FF2B5EF4-FFF2-40B4-BE49-F238E27FC236}">
                    <a16:creationId xmlns:a16="http://schemas.microsoft.com/office/drawing/2014/main" id="{8036C401-C5A2-43E3-A5F3-8FD70A8A8C60}"/>
                  </a:ext>
                </a:extLst>
              </p:cNvPr>
              <p:cNvSpPr/>
              <p:nvPr/>
            </p:nvSpPr>
            <p:spPr>
              <a:xfrm>
                <a:off x="3774908" y="4279313"/>
                <a:ext cx="229441" cy="133156"/>
              </a:xfrm>
              <a:custGeom>
                <a:avLst/>
                <a:gdLst/>
                <a:ahLst/>
                <a:cxnLst/>
                <a:rect l="l" t="t" r="r" b="b"/>
                <a:pathLst>
                  <a:path w="12041" h="6988" extrusionOk="0">
                    <a:moveTo>
                      <a:pt x="686" y="777"/>
                    </a:moveTo>
                    <a:cubicBezTo>
                      <a:pt x="1796" y="1801"/>
                      <a:pt x="4455" y="4094"/>
                      <a:pt x="7192" y="5281"/>
                    </a:cubicBezTo>
                    <a:cubicBezTo>
                      <a:pt x="8325" y="5772"/>
                      <a:pt x="9478" y="6017"/>
                      <a:pt x="10633" y="6017"/>
                    </a:cubicBezTo>
                    <a:cubicBezTo>
                      <a:pt x="10883" y="6017"/>
                      <a:pt x="11132" y="6005"/>
                      <a:pt x="11381" y="5982"/>
                    </a:cubicBezTo>
                    <a:lnTo>
                      <a:pt x="11381" y="5982"/>
                    </a:lnTo>
                    <a:cubicBezTo>
                      <a:pt x="11340" y="6047"/>
                      <a:pt x="11286" y="6101"/>
                      <a:pt x="11222" y="6143"/>
                    </a:cubicBezTo>
                    <a:cubicBezTo>
                      <a:pt x="10941" y="6338"/>
                      <a:pt x="10455" y="6429"/>
                      <a:pt x="9880" y="6429"/>
                    </a:cubicBezTo>
                    <a:cubicBezTo>
                      <a:pt x="8858" y="6429"/>
                      <a:pt x="7555" y="6141"/>
                      <a:pt x="6625" y="5637"/>
                    </a:cubicBezTo>
                    <a:cubicBezTo>
                      <a:pt x="4475" y="4473"/>
                      <a:pt x="765" y="1680"/>
                      <a:pt x="577" y="1205"/>
                    </a:cubicBezTo>
                    <a:cubicBezTo>
                      <a:pt x="577" y="1193"/>
                      <a:pt x="577" y="1101"/>
                      <a:pt x="686" y="777"/>
                    </a:cubicBezTo>
                    <a:close/>
                    <a:moveTo>
                      <a:pt x="568" y="1"/>
                    </a:moveTo>
                    <a:cubicBezTo>
                      <a:pt x="457" y="1"/>
                      <a:pt x="349" y="65"/>
                      <a:pt x="305" y="181"/>
                    </a:cubicBezTo>
                    <a:cubicBezTo>
                      <a:pt x="21" y="914"/>
                      <a:pt x="0" y="1142"/>
                      <a:pt x="19" y="1279"/>
                    </a:cubicBezTo>
                    <a:cubicBezTo>
                      <a:pt x="132" y="2069"/>
                      <a:pt x="4691" y="5228"/>
                      <a:pt x="6356" y="6131"/>
                    </a:cubicBezTo>
                    <a:cubicBezTo>
                      <a:pt x="7302" y="6643"/>
                      <a:pt x="8709" y="6987"/>
                      <a:pt x="9879" y="6987"/>
                    </a:cubicBezTo>
                    <a:cubicBezTo>
                      <a:pt x="10558" y="6987"/>
                      <a:pt x="11159" y="6871"/>
                      <a:pt x="11543" y="6604"/>
                    </a:cubicBezTo>
                    <a:cubicBezTo>
                      <a:pt x="11884" y="6367"/>
                      <a:pt x="12040" y="6019"/>
                      <a:pt x="11985" y="5624"/>
                    </a:cubicBezTo>
                    <a:cubicBezTo>
                      <a:pt x="11965" y="5482"/>
                      <a:pt x="11844" y="5381"/>
                      <a:pt x="11706" y="5381"/>
                    </a:cubicBezTo>
                    <a:cubicBezTo>
                      <a:pt x="11693" y="5381"/>
                      <a:pt x="11681" y="5381"/>
                      <a:pt x="11668" y="5383"/>
                    </a:cubicBezTo>
                    <a:cubicBezTo>
                      <a:pt x="11323" y="5431"/>
                      <a:pt x="10976" y="5455"/>
                      <a:pt x="10630" y="5455"/>
                    </a:cubicBezTo>
                    <a:cubicBezTo>
                      <a:pt x="9553" y="5455"/>
                      <a:pt x="8476" y="5223"/>
                      <a:pt x="7417" y="4763"/>
                    </a:cubicBezTo>
                    <a:cubicBezTo>
                      <a:pt x="4458" y="3483"/>
                      <a:pt x="1574" y="855"/>
                      <a:pt x="760" y="79"/>
                    </a:cubicBezTo>
                    <a:cubicBezTo>
                      <a:pt x="705" y="26"/>
                      <a:pt x="636" y="1"/>
                      <a:pt x="568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51615718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15F85-E76A-4046-8496-955C4EF9C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3- Regular Updates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7C227-A243-4693-8532-CAB036AAE2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6625" y="1084344"/>
            <a:ext cx="7456392" cy="3466716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/>
              <a:t>Operating Systems.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/>
              <a:t>Applications.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/>
              <a:t>Antiviruses.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sz="2400" dirty="0"/>
          </a:p>
        </p:txBody>
      </p:sp>
      <p:grpSp>
        <p:nvGrpSpPr>
          <p:cNvPr id="4" name="Google Shape;3133;p64">
            <a:extLst>
              <a:ext uri="{FF2B5EF4-FFF2-40B4-BE49-F238E27FC236}">
                <a16:creationId xmlns:a16="http://schemas.microsoft.com/office/drawing/2014/main" id="{AA997F58-90D1-42EA-BFF6-9F8EC7DABB91}"/>
              </a:ext>
            </a:extLst>
          </p:cNvPr>
          <p:cNvGrpSpPr/>
          <p:nvPr/>
        </p:nvGrpSpPr>
        <p:grpSpPr>
          <a:xfrm>
            <a:off x="5779566" y="1900628"/>
            <a:ext cx="2641285" cy="2650432"/>
            <a:chOff x="1252700" y="238400"/>
            <a:chExt cx="5219700" cy="5237775"/>
          </a:xfrm>
        </p:grpSpPr>
        <p:sp>
          <p:nvSpPr>
            <p:cNvPr id="5" name="Google Shape;3134;p64">
              <a:extLst>
                <a:ext uri="{FF2B5EF4-FFF2-40B4-BE49-F238E27FC236}">
                  <a16:creationId xmlns:a16="http://schemas.microsoft.com/office/drawing/2014/main" id="{E3F866C9-1907-45FE-A81B-1DE16733A072}"/>
                </a:ext>
              </a:extLst>
            </p:cNvPr>
            <p:cNvSpPr/>
            <p:nvPr/>
          </p:nvSpPr>
          <p:spPr>
            <a:xfrm>
              <a:off x="2451375" y="1351625"/>
              <a:ext cx="469250" cy="37725"/>
            </a:xfrm>
            <a:custGeom>
              <a:avLst/>
              <a:gdLst/>
              <a:ahLst/>
              <a:cxnLst/>
              <a:rect l="l" t="t" r="r" b="b"/>
              <a:pathLst>
                <a:path w="18770" h="1509" extrusionOk="0">
                  <a:moveTo>
                    <a:pt x="18770" y="1"/>
                  </a:moveTo>
                  <a:cubicBezTo>
                    <a:pt x="12824" y="577"/>
                    <a:pt x="6970" y="485"/>
                    <a:pt x="0" y="1077"/>
                  </a:cubicBezTo>
                  <a:cubicBezTo>
                    <a:pt x="74" y="1212"/>
                    <a:pt x="127" y="1357"/>
                    <a:pt x="156" y="1508"/>
                  </a:cubicBezTo>
                  <a:lnTo>
                    <a:pt x="18770" y="1508"/>
                  </a:lnTo>
                  <a:lnTo>
                    <a:pt x="18770" y="1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3135;p64">
              <a:extLst>
                <a:ext uri="{FF2B5EF4-FFF2-40B4-BE49-F238E27FC236}">
                  <a16:creationId xmlns:a16="http://schemas.microsoft.com/office/drawing/2014/main" id="{3EF9A4F2-25A7-4532-8271-139DA8B3F267}"/>
                </a:ext>
              </a:extLst>
            </p:cNvPr>
            <p:cNvSpPr/>
            <p:nvPr/>
          </p:nvSpPr>
          <p:spPr>
            <a:xfrm>
              <a:off x="1252700" y="693600"/>
              <a:ext cx="5219700" cy="3620175"/>
            </a:xfrm>
            <a:custGeom>
              <a:avLst/>
              <a:gdLst/>
              <a:ahLst/>
              <a:cxnLst/>
              <a:rect l="l" t="t" r="r" b="b"/>
              <a:pathLst>
                <a:path w="208788" h="144807" extrusionOk="0">
                  <a:moveTo>
                    <a:pt x="166787" y="50315"/>
                  </a:moveTo>
                  <a:cubicBezTo>
                    <a:pt x="166836" y="50315"/>
                    <a:pt x="166886" y="50317"/>
                    <a:pt x="166937" y="50322"/>
                  </a:cubicBezTo>
                  <a:cubicBezTo>
                    <a:pt x="167741" y="50397"/>
                    <a:pt x="168355" y="51073"/>
                    <a:pt x="168355" y="51882"/>
                  </a:cubicBezTo>
                  <a:cubicBezTo>
                    <a:pt x="168355" y="52690"/>
                    <a:pt x="167741" y="53366"/>
                    <a:pt x="166937" y="53441"/>
                  </a:cubicBezTo>
                  <a:cubicBezTo>
                    <a:pt x="166886" y="53446"/>
                    <a:pt x="166836" y="53449"/>
                    <a:pt x="166787" y="53449"/>
                  </a:cubicBezTo>
                  <a:cubicBezTo>
                    <a:pt x="166043" y="53449"/>
                    <a:pt x="165392" y="52920"/>
                    <a:pt x="165250" y="52176"/>
                  </a:cubicBezTo>
                  <a:lnTo>
                    <a:pt x="145519" y="52176"/>
                  </a:lnTo>
                  <a:lnTo>
                    <a:pt x="145519" y="51587"/>
                  </a:lnTo>
                  <a:lnTo>
                    <a:pt x="165250" y="51587"/>
                  </a:lnTo>
                  <a:cubicBezTo>
                    <a:pt x="165392" y="50843"/>
                    <a:pt x="166043" y="50315"/>
                    <a:pt x="166787" y="50315"/>
                  </a:cubicBezTo>
                  <a:close/>
                  <a:moveTo>
                    <a:pt x="39992" y="50314"/>
                  </a:moveTo>
                  <a:cubicBezTo>
                    <a:pt x="39997" y="50314"/>
                    <a:pt x="40002" y="50314"/>
                    <a:pt x="40006" y="50314"/>
                  </a:cubicBezTo>
                  <a:cubicBezTo>
                    <a:pt x="40814" y="50314"/>
                    <a:pt x="41471" y="50928"/>
                    <a:pt x="41557" y="51713"/>
                  </a:cubicBezTo>
                  <a:lnTo>
                    <a:pt x="70690" y="51713"/>
                  </a:lnTo>
                  <a:lnTo>
                    <a:pt x="70690" y="52302"/>
                  </a:lnTo>
                  <a:lnTo>
                    <a:pt x="41510" y="52302"/>
                  </a:lnTo>
                  <a:cubicBezTo>
                    <a:pt x="41324" y="52962"/>
                    <a:pt x="40726" y="53449"/>
                    <a:pt x="40006" y="53449"/>
                  </a:cubicBezTo>
                  <a:cubicBezTo>
                    <a:pt x="40002" y="53449"/>
                    <a:pt x="39997" y="53449"/>
                    <a:pt x="39992" y="53449"/>
                  </a:cubicBezTo>
                  <a:cubicBezTo>
                    <a:pt x="39127" y="53449"/>
                    <a:pt x="38424" y="52748"/>
                    <a:pt x="38424" y="51882"/>
                  </a:cubicBezTo>
                  <a:cubicBezTo>
                    <a:pt x="38424" y="51015"/>
                    <a:pt x="39127" y="50314"/>
                    <a:pt x="39992" y="50314"/>
                  </a:cubicBezTo>
                  <a:close/>
                  <a:moveTo>
                    <a:pt x="189267" y="65419"/>
                  </a:moveTo>
                  <a:cubicBezTo>
                    <a:pt x="190075" y="65419"/>
                    <a:pt x="190750" y="66033"/>
                    <a:pt x="190827" y="66837"/>
                  </a:cubicBezTo>
                  <a:cubicBezTo>
                    <a:pt x="190904" y="67642"/>
                    <a:pt x="190355" y="68373"/>
                    <a:pt x="189561" y="68524"/>
                  </a:cubicBezTo>
                  <a:lnTo>
                    <a:pt x="189561" y="84816"/>
                  </a:lnTo>
                  <a:lnTo>
                    <a:pt x="180120" y="84816"/>
                  </a:lnTo>
                  <a:lnTo>
                    <a:pt x="180120" y="95311"/>
                  </a:lnTo>
                  <a:lnTo>
                    <a:pt x="179530" y="95311"/>
                  </a:lnTo>
                  <a:lnTo>
                    <a:pt x="179530" y="84226"/>
                  </a:lnTo>
                  <a:lnTo>
                    <a:pt x="188972" y="84226"/>
                  </a:lnTo>
                  <a:lnTo>
                    <a:pt x="188972" y="68524"/>
                  </a:lnTo>
                  <a:cubicBezTo>
                    <a:pt x="188178" y="68373"/>
                    <a:pt x="187629" y="67642"/>
                    <a:pt x="187706" y="66837"/>
                  </a:cubicBezTo>
                  <a:cubicBezTo>
                    <a:pt x="187782" y="66033"/>
                    <a:pt x="188458" y="65419"/>
                    <a:pt x="189267" y="65419"/>
                  </a:cubicBezTo>
                  <a:close/>
                  <a:moveTo>
                    <a:pt x="15147" y="88090"/>
                  </a:moveTo>
                  <a:cubicBezTo>
                    <a:pt x="15152" y="88090"/>
                    <a:pt x="15158" y="88090"/>
                    <a:pt x="15163" y="88090"/>
                  </a:cubicBezTo>
                  <a:cubicBezTo>
                    <a:pt x="15858" y="88090"/>
                    <a:pt x="16440" y="88545"/>
                    <a:pt x="16646" y="89172"/>
                  </a:cubicBezTo>
                  <a:lnTo>
                    <a:pt x="30860" y="89172"/>
                  </a:lnTo>
                  <a:lnTo>
                    <a:pt x="30860" y="94304"/>
                  </a:lnTo>
                  <a:cubicBezTo>
                    <a:pt x="31360" y="94499"/>
                    <a:pt x="31725" y="94938"/>
                    <a:pt x="31827" y="95467"/>
                  </a:cubicBezTo>
                  <a:lnTo>
                    <a:pt x="191326" y="95467"/>
                  </a:lnTo>
                  <a:cubicBezTo>
                    <a:pt x="191468" y="94722"/>
                    <a:pt x="192120" y="94193"/>
                    <a:pt x="192864" y="94193"/>
                  </a:cubicBezTo>
                  <a:cubicBezTo>
                    <a:pt x="192913" y="94193"/>
                    <a:pt x="192963" y="94195"/>
                    <a:pt x="193012" y="94200"/>
                  </a:cubicBezTo>
                  <a:cubicBezTo>
                    <a:pt x="193817" y="94277"/>
                    <a:pt x="194431" y="94952"/>
                    <a:pt x="194431" y="95760"/>
                  </a:cubicBezTo>
                  <a:cubicBezTo>
                    <a:pt x="194431" y="96569"/>
                    <a:pt x="193817" y="97244"/>
                    <a:pt x="193012" y="97321"/>
                  </a:cubicBezTo>
                  <a:cubicBezTo>
                    <a:pt x="192962" y="97326"/>
                    <a:pt x="192912" y="97328"/>
                    <a:pt x="192862" y="97328"/>
                  </a:cubicBezTo>
                  <a:cubicBezTo>
                    <a:pt x="192119" y="97328"/>
                    <a:pt x="191468" y="96800"/>
                    <a:pt x="191326" y="96055"/>
                  </a:cubicBezTo>
                  <a:lnTo>
                    <a:pt x="31826" y="96055"/>
                  </a:lnTo>
                  <a:cubicBezTo>
                    <a:pt x="31686" y="96793"/>
                    <a:pt x="31040" y="97327"/>
                    <a:pt x="30289" y="97327"/>
                  </a:cubicBezTo>
                  <a:cubicBezTo>
                    <a:pt x="29538" y="97327"/>
                    <a:pt x="28892" y="96793"/>
                    <a:pt x="28751" y="96055"/>
                  </a:cubicBezTo>
                  <a:lnTo>
                    <a:pt x="23560" y="96055"/>
                  </a:lnTo>
                  <a:cubicBezTo>
                    <a:pt x="23418" y="96800"/>
                    <a:pt x="22767" y="97328"/>
                    <a:pt x="22023" y="97328"/>
                  </a:cubicBezTo>
                  <a:cubicBezTo>
                    <a:pt x="21973" y="97328"/>
                    <a:pt x="21923" y="97326"/>
                    <a:pt x="21873" y="97321"/>
                  </a:cubicBezTo>
                  <a:cubicBezTo>
                    <a:pt x="21069" y="97244"/>
                    <a:pt x="20455" y="96569"/>
                    <a:pt x="20455" y="95760"/>
                  </a:cubicBezTo>
                  <a:cubicBezTo>
                    <a:pt x="20455" y="94952"/>
                    <a:pt x="21069" y="94276"/>
                    <a:pt x="21873" y="94200"/>
                  </a:cubicBezTo>
                  <a:cubicBezTo>
                    <a:pt x="21923" y="94195"/>
                    <a:pt x="21973" y="94193"/>
                    <a:pt x="22023" y="94193"/>
                  </a:cubicBezTo>
                  <a:cubicBezTo>
                    <a:pt x="22767" y="94193"/>
                    <a:pt x="23418" y="94721"/>
                    <a:pt x="23560" y="95465"/>
                  </a:cubicBezTo>
                  <a:lnTo>
                    <a:pt x="28751" y="95465"/>
                  </a:lnTo>
                  <a:cubicBezTo>
                    <a:pt x="28891" y="94734"/>
                    <a:pt x="29527" y="94203"/>
                    <a:pt x="30270" y="94195"/>
                  </a:cubicBezTo>
                  <a:lnTo>
                    <a:pt x="30270" y="89761"/>
                  </a:lnTo>
                  <a:lnTo>
                    <a:pt x="16720" y="89761"/>
                  </a:lnTo>
                  <a:cubicBezTo>
                    <a:pt x="16665" y="90577"/>
                    <a:pt x="15993" y="91224"/>
                    <a:pt x="15163" y="91224"/>
                  </a:cubicBezTo>
                  <a:cubicBezTo>
                    <a:pt x="15158" y="91224"/>
                    <a:pt x="15152" y="91224"/>
                    <a:pt x="15147" y="91224"/>
                  </a:cubicBezTo>
                  <a:cubicBezTo>
                    <a:pt x="14282" y="91224"/>
                    <a:pt x="13581" y="90523"/>
                    <a:pt x="13581" y="89657"/>
                  </a:cubicBezTo>
                  <a:cubicBezTo>
                    <a:pt x="13581" y="88791"/>
                    <a:pt x="14282" y="88090"/>
                    <a:pt x="15147" y="88090"/>
                  </a:cubicBezTo>
                  <a:close/>
                  <a:moveTo>
                    <a:pt x="169604" y="115323"/>
                  </a:moveTo>
                  <a:cubicBezTo>
                    <a:pt x="170357" y="115323"/>
                    <a:pt x="171001" y="115858"/>
                    <a:pt x="171142" y="116596"/>
                  </a:cubicBezTo>
                  <a:lnTo>
                    <a:pt x="191775" y="116596"/>
                  </a:lnTo>
                  <a:cubicBezTo>
                    <a:pt x="191917" y="115852"/>
                    <a:pt x="192569" y="115323"/>
                    <a:pt x="193312" y="115323"/>
                  </a:cubicBezTo>
                  <a:cubicBezTo>
                    <a:pt x="193362" y="115323"/>
                    <a:pt x="193412" y="115326"/>
                    <a:pt x="193462" y="115330"/>
                  </a:cubicBezTo>
                  <a:cubicBezTo>
                    <a:pt x="194267" y="115407"/>
                    <a:pt x="194880" y="116083"/>
                    <a:pt x="194880" y="116891"/>
                  </a:cubicBezTo>
                  <a:cubicBezTo>
                    <a:pt x="194880" y="117699"/>
                    <a:pt x="194267" y="118374"/>
                    <a:pt x="193462" y="118450"/>
                  </a:cubicBezTo>
                  <a:cubicBezTo>
                    <a:pt x="193412" y="118455"/>
                    <a:pt x="193362" y="118457"/>
                    <a:pt x="193312" y="118457"/>
                  </a:cubicBezTo>
                  <a:cubicBezTo>
                    <a:pt x="192569" y="118457"/>
                    <a:pt x="191917" y="117929"/>
                    <a:pt x="191775" y="117186"/>
                  </a:cubicBezTo>
                  <a:lnTo>
                    <a:pt x="171143" y="117186"/>
                  </a:lnTo>
                  <a:cubicBezTo>
                    <a:pt x="171016" y="117853"/>
                    <a:pt x="170464" y="118364"/>
                    <a:pt x="169780" y="118440"/>
                  </a:cubicBezTo>
                  <a:lnTo>
                    <a:pt x="169780" y="123789"/>
                  </a:lnTo>
                  <a:lnTo>
                    <a:pt x="191767" y="123789"/>
                  </a:lnTo>
                  <a:cubicBezTo>
                    <a:pt x="191869" y="123023"/>
                    <a:pt x="192518" y="122430"/>
                    <a:pt x="193313" y="122430"/>
                  </a:cubicBezTo>
                  <a:cubicBezTo>
                    <a:pt x="194172" y="122437"/>
                    <a:pt x="194865" y="123137"/>
                    <a:pt x="194865" y="123996"/>
                  </a:cubicBezTo>
                  <a:cubicBezTo>
                    <a:pt x="194865" y="124856"/>
                    <a:pt x="194172" y="125556"/>
                    <a:pt x="193313" y="125565"/>
                  </a:cubicBezTo>
                  <a:cubicBezTo>
                    <a:pt x="192579" y="125565"/>
                    <a:pt x="191969" y="125059"/>
                    <a:pt x="191797" y="124378"/>
                  </a:cubicBezTo>
                  <a:lnTo>
                    <a:pt x="169191" y="124378"/>
                  </a:lnTo>
                  <a:lnTo>
                    <a:pt x="169191" y="118395"/>
                  </a:lnTo>
                  <a:cubicBezTo>
                    <a:pt x="168620" y="118239"/>
                    <a:pt x="168179" y="117774"/>
                    <a:pt x="168067" y="117186"/>
                  </a:cubicBezTo>
                  <a:lnTo>
                    <a:pt x="142960" y="117186"/>
                  </a:lnTo>
                  <a:lnTo>
                    <a:pt x="142960" y="116596"/>
                  </a:lnTo>
                  <a:lnTo>
                    <a:pt x="168067" y="116596"/>
                  </a:lnTo>
                  <a:cubicBezTo>
                    <a:pt x="168207" y="115858"/>
                    <a:pt x="168853" y="115323"/>
                    <a:pt x="169604" y="115323"/>
                  </a:cubicBezTo>
                  <a:close/>
                  <a:moveTo>
                    <a:pt x="14087" y="111137"/>
                  </a:moveTo>
                  <a:cubicBezTo>
                    <a:pt x="14092" y="111137"/>
                    <a:pt x="14097" y="111137"/>
                    <a:pt x="14102" y="111137"/>
                  </a:cubicBezTo>
                  <a:cubicBezTo>
                    <a:pt x="14914" y="111137"/>
                    <a:pt x="15574" y="111758"/>
                    <a:pt x="15653" y="112550"/>
                  </a:cubicBezTo>
                  <a:lnTo>
                    <a:pt x="27665" y="112550"/>
                  </a:lnTo>
                  <a:cubicBezTo>
                    <a:pt x="27744" y="111758"/>
                    <a:pt x="28404" y="111137"/>
                    <a:pt x="29216" y="111137"/>
                  </a:cubicBezTo>
                  <a:cubicBezTo>
                    <a:pt x="30029" y="111137"/>
                    <a:pt x="30689" y="111758"/>
                    <a:pt x="30768" y="112550"/>
                  </a:cubicBezTo>
                  <a:lnTo>
                    <a:pt x="39402" y="112550"/>
                  </a:lnTo>
                  <a:lnTo>
                    <a:pt x="39402" y="122440"/>
                  </a:lnTo>
                  <a:lnTo>
                    <a:pt x="57801" y="122440"/>
                  </a:lnTo>
                  <a:cubicBezTo>
                    <a:pt x="57922" y="121811"/>
                    <a:pt x="58414" y="121318"/>
                    <a:pt x="59043" y="121197"/>
                  </a:cubicBezTo>
                  <a:lnTo>
                    <a:pt x="59043" y="116486"/>
                  </a:lnTo>
                  <a:lnTo>
                    <a:pt x="69556" y="116486"/>
                  </a:lnTo>
                  <a:lnTo>
                    <a:pt x="69556" y="117075"/>
                  </a:lnTo>
                  <a:lnTo>
                    <a:pt x="59632" y="117075"/>
                  </a:lnTo>
                  <a:lnTo>
                    <a:pt x="59632" y="121198"/>
                  </a:lnTo>
                  <a:cubicBezTo>
                    <a:pt x="60202" y="121307"/>
                    <a:pt x="60665" y="121721"/>
                    <a:pt x="60836" y="122275"/>
                  </a:cubicBezTo>
                  <a:cubicBezTo>
                    <a:pt x="61006" y="122830"/>
                    <a:pt x="60857" y="123433"/>
                    <a:pt x="60447" y="123843"/>
                  </a:cubicBezTo>
                  <a:cubicBezTo>
                    <a:pt x="60149" y="124142"/>
                    <a:pt x="59749" y="124302"/>
                    <a:pt x="59339" y="124302"/>
                  </a:cubicBezTo>
                  <a:cubicBezTo>
                    <a:pt x="59185" y="124302"/>
                    <a:pt x="59030" y="124280"/>
                    <a:pt x="58879" y="124233"/>
                  </a:cubicBezTo>
                  <a:cubicBezTo>
                    <a:pt x="58324" y="124062"/>
                    <a:pt x="57910" y="123600"/>
                    <a:pt x="57801" y="123030"/>
                  </a:cubicBezTo>
                  <a:lnTo>
                    <a:pt x="38812" y="123030"/>
                  </a:lnTo>
                  <a:lnTo>
                    <a:pt x="38812" y="113140"/>
                  </a:lnTo>
                  <a:lnTo>
                    <a:pt x="30715" y="113140"/>
                  </a:lnTo>
                  <a:cubicBezTo>
                    <a:pt x="30553" y="113700"/>
                    <a:pt x="30091" y="114132"/>
                    <a:pt x="29511" y="114243"/>
                  </a:cubicBezTo>
                  <a:lnTo>
                    <a:pt x="29511" y="129324"/>
                  </a:lnTo>
                  <a:lnTo>
                    <a:pt x="20101" y="129324"/>
                  </a:lnTo>
                  <a:cubicBezTo>
                    <a:pt x="19877" y="129917"/>
                    <a:pt x="19309" y="130341"/>
                    <a:pt x="18638" y="130341"/>
                  </a:cubicBezTo>
                  <a:cubicBezTo>
                    <a:pt x="18633" y="130341"/>
                    <a:pt x="18629" y="130341"/>
                    <a:pt x="18624" y="130341"/>
                  </a:cubicBezTo>
                  <a:cubicBezTo>
                    <a:pt x="17759" y="130341"/>
                    <a:pt x="17056" y="129640"/>
                    <a:pt x="17056" y="128773"/>
                  </a:cubicBezTo>
                  <a:cubicBezTo>
                    <a:pt x="17056" y="127907"/>
                    <a:pt x="17759" y="127206"/>
                    <a:pt x="18624" y="127206"/>
                  </a:cubicBezTo>
                  <a:cubicBezTo>
                    <a:pt x="18629" y="127206"/>
                    <a:pt x="18633" y="127206"/>
                    <a:pt x="18638" y="127206"/>
                  </a:cubicBezTo>
                  <a:cubicBezTo>
                    <a:pt x="19490" y="127206"/>
                    <a:pt x="20180" y="127888"/>
                    <a:pt x="20201" y="128735"/>
                  </a:cubicBezTo>
                  <a:lnTo>
                    <a:pt x="28921" y="128735"/>
                  </a:lnTo>
                  <a:lnTo>
                    <a:pt x="28921" y="114243"/>
                  </a:lnTo>
                  <a:cubicBezTo>
                    <a:pt x="28341" y="114132"/>
                    <a:pt x="27880" y="113700"/>
                    <a:pt x="27717" y="113140"/>
                  </a:cubicBezTo>
                  <a:lnTo>
                    <a:pt x="15601" y="113140"/>
                  </a:lnTo>
                  <a:cubicBezTo>
                    <a:pt x="15411" y="113792"/>
                    <a:pt x="14815" y="114272"/>
                    <a:pt x="14102" y="114272"/>
                  </a:cubicBezTo>
                  <a:cubicBezTo>
                    <a:pt x="14097" y="114272"/>
                    <a:pt x="14092" y="114272"/>
                    <a:pt x="14087" y="114272"/>
                  </a:cubicBezTo>
                  <a:cubicBezTo>
                    <a:pt x="13223" y="114272"/>
                    <a:pt x="12519" y="113571"/>
                    <a:pt x="12519" y="112705"/>
                  </a:cubicBezTo>
                  <a:cubicBezTo>
                    <a:pt x="12519" y="111838"/>
                    <a:pt x="13223" y="111137"/>
                    <a:pt x="14087" y="111137"/>
                  </a:cubicBezTo>
                  <a:close/>
                  <a:moveTo>
                    <a:pt x="136905" y="1"/>
                  </a:moveTo>
                  <a:cubicBezTo>
                    <a:pt x="132240" y="1"/>
                    <a:pt x="127894" y="738"/>
                    <a:pt x="123858" y="1748"/>
                  </a:cubicBezTo>
                  <a:cubicBezTo>
                    <a:pt x="110020" y="5210"/>
                    <a:pt x="103470" y="13062"/>
                    <a:pt x="88405" y="20150"/>
                  </a:cubicBezTo>
                  <a:lnTo>
                    <a:pt x="88405" y="23084"/>
                  </a:lnTo>
                  <a:lnTo>
                    <a:pt x="101149" y="23084"/>
                  </a:lnTo>
                  <a:lnTo>
                    <a:pt x="101149" y="23672"/>
                  </a:lnTo>
                  <a:lnTo>
                    <a:pt x="87817" y="23672"/>
                  </a:lnTo>
                  <a:lnTo>
                    <a:pt x="87817" y="20427"/>
                  </a:lnTo>
                  <a:cubicBezTo>
                    <a:pt x="86732" y="20929"/>
                    <a:pt x="85607" y="21426"/>
                    <a:pt x="84429" y="21917"/>
                  </a:cubicBezTo>
                  <a:cubicBezTo>
                    <a:pt x="78037" y="24581"/>
                    <a:pt x="72617" y="25705"/>
                    <a:pt x="67307" y="26261"/>
                  </a:cubicBezTo>
                  <a:lnTo>
                    <a:pt x="67307" y="28418"/>
                  </a:lnTo>
                  <a:lnTo>
                    <a:pt x="48103" y="28418"/>
                  </a:lnTo>
                  <a:cubicBezTo>
                    <a:pt x="47960" y="29163"/>
                    <a:pt x="47309" y="29691"/>
                    <a:pt x="46565" y="29691"/>
                  </a:cubicBezTo>
                  <a:cubicBezTo>
                    <a:pt x="46516" y="29691"/>
                    <a:pt x="46466" y="29688"/>
                    <a:pt x="46417" y="29684"/>
                  </a:cubicBezTo>
                  <a:cubicBezTo>
                    <a:pt x="45613" y="29607"/>
                    <a:pt x="44999" y="28931"/>
                    <a:pt x="44999" y="28124"/>
                  </a:cubicBezTo>
                  <a:cubicBezTo>
                    <a:pt x="44999" y="27968"/>
                    <a:pt x="45028" y="27819"/>
                    <a:pt x="45071" y="27678"/>
                  </a:cubicBezTo>
                  <a:lnTo>
                    <a:pt x="45071" y="27678"/>
                  </a:lnTo>
                  <a:cubicBezTo>
                    <a:pt x="41448" y="28073"/>
                    <a:pt x="37848" y="28655"/>
                    <a:pt x="34286" y="29422"/>
                  </a:cubicBezTo>
                  <a:cubicBezTo>
                    <a:pt x="12428" y="34111"/>
                    <a:pt x="0" y="63661"/>
                    <a:pt x="0" y="80547"/>
                  </a:cubicBezTo>
                  <a:cubicBezTo>
                    <a:pt x="0" y="97433"/>
                    <a:pt x="1314" y="121838"/>
                    <a:pt x="20143" y="134487"/>
                  </a:cubicBezTo>
                  <a:cubicBezTo>
                    <a:pt x="24099" y="137145"/>
                    <a:pt x="29192" y="138189"/>
                    <a:pt x="34933" y="138189"/>
                  </a:cubicBezTo>
                  <a:cubicBezTo>
                    <a:pt x="55990" y="138189"/>
                    <a:pt x="85762" y="124142"/>
                    <a:pt x="100094" y="124142"/>
                  </a:cubicBezTo>
                  <a:cubicBezTo>
                    <a:pt x="100454" y="124142"/>
                    <a:pt x="100804" y="124150"/>
                    <a:pt x="101144" y="124169"/>
                  </a:cubicBezTo>
                  <a:cubicBezTo>
                    <a:pt x="118716" y="125107"/>
                    <a:pt x="138858" y="144807"/>
                    <a:pt x="164145" y="144807"/>
                  </a:cubicBezTo>
                  <a:cubicBezTo>
                    <a:pt x="199570" y="144806"/>
                    <a:pt x="208787" y="98789"/>
                    <a:pt x="202926" y="65885"/>
                  </a:cubicBezTo>
                  <a:cubicBezTo>
                    <a:pt x="200074" y="49872"/>
                    <a:pt x="192226" y="37294"/>
                    <a:pt x="182144" y="25669"/>
                  </a:cubicBezTo>
                  <a:cubicBezTo>
                    <a:pt x="180993" y="24341"/>
                    <a:pt x="179852" y="23076"/>
                    <a:pt x="178721" y="21874"/>
                  </a:cubicBezTo>
                  <a:lnTo>
                    <a:pt x="148778" y="21874"/>
                  </a:lnTo>
                  <a:cubicBezTo>
                    <a:pt x="148554" y="22468"/>
                    <a:pt x="147986" y="22893"/>
                    <a:pt x="147314" y="22893"/>
                  </a:cubicBezTo>
                  <a:cubicBezTo>
                    <a:pt x="147313" y="22893"/>
                    <a:pt x="147313" y="22893"/>
                    <a:pt x="147312" y="22893"/>
                  </a:cubicBezTo>
                  <a:cubicBezTo>
                    <a:pt x="146447" y="22893"/>
                    <a:pt x="145746" y="22190"/>
                    <a:pt x="145747" y="21326"/>
                  </a:cubicBezTo>
                  <a:cubicBezTo>
                    <a:pt x="145747" y="20512"/>
                    <a:pt x="146369" y="19852"/>
                    <a:pt x="147161" y="19773"/>
                  </a:cubicBezTo>
                  <a:lnTo>
                    <a:pt x="147161" y="12882"/>
                  </a:lnTo>
                  <a:lnTo>
                    <a:pt x="129767" y="12882"/>
                  </a:lnTo>
                  <a:lnTo>
                    <a:pt x="129767" y="21874"/>
                  </a:lnTo>
                  <a:lnTo>
                    <a:pt x="109249" y="21874"/>
                  </a:lnTo>
                  <a:lnTo>
                    <a:pt x="109249" y="38214"/>
                  </a:lnTo>
                  <a:lnTo>
                    <a:pt x="108659" y="38214"/>
                  </a:lnTo>
                  <a:lnTo>
                    <a:pt x="108659" y="21285"/>
                  </a:lnTo>
                  <a:lnTo>
                    <a:pt x="129178" y="21285"/>
                  </a:lnTo>
                  <a:lnTo>
                    <a:pt x="129178" y="12293"/>
                  </a:lnTo>
                  <a:lnTo>
                    <a:pt x="161653" y="12293"/>
                  </a:lnTo>
                  <a:cubicBezTo>
                    <a:pt x="161795" y="11549"/>
                    <a:pt x="162447" y="11021"/>
                    <a:pt x="163191" y="11021"/>
                  </a:cubicBezTo>
                  <a:cubicBezTo>
                    <a:pt x="163240" y="11021"/>
                    <a:pt x="163291" y="11023"/>
                    <a:pt x="163341" y="11028"/>
                  </a:cubicBezTo>
                  <a:cubicBezTo>
                    <a:pt x="164145" y="11104"/>
                    <a:pt x="164759" y="11779"/>
                    <a:pt x="164759" y="12588"/>
                  </a:cubicBezTo>
                  <a:cubicBezTo>
                    <a:pt x="164759" y="13397"/>
                    <a:pt x="164145" y="14072"/>
                    <a:pt x="163341" y="14149"/>
                  </a:cubicBezTo>
                  <a:cubicBezTo>
                    <a:pt x="163291" y="14154"/>
                    <a:pt x="163242" y="14156"/>
                    <a:pt x="163193" y="14156"/>
                  </a:cubicBezTo>
                  <a:cubicBezTo>
                    <a:pt x="162448" y="14156"/>
                    <a:pt x="161795" y="13627"/>
                    <a:pt x="161653" y="12882"/>
                  </a:cubicBezTo>
                  <a:lnTo>
                    <a:pt x="147750" y="12882"/>
                  </a:lnTo>
                  <a:lnTo>
                    <a:pt x="147750" y="19828"/>
                  </a:lnTo>
                  <a:cubicBezTo>
                    <a:pt x="148403" y="20016"/>
                    <a:pt x="148859" y="20605"/>
                    <a:pt x="148878" y="21285"/>
                  </a:cubicBezTo>
                  <a:lnTo>
                    <a:pt x="178162" y="21285"/>
                  </a:lnTo>
                  <a:cubicBezTo>
                    <a:pt x="162316" y="4644"/>
                    <a:pt x="148608" y="1"/>
                    <a:pt x="136905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3136;p64">
              <a:extLst>
                <a:ext uri="{FF2B5EF4-FFF2-40B4-BE49-F238E27FC236}">
                  <a16:creationId xmlns:a16="http://schemas.microsoft.com/office/drawing/2014/main" id="{E6E46BA2-E9CA-4170-8807-7B8028B8285F}"/>
                </a:ext>
              </a:extLst>
            </p:cNvPr>
            <p:cNvSpPr/>
            <p:nvPr/>
          </p:nvSpPr>
          <p:spPr>
            <a:xfrm>
              <a:off x="2451375" y="1351625"/>
              <a:ext cx="469250" cy="37725"/>
            </a:xfrm>
            <a:custGeom>
              <a:avLst/>
              <a:gdLst/>
              <a:ahLst/>
              <a:cxnLst/>
              <a:rect l="l" t="t" r="r" b="b"/>
              <a:pathLst>
                <a:path w="18770" h="1509" extrusionOk="0">
                  <a:moveTo>
                    <a:pt x="18770" y="1"/>
                  </a:moveTo>
                  <a:cubicBezTo>
                    <a:pt x="12824" y="577"/>
                    <a:pt x="6970" y="485"/>
                    <a:pt x="0" y="1077"/>
                  </a:cubicBezTo>
                  <a:cubicBezTo>
                    <a:pt x="74" y="1212"/>
                    <a:pt x="127" y="1357"/>
                    <a:pt x="156" y="1508"/>
                  </a:cubicBezTo>
                  <a:lnTo>
                    <a:pt x="18770" y="1508"/>
                  </a:lnTo>
                  <a:lnTo>
                    <a:pt x="187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3137;p64">
              <a:extLst>
                <a:ext uri="{FF2B5EF4-FFF2-40B4-BE49-F238E27FC236}">
                  <a16:creationId xmlns:a16="http://schemas.microsoft.com/office/drawing/2014/main" id="{0BFAFC0C-F728-4F19-9061-04A05AC415BD}"/>
                </a:ext>
              </a:extLst>
            </p:cNvPr>
            <p:cNvSpPr/>
            <p:nvPr/>
          </p:nvSpPr>
          <p:spPr>
            <a:xfrm>
              <a:off x="3739775" y="587475"/>
              <a:ext cx="435225" cy="424425"/>
            </a:xfrm>
            <a:custGeom>
              <a:avLst/>
              <a:gdLst/>
              <a:ahLst/>
              <a:cxnLst/>
              <a:rect l="l" t="t" r="r" b="b"/>
              <a:pathLst>
                <a:path w="17409" h="16977" extrusionOk="0">
                  <a:moveTo>
                    <a:pt x="8704" y="2482"/>
                  </a:moveTo>
                  <a:cubicBezTo>
                    <a:pt x="12135" y="2482"/>
                    <a:pt x="14927" y="5273"/>
                    <a:pt x="14927" y="8705"/>
                  </a:cubicBezTo>
                  <a:lnTo>
                    <a:pt x="14927" y="14496"/>
                  </a:lnTo>
                  <a:lnTo>
                    <a:pt x="2481" y="14496"/>
                  </a:lnTo>
                  <a:lnTo>
                    <a:pt x="2481" y="8705"/>
                  </a:lnTo>
                  <a:cubicBezTo>
                    <a:pt x="2481" y="5274"/>
                    <a:pt x="5273" y="2482"/>
                    <a:pt x="8704" y="2482"/>
                  </a:cubicBezTo>
                  <a:close/>
                  <a:moveTo>
                    <a:pt x="8704" y="0"/>
                  </a:moveTo>
                  <a:cubicBezTo>
                    <a:pt x="3905" y="0"/>
                    <a:pt x="1" y="3905"/>
                    <a:pt x="1" y="8705"/>
                  </a:cubicBezTo>
                  <a:lnTo>
                    <a:pt x="1" y="15736"/>
                  </a:lnTo>
                  <a:cubicBezTo>
                    <a:pt x="1" y="16420"/>
                    <a:pt x="556" y="16976"/>
                    <a:pt x="1241" y="16976"/>
                  </a:cubicBezTo>
                  <a:lnTo>
                    <a:pt x="16167" y="16976"/>
                  </a:lnTo>
                  <a:cubicBezTo>
                    <a:pt x="16852" y="16976"/>
                    <a:pt x="17407" y="16421"/>
                    <a:pt x="17408" y="15736"/>
                  </a:cubicBezTo>
                  <a:lnTo>
                    <a:pt x="17408" y="8705"/>
                  </a:lnTo>
                  <a:cubicBezTo>
                    <a:pt x="17408" y="3905"/>
                    <a:pt x="13504" y="0"/>
                    <a:pt x="87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3138;p64">
              <a:extLst>
                <a:ext uri="{FF2B5EF4-FFF2-40B4-BE49-F238E27FC236}">
                  <a16:creationId xmlns:a16="http://schemas.microsoft.com/office/drawing/2014/main" id="{92F0B2FA-23B3-4109-AE96-EDB9314CCAA2}"/>
                </a:ext>
              </a:extLst>
            </p:cNvPr>
            <p:cNvSpPr/>
            <p:nvPr/>
          </p:nvSpPr>
          <p:spPr>
            <a:xfrm>
              <a:off x="3732400" y="580100"/>
              <a:ext cx="449950" cy="439125"/>
            </a:xfrm>
            <a:custGeom>
              <a:avLst/>
              <a:gdLst/>
              <a:ahLst/>
              <a:cxnLst/>
              <a:rect l="l" t="t" r="r" b="b"/>
              <a:pathLst>
                <a:path w="17998" h="17565" extrusionOk="0">
                  <a:moveTo>
                    <a:pt x="8998" y="3070"/>
                  </a:moveTo>
                  <a:cubicBezTo>
                    <a:pt x="12268" y="3070"/>
                    <a:pt x="14927" y="5730"/>
                    <a:pt x="14927" y="8999"/>
                  </a:cubicBezTo>
                  <a:lnTo>
                    <a:pt x="14927" y="14496"/>
                  </a:lnTo>
                  <a:lnTo>
                    <a:pt x="3070" y="14496"/>
                  </a:lnTo>
                  <a:lnTo>
                    <a:pt x="3070" y="8999"/>
                  </a:lnTo>
                  <a:cubicBezTo>
                    <a:pt x="3070" y="5729"/>
                    <a:pt x="5728" y="3070"/>
                    <a:pt x="8998" y="3070"/>
                  </a:cubicBezTo>
                  <a:close/>
                  <a:moveTo>
                    <a:pt x="8999" y="2482"/>
                  </a:moveTo>
                  <a:cubicBezTo>
                    <a:pt x="5406" y="2482"/>
                    <a:pt x="2482" y="5405"/>
                    <a:pt x="2482" y="9000"/>
                  </a:cubicBezTo>
                  <a:lnTo>
                    <a:pt x="2482" y="14791"/>
                  </a:lnTo>
                  <a:cubicBezTo>
                    <a:pt x="2482" y="14953"/>
                    <a:pt x="2614" y="15085"/>
                    <a:pt x="2777" y="15085"/>
                  </a:cubicBezTo>
                  <a:lnTo>
                    <a:pt x="15223" y="15085"/>
                  </a:lnTo>
                  <a:cubicBezTo>
                    <a:pt x="15385" y="15085"/>
                    <a:pt x="15517" y="14953"/>
                    <a:pt x="15517" y="14791"/>
                  </a:cubicBezTo>
                  <a:lnTo>
                    <a:pt x="15517" y="9000"/>
                  </a:lnTo>
                  <a:cubicBezTo>
                    <a:pt x="15517" y="5405"/>
                    <a:pt x="12592" y="2482"/>
                    <a:pt x="8999" y="2482"/>
                  </a:cubicBezTo>
                  <a:close/>
                  <a:moveTo>
                    <a:pt x="8999" y="590"/>
                  </a:moveTo>
                  <a:cubicBezTo>
                    <a:pt x="13636" y="590"/>
                    <a:pt x="17408" y="4362"/>
                    <a:pt x="17407" y="9000"/>
                  </a:cubicBezTo>
                  <a:lnTo>
                    <a:pt x="17407" y="16031"/>
                  </a:lnTo>
                  <a:cubicBezTo>
                    <a:pt x="17406" y="16553"/>
                    <a:pt x="16984" y="16976"/>
                    <a:pt x="16462" y="16977"/>
                  </a:cubicBezTo>
                  <a:lnTo>
                    <a:pt x="1535" y="16977"/>
                  </a:lnTo>
                  <a:cubicBezTo>
                    <a:pt x="1013" y="16976"/>
                    <a:pt x="590" y="16553"/>
                    <a:pt x="590" y="16031"/>
                  </a:cubicBezTo>
                  <a:lnTo>
                    <a:pt x="590" y="9000"/>
                  </a:lnTo>
                  <a:cubicBezTo>
                    <a:pt x="590" y="4362"/>
                    <a:pt x="4362" y="590"/>
                    <a:pt x="8999" y="590"/>
                  </a:cubicBezTo>
                  <a:close/>
                  <a:moveTo>
                    <a:pt x="8999" y="0"/>
                  </a:moveTo>
                  <a:cubicBezTo>
                    <a:pt x="4037" y="0"/>
                    <a:pt x="1" y="4038"/>
                    <a:pt x="1" y="9000"/>
                  </a:cubicBezTo>
                  <a:lnTo>
                    <a:pt x="1" y="16030"/>
                  </a:lnTo>
                  <a:cubicBezTo>
                    <a:pt x="2" y="16877"/>
                    <a:pt x="688" y="17564"/>
                    <a:pt x="1536" y="17565"/>
                  </a:cubicBezTo>
                  <a:lnTo>
                    <a:pt x="16462" y="17565"/>
                  </a:lnTo>
                  <a:cubicBezTo>
                    <a:pt x="17310" y="17565"/>
                    <a:pt x="17996" y="16878"/>
                    <a:pt x="17997" y="16031"/>
                  </a:cubicBezTo>
                  <a:lnTo>
                    <a:pt x="17997" y="9000"/>
                  </a:lnTo>
                  <a:cubicBezTo>
                    <a:pt x="17997" y="4038"/>
                    <a:pt x="13961" y="0"/>
                    <a:pt x="89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139;p64">
              <a:extLst>
                <a:ext uri="{FF2B5EF4-FFF2-40B4-BE49-F238E27FC236}">
                  <a16:creationId xmlns:a16="http://schemas.microsoft.com/office/drawing/2014/main" id="{27EA6AF8-60FD-455E-82B9-B2414050EC2E}"/>
                </a:ext>
              </a:extLst>
            </p:cNvPr>
            <p:cNvSpPr/>
            <p:nvPr/>
          </p:nvSpPr>
          <p:spPr>
            <a:xfrm>
              <a:off x="3716725" y="927125"/>
              <a:ext cx="475125" cy="401500"/>
            </a:xfrm>
            <a:custGeom>
              <a:avLst/>
              <a:gdLst/>
              <a:ahLst/>
              <a:cxnLst/>
              <a:rect l="l" t="t" r="r" b="b"/>
              <a:pathLst>
                <a:path w="19005" h="16060" extrusionOk="0">
                  <a:moveTo>
                    <a:pt x="1" y="1"/>
                  </a:moveTo>
                  <a:lnTo>
                    <a:pt x="1" y="16060"/>
                  </a:lnTo>
                  <a:lnTo>
                    <a:pt x="19005" y="16060"/>
                  </a:lnTo>
                  <a:lnTo>
                    <a:pt x="190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140;p64">
              <a:extLst>
                <a:ext uri="{FF2B5EF4-FFF2-40B4-BE49-F238E27FC236}">
                  <a16:creationId xmlns:a16="http://schemas.microsoft.com/office/drawing/2014/main" id="{1734CE9E-FD05-4196-BF18-5B063E71DE45}"/>
                </a:ext>
              </a:extLst>
            </p:cNvPr>
            <p:cNvSpPr/>
            <p:nvPr/>
          </p:nvSpPr>
          <p:spPr>
            <a:xfrm>
              <a:off x="3709350" y="919775"/>
              <a:ext cx="489875" cy="416200"/>
            </a:xfrm>
            <a:custGeom>
              <a:avLst/>
              <a:gdLst/>
              <a:ahLst/>
              <a:cxnLst/>
              <a:rect l="l" t="t" r="r" b="b"/>
              <a:pathLst>
                <a:path w="19595" h="16648" extrusionOk="0">
                  <a:moveTo>
                    <a:pt x="19005" y="590"/>
                  </a:moveTo>
                  <a:lnTo>
                    <a:pt x="19005" y="16059"/>
                  </a:lnTo>
                  <a:lnTo>
                    <a:pt x="589" y="16059"/>
                  </a:lnTo>
                  <a:lnTo>
                    <a:pt x="589" y="590"/>
                  </a:lnTo>
                  <a:close/>
                  <a:moveTo>
                    <a:pt x="296" y="1"/>
                  </a:moveTo>
                  <a:cubicBezTo>
                    <a:pt x="132" y="1"/>
                    <a:pt x="1" y="132"/>
                    <a:pt x="1" y="295"/>
                  </a:cubicBezTo>
                  <a:lnTo>
                    <a:pt x="1" y="16352"/>
                  </a:lnTo>
                  <a:cubicBezTo>
                    <a:pt x="1" y="16516"/>
                    <a:pt x="132" y="16647"/>
                    <a:pt x="296" y="16647"/>
                  </a:cubicBezTo>
                  <a:lnTo>
                    <a:pt x="19300" y="16647"/>
                  </a:lnTo>
                  <a:cubicBezTo>
                    <a:pt x="19462" y="16647"/>
                    <a:pt x="19595" y="16516"/>
                    <a:pt x="19594" y="16352"/>
                  </a:cubicBezTo>
                  <a:lnTo>
                    <a:pt x="19594" y="295"/>
                  </a:lnTo>
                  <a:cubicBezTo>
                    <a:pt x="19595" y="132"/>
                    <a:pt x="19462" y="1"/>
                    <a:pt x="193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141;p64">
              <a:extLst>
                <a:ext uri="{FF2B5EF4-FFF2-40B4-BE49-F238E27FC236}">
                  <a16:creationId xmlns:a16="http://schemas.microsoft.com/office/drawing/2014/main" id="{04E3D234-3F27-4024-9F00-7C43671963D1}"/>
                </a:ext>
              </a:extLst>
            </p:cNvPr>
            <p:cNvSpPr/>
            <p:nvPr/>
          </p:nvSpPr>
          <p:spPr>
            <a:xfrm>
              <a:off x="3899800" y="1042075"/>
              <a:ext cx="103925" cy="188500"/>
            </a:xfrm>
            <a:custGeom>
              <a:avLst/>
              <a:gdLst/>
              <a:ahLst/>
              <a:cxnLst/>
              <a:rect l="l" t="t" r="r" b="b"/>
              <a:pathLst>
                <a:path w="4157" h="7540" extrusionOk="0">
                  <a:moveTo>
                    <a:pt x="2086" y="1"/>
                  </a:moveTo>
                  <a:cubicBezTo>
                    <a:pt x="1719" y="1"/>
                    <a:pt x="1352" y="98"/>
                    <a:pt x="1026" y="293"/>
                  </a:cubicBezTo>
                  <a:cubicBezTo>
                    <a:pt x="385" y="675"/>
                    <a:pt x="0" y="1371"/>
                    <a:pt x="17" y="2116"/>
                  </a:cubicBezTo>
                  <a:cubicBezTo>
                    <a:pt x="33" y="2860"/>
                    <a:pt x="449" y="3539"/>
                    <a:pt x="1105" y="3892"/>
                  </a:cubicBezTo>
                  <a:lnTo>
                    <a:pt x="757" y="7539"/>
                  </a:lnTo>
                  <a:lnTo>
                    <a:pt x="3417" y="7539"/>
                  </a:lnTo>
                  <a:lnTo>
                    <a:pt x="3070" y="3892"/>
                  </a:lnTo>
                  <a:cubicBezTo>
                    <a:pt x="3738" y="3531"/>
                    <a:pt x="4156" y="2832"/>
                    <a:pt x="4156" y="2072"/>
                  </a:cubicBezTo>
                  <a:cubicBezTo>
                    <a:pt x="4156" y="1326"/>
                    <a:pt x="3756" y="639"/>
                    <a:pt x="3108" y="271"/>
                  </a:cubicBezTo>
                  <a:cubicBezTo>
                    <a:pt x="2791" y="91"/>
                    <a:pt x="2438" y="1"/>
                    <a:pt x="20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142;p64">
              <a:extLst>
                <a:ext uri="{FF2B5EF4-FFF2-40B4-BE49-F238E27FC236}">
                  <a16:creationId xmlns:a16="http://schemas.microsoft.com/office/drawing/2014/main" id="{FEB1A57A-ACE8-480F-9CC0-39A27A882300}"/>
                </a:ext>
              </a:extLst>
            </p:cNvPr>
            <p:cNvSpPr/>
            <p:nvPr/>
          </p:nvSpPr>
          <p:spPr>
            <a:xfrm>
              <a:off x="3892850" y="1034750"/>
              <a:ext cx="118250" cy="203200"/>
            </a:xfrm>
            <a:custGeom>
              <a:avLst/>
              <a:gdLst/>
              <a:ahLst/>
              <a:cxnLst/>
              <a:rect l="l" t="t" r="r" b="b"/>
              <a:pathLst>
                <a:path w="4730" h="8128" extrusionOk="0">
                  <a:moveTo>
                    <a:pt x="2364" y="589"/>
                  </a:moveTo>
                  <a:cubicBezTo>
                    <a:pt x="3343" y="589"/>
                    <a:pt x="4139" y="1386"/>
                    <a:pt x="4139" y="2364"/>
                  </a:cubicBezTo>
                  <a:cubicBezTo>
                    <a:pt x="4139" y="3016"/>
                    <a:pt x="3782" y="3617"/>
                    <a:pt x="3207" y="3926"/>
                  </a:cubicBezTo>
                  <a:lnTo>
                    <a:pt x="3035" y="4019"/>
                  </a:lnTo>
                  <a:lnTo>
                    <a:pt x="3371" y="7537"/>
                  </a:lnTo>
                  <a:lnTo>
                    <a:pt x="1358" y="7537"/>
                  </a:lnTo>
                  <a:lnTo>
                    <a:pt x="1694" y="4019"/>
                  </a:lnTo>
                  <a:lnTo>
                    <a:pt x="1522" y="3926"/>
                  </a:lnTo>
                  <a:cubicBezTo>
                    <a:pt x="947" y="3617"/>
                    <a:pt x="590" y="3016"/>
                    <a:pt x="590" y="2364"/>
                  </a:cubicBezTo>
                  <a:cubicBezTo>
                    <a:pt x="590" y="1386"/>
                    <a:pt x="1386" y="589"/>
                    <a:pt x="2364" y="589"/>
                  </a:cubicBezTo>
                  <a:close/>
                  <a:moveTo>
                    <a:pt x="2365" y="1"/>
                  </a:moveTo>
                  <a:cubicBezTo>
                    <a:pt x="1061" y="1"/>
                    <a:pt x="1" y="1061"/>
                    <a:pt x="1" y="2365"/>
                  </a:cubicBezTo>
                  <a:cubicBezTo>
                    <a:pt x="1" y="3162"/>
                    <a:pt x="403" y="3907"/>
                    <a:pt x="1072" y="4343"/>
                  </a:cubicBezTo>
                  <a:lnTo>
                    <a:pt x="711" y="8127"/>
                  </a:lnTo>
                  <a:lnTo>
                    <a:pt x="4019" y="8127"/>
                  </a:lnTo>
                  <a:lnTo>
                    <a:pt x="3658" y="4343"/>
                  </a:lnTo>
                  <a:cubicBezTo>
                    <a:pt x="4326" y="3907"/>
                    <a:pt x="4729" y="3162"/>
                    <a:pt x="4728" y="2365"/>
                  </a:cubicBezTo>
                  <a:cubicBezTo>
                    <a:pt x="4728" y="1061"/>
                    <a:pt x="3668" y="1"/>
                    <a:pt x="2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143;p64">
              <a:extLst>
                <a:ext uri="{FF2B5EF4-FFF2-40B4-BE49-F238E27FC236}">
                  <a16:creationId xmlns:a16="http://schemas.microsoft.com/office/drawing/2014/main" id="{1644160C-C1C1-44CA-A715-0AF8F80C3C07}"/>
                </a:ext>
              </a:extLst>
            </p:cNvPr>
            <p:cNvSpPr/>
            <p:nvPr/>
          </p:nvSpPr>
          <p:spPr>
            <a:xfrm>
              <a:off x="5477025" y="2569425"/>
              <a:ext cx="435225" cy="424400"/>
            </a:xfrm>
            <a:custGeom>
              <a:avLst/>
              <a:gdLst/>
              <a:ahLst/>
              <a:cxnLst/>
              <a:rect l="l" t="t" r="r" b="b"/>
              <a:pathLst>
                <a:path w="17409" h="16976" extrusionOk="0">
                  <a:moveTo>
                    <a:pt x="8705" y="2481"/>
                  </a:moveTo>
                  <a:cubicBezTo>
                    <a:pt x="12136" y="2481"/>
                    <a:pt x="14928" y="5273"/>
                    <a:pt x="14928" y="8704"/>
                  </a:cubicBezTo>
                  <a:lnTo>
                    <a:pt x="14928" y="14495"/>
                  </a:lnTo>
                  <a:lnTo>
                    <a:pt x="2482" y="14495"/>
                  </a:lnTo>
                  <a:lnTo>
                    <a:pt x="2482" y="8704"/>
                  </a:lnTo>
                  <a:cubicBezTo>
                    <a:pt x="2482" y="5273"/>
                    <a:pt x="5273" y="2481"/>
                    <a:pt x="8705" y="2481"/>
                  </a:cubicBezTo>
                  <a:close/>
                  <a:moveTo>
                    <a:pt x="8705" y="0"/>
                  </a:moveTo>
                  <a:cubicBezTo>
                    <a:pt x="3906" y="0"/>
                    <a:pt x="1" y="3904"/>
                    <a:pt x="1" y="8704"/>
                  </a:cubicBezTo>
                  <a:lnTo>
                    <a:pt x="1" y="15735"/>
                  </a:lnTo>
                  <a:cubicBezTo>
                    <a:pt x="1" y="16420"/>
                    <a:pt x="557" y="16975"/>
                    <a:pt x="1242" y="16975"/>
                  </a:cubicBezTo>
                  <a:lnTo>
                    <a:pt x="16168" y="16975"/>
                  </a:lnTo>
                  <a:cubicBezTo>
                    <a:pt x="16854" y="16975"/>
                    <a:pt x="17409" y="16420"/>
                    <a:pt x="17409" y="15735"/>
                  </a:cubicBezTo>
                  <a:lnTo>
                    <a:pt x="17409" y="8704"/>
                  </a:lnTo>
                  <a:cubicBezTo>
                    <a:pt x="17409" y="3905"/>
                    <a:pt x="13505" y="0"/>
                    <a:pt x="8705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144;p64">
              <a:extLst>
                <a:ext uri="{FF2B5EF4-FFF2-40B4-BE49-F238E27FC236}">
                  <a16:creationId xmlns:a16="http://schemas.microsoft.com/office/drawing/2014/main" id="{CD33DF87-D8AA-4879-A5BD-A22061B2BECE}"/>
                </a:ext>
              </a:extLst>
            </p:cNvPr>
            <p:cNvSpPr/>
            <p:nvPr/>
          </p:nvSpPr>
          <p:spPr>
            <a:xfrm>
              <a:off x="5469700" y="2562050"/>
              <a:ext cx="449925" cy="439125"/>
            </a:xfrm>
            <a:custGeom>
              <a:avLst/>
              <a:gdLst/>
              <a:ahLst/>
              <a:cxnLst/>
              <a:rect l="l" t="t" r="r" b="b"/>
              <a:pathLst>
                <a:path w="17997" h="17565" extrusionOk="0">
                  <a:moveTo>
                    <a:pt x="8998" y="3069"/>
                  </a:moveTo>
                  <a:cubicBezTo>
                    <a:pt x="12267" y="3069"/>
                    <a:pt x="14926" y="5729"/>
                    <a:pt x="14926" y="8999"/>
                  </a:cubicBezTo>
                  <a:lnTo>
                    <a:pt x="14926" y="14495"/>
                  </a:lnTo>
                  <a:lnTo>
                    <a:pt x="3069" y="14495"/>
                  </a:lnTo>
                  <a:lnTo>
                    <a:pt x="3069" y="8999"/>
                  </a:lnTo>
                  <a:cubicBezTo>
                    <a:pt x="3069" y="5729"/>
                    <a:pt x="5728" y="3069"/>
                    <a:pt x="8998" y="3069"/>
                  </a:cubicBezTo>
                  <a:close/>
                  <a:moveTo>
                    <a:pt x="8998" y="2481"/>
                  </a:moveTo>
                  <a:cubicBezTo>
                    <a:pt x="5405" y="2481"/>
                    <a:pt x="2480" y="5405"/>
                    <a:pt x="2480" y="8999"/>
                  </a:cubicBezTo>
                  <a:lnTo>
                    <a:pt x="2480" y="14790"/>
                  </a:lnTo>
                  <a:cubicBezTo>
                    <a:pt x="2480" y="14952"/>
                    <a:pt x="2613" y="15085"/>
                    <a:pt x="2775" y="15085"/>
                  </a:cubicBezTo>
                  <a:lnTo>
                    <a:pt x="15221" y="15085"/>
                  </a:lnTo>
                  <a:cubicBezTo>
                    <a:pt x="15383" y="15085"/>
                    <a:pt x="15516" y="14952"/>
                    <a:pt x="15516" y="14790"/>
                  </a:cubicBezTo>
                  <a:lnTo>
                    <a:pt x="15516" y="8999"/>
                  </a:lnTo>
                  <a:cubicBezTo>
                    <a:pt x="15516" y="5405"/>
                    <a:pt x="12592" y="2481"/>
                    <a:pt x="8998" y="2481"/>
                  </a:cubicBezTo>
                  <a:close/>
                  <a:moveTo>
                    <a:pt x="8998" y="589"/>
                  </a:moveTo>
                  <a:cubicBezTo>
                    <a:pt x="13634" y="589"/>
                    <a:pt x="17408" y="4361"/>
                    <a:pt x="17407" y="8999"/>
                  </a:cubicBezTo>
                  <a:lnTo>
                    <a:pt x="17407" y="16030"/>
                  </a:lnTo>
                  <a:cubicBezTo>
                    <a:pt x="17407" y="16552"/>
                    <a:pt x="16983" y="16975"/>
                    <a:pt x="16461" y="16975"/>
                  </a:cubicBezTo>
                  <a:lnTo>
                    <a:pt x="1534" y="16975"/>
                  </a:lnTo>
                  <a:cubicBezTo>
                    <a:pt x="1012" y="16974"/>
                    <a:pt x="589" y="16552"/>
                    <a:pt x="589" y="16030"/>
                  </a:cubicBezTo>
                  <a:lnTo>
                    <a:pt x="589" y="8999"/>
                  </a:lnTo>
                  <a:cubicBezTo>
                    <a:pt x="589" y="4361"/>
                    <a:pt x="4361" y="589"/>
                    <a:pt x="8998" y="589"/>
                  </a:cubicBezTo>
                  <a:close/>
                  <a:moveTo>
                    <a:pt x="8998" y="1"/>
                  </a:moveTo>
                  <a:cubicBezTo>
                    <a:pt x="4036" y="1"/>
                    <a:pt x="0" y="4037"/>
                    <a:pt x="0" y="8999"/>
                  </a:cubicBezTo>
                  <a:lnTo>
                    <a:pt x="0" y="16030"/>
                  </a:lnTo>
                  <a:cubicBezTo>
                    <a:pt x="1" y="16877"/>
                    <a:pt x="688" y="17564"/>
                    <a:pt x="1535" y="17565"/>
                  </a:cubicBezTo>
                  <a:lnTo>
                    <a:pt x="16461" y="17565"/>
                  </a:lnTo>
                  <a:cubicBezTo>
                    <a:pt x="17309" y="17564"/>
                    <a:pt x="17996" y="16877"/>
                    <a:pt x="17996" y="16030"/>
                  </a:cubicBezTo>
                  <a:lnTo>
                    <a:pt x="17996" y="8999"/>
                  </a:lnTo>
                  <a:cubicBezTo>
                    <a:pt x="17996" y="4037"/>
                    <a:pt x="13960" y="1"/>
                    <a:pt x="89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145;p64">
              <a:extLst>
                <a:ext uri="{FF2B5EF4-FFF2-40B4-BE49-F238E27FC236}">
                  <a16:creationId xmlns:a16="http://schemas.microsoft.com/office/drawing/2014/main" id="{AD8FAF85-FD37-44DD-B953-04F84046EF28}"/>
                </a:ext>
              </a:extLst>
            </p:cNvPr>
            <p:cNvSpPr/>
            <p:nvPr/>
          </p:nvSpPr>
          <p:spPr>
            <a:xfrm>
              <a:off x="5453975" y="2909075"/>
              <a:ext cx="475150" cy="401475"/>
            </a:xfrm>
            <a:custGeom>
              <a:avLst/>
              <a:gdLst/>
              <a:ahLst/>
              <a:cxnLst/>
              <a:rect l="l" t="t" r="r" b="b"/>
              <a:pathLst>
                <a:path w="19006" h="16059" extrusionOk="0">
                  <a:moveTo>
                    <a:pt x="1" y="1"/>
                  </a:moveTo>
                  <a:lnTo>
                    <a:pt x="1" y="16059"/>
                  </a:lnTo>
                  <a:lnTo>
                    <a:pt x="19006" y="16059"/>
                  </a:lnTo>
                  <a:lnTo>
                    <a:pt x="1900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146;p64">
              <a:extLst>
                <a:ext uri="{FF2B5EF4-FFF2-40B4-BE49-F238E27FC236}">
                  <a16:creationId xmlns:a16="http://schemas.microsoft.com/office/drawing/2014/main" id="{CB3658EB-2E76-4F6E-989B-943BF92ADD11}"/>
                </a:ext>
              </a:extLst>
            </p:cNvPr>
            <p:cNvSpPr/>
            <p:nvPr/>
          </p:nvSpPr>
          <p:spPr>
            <a:xfrm>
              <a:off x="5446600" y="2901700"/>
              <a:ext cx="489875" cy="416225"/>
            </a:xfrm>
            <a:custGeom>
              <a:avLst/>
              <a:gdLst/>
              <a:ahLst/>
              <a:cxnLst/>
              <a:rect l="l" t="t" r="r" b="b"/>
              <a:pathLst>
                <a:path w="19595" h="16649" extrusionOk="0">
                  <a:moveTo>
                    <a:pt x="19006" y="590"/>
                  </a:moveTo>
                  <a:lnTo>
                    <a:pt x="19006" y="16059"/>
                  </a:lnTo>
                  <a:lnTo>
                    <a:pt x="590" y="16059"/>
                  </a:lnTo>
                  <a:lnTo>
                    <a:pt x="591" y="590"/>
                  </a:lnTo>
                  <a:close/>
                  <a:moveTo>
                    <a:pt x="296" y="1"/>
                  </a:moveTo>
                  <a:cubicBezTo>
                    <a:pt x="133" y="1"/>
                    <a:pt x="1" y="132"/>
                    <a:pt x="2" y="296"/>
                  </a:cubicBezTo>
                  <a:lnTo>
                    <a:pt x="2" y="16354"/>
                  </a:lnTo>
                  <a:cubicBezTo>
                    <a:pt x="2" y="16516"/>
                    <a:pt x="133" y="16649"/>
                    <a:pt x="296" y="16649"/>
                  </a:cubicBezTo>
                  <a:lnTo>
                    <a:pt x="19301" y="16649"/>
                  </a:lnTo>
                  <a:cubicBezTo>
                    <a:pt x="19463" y="16649"/>
                    <a:pt x="19595" y="16516"/>
                    <a:pt x="19595" y="16354"/>
                  </a:cubicBezTo>
                  <a:lnTo>
                    <a:pt x="19595" y="296"/>
                  </a:lnTo>
                  <a:cubicBezTo>
                    <a:pt x="19595" y="132"/>
                    <a:pt x="19463" y="1"/>
                    <a:pt x="193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147;p64">
              <a:extLst>
                <a:ext uri="{FF2B5EF4-FFF2-40B4-BE49-F238E27FC236}">
                  <a16:creationId xmlns:a16="http://schemas.microsoft.com/office/drawing/2014/main" id="{2A643004-D470-41D0-829C-1A1BC3989436}"/>
                </a:ext>
              </a:extLst>
            </p:cNvPr>
            <p:cNvSpPr/>
            <p:nvPr/>
          </p:nvSpPr>
          <p:spPr>
            <a:xfrm>
              <a:off x="5637075" y="3024025"/>
              <a:ext cx="103925" cy="188500"/>
            </a:xfrm>
            <a:custGeom>
              <a:avLst/>
              <a:gdLst/>
              <a:ahLst/>
              <a:cxnLst/>
              <a:rect l="l" t="t" r="r" b="b"/>
              <a:pathLst>
                <a:path w="4157" h="7540" extrusionOk="0">
                  <a:moveTo>
                    <a:pt x="2085" y="0"/>
                  </a:moveTo>
                  <a:cubicBezTo>
                    <a:pt x="1718" y="0"/>
                    <a:pt x="1351" y="98"/>
                    <a:pt x="1025" y="292"/>
                  </a:cubicBezTo>
                  <a:cubicBezTo>
                    <a:pt x="385" y="675"/>
                    <a:pt x="1" y="1370"/>
                    <a:pt x="17" y="2116"/>
                  </a:cubicBezTo>
                  <a:cubicBezTo>
                    <a:pt x="33" y="2860"/>
                    <a:pt x="448" y="3539"/>
                    <a:pt x="1104" y="3892"/>
                  </a:cubicBezTo>
                  <a:lnTo>
                    <a:pt x="757" y="7539"/>
                  </a:lnTo>
                  <a:lnTo>
                    <a:pt x="3416" y="7539"/>
                  </a:lnTo>
                  <a:lnTo>
                    <a:pt x="3069" y="3892"/>
                  </a:lnTo>
                  <a:cubicBezTo>
                    <a:pt x="3739" y="3531"/>
                    <a:pt x="4155" y="2832"/>
                    <a:pt x="4155" y="2071"/>
                  </a:cubicBezTo>
                  <a:cubicBezTo>
                    <a:pt x="4156" y="1326"/>
                    <a:pt x="3756" y="639"/>
                    <a:pt x="3108" y="270"/>
                  </a:cubicBezTo>
                  <a:cubicBezTo>
                    <a:pt x="2790" y="90"/>
                    <a:pt x="2438" y="0"/>
                    <a:pt x="2085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148;p64">
              <a:extLst>
                <a:ext uri="{FF2B5EF4-FFF2-40B4-BE49-F238E27FC236}">
                  <a16:creationId xmlns:a16="http://schemas.microsoft.com/office/drawing/2014/main" id="{D619E738-94DC-4236-B27C-FBB39FF1B7B1}"/>
                </a:ext>
              </a:extLst>
            </p:cNvPr>
            <p:cNvSpPr/>
            <p:nvPr/>
          </p:nvSpPr>
          <p:spPr>
            <a:xfrm>
              <a:off x="5630150" y="3016700"/>
              <a:ext cx="118200" cy="203200"/>
            </a:xfrm>
            <a:custGeom>
              <a:avLst/>
              <a:gdLst/>
              <a:ahLst/>
              <a:cxnLst/>
              <a:rect l="l" t="t" r="r" b="b"/>
              <a:pathLst>
                <a:path w="4728" h="8128" extrusionOk="0">
                  <a:moveTo>
                    <a:pt x="2364" y="590"/>
                  </a:moveTo>
                  <a:cubicBezTo>
                    <a:pt x="3342" y="590"/>
                    <a:pt x="4138" y="1386"/>
                    <a:pt x="4138" y="2364"/>
                  </a:cubicBezTo>
                  <a:cubicBezTo>
                    <a:pt x="4138" y="3016"/>
                    <a:pt x="3781" y="3616"/>
                    <a:pt x="3206" y="3926"/>
                  </a:cubicBezTo>
                  <a:lnTo>
                    <a:pt x="3034" y="4018"/>
                  </a:lnTo>
                  <a:lnTo>
                    <a:pt x="3370" y="7537"/>
                  </a:lnTo>
                  <a:lnTo>
                    <a:pt x="1358" y="7537"/>
                  </a:lnTo>
                  <a:lnTo>
                    <a:pt x="1693" y="4018"/>
                  </a:lnTo>
                  <a:lnTo>
                    <a:pt x="1521" y="3926"/>
                  </a:lnTo>
                  <a:cubicBezTo>
                    <a:pt x="947" y="3616"/>
                    <a:pt x="589" y="3016"/>
                    <a:pt x="589" y="2364"/>
                  </a:cubicBezTo>
                  <a:cubicBezTo>
                    <a:pt x="589" y="1386"/>
                    <a:pt x="1386" y="590"/>
                    <a:pt x="2364" y="590"/>
                  </a:cubicBezTo>
                  <a:close/>
                  <a:moveTo>
                    <a:pt x="2364" y="1"/>
                  </a:moveTo>
                  <a:cubicBezTo>
                    <a:pt x="1060" y="1"/>
                    <a:pt x="0" y="1060"/>
                    <a:pt x="0" y="2364"/>
                  </a:cubicBezTo>
                  <a:cubicBezTo>
                    <a:pt x="0" y="3162"/>
                    <a:pt x="403" y="3907"/>
                    <a:pt x="1070" y="4343"/>
                  </a:cubicBezTo>
                  <a:lnTo>
                    <a:pt x="710" y="8127"/>
                  </a:lnTo>
                  <a:lnTo>
                    <a:pt x="4018" y="8127"/>
                  </a:lnTo>
                  <a:lnTo>
                    <a:pt x="3657" y="4343"/>
                  </a:lnTo>
                  <a:cubicBezTo>
                    <a:pt x="4325" y="3907"/>
                    <a:pt x="4727" y="3162"/>
                    <a:pt x="4727" y="2364"/>
                  </a:cubicBezTo>
                  <a:cubicBezTo>
                    <a:pt x="4727" y="1060"/>
                    <a:pt x="3667" y="1"/>
                    <a:pt x="23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149;p64">
              <a:extLst>
                <a:ext uri="{FF2B5EF4-FFF2-40B4-BE49-F238E27FC236}">
                  <a16:creationId xmlns:a16="http://schemas.microsoft.com/office/drawing/2014/main" id="{A22DC6BC-2F82-41E7-953B-040495370BCD}"/>
                </a:ext>
              </a:extLst>
            </p:cNvPr>
            <p:cNvSpPr/>
            <p:nvPr/>
          </p:nvSpPr>
          <p:spPr>
            <a:xfrm>
              <a:off x="1981725" y="2569425"/>
              <a:ext cx="435225" cy="424400"/>
            </a:xfrm>
            <a:custGeom>
              <a:avLst/>
              <a:gdLst/>
              <a:ahLst/>
              <a:cxnLst/>
              <a:rect l="l" t="t" r="r" b="b"/>
              <a:pathLst>
                <a:path w="17409" h="16976" extrusionOk="0">
                  <a:moveTo>
                    <a:pt x="8704" y="2481"/>
                  </a:moveTo>
                  <a:cubicBezTo>
                    <a:pt x="12135" y="2481"/>
                    <a:pt x="14927" y="5273"/>
                    <a:pt x="14927" y="8704"/>
                  </a:cubicBezTo>
                  <a:lnTo>
                    <a:pt x="14927" y="14495"/>
                  </a:lnTo>
                  <a:lnTo>
                    <a:pt x="2481" y="14495"/>
                  </a:lnTo>
                  <a:lnTo>
                    <a:pt x="2481" y="8704"/>
                  </a:lnTo>
                  <a:cubicBezTo>
                    <a:pt x="2481" y="5273"/>
                    <a:pt x="5273" y="2481"/>
                    <a:pt x="8704" y="2481"/>
                  </a:cubicBezTo>
                  <a:close/>
                  <a:moveTo>
                    <a:pt x="8704" y="0"/>
                  </a:moveTo>
                  <a:cubicBezTo>
                    <a:pt x="3905" y="0"/>
                    <a:pt x="0" y="3904"/>
                    <a:pt x="0" y="8704"/>
                  </a:cubicBezTo>
                  <a:lnTo>
                    <a:pt x="0" y="15735"/>
                  </a:lnTo>
                  <a:cubicBezTo>
                    <a:pt x="0" y="16420"/>
                    <a:pt x="555" y="16975"/>
                    <a:pt x="1241" y="16975"/>
                  </a:cubicBezTo>
                  <a:lnTo>
                    <a:pt x="16168" y="16975"/>
                  </a:lnTo>
                  <a:cubicBezTo>
                    <a:pt x="16852" y="16975"/>
                    <a:pt x="17408" y="16420"/>
                    <a:pt x="17408" y="15735"/>
                  </a:cubicBezTo>
                  <a:lnTo>
                    <a:pt x="17408" y="8704"/>
                  </a:lnTo>
                  <a:cubicBezTo>
                    <a:pt x="17408" y="3905"/>
                    <a:pt x="13503" y="0"/>
                    <a:pt x="8704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150;p64">
              <a:extLst>
                <a:ext uri="{FF2B5EF4-FFF2-40B4-BE49-F238E27FC236}">
                  <a16:creationId xmlns:a16="http://schemas.microsoft.com/office/drawing/2014/main" id="{3415ECBD-4037-4E8F-99A1-DB1FCEAA8BAA}"/>
                </a:ext>
              </a:extLst>
            </p:cNvPr>
            <p:cNvSpPr/>
            <p:nvPr/>
          </p:nvSpPr>
          <p:spPr>
            <a:xfrm>
              <a:off x="1974350" y="2562050"/>
              <a:ext cx="449975" cy="439125"/>
            </a:xfrm>
            <a:custGeom>
              <a:avLst/>
              <a:gdLst/>
              <a:ahLst/>
              <a:cxnLst/>
              <a:rect l="l" t="t" r="r" b="b"/>
              <a:pathLst>
                <a:path w="17999" h="17565" extrusionOk="0">
                  <a:moveTo>
                    <a:pt x="8999" y="3069"/>
                  </a:moveTo>
                  <a:cubicBezTo>
                    <a:pt x="12269" y="3069"/>
                    <a:pt x="14928" y="5729"/>
                    <a:pt x="14928" y="8999"/>
                  </a:cubicBezTo>
                  <a:lnTo>
                    <a:pt x="14928" y="14495"/>
                  </a:lnTo>
                  <a:lnTo>
                    <a:pt x="3070" y="14495"/>
                  </a:lnTo>
                  <a:lnTo>
                    <a:pt x="3071" y="8999"/>
                  </a:lnTo>
                  <a:cubicBezTo>
                    <a:pt x="3071" y="5730"/>
                    <a:pt x="5729" y="3069"/>
                    <a:pt x="8999" y="3069"/>
                  </a:cubicBezTo>
                  <a:close/>
                  <a:moveTo>
                    <a:pt x="9000" y="2481"/>
                  </a:moveTo>
                  <a:cubicBezTo>
                    <a:pt x="5405" y="2481"/>
                    <a:pt x="2482" y="5405"/>
                    <a:pt x="2482" y="8999"/>
                  </a:cubicBezTo>
                  <a:lnTo>
                    <a:pt x="2482" y="14790"/>
                  </a:lnTo>
                  <a:cubicBezTo>
                    <a:pt x="2481" y="14952"/>
                    <a:pt x="2614" y="15085"/>
                    <a:pt x="2776" y="15085"/>
                  </a:cubicBezTo>
                  <a:lnTo>
                    <a:pt x="15223" y="15085"/>
                  </a:lnTo>
                  <a:cubicBezTo>
                    <a:pt x="15385" y="15085"/>
                    <a:pt x="15517" y="14952"/>
                    <a:pt x="15517" y="14790"/>
                  </a:cubicBezTo>
                  <a:lnTo>
                    <a:pt x="15517" y="8999"/>
                  </a:lnTo>
                  <a:cubicBezTo>
                    <a:pt x="15517" y="5405"/>
                    <a:pt x="12593" y="2481"/>
                    <a:pt x="9000" y="2481"/>
                  </a:cubicBezTo>
                  <a:close/>
                  <a:moveTo>
                    <a:pt x="9000" y="589"/>
                  </a:moveTo>
                  <a:cubicBezTo>
                    <a:pt x="13636" y="589"/>
                    <a:pt x="17409" y="4361"/>
                    <a:pt x="17408" y="8999"/>
                  </a:cubicBezTo>
                  <a:lnTo>
                    <a:pt x="17408" y="16030"/>
                  </a:lnTo>
                  <a:cubicBezTo>
                    <a:pt x="17407" y="16552"/>
                    <a:pt x="16985" y="16974"/>
                    <a:pt x="16463" y="16975"/>
                  </a:cubicBezTo>
                  <a:lnTo>
                    <a:pt x="1536" y="16975"/>
                  </a:lnTo>
                  <a:cubicBezTo>
                    <a:pt x="1013" y="16975"/>
                    <a:pt x="590" y="16552"/>
                    <a:pt x="589" y="16030"/>
                  </a:cubicBezTo>
                  <a:lnTo>
                    <a:pt x="589" y="8999"/>
                  </a:lnTo>
                  <a:cubicBezTo>
                    <a:pt x="589" y="4361"/>
                    <a:pt x="4361" y="589"/>
                    <a:pt x="8999" y="589"/>
                  </a:cubicBezTo>
                  <a:close/>
                  <a:moveTo>
                    <a:pt x="8999" y="1"/>
                  </a:moveTo>
                  <a:cubicBezTo>
                    <a:pt x="4038" y="1"/>
                    <a:pt x="0" y="4037"/>
                    <a:pt x="0" y="8999"/>
                  </a:cubicBezTo>
                  <a:lnTo>
                    <a:pt x="0" y="16030"/>
                  </a:lnTo>
                  <a:cubicBezTo>
                    <a:pt x="2" y="16877"/>
                    <a:pt x="688" y="17564"/>
                    <a:pt x="1536" y="17565"/>
                  </a:cubicBezTo>
                  <a:lnTo>
                    <a:pt x="16463" y="17565"/>
                  </a:lnTo>
                  <a:cubicBezTo>
                    <a:pt x="17309" y="17564"/>
                    <a:pt x="17997" y="16877"/>
                    <a:pt x="17998" y="16030"/>
                  </a:cubicBezTo>
                  <a:lnTo>
                    <a:pt x="17998" y="8999"/>
                  </a:lnTo>
                  <a:cubicBezTo>
                    <a:pt x="17998" y="4037"/>
                    <a:pt x="13961" y="1"/>
                    <a:pt x="89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151;p64">
              <a:extLst>
                <a:ext uri="{FF2B5EF4-FFF2-40B4-BE49-F238E27FC236}">
                  <a16:creationId xmlns:a16="http://schemas.microsoft.com/office/drawing/2014/main" id="{04F5D325-62E4-4016-AE93-977C3D6595A5}"/>
                </a:ext>
              </a:extLst>
            </p:cNvPr>
            <p:cNvSpPr/>
            <p:nvPr/>
          </p:nvSpPr>
          <p:spPr>
            <a:xfrm>
              <a:off x="1958675" y="2909075"/>
              <a:ext cx="475150" cy="401475"/>
            </a:xfrm>
            <a:custGeom>
              <a:avLst/>
              <a:gdLst/>
              <a:ahLst/>
              <a:cxnLst/>
              <a:rect l="l" t="t" r="r" b="b"/>
              <a:pathLst>
                <a:path w="19006" h="16059" extrusionOk="0">
                  <a:moveTo>
                    <a:pt x="0" y="1"/>
                  </a:moveTo>
                  <a:lnTo>
                    <a:pt x="0" y="16059"/>
                  </a:lnTo>
                  <a:lnTo>
                    <a:pt x="19006" y="16059"/>
                  </a:lnTo>
                  <a:lnTo>
                    <a:pt x="1900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152;p64">
              <a:extLst>
                <a:ext uri="{FF2B5EF4-FFF2-40B4-BE49-F238E27FC236}">
                  <a16:creationId xmlns:a16="http://schemas.microsoft.com/office/drawing/2014/main" id="{B2329AE5-108F-4B18-BF2B-2A8E6B23E1E9}"/>
                </a:ext>
              </a:extLst>
            </p:cNvPr>
            <p:cNvSpPr/>
            <p:nvPr/>
          </p:nvSpPr>
          <p:spPr>
            <a:xfrm>
              <a:off x="1951300" y="2901700"/>
              <a:ext cx="489875" cy="416225"/>
            </a:xfrm>
            <a:custGeom>
              <a:avLst/>
              <a:gdLst/>
              <a:ahLst/>
              <a:cxnLst/>
              <a:rect l="l" t="t" r="r" b="b"/>
              <a:pathLst>
                <a:path w="19595" h="16649" extrusionOk="0">
                  <a:moveTo>
                    <a:pt x="19006" y="590"/>
                  </a:moveTo>
                  <a:lnTo>
                    <a:pt x="19006" y="16059"/>
                  </a:lnTo>
                  <a:lnTo>
                    <a:pt x="590" y="16059"/>
                  </a:lnTo>
                  <a:lnTo>
                    <a:pt x="590" y="590"/>
                  </a:lnTo>
                  <a:close/>
                  <a:moveTo>
                    <a:pt x="295" y="1"/>
                  </a:moveTo>
                  <a:cubicBezTo>
                    <a:pt x="133" y="1"/>
                    <a:pt x="0" y="132"/>
                    <a:pt x="1" y="296"/>
                  </a:cubicBezTo>
                  <a:lnTo>
                    <a:pt x="1" y="16354"/>
                  </a:lnTo>
                  <a:cubicBezTo>
                    <a:pt x="0" y="16516"/>
                    <a:pt x="133" y="16649"/>
                    <a:pt x="295" y="16649"/>
                  </a:cubicBezTo>
                  <a:lnTo>
                    <a:pt x="19299" y="16649"/>
                  </a:lnTo>
                  <a:cubicBezTo>
                    <a:pt x="19463" y="16649"/>
                    <a:pt x="19594" y="16516"/>
                    <a:pt x="19594" y="16354"/>
                  </a:cubicBezTo>
                  <a:lnTo>
                    <a:pt x="19594" y="296"/>
                  </a:lnTo>
                  <a:cubicBezTo>
                    <a:pt x="19594" y="132"/>
                    <a:pt x="19463" y="1"/>
                    <a:pt x="192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153;p64">
              <a:extLst>
                <a:ext uri="{FF2B5EF4-FFF2-40B4-BE49-F238E27FC236}">
                  <a16:creationId xmlns:a16="http://schemas.microsoft.com/office/drawing/2014/main" id="{2C5FAFC6-2402-4FA0-962F-4C1EE25BBC6C}"/>
                </a:ext>
              </a:extLst>
            </p:cNvPr>
            <p:cNvSpPr/>
            <p:nvPr/>
          </p:nvSpPr>
          <p:spPr>
            <a:xfrm>
              <a:off x="2141775" y="3024025"/>
              <a:ext cx="103875" cy="188500"/>
            </a:xfrm>
            <a:custGeom>
              <a:avLst/>
              <a:gdLst/>
              <a:ahLst/>
              <a:cxnLst/>
              <a:rect l="l" t="t" r="r" b="b"/>
              <a:pathLst>
                <a:path w="4155" h="7540" extrusionOk="0">
                  <a:moveTo>
                    <a:pt x="2084" y="0"/>
                  </a:moveTo>
                  <a:cubicBezTo>
                    <a:pt x="1717" y="0"/>
                    <a:pt x="1351" y="98"/>
                    <a:pt x="1024" y="292"/>
                  </a:cubicBezTo>
                  <a:cubicBezTo>
                    <a:pt x="385" y="675"/>
                    <a:pt x="0" y="1370"/>
                    <a:pt x="15" y="2116"/>
                  </a:cubicBezTo>
                  <a:cubicBezTo>
                    <a:pt x="32" y="2860"/>
                    <a:pt x="447" y="3539"/>
                    <a:pt x="1103" y="3892"/>
                  </a:cubicBezTo>
                  <a:lnTo>
                    <a:pt x="756" y="7539"/>
                  </a:lnTo>
                  <a:lnTo>
                    <a:pt x="3416" y="7539"/>
                  </a:lnTo>
                  <a:lnTo>
                    <a:pt x="3068" y="3892"/>
                  </a:lnTo>
                  <a:cubicBezTo>
                    <a:pt x="3738" y="3531"/>
                    <a:pt x="4155" y="2832"/>
                    <a:pt x="4155" y="2071"/>
                  </a:cubicBezTo>
                  <a:cubicBezTo>
                    <a:pt x="4155" y="1326"/>
                    <a:pt x="3756" y="639"/>
                    <a:pt x="3108" y="270"/>
                  </a:cubicBezTo>
                  <a:cubicBezTo>
                    <a:pt x="2790" y="90"/>
                    <a:pt x="2437" y="0"/>
                    <a:pt x="2084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154;p64">
              <a:extLst>
                <a:ext uri="{FF2B5EF4-FFF2-40B4-BE49-F238E27FC236}">
                  <a16:creationId xmlns:a16="http://schemas.microsoft.com/office/drawing/2014/main" id="{609D0D1D-4946-43FE-8F05-4EB74902EC32}"/>
                </a:ext>
              </a:extLst>
            </p:cNvPr>
            <p:cNvSpPr/>
            <p:nvPr/>
          </p:nvSpPr>
          <p:spPr>
            <a:xfrm>
              <a:off x="2134800" y="3016675"/>
              <a:ext cx="118225" cy="203225"/>
            </a:xfrm>
            <a:custGeom>
              <a:avLst/>
              <a:gdLst/>
              <a:ahLst/>
              <a:cxnLst/>
              <a:rect l="l" t="t" r="r" b="b"/>
              <a:pathLst>
                <a:path w="4729" h="8129" extrusionOk="0">
                  <a:moveTo>
                    <a:pt x="2365" y="591"/>
                  </a:moveTo>
                  <a:cubicBezTo>
                    <a:pt x="3344" y="591"/>
                    <a:pt x="4140" y="1387"/>
                    <a:pt x="4140" y="2365"/>
                  </a:cubicBezTo>
                  <a:cubicBezTo>
                    <a:pt x="4140" y="3017"/>
                    <a:pt x="3781" y="3617"/>
                    <a:pt x="3208" y="3927"/>
                  </a:cubicBezTo>
                  <a:lnTo>
                    <a:pt x="3036" y="4019"/>
                  </a:lnTo>
                  <a:lnTo>
                    <a:pt x="3371" y="7538"/>
                  </a:lnTo>
                  <a:lnTo>
                    <a:pt x="1358" y="7538"/>
                  </a:lnTo>
                  <a:lnTo>
                    <a:pt x="1695" y="4019"/>
                  </a:lnTo>
                  <a:lnTo>
                    <a:pt x="1523" y="3927"/>
                  </a:lnTo>
                  <a:cubicBezTo>
                    <a:pt x="948" y="3617"/>
                    <a:pt x="590" y="3017"/>
                    <a:pt x="590" y="2365"/>
                  </a:cubicBezTo>
                  <a:cubicBezTo>
                    <a:pt x="590" y="1387"/>
                    <a:pt x="1387" y="591"/>
                    <a:pt x="2365" y="591"/>
                  </a:cubicBezTo>
                  <a:close/>
                  <a:moveTo>
                    <a:pt x="2365" y="1"/>
                  </a:moveTo>
                  <a:cubicBezTo>
                    <a:pt x="1062" y="1"/>
                    <a:pt x="2" y="1061"/>
                    <a:pt x="2" y="2365"/>
                  </a:cubicBezTo>
                  <a:cubicBezTo>
                    <a:pt x="1" y="3162"/>
                    <a:pt x="403" y="3907"/>
                    <a:pt x="1072" y="4344"/>
                  </a:cubicBezTo>
                  <a:lnTo>
                    <a:pt x="711" y="8128"/>
                  </a:lnTo>
                  <a:lnTo>
                    <a:pt x="4019" y="8128"/>
                  </a:lnTo>
                  <a:lnTo>
                    <a:pt x="3659" y="4343"/>
                  </a:lnTo>
                  <a:cubicBezTo>
                    <a:pt x="4326" y="3907"/>
                    <a:pt x="4729" y="3162"/>
                    <a:pt x="4729" y="2365"/>
                  </a:cubicBezTo>
                  <a:cubicBezTo>
                    <a:pt x="4729" y="1062"/>
                    <a:pt x="3667" y="1"/>
                    <a:pt x="2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155;p64">
              <a:extLst>
                <a:ext uri="{FF2B5EF4-FFF2-40B4-BE49-F238E27FC236}">
                  <a16:creationId xmlns:a16="http://schemas.microsoft.com/office/drawing/2014/main" id="{E5B536D3-8F97-4BB9-8B43-05808575670C}"/>
                </a:ext>
              </a:extLst>
            </p:cNvPr>
            <p:cNvSpPr/>
            <p:nvPr/>
          </p:nvSpPr>
          <p:spPr>
            <a:xfrm>
              <a:off x="6074275" y="2700300"/>
              <a:ext cx="144125" cy="518900"/>
            </a:xfrm>
            <a:custGeom>
              <a:avLst/>
              <a:gdLst/>
              <a:ahLst/>
              <a:cxnLst/>
              <a:rect l="l" t="t" r="r" b="b"/>
              <a:pathLst>
                <a:path w="5765" h="20756" extrusionOk="0">
                  <a:moveTo>
                    <a:pt x="4480" y="0"/>
                  </a:moveTo>
                  <a:cubicBezTo>
                    <a:pt x="4218" y="0"/>
                    <a:pt x="3956" y="103"/>
                    <a:pt x="3761" y="306"/>
                  </a:cubicBezTo>
                  <a:cubicBezTo>
                    <a:pt x="1396" y="2772"/>
                    <a:pt x="0" y="6537"/>
                    <a:pt x="26" y="10377"/>
                  </a:cubicBezTo>
                  <a:cubicBezTo>
                    <a:pt x="54" y="14266"/>
                    <a:pt x="1529" y="18039"/>
                    <a:pt x="3973" y="20469"/>
                  </a:cubicBezTo>
                  <a:cubicBezTo>
                    <a:pt x="4167" y="20660"/>
                    <a:pt x="4419" y="20755"/>
                    <a:pt x="4672" y="20755"/>
                  </a:cubicBezTo>
                  <a:cubicBezTo>
                    <a:pt x="4927" y="20755"/>
                    <a:pt x="5183" y="20657"/>
                    <a:pt x="5378" y="20461"/>
                  </a:cubicBezTo>
                  <a:cubicBezTo>
                    <a:pt x="5765" y="20073"/>
                    <a:pt x="5764" y="19444"/>
                    <a:pt x="5375" y="19056"/>
                  </a:cubicBezTo>
                  <a:cubicBezTo>
                    <a:pt x="3296" y="16989"/>
                    <a:pt x="2041" y="13739"/>
                    <a:pt x="2018" y="10363"/>
                  </a:cubicBezTo>
                  <a:cubicBezTo>
                    <a:pt x="1995" y="7029"/>
                    <a:pt x="3183" y="3786"/>
                    <a:pt x="5198" y="1685"/>
                  </a:cubicBezTo>
                  <a:cubicBezTo>
                    <a:pt x="5578" y="1288"/>
                    <a:pt x="5565" y="657"/>
                    <a:pt x="5168" y="277"/>
                  </a:cubicBezTo>
                  <a:cubicBezTo>
                    <a:pt x="4975" y="92"/>
                    <a:pt x="4727" y="0"/>
                    <a:pt x="4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156;p64">
              <a:extLst>
                <a:ext uri="{FF2B5EF4-FFF2-40B4-BE49-F238E27FC236}">
                  <a16:creationId xmlns:a16="http://schemas.microsoft.com/office/drawing/2014/main" id="{ED275ED8-9F3A-4857-92FC-654609C3724A}"/>
                </a:ext>
              </a:extLst>
            </p:cNvPr>
            <p:cNvSpPr/>
            <p:nvPr/>
          </p:nvSpPr>
          <p:spPr>
            <a:xfrm>
              <a:off x="6177275" y="2766625"/>
              <a:ext cx="113725" cy="384825"/>
            </a:xfrm>
            <a:custGeom>
              <a:avLst/>
              <a:gdLst/>
              <a:ahLst/>
              <a:cxnLst/>
              <a:rect l="l" t="t" r="r" b="b"/>
              <a:pathLst>
                <a:path w="4549" h="15393" extrusionOk="0">
                  <a:moveTo>
                    <a:pt x="3301" y="0"/>
                  </a:moveTo>
                  <a:cubicBezTo>
                    <a:pt x="3019" y="0"/>
                    <a:pt x="2738" y="120"/>
                    <a:pt x="2542" y="353"/>
                  </a:cubicBezTo>
                  <a:cubicBezTo>
                    <a:pt x="897" y="2345"/>
                    <a:pt x="1" y="4953"/>
                    <a:pt x="21" y="7696"/>
                  </a:cubicBezTo>
                  <a:cubicBezTo>
                    <a:pt x="39" y="10459"/>
                    <a:pt x="983" y="13070"/>
                    <a:pt x="2680" y="15046"/>
                  </a:cubicBezTo>
                  <a:cubicBezTo>
                    <a:pt x="2876" y="15275"/>
                    <a:pt x="3155" y="15392"/>
                    <a:pt x="3435" y="15392"/>
                  </a:cubicBezTo>
                  <a:cubicBezTo>
                    <a:pt x="3664" y="15392"/>
                    <a:pt x="3895" y="15313"/>
                    <a:pt x="4082" y="15152"/>
                  </a:cubicBezTo>
                  <a:cubicBezTo>
                    <a:pt x="4500" y="14795"/>
                    <a:pt x="4548" y="14166"/>
                    <a:pt x="4190" y="13750"/>
                  </a:cubicBezTo>
                  <a:cubicBezTo>
                    <a:pt x="2800" y="12130"/>
                    <a:pt x="2027" y="9975"/>
                    <a:pt x="2011" y="7681"/>
                  </a:cubicBezTo>
                  <a:cubicBezTo>
                    <a:pt x="1994" y="5406"/>
                    <a:pt x="2729" y="3253"/>
                    <a:pt x="4077" y="1620"/>
                  </a:cubicBezTo>
                  <a:cubicBezTo>
                    <a:pt x="4418" y="1195"/>
                    <a:pt x="4355" y="575"/>
                    <a:pt x="3934" y="228"/>
                  </a:cubicBezTo>
                  <a:cubicBezTo>
                    <a:pt x="3749" y="75"/>
                    <a:pt x="3525" y="0"/>
                    <a:pt x="33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157;p64">
              <a:extLst>
                <a:ext uri="{FF2B5EF4-FFF2-40B4-BE49-F238E27FC236}">
                  <a16:creationId xmlns:a16="http://schemas.microsoft.com/office/drawing/2014/main" id="{BA7E8F1C-F168-4A9C-95BB-F3B12CF1DF8F}"/>
                </a:ext>
              </a:extLst>
            </p:cNvPr>
            <p:cNvSpPr/>
            <p:nvPr/>
          </p:nvSpPr>
          <p:spPr>
            <a:xfrm>
              <a:off x="6272025" y="2833800"/>
              <a:ext cx="91725" cy="251225"/>
            </a:xfrm>
            <a:custGeom>
              <a:avLst/>
              <a:gdLst/>
              <a:ahLst/>
              <a:cxnLst/>
              <a:rect l="l" t="t" r="r" b="b"/>
              <a:pathLst>
                <a:path w="3669" h="10049" extrusionOk="0">
                  <a:moveTo>
                    <a:pt x="2402" y="1"/>
                  </a:moveTo>
                  <a:cubicBezTo>
                    <a:pt x="2106" y="1"/>
                    <a:pt x="1813" y="132"/>
                    <a:pt x="1617" y="383"/>
                  </a:cubicBezTo>
                  <a:lnTo>
                    <a:pt x="1618" y="383"/>
                  </a:lnTo>
                  <a:cubicBezTo>
                    <a:pt x="557" y="1743"/>
                    <a:pt x="1" y="3333"/>
                    <a:pt x="13" y="4982"/>
                  </a:cubicBezTo>
                  <a:cubicBezTo>
                    <a:pt x="24" y="6697"/>
                    <a:pt x="643" y="8331"/>
                    <a:pt x="1803" y="9707"/>
                  </a:cubicBezTo>
                  <a:cubicBezTo>
                    <a:pt x="2000" y="9933"/>
                    <a:pt x="2276" y="10049"/>
                    <a:pt x="2554" y="10049"/>
                  </a:cubicBezTo>
                  <a:cubicBezTo>
                    <a:pt x="2781" y="10049"/>
                    <a:pt x="3009" y="9972"/>
                    <a:pt x="3196" y="9815"/>
                  </a:cubicBezTo>
                  <a:cubicBezTo>
                    <a:pt x="3612" y="9464"/>
                    <a:pt x="3669" y="8844"/>
                    <a:pt x="3324" y="8424"/>
                  </a:cubicBezTo>
                  <a:cubicBezTo>
                    <a:pt x="2468" y="7408"/>
                    <a:pt x="2011" y="6213"/>
                    <a:pt x="2002" y="4969"/>
                  </a:cubicBezTo>
                  <a:cubicBezTo>
                    <a:pt x="1994" y="3773"/>
                    <a:pt x="2403" y="2611"/>
                    <a:pt x="3186" y="1609"/>
                  </a:cubicBezTo>
                  <a:cubicBezTo>
                    <a:pt x="3524" y="1176"/>
                    <a:pt x="3447" y="550"/>
                    <a:pt x="3014" y="212"/>
                  </a:cubicBezTo>
                  <a:cubicBezTo>
                    <a:pt x="2832" y="70"/>
                    <a:pt x="2616" y="1"/>
                    <a:pt x="24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3158;p64">
              <a:extLst>
                <a:ext uri="{FF2B5EF4-FFF2-40B4-BE49-F238E27FC236}">
                  <a16:creationId xmlns:a16="http://schemas.microsoft.com/office/drawing/2014/main" id="{EE6BC541-AA0E-4CE1-9760-EF27A2729BCE}"/>
                </a:ext>
              </a:extLst>
            </p:cNvPr>
            <p:cNvSpPr/>
            <p:nvPr/>
          </p:nvSpPr>
          <p:spPr>
            <a:xfrm>
              <a:off x="1692475" y="2700300"/>
              <a:ext cx="144300" cy="519000"/>
            </a:xfrm>
            <a:custGeom>
              <a:avLst/>
              <a:gdLst/>
              <a:ahLst/>
              <a:cxnLst/>
              <a:rect l="l" t="t" r="r" b="b"/>
              <a:pathLst>
                <a:path w="5772" h="20760" extrusionOk="0">
                  <a:moveTo>
                    <a:pt x="1292" y="0"/>
                  </a:moveTo>
                  <a:cubicBezTo>
                    <a:pt x="1045" y="0"/>
                    <a:pt x="797" y="92"/>
                    <a:pt x="604" y="277"/>
                  </a:cubicBezTo>
                  <a:cubicBezTo>
                    <a:pt x="207" y="657"/>
                    <a:pt x="194" y="1288"/>
                    <a:pt x="574" y="1685"/>
                  </a:cubicBezTo>
                  <a:cubicBezTo>
                    <a:pt x="2589" y="3786"/>
                    <a:pt x="3777" y="7029"/>
                    <a:pt x="3754" y="10363"/>
                  </a:cubicBezTo>
                  <a:cubicBezTo>
                    <a:pt x="3731" y="13739"/>
                    <a:pt x="2476" y="16989"/>
                    <a:pt x="396" y="19056"/>
                  </a:cubicBezTo>
                  <a:cubicBezTo>
                    <a:pt x="4" y="19443"/>
                    <a:pt x="1" y="20075"/>
                    <a:pt x="389" y="20466"/>
                  </a:cubicBezTo>
                  <a:cubicBezTo>
                    <a:pt x="584" y="20662"/>
                    <a:pt x="839" y="20760"/>
                    <a:pt x="1095" y="20760"/>
                  </a:cubicBezTo>
                  <a:cubicBezTo>
                    <a:pt x="1350" y="20760"/>
                    <a:pt x="1605" y="20663"/>
                    <a:pt x="1799" y="20469"/>
                  </a:cubicBezTo>
                  <a:cubicBezTo>
                    <a:pt x="4243" y="18039"/>
                    <a:pt x="5717" y="14266"/>
                    <a:pt x="5745" y="10377"/>
                  </a:cubicBezTo>
                  <a:cubicBezTo>
                    <a:pt x="5772" y="6537"/>
                    <a:pt x="4376" y="2772"/>
                    <a:pt x="2011" y="306"/>
                  </a:cubicBezTo>
                  <a:cubicBezTo>
                    <a:pt x="1815" y="103"/>
                    <a:pt x="1554" y="0"/>
                    <a:pt x="12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159;p64">
              <a:extLst>
                <a:ext uri="{FF2B5EF4-FFF2-40B4-BE49-F238E27FC236}">
                  <a16:creationId xmlns:a16="http://schemas.microsoft.com/office/drawing/2014/main" id="{D65F8387-D48F-439A-98B5-AEF37769C502}"/>
                </a:ext>
              </a:extLst>
            </p:cNvPr>
            <p:cNvSpPr/>
            <p:nvPr/>
          </p:nvSpPr>
          <p:spPr>
            <a:xfrm>
              <a:off x="1619925" y="2766125"/>
              <a:ext cx="113825" cy="385475"/>
            </a:xfrm>
            <a:custGeom>
              <a:avLst/>
              <a:gdLst/>
              <a:ahLst/>
              <a:cxnLst/>
              <a:rect l="l" t="t" r="r" b="b"/>
              <a:pathLst>
                <a:path w="4553" h="15419" extrusionOk="0">
                  <a:moveTo>
                    <a:pt x="1236" y="1"/>
                  </a:moveTo>
                  <a:cubicBezTo>
                    <a:pt x="1013" y="1"/>
                    <a:pt x="789" y="75"/>
                    <a:pt x="603" y="228"/>
                  </a:cubicBezTo>
                  <a:cubicBezTo>
                    <a:pt x="176" y="581"/>
                    <a:pt x="119" y="1216"/>
                    <a:pt x="477" y="1640"/>
                  </a:cubicBezTo>
                  <a:cubicBezTo>
                    <a:pt x="1825" y="3273"/>
                    <a:pt x="2559" y="5426"/>
                    <a:pt x="2543" y="7701"/>
                  </a:cubicBezTo>
                  <a:cubicBezTo>
                    <a:pt x="2527" y="9995"/>
                    <a:pt x="1753" y="12150"/>
                    <a:pt x="364" y="13770"/>
                  </a:cubicBezTo>
                  <a:cubicBezTo>
                    <a:pt x="0" y="14186"/>
                    <a:pt x="46" y="14819"/>
                    <a:pt x="465" y="15179"/>
                  </a:cubicBezTo>
                  <a:cubicBezTo>
                    <a:pt x="653" y="15340"/>
                    <a:pt x="884" y="15419"/>
                    <a:pt x="1114" y="15419"/>
                  </a:cubicBezTo>
                  <a:cubicBezTo>
                    <a:pt x="1397" y="15419"/>
                    <a:pt x="1678" y="15299"/>
                    <a:pt x="1874" y="15066"/>
                  </a:cubicBezTo>
                  <a:cubicBezTo>
                    <a:pt x="3571" y="13090"/>
                    <a:pt x="4515" y="10479"/>
                    <a:pt x="4533" y="7716"/>
                  </a:cubicBezTo>
                  <a:cubicBezTo>
                    <a:pt x="4552" y="4973"/>
                    <a:pt x="3657" y="2365"/>
                    <a:pt x="2012" y="373"/>
                  </a:cubicBezTo>
                  <a:cubicBezTo>
                    <a:pt x="1816" y="128"/>
                    <a:pt x="1527" y="1"/>
                    <a:pt x="12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60;p64">
              <a:extLst>
                <a:ext uri="{FF2B5EF4-FFF2-40B4-BE49-F238E27FC236}">
                  <a16:creationId xmlns:a16="http://schemas.microsoft.com/office/drawing/2014/main" id="{921BB0CF-3278-48A4-8226-25E9AB303EB0}"/>
                </a:ext>
              </a:extLst>
            </p:cNvPr>
            <p:cNvSpPr/>
            <p:nvPr/>
          </p:nvSpPr>
          <p:spPr>
            <a:xfrm>
              <a:off x="1547400" y="2833800"/>
              <a:ext cx="91625" cy="251100"/>
            </a:xfrm>
            <a:custGeom>
              <a:avLst/>
              <a:gdLst/>
              <a:ahLst/>
              <a:cxnLst/>
              <a:rect l="l" t="t" r="r" b="b"/>
              <a:pathLst>
                <a:path w="3665" h="10044" extrusionOk="0">
                  <a:moveTo>
                    <a:pt x="1263" y="1"/>
                  </a:moveTo>
                  <a:cubicBezTo>
                    <a:pt x="1048" y="1"/>
                    <a:pt x="832" y="70"/>
                    <a:pt x="650" y="212"/>
                  </a:cubicBezTo>
                  <a:cubicBezTo>
                    <a:pt x="217" y="550"/>
                    <a:pt x="140" y="1176"/>
                    <a:pt x="479" y="1609"/>
                  </a:cubicBezTo>
                  <a:cubicBezTo>
                    <a:pt x="1262" y="2611"/>
                    <a:pt x="1671" y="3773"/>
                    <a:pt x="1663" y="4969"/>
                  </a:cubicBezTo>
                  <a:cubicBezTo>
                    <a:pt x="1655" y="6213"/>
                    <a:pt x="1197" y="7408"/>
                    <a:pt x="340" y="8424"/>
                  </a:cubicBezTo>
                  <a:cubicBezTo>
                    <a:pt x="1" y="8845"/>
                    <a:pt x="60" y="9460"/>
                    <a:pt x="474" y="9809"/>
                  </a:cubicBezTo>
                  <a:cubicBezTo>
                    <a:pt x="660" y="9966"/>
                    <a:pt x="888" y="10043"/>
                    <a:pt x="1114" y="10043"/>
                  </a:cubicBezTo>
                  <a:cubicBezTo>
                    <a:pt x="1390" y="10043"/>
                    <a:pt x="1665" y="9929"/>
                    <a:pt x="1862" y="9707"/>
                  </a:cubicBezTo>
                  <a:cubicBezTo>
                    <a:pt x="3022" y="8331"/>
                    <a:pt x="3640" y="6697"/>
                    <a:pt x="3652" y="4982"/>
                  </a:cubicBezTo>
                  <a:cubicBezTo>
                    <a:pt x="3664" y="3333"/>
                    <a:pt x="3109" y="1743"/>
                    <a:pt x="2047" y="383"/>
                  </a:cubicBezTo>
                  <a:cubicBezTo>
                    <a:pt x="1851" y="132"/>
                    <a:pt x="1559" y="1"/>
                    <a:pt x="12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161;p64">
              <a:extLst>
                <a:ext uri="{FF2B5EF4-FFF2-40B4-BE49-F238E27FC236}">
                  <a16:creationId xmlns:a16="http://schemas.microsoft.com/office/drawing/2014/main" id="{D7C235AE-607D-44C3-806B-800D4B5B54BD}"/>
                </a:ext>
              </a:extLst>
            </p:cNvPr>
            <p:cNvSpPr/>
            <p:nvPr/>
          </p:nvSpPr>
          <p:spPr>
            <a:xfrm>
              <a:off x="3693525" y="383050"/>
              <a:ext cx="523850" cy="141150"/>
            </a:xfrm>
            <a:custGeom>
              <a:avLst/>
              <a:gdLst/>
              <a:ahLst/>
              <a:cxnLst/>
              <a:rect l="l" t="t" r="r" b="b"/>
              <a:pathLst>
                <a:path w="20954" h="5646" extrusionOk="0">
                  <a:moveTo>
                    <a:pt x="1095" y="0"/>
                  </a:moveTo>
                  <a:cubicBezTo>
                    <a:pt x="841" y="0"/>
                    <a:pt x="587" y="97"/>
                    <a:pt x="392" y="290"/>
                  </a:cubicBezTo>
                  <a:cubicBezTo>
                    <a:pt x="2" y="678"/>
                    <a:pt x="1" y="1310"/>
                    <a:pt x="391" y="1700"/>
                  </a:cubicBezTo>
                  <a:cubicBezTo>
                    <a:pt x="2820" y="4144"/>
                    <a:pt x="6592" y="5618"/>
                    <a:pt x="10482" y="5645"/>
                  </a:cubicBezTo>
                  <a:cubicBezTo>
                    <a:pt x="10517" y="5646"/>
                    <a:pt x="10553" y="5646"/>
                    <a:pt x="10588" y="5646"/>
                  </a:cubicBezTo>
                  <a:cubicBezTo>
                    <a:pt x="14391" y="5646"/>
                    <a:pt x="18109" y="4254"/>
                    <a:pt x="20552" y="1912"/>
                  </a:cubicBezTo>
                  <a:cubicBezTo>
                    <a:pt x="20944" y="1530"/>
                    <a:pt x="20954" y="904"/>
                    <a:pt x="20575" y="510"/>
                  </a:cubicBezTo>
                  <a:cubicBezTo>
                    <a:pt x="20380" y="306"/>
                    <a:pt x="20118" y="204"/>
                    <a:pt x="19857" y="204"/>
                  </a:cubicBezTo>
                  <a:cubicBezTo>
                    <a:pt x="19612" y="204"/>
                    <a:pt x="19366" y="293"/>
                    <a:pt x="19174" y="474"/>
                  </a:cubicBezTo>
                  <a:cubicBezTo>
                    <a:pt x="17093" y="2470"/>
                    <a:pt x="13888" y="3656"/>
                    <a:pt x="10587" y="3656"/>
                  </a:cubicBezTo>
                  <a:cubicBezTo>
                    <a:pt x="10556" y="3656"/>
                    <a:pt x="10526" y="3655"/>
                    <a:pt x="10496" y="3655"/>
                  </a:cubicBezTo>
                  <a:cubicBezTo>
                    <a:pt x="7120" y="3632"/>
                    <a:pt x="3870" y="2377"/>
                    <a:pt x="1803" y="297"/>
                  </a:cubicBezTo>
                  <a:cubicBezTo>
                    <a:pt x="1608" y="99"/>
                    <a:pt x="1351" y="0"/>
                    <a:pt x="1095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162;p64">
              <a:extLst>
                <a:ext uri="{FF2B5EF4-FFF2-40B4-BE49-F238E27FC236}">
                  <a16:creationId xmlns:a16="http://schemas.microsoft.com/office/drawing/2014/main" id="{191179E7-B096-48E5-9384-6F4CC1478AB3}"/>
                </a:ext>
              </a:extLst>
            </p:cNvPr>
            <p:cNvSpPr/>
            <p:nvPr/>
          </p:nvSpPr>
          <p:spPr>
            <a:xfrm>
              <a:off x="3760900" y="311100"/>
              <a:ext cx="390750" cy="110275"/>
            </a:xfrm>
            <a:custGeom>
              <a:avLst/>
              <a:gdLst/>
              <a:ahLst/>
              <a:cxnLst/>
              <a:rect l="l" t="t" r="r" b="b"/>
              <a:pathLst>
                <a:path w="15630" h="4411" extrusionOk="0">
                  <a:moveTo>
                    <a:pt x="1114" y="0"/>
                  </a:moveTo>
                  <a:cubicBezTo>
                    <a:pt x="834" y="0"/>
                    <a:pt x="555" y="118"/>
                    <a:pt x="359" y="348"/>
                  </a:cubicBezTo>
                  <a:cubicBezTo>
                    <a:pt x="0" y="764"/>
                    <a:pt x="48" y="1393"/>
                    <a:pt x="465" y="1751"/>
                  </a:cubicBezTo>
                  <a:cubicBezTo>
                    <a:pt x="2441" y="3446"/>
                    <a:pt x="5052" y="4391"/>
                    <a:pt x="7815" y="4410"/>
                  </a:cubicBezTo>
                  <a:cubicBezTo>
                    <a:pt x="7843" y="4411"/>
                    <a:pt x="7871" y="4411"/>
                    <a:pt x="7899" y="4411"/>
                  </a:cubicBezTo>
                  <a:cubicBezTo>
                    <a:pt x="10610" y="4411"/>
                    <a:pt x="13186" y="3517"/>
                    <a:pt x="15158" y="1889"/>
                  </a:cubicBezTo>
                  <a:lnTo>
                    <a:pt x="15158" y="1888"/>
                  </a:lnTo>
                  <a:cubicBezTo>
                    <a:pt x="15574" y="1536"/>
                    <a:pt x="15629" y="916"/>
                    <a:pt x="15283" y="496"/>
                  </a:cubicBezTo>
                  <a:cubicBezTo>
                    <a:pt x="15086" y="257"/>
                    <a:pt x="14801" y="134"/>
                    <a:pt x="14514" y="134"/>
                  </a:cubicBezTo>
                  <a:cubicBezTo>
                    <a:pt x="14295" y="134"/>
                    <a:pt x="14075" y="206"/>
                    <a:pt x="13891" y="353"/>
                  </a:cubicBezTo>
                  <a:cubicBezTo>
                    <a:pt x="12274" y="1688"/>
                    <a:pt x="10149" y="2420"/>
                    <a:pt x="7899" y="2420"/>
                  </a:cubicBezTo>
                  <a:cubicBezTo>
                    <a:pt x="7876" y="2420"/>
                    <a:pt x="7853" y="2420"/>
                    <a:pt x="7829" y="2420"/>
                  </a:cubicBezTo>
                  <a:cubicBezTo>
                    <a:pt x="5535" y="2404"/>
                    <a:pt x="3381" y="1629"/>
                    <a:pt x="1761" y="240"/>
                  </a:cubicBezTo>
                  <a:cubicBezTo>
                    <a:pt x="1574" y="79"/>
                    <a:pt x="1343" y="0"/>
                    <a:pt x="1114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163;p64">
              <a:extLst>
                <a:ext uri="{FF2B5EF4-FFF2-40B4-BE49-F238E27FC236}">
                  <a16:creationId xmlns:a16="http://schemas.microsoft.com/office/drawing/2014/main" id="{6A6362FF-56C8-4C17-B9D3-33F7759586C1}"/>
                </a:ext>
              </a:extLst>
            </p:cNvPr>
            <p:cNvSpPr/>
            <p:nvPr/>
          </p:nvSpPr>
          <p:spPr>
            <a:xfrm>
              <a:off x="3827425" y="238400"/>
              <a:ext cx="257250" cy="88425"/>
            </a:xfrm>
            <a:custGeom>
              <a:avLst/>
              <a:gdLst/>
              <a:ahLst/>
              <a:cxnLst/>
              <a:rect l="l" t="t" r="r" b="b"/>
              <a:pathLst>
                <a:path w="10290" h="3537" extrusionOk="0">
                  <a:moveTo>
                    <a:pt x="1111" y="1"/>
                  </a:moveTo>
                  <a:cubicBezTo>
                    <a:pt x="828" y="1"/>
                    <a:pt x="547" y="121"/>
                    <a:pt x="350" y="354"/>
                  </a:cubicBezTo>
                  <a:cubicBezTo>
                    <a:pt x="0" y="770"/>
                    <a:pt x="48" y="1388"/>
                    <a:pt x="456" y="1746"/>
                  </a:cubicBezTo>
                  <a:cubicBezTo>
                    <a:pt x="1832" y="2906"/>
                    <a:pt x="3466" y="3524"/>
                    <a:pt x="5181" y="3536"/>
                  </a:cubicBezTo>
                  <a:cubicBezTo>
                    <a:pt x="5198" y="3536"/>
                    <a:pt x="5216" y="3537"/>
                    <a:pt x="5233" y="3537"/>
                  </a:cubicBezTo>
                  <a:cubicBezTo>
                    <a:pt x="6863" y="3537"/>
                    <a:pt x="8434" y="2981"/>
                    <a:pt x="9779" y="1931"/>
                  </a:cubicBezTo>
                  <a:cubicBezTo>
                    <a:pt x="10213" y="1592"/>
                    <a:pt x="10289" y="967"/>
                    <a:pt x="9950" y="534"/>
                  </a:cubicBezTo>
                  <a:cubicBezTo>
                    <a:pt x="9755" y="283"/>
                    <a:pt x="9461" y="151"/>
                    <a:pt x="9165" y="151"/>
                  </a:cubicBezTo>
                  <a:cubicBezTo>
                    <a:pt x="8951" y="151"/>
                    <a:pt x="8735" y="220"/>
                    <a:pt x="8553" y="362"/>
                  </a:cubicBezTo>
                  <a:cubicBezTo>
                    <a:pt x="7562" y="1137"/>
                    <a:pt x="6414" y="1546"/>
                    <a:pt x="5231" y="1546"/>
                  </a:cubicBezTo>
                  <a:cubicBezTo>
                    <a:pt x="5219" y="1546"/>
                    <a:pt x="5206" y="1546"/>
                    <a:pt x="5194" y="1546"/>
                  </a:cubicBezTo>
                  <a:cubicBezTo>
                    <a:pt x="3950" y="1537"/>
                    <a:pt x="2755" y="1080"/>
                    <a:pt x="1738" y="224"/>
                  </a:cubicBezTo>
                  <a:cubicBezTo>
                    <a:pt x="1554" y="74"/>
                    <a:pt x="1332" y="1"/>
                    <a:pt x="1111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164;p64">
              <a:extLst>
                <a:ext uri="{FF2B5EF4-FFF2-40B4-BE49-F238E27FC236}">
                  <a16:creationId xmlns:a16="http://schemas.microsoft.com/office/drawing/2014/main" id="{DF5622F9-1515-45F4-935A-3203076E19DC}"/>
                </a:ext>
              </a:extLst>
            </p:cNvPr>
            <p:cNvSpPr/>
            <p:nvPr/>
          </p:nvSpPr>
          <p:spPr>
            <a:xfrm>
              <a:off x="1543650" y="3991975"/>
              <a:ext cx="4747325" cy="1484200"/>
            </a:xfrm>
            <a:custGeom>
              <a:avLst/>
              <a:gdLst/>
              <a:ahLst/>
              <a:cxnLst/>
              <a:rect l="l" t="t" r="r" b="b"/>
              <a:pathLst>
                <a:path w="189893" h="59368" extrusionOk="0">
                  <a:moveTo>
                    <a:pt x="94946" y="0"/>
                  </a:moveTo>
                  <a:cubicBezTo>
                    <a:pt x="69765" y="0"/>
                    <a:pt x="45615" y="3128"/>
                    <a:pt x="27809" y="8694"/>
                  </a:cubicBezTo>
                  <a:cubicBezTo>
                    <a:pt x="10003" y="14261"/>
                    <a:pt x="1" y="21811"/>
                    <a:pt x="1" y="29684"/>
                  </a:cubicBezTo>
                  <a:cubicBezTo>
                    <a:pt x="1" y="37556"/>
                    <a:pt x="10003" y="45106"/>
                    <a:pt x="27809" y="50673"/>
                  </a:cubicBezTo>
                  <a:cubicBezTo>
                    <a:pt x="45615" y="56240"/>
                    <a:pt x="69765" y="59367"/>
                    <a:pt x="94946" y="59367"/>
                  </a:cubicBezTo>
                  <a:cubicBezTo>
                    <a:pt x="120127" y="59367"/>
                    <a:pt x="144277" y="56240"/>
                    <a:pt x="162083" y="50673"/>
                  </a:cubicBezTo>
                  <a:cubicBezTo>
                    <a:pt x="179888" y="45106"/>
                    <a:pt x="189892" y="37556"/>
                    <a:pt x="189892" y="29684"/>
                  </a:cubicBezTo>
                  <a:cubicBezTo>
                    <a:pt x="189892" y="21811"/>
                    <a:pt x="179888" y="14261"/>
                    <a:pt x="162083" y="8694"/>
                  </a:cubicBezTo>
                  <a:cubicBezTo>
                    <a:pt x="144277" y="3128"/>
                    <a:pt x="120127" y="0"/>
                    <a:pt x="94946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165;p64">
              <a:extLst>
                <a:ext uri="{FF2B5EF4-FFF2-40B4-BE49-F238E27FC236}">
                  <a16:creationId xmlns:a16="http://schemas.microsoft.com/office/drawing/2014/main" id="{AA0F8C42-2030-4E6C-8DC6-05C7A773F528}"/>
                </a:ext>
              </a:extLst>
            </p:cNvPr>
            <p:cNvSpPr/>
            <p:nvPr/>
          </p:nvSpPr>
          <p:spPr>
            <a:xfrm>
              <a:off x="1778600" y="3998425"/>
              <a:ext cx="4325100" cy="1313725"/>
            </a:xfrm>
            <a:custGeom>
              <a:avLst/>
              <a:gdLst/>
              <a:ahLst/>
              <a:cxnLst/>
              <a:rect l="l" t="t" r="r" b="b"/>
              <a:pathLst>
                <a:path w="173004" h="52549" extrusionOk="0">
                  <a:moveTo>
                    <a:pt x="86502" y="0"/>
                  </a:moveTo>
                  <a:cubicBezTo>
                    <a:pt x="63560" y="0"/>
                    <a:pt x="41558" y="2768"/>
                    <a:pt x="25336" y="7696"/>
                  </a:cubicBezTo>
                  <a:cubicBezTo>
                    <a:pt x="9113" y="12623"/>
                    <a:pt x="0" y="19306"/>
                    <a:pt x="0" y="26275"/>
                  </a:cubicBezTo>
                  <a:cubicBezTo>
                    <a:pt x="0" y="33243"/>
                    <a:pt x="9113" y="39925"/>
                    <a:pt x="25336" y="44853"/>
                  </a:cubicBezTo>
                  <a:cubicBezTo>
                    <a:pt x="41558" y="49780"/>
                    <a:pt x="63560" y="52549"/>
                    <a:pt x="86502" y="52549"/>
                  </a:cubicBezTo>
                  <a:cubicBezTo>
                    <a:pt x="109443" y="52549"/>
                    <a:pt x="131445" y="49780"/>
                    <a:pt x="147667" y="44853"/>
                  </a:cubicBezTo>
                  <a:cubicBezTo>
                    <a:pt x="163889" y="39925"/>
                    <a:pt x="173004" y="33243"/>
                    <a:pt x="173004" y="26275"/>
                  </a:cubicBezTo>
                  <a:cubicBezTo>
                    <a:pt x="173004" y="19306"/>
                    <a:pt x="163889" y="12623"/>
                    <a:pt x="147667" y="7696"/>
                  </a:cubicBezTo>
                  <a:cubicBezTo>
                    <a:pt x="131445" y="2768"/>
                    <a:pt x="109443" y="0"/>
                    <a:pt x="865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166;p64">
              <a:extLst>
                <a:ext uri="{FF2B5EF4-FFF2-40B4-BE49-F238E27FC236}">
                  <a16:creationId xmlns:a16="http://schemas.microsoft.com/office/drawing/2014/main" id="{2C6B63AF-9006-4291-A7E3-301C3BFBBCC9}"/>
                </a:ext>
              </a:extLst>
            </p:cNvPr>
            <p:cNvSpPr/>
            <p:nvPr/>
          </p:nvSpPr>
          <p:spPr>
            <a:xfrm>
              <a:off x="1771225" y="3991075"/>
              <a:ext cx="4339825" cy="1328450"/>
            </a:xfrm>
            <a:custGeom>
              <a:avLst/>
              <a:gdLst/>
              <a:ahLst/>
              <a:cxnLst/>
              <a:rect l="l" t="t" r="r" b="b"/>
              <a:pathLst>
                <a:path w="173593" h="53138" extrusionOk="0">
                  <a:moveTo>
                    <a:pt x="86797" y="589"/>
                  </a:moveTo>
                  <a:cubicBezTo>
                    <a:pt x="134332" y="589"/>
                    <a:pt x="173005" y="12243"/>
                    <a:pt x="173005" y="26569"/>
                  </a:cubicBezTo>
                  <a:cubicBezTo>
                    <a:pt x="173005" y="40894"/>
                    <a:pt x="134331" y="52549"/>
                    <a:pt x="86797" y="52549"/>
                  </a:cubicBezTo>
                  <a:cubicBezTo>
                    <a:pt x="39262" y="52549"/>
                    <a:pt x="589" y="40894"/>
                    <a:pt x="589" y="26569"/>
                  </a:cubicBezTo>
                  <a:cubicBezTo>
                    <a:pt x="589" y="12243"/>
                    <a:pt x="39262" y="589"/>
                    <a:pt x="86797" y="589"/>
                  </a:cubicBezTo>
                  <a:close/>
                  <a:moveTo>
                    <a:pt x="86797" y="0"/>
                  </a:moveTo>
                  <a:cubicBezTo>
                    <a:pt x="63663" y="0"/>
                    <a:pt x="41910" y="2737"/>
                    <a:pt x="25545" y="7708"/>
                  </a:cubicBezTo>
                  <a:cubicBezTo>
                    <a:pt x="9072" y="12711"/>
                    <a:pt x="0" y="19410"/>
                    <a:pt x="0" y="26569"/>
                  </a:cubicBezTo>
                  <a:cubicBezTo>
                    <a:pt x="0" y="33728"/>
                    <a:pt x="9072" y="40426"/>
                    <a:pt x="25545" y="45429"/>
                  </a:cubicBezTo>
                  <a:cubicBezTo>
                    <a:pt x="41910" y="50400"/>
                    <a:pt x="63663" y="53138"/>
                    <a:pt x="86797" y="53138"/>
                  </a:cubicBezTo>
                  <a:cubicBezTo>
                    <a:pt x="109930" y="53138"/>
                    <a:pt x="131683" y="50400"/>
                    <a:pt x="148049" y="45429"/>
                  </a:cubicBezTo>
                  <a:cubicBezTo>
                    <a:pt x="164521" y="40427"/>
                    <a:pt x="173593" y="33728"/>
                    <a:pt x="173593" y="26569"/>
                  </a:cubicBezTo>
                  <a:cubicBezTo>
                    <a:pt x="173593" y="19410"/>
                    <a:pt x="164521" y="12713"/>
                    <a:pt x="148049" y="7708"/>
                  </a:cubicBezTo>
                  <a:cubicBezTo>
                    <a:pt x="131683" y="2737"/>
                    <a:pt x="109931" y="0"/>
                    <a:pt x="867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167;p64">
              <a:extLst>
                <a:ext uri="{FF2B5EF4-FFF2-40B4-BE49-F238E27FC236}">
                  <a16:creationId xmlns:a16="http://schemas.microsoft.com/office/drawing/2014/main" id="{F5BFB687-DDA8-4F73-853F-6103D491EF87}"/>
                </a:ext>
              </a:extLst>
            </p:cNvPr>
            <p:cNvSpPr/>
            <p:nvPr/>
          </p:nvSpPr>
          <p:spPr>
            <a:xfrm>
              <a:off x="2012975" y="3937675"/>
              <a:ext cx="3856325" cy="1114050"/>
            </a:xfrm>
            <a:custGeom>
              <a:avLst/>
              <a:gdLst/>
              <a:ahLst/>
              <a:cxnLst/>
              <a:rect l="l" t="t" r="r" b="b"/>
              <a:pathLst>
                <a:path w="154253" h="44562" extrusionOk="0">
                  <a:moveTo>
                    <a:pt x="77127" y="0"/>
                  </a:moveTo>
                  <a:cubicBezTo>
                    <a:pt x="56671" y="0"/>
                    <a:pt x="37054" y="2348"/>
                    <a:pt x="22590" y="6526"/>
                  </a:cubicBezTo>
                  <a:cubicBezTo>
                    <a:pt x="8126" y="10705"/>
                    <a:pt x="1" y="16372"/>
                    <a:pt x="1" y="22281"/>
                  </a:cubicBezTo>
                  <a:cubicBezTo>
                    <a:pt x="1" y="28190"/>
                    <a:pt x="8126" y="33857"/>
                    <a:pt x="22590" y="38036"/>
                  </a:cubicBezTo>
                  <a:cubicBezTo>
                    <a:pt x="37054" y="42214"/>
                    <a:pt x="56671" y="44562"/>
                    <a:pt x="77127" y="44562"/>
                  </a:cubicBezTo>
                  <a:cubicBezTo>
                    <a:pt x="97582" y="44562"/>
                    <a:pt x="117199" y="42214"/>
                    <a:pt x="131662" y="38036"/>
                  </a:cubicBezTo>
                  <a:cubicBezTo>
                    <a:pt x="146127" y="33857"/>
                    <a:pt x="154252" y="28190"/>
                    <a:pt x="154252" y="22281"/>
                  </a:cubicBezTo>
                  <a:cubicBezTo>
                    <a:pt x="154252" y="16372"/>
                    <a:pt x="146127" y="10705"/>
                    <a:pt x="131662" y="6526"/>
                  </a:cubicBezTo>
                  <a:cubicBezTo>
                    <a:pt x="117199" y="2348"/>
                    <a:pt x="97582" y="0"/>
                    <a:pt x="771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168;p64">
              <a:extLst>
                <a:ext uri="{FF2B5EF4-FFF2-40B4-BE49-F238E27FC236}">
                  <a16:creationId xmlns:a16="http://schemas.microsoft.com/office/drawing/2014/main" id="{213B86E3-F619-467C-B0AD-93D02DB7CF9B}"/>
                </a:ext>
              </a:extLst>
            </p:cNvPr>
            <p:cNvSpPr/>
            <p:nvPr/>
          </p:nvSpPr>
          <p:spPr>
            <a:xfrm>
              <a:off x="2005600" y="3930300"/>
              <a:ext cx="3871075" cy="1128800"/>
            </a:xfrm>
            <a:custGeom>
              <a:avLst/>
              <a:gdLst/>
              <a:ahLst/>
              <a:cxnLst/>
              <a:rect l="l" t="t" r="r" b="b"/>
              <a:pathLst>
                <a:path w="154843" h="45152" extrusionOk="0">
                  <a:moveTo>
                    <a:pt x="77422" y="590"/>
                  </a:moveTo>
                  <a:cubicBezTo>
                    <a:pt x="119787" y="590"/>
                    <a:pt x="154253" y="10451"/>
                    <a:pt x="154253" y="22576"/>
                  </a:cubicBezTo>
                  <a:cubicBezTo>
                    <a:pt x="154253" y="34699"/>
                    <a:pt x="119787" y="44562"/>
                    <a:pt x="77422" y="44562"/>
                  </a:cubicBezTo>
                  <a:cubicBezTo>
                    <a:pt x="35056" y="44562"/>
                    <a:pt x="589" y="34698"/>
                    <a:pt x="589" y="22576"/>
                  </a:cubicBezTo>
                  <a:cubicBezTo>
                    <a:pt x="589" y="10453"/>
                    <a:pt x="35056" y="590"/>
                    <a:pt x="77422" y="590"/>
                  </a:cubicBezTo>
                  <a:close/>
                  <a:moveTo>
                    <a:pt x="77422" y="0"/>
                  </a:moveTo>
                  <a:cubicBezTo>
                    <a:pt x="56794" y="0"/>
                    <a:pt x="37396" y="2322"/>
                    <a:pt x="22803" y="6537"/>
                  </a:cubicBezTo>
                  <a:cubicBezTo>
                    <a:pt x="8099" y="10785"/>
                    <a:pt x="1" y="16481"/>
                    <a:pt x="1" y="22575"/>
                  </a:cubicBezTo>
                  <a:cubicBezTo>
                    <a:pt x="1" y="28669"/>
                    <a:pt x="8099" y="34365"/>
                    <a:pt x="22803" y="38613"/>
                  </a:cubicBezTo>
                  <a:cubicBezTo>
                    <a:pt x="37397" y="42829"/>
                    <a:pt x="56794" y="45152"/>
                    <a:pt x="77422" y="45152"/>
                  </a:cubicBezTo>
                  <a:cubicBezTo>
                    <a:pt x="98049" y="45152"/>
                    <a:pt x="117447" y="42829"/>
                    <a:pt x="132040" y="38613"/>
                  </a:cubicBezTo>
                  <a:cubicBezTo>
                    <a:pt x="146744" y="34365"/>
                    <a:pt x="154842" y="28669"/>
                    <a:pt x="154842" y="22575"/>
                  </a:cubicBezTo>
                  <a:cubicBezTo>
                    <a:pt x="154842" y="16481"/>
                    <a:pt x="146744" y="10785"/>
                    <a:pt x="132040" y="6537"/>
                  </a:cubicBezTo>
                  <a:cubicBezTo>
                    <a:pt x="117447" y="2322"/>
                    <a:pt x="98049" y="0"/>
                    <a:pt x="774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3169;p64">
              <a:extLst>
                <a:ext uri="{FF2B5EF4-FFF2-40B4-BE49-F238E27FC236}">
                  <a16:creationId xmlns:a16="http://schemas.microsoft.com/office/drawing/2014/main" id="{CB5DB9E8-E2BB-41F6-93E4-705426DD8D79}"/>
                </a:ext>
              </a:extLst>
            </p:cNvPr>
            <p:cNvSpPr/>
            <p:nvPr/>
          </p:nvSpPr>
          <p:spPr>
            <a:xfrm>
              <a:off x="2182475" y="3986625"/>
              <a:ext cx="3517325" cy="979400"/>
            </a:xfrm>
            <a:custGeom>
              <a:avLst/>
              <a:gdLst/>
              <a:ahLst/>
              <a:cxnLst/>
              <a:rect l="l" t="t" r="r" b="b"/>
              <a:pathLst>
                <a:path w="140693" h="39176" extrusionOk="0">
                  <a:moveTo>
                    <a:pt x="70347" y="1"/>
                  </a:moveTo>
                  <a:cubicBezTo>
                    <a:pt x="51689" y="1"/>
                    <a:pt x="33797" y="2064"/>
                    <a:pt x="20604" y="5738"/>
                  </a:cubicBezTo>
                  <a:cubicBezTo>
                    <a:pt x="7412" y="9411"/>
                    <a:pt x="0" y="14393"/>
                    <a:pt x="0" y="19588"/>
                  </a:cubicBezTo>
                  <a:cubicBezTo>
                    <a:pt x="0" y="24784"/>
                    <a:pt x="7412" y="29765"/>
                    <a:pt x="20604" y="33439"/>
                  </a:cubicBezTo>
                  <a:cubicBezTo>
                    <a:pt x="33797" y="37112"/>
                    <a:pt x="51689" y="39176"/>
                    <a:pt x="70347" y="39176"/>
                  </a:cubicBezTo>
                  <a:cubicBezTo>
                    <a:pt x="89003" y="39176"/>
                    <a:pt x="106896" y="37112"/>
                    <a:pt x="120088" y="33439"/>
                  </a:cubicBezTo>
                  <a:cubicBezTo>
                    <a:pt x="133281" y="29765"/>
                    <a:pt x="140692" y="24784"/>
                    <a:pt x="140692" y="19588"/>
                  </a:cubicBezTo>
                  <a:cubicBezTo>
                    <a:pt x="140692" y="14393"/>
                    <a:pt x="133281" y="9411"/>
                    <a:pt x="120088" y="5738"/>
                  </a:cubicBezTo>
                  <a:cubicBezTo>
                    <a:pt x="106896" y="2064"/>
                    <a:pt x="89003" y="1"/>
                    <a:pt x="703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3170;p64">
              <a:extLst>
                <a:ext uri="{FF2B5EF4-FFF2-40B4-BE49-F238E27FC236}">
                  <a16:creationId xmlns:a16="http://schemas.microsoft.com/office/drawing/2014/main" id="{E5022028-9562-49BA-8036-A4B38F36AE16}"/>
                </a:ext>
              </a:extLst>
            </p:cNvPr>
            <p:cNvSpPr/>
            <p:nvPr/>
          </p:nvSpPr>
          <p:spPr>
            <a:xfrm>
              <a:off x="2175125" y="3979250"/>
              <a:ext cx="3532025" cy="994150"/>
            </a:xfrm>
            <a:custGeom>
              <a:avLst/>
              <a:gdLst/>
              <a:ahLst/>
              <a:cxnLst/>
              <a:rect l="l" t="t" r="r" b="b"/>
              <a:pathLst>
                <a:path w="141281" h="39766" extrusionOk="0">
                  <a:moveTo>
                    <a:pt x="70641" y="590"/>
                  </a:moveTo>
                  <a:cubicBezTo>
                    <a:pt x="109267" y="590"/>
                    <a:pt x="140691" y="9245"/>
                    <a:pt x="140691" y="19883"/>
                  </a:cubicBezTo>
                  <a:cubicBezTo>
                    <a:pt x="140691" y="30522"/>
                    <a:pt x="109267" y="39177"/>
                    <a:pt x="70641" y="39177"/>
                  </a:cubicBezTo>
                  <a:cubicBezTo>
                    <a:pt x="32014" y="39177"/>
                    <a:pt x="589" y="30522"/>
                    <a:pt x="589" y="19883"/>
                  </a:cubicBezTo>
                  <a:cubicBezTo>
                    <a:pt x="589" y="9245"/>
                    <a:pt x="32014" y="590"/>
                    <a:pt x="70641" y="590"/>
                  </a:cubicBezTo>
                  <a:close/>
                  <a:moveTo>
                    <a:pt x="70641" y="1"/>
                  </a:moveTo>
                  <a:cubicBezTo>
                    <a:pt x="51824" y="1"/>
                    <a:pt x="34132" y="2042"/>
                    <a:pt x="20820" y="5749"/>
                  </a:cubicBezTo>
                  <a:cubicBezTo>
                    <a:pt x="7395" y="9488"/>
                    <a:pt x="1" y="14507"/>
                    <a:pt x="1" y="19883"/>
                  </a:cubicBezTo>
                  <a:cubicBezTo>
                    <a:pt x="1" y="25260"/>
                    <a:pt x="7395" y="30280"/>
                    <a:pt x="20820" y="34018"/>
                  </a:cubicBezTo>
                  <a:cubicBezTo>
                    <a:pt x="34132" y="37724"/>
                    <a:pt x="51824" y="39766"/>
                    <a:pt x="70641" y="39766"/>
                  </a:cubicBezTo>
                  <a:cubicBezTo>
                    <a:pt x="89456" y="39766"/>
                    <a:pt x="107150" y="37724"/>
                    <a:pt x="120461" y="34018"/>
                  </a:cubicBezTo>
                  <a:cubicBezTo>
                    <a:pt x="133887" y="30280"/>
                    <a:pt x="141280" y="25260"/>
                    <a:pt x="141280" y="19883"/>
                  </a:cubicBezTo>
                  <a:cubicBezTo>
                    <a:pt x="141280" y="14507"/>
                    <a:pt x="133887" y="9488"/>
                    <a:pt x="120461" y="5749"/>
                  </a:cubicBezTo>
                  <a:cubicBezTo>
                    <a:pt x="107150" y="2042"/>
                    <a:pt x="89456" y="1"/>
                    <a:pt x="706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3171;p64">
              <a:extLst>
                <a:ext uri="{FF2B5EF4-FFF2-40B4-BE49-F238E27FC236}">
                  <a16:creationId xmlns:a16="http://schemas.microsoft.com/office/drawing/2014/main" id="{70EA3035-CFCE-410F-948F-2DBE797F0E3A}"/>
                </a:ext>
              </a:extLst>
            </p:cNvPr>
            <p:cNvSpPr/>
            <p:nvPr/>
          </p:nvSpPr>
          <p:spPr>
            <a:xfrm>
              <a:off x="2205725" y="4145775"/>
              <a:ext cx="3470825" cy="820250"/>
            </a:xfrm>
            <a:custGeom>
              <a:avLst/>
              <a:gdLst/>
              <a:ahLst/>
              <a:cxnLst/>
              <a:rect l="l" t="t" r="r" b="b"/>
              <a:pathLst>
                <a:path w="138833" h="32810" extrusionOk="0">
                  <a:moveTo>
                    <a:pt x="69417" y="0"/>
                  </a:moveTo>
                  <a:cubicBezTo>
                    <a:pt x="51006" y="0"/>
                    <a:pt x="33349" y="1729"/>
                    <a:pt x="20332" y="4805"/>
                  </a:cubicBezTo>
                  <a:cubicBezTo>
                    <a:pt x="7314" y="7882"/>
                    <a:pt x="0" y="12054"/>
                    <a:pt x="0" y="16406"/>
                  </a:cubicBezTo>
                  <a:cubicBezTo>
                    <a:pt x="0" y="20756"/>
                    <a:pt x="7314" y="24929"/>
                    <a:pt x="20332" y="28005"/>
                  </a:cubicBezTo>
                  <a:cubicBezTo>
                    <a:pt x="33349" y="31082"/>
                    <a:pt x="51006" y="32810"/>
                    <a:pt x="69417" y="32810"/>
                  </a:cubicBezTo>
                  <a:cubicBezTo>
                    <a:pt x="87827" y="32810"/>
                    <a:pt x="105483" y="31082"/>
                    <a:pt x="118501" y="28005"/>
                  </a:cubicBezTo>
                  <a:cubicBezTo>
                    <a:pt x="131520" y="24929"/>
                    <a:pt x="138832" y="20756"/>
                    <a:pt x="138832" y="16406"/>
                  </a:cubicBezTo>
                  <a:cubicBezTo>
                    <a:pt x="138832" y="12054"/>
                    <a:pt x="131520" y="7882"/>
                    <a:pt x="118501" y="4805"/>
                  </a:cubicBezTo>
                  <a:cubicBezTo>
                    <a:pt x="105483" y="1729"/>
                    <a:pt x="87827" y="0"/>
                    <a:pt x="694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3172;p64">
              <a:extLst>
                <a:ext uri="{FF2B5EF4-FFF2-40B4-BE49-F238E27FC236}">
                  <a16:creationId xmlns:a16="http://schemas.microsoft.com/office/drawing/2014/main" id="{DFD73120-3CA9-414D-B56D-9093CB55AD6B}"/>
                </a:ext>
              </a:extLst>
            </p:cNvPr>
            <p:cNvSpPr/>
            <p:nvPr/>
          </p:nvSpPr>
          <p:spPr>
            <a:xfrm>
              <a:off x="2197200" y="4138425"/>
              <a:ext cx="3487875" cy="834975"/>
            </a:xfrm>
            <a:custGeom>
              <a:avLst/>
              <a:gdLst/>
              <a:ahLst/>
              <a:cxnLst/>
              <a:rect l="l" t="t" r="r" b="b"/>
              <a:pathLst>
                <a:path w="139515" h="33399" extrusionOk="0">
                  <a:moveTo>
                    <a:pt x="69758" y="589"/>
                  </a:moveTo>
                  <a:cubicBezTo>
                    <a:pt x="103563" y="589"/>
                    <a:pt x="133159" y="7504"/>
                    <a:pt x="138829" y="16700"/>
                  </a:cubicBezTo>
                  <a:cubicBezTo>
                    <a:pt x="133159" y="25895"/>
                    <a:pt x="103562" y="32810"/>
                    <a:pt x="69758" y="32810"/>
                  </a:cubicBezTo>
                  <a:cubicBezTo>
                    <a:pt x="35953" y="32810"/>
                    <a:pt x="6356" y="25895"/>
                    <a:pt x="685" y="16700"/>
                  </a:cubicBezTo>
                  <a:cubicBezTo>
                    <a:pt x="6356" y="7504"/>
                    <a:pt x="35953" y="589"/>
                    <a:pt x="69758" y="589"/>
                  </a:cubicBezTo>
                  <a:close/>
                  <a:moveTo>
                    <a:pt x="69758" y="0"/>
                  </a:moveTo>
                  <a:cubicBezTo>
                    <a:pt x="35017" y="0"/>
                    <a:pt x="5717" y="6961"/>
                    <a:pt x="87" y="16550"/>
                  </a:cubicBezTo>
                  <a:lnTo>
                    <a:pt x="0" y="16700"/>
                  </a:lnTo>
                  <a:lnTo>
                    <a:pt x="87" y="16849"/>
                  </a:lnTo>
                  <a:cubicBezTo>
                    <a:pt x="5717" y="26438"/>
                    <a:pt x="35017" y="33399"/>
                    <a:pt x="69758" y="33399"/>
                  </a:cubicBezTo>
                  <a:cubicBezTo>
                    <a:pt x="104497" y="33399"/>
                    <a:pt x="133799" y="26438"/>
                    <a:pt x="139428" y="16849"/>
                  </a:cubicBezTo>
                  <a:lnTo>
                    <a:pt x="139514" y="16700"/>
                  </a:lnTo>
                  <a:lnTo>
                    <a:pt x="139428" y="16550"/>
                  </a:lnTo>
                  <a:cubicBezTo>
                    <a:pt x="133799" y="6961"/>
                    <a:pt x="104497" y="0"/>
                    <a:pt x="69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3173;p64">
              <a:extLst>
                <a:ext uri="{FF2B5EF4-FFF2-40B4-BE49-F238E27FC236}">
                  <a16:creationId xmlns:a16="http://schemas.microsoft.com/office/drawing/2014/main" id="{1777F4C6-48B2-411E-BB54-C50D72D9ACA8}"/>
                </a:ext>
              </a:extLst>
            </p:cNvPr>
            <p:cNvSpPr/>
            <p:nvPr/>
          </p:nvSpPr>
          <p:spPr>
            <a:xfrm>
              <a:off x="2166250" y="4842425"/>
              <a:ext cx="119075" cy="104200"/>
            </a:xfrm>
            <a:custGeom>
              <a:avLst/>
              <a:gdLst/>
              <a:ahLst/>
              <a:cxnLst/>
              <a:rect l="l" t="t" r="r" b="b"/>
              <a:pathLst>
                <a:path w="4763" h="4168" extrusionOk="0">
                  <a:moveTo>
                    <a:pt x="2382" y="1"/>
                  </a:moveTo>
                  <a:cubicBezTo>
                    <a:pt x="1066" y="1"/>
                    <a:pt x="0" y="933"/>
                    <a:pt x="0" y="2084"/>
                  </a:cubicBezTo>
                  <a:cubicBezTo>
                    <a:pt x="0" y="3235"/>
                    <a:pt x="1066" y="4168"/>
                    <a:pt x="2382" y="4168"/>
                  </a:cubicBezTo>
                  <a:cubicBezTo>
                    <a:pt x="3697" y="4168"/>
                    <a:pt x="4763" y="3235"/>
                    <a:pt x="4763" y="2084"/>
                  </a:cubicBezTo>
                  <a:cubicBezTo>
                    <a:pt x="4763" y="934"/>
                    <a:pt x="3697" y="1"/>
                    <a:pt x="238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3174;p64">
              <a:extLst>
                <a:ext uri="{FF2B5EF4-FFF2-40B4-BE49-F238E27FC236}">
                  <a16:creationId xmlns:a16="http://schemas.microsoft.com/office/drawing/2014/main" id="{02FD3046-B1AC-450A-97E6-8383E105E4D5}"/>
                </a:ext>
              </a:extLst>
            </p:cNvPr>
            <p:cNvSpPr/>
            <p:nvPr/>
          </p:nvSpPr>
          <p:spPr>
            <a:xfrm>
              <a:off x="2158900" y="4835075"/>
              <a:ext cx="133800" cy="118925"/>
            </a:xfrm>
            <a:custGeom>
              <a:avLst/>
              <a:gdLst/>
              <a:ahLst/>
              <a:cxnLst/>
              <a:rect l="l" t="t" r="r" b="b"/>
              <a:pathLst>
                <a:path w="5352" h="4757" extrusionOk="0">
                  <a:moveTo>
                    <a:pt x="2676" y="590"/>
                  </a:moveTo>
                  <a:cubicBezTo>
                    <a:pt x="3826" y="590"/>
                    <a:pt x="4763" y="1391"/>
                    <a:pt x="4763" y="2378"/>
                  </a:cubicBezTo>
                  <a:cubicBezTo>
                    <a:pt x="4763" y="3364"/>
                    <a:pt x="3826" y="4168"/>
                    <a:pt x="2676" y="4168"/>
                  </a:cubicBezTo>
                  <a:cubicBezTo>
                    <a:pt x="1525" y="4168"/>
                    <a:pt x="589" y="3364"/>
                    <a:pt x="589" y="2378"/>
                  </a:cubicBezTo>
                  <a:cubicBezTo>
                    <a:pt x="589" y="1391"/>
                    <a:pt x="1525" y="590"/>
                    <a:pt x="2676" y="590"/>
                  </a:cubicBezTo>
                  <a:close/>
                  <a:moveTo>
                    <a:pt x="2676" y="1"/>
                  </a:moveTo>
                  <a:cubicBezTo>
                    <a:pt x="1200" y="1"/>
                    <a:pt x="0" y="1067"/>
                    <a:pt x="0" y="2378"/>
                  </a:cubicBezTo>
                  <a:cubicBezTo>
                    <a:pt x="0" y="3690"/>
                    <a:pt x="1200" y="4756"/>
                    <a:pt x="2676" y="4756"/>
                  </a:cubicBezTo>
                  <a:cubicBezTo>
                    <a:pt x="4151" y="4756"/>
                    <a:pt x="5352" y="3688"/>
                    <a:pt x="5352" y="2378"/>
                  </a:cubicBezTo>
                  <a:cubicBezTo>
                    <a:pt x="5352" y="1067"/>
                    <a:pt x="4151" y="1"/>
                    <a:pt x="26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3175;p64">
              <a:extLst>
                <a:ext uri="{FF2B5EF4-FFF2-40B4-BE49-F238E27FC236}">
                  <a16:creationId xmlns:a16="http://schemas.microsoft.com/office/drawing/2014/main" id="{CE995B24-A7EF-4D0C-BA33-8F379DFAFFC7}"/>
                </a:ext>
              </a:extLst>
            </p:cNvPr>
            <p:cNvSpPr/>
            <p:nvPr/>
          </p:nvSpPr>
          <p:spPr>
            <a:xfrm>
              <a:off x="3023025" y="5069875"/>
              <a:ext cx="119075" cy="104200"/>
            </a:xfrm>
            <a:custGeom>
              <a:avLst/>
              <a:gdLst/>
              <a:ahLst/>
              <a:cxnLst/>
              <a:rect l="l" t="t" r="r" b="b"/>
              <a:pathLst>
                <a:path w="4763" h="4168" extrusionOk="0">
                  <a:moveTo>
                    <a:pt x="2382" y="1"/>
                  </a:moveTo>
                  <a:cubicBezTo>
                    <a:pt x="1066" y="1"/>
                    <a:pt x="1" y="934"/>
                    <a:pt x="1" y="2084"/>
                  </a:cubicBezTo>
                  <a:cubicBezTo>
                    <a:pt x="1" y="3234"/>
                    <a:pt x="1066" y="4168"/>
                    <a:pt x="2382" y="4168"/>
                  </a:cubicBezTo>
                  <a:cubicBezTo>
                    <a:pt x="3697" y="4168"/>
                    <a:pt x="4763" y="3234"/>
                    <a:pt x="4763" y="2084"/>
                  </a:cubicBezTo>
                  <a:cubicBezTo>
                    <a:pt x="4763" y="934"/>
                    <a:pt x="3697" y="1"/>
                    <a:pt x="238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3176;p64">
              <a:extLst>
                <a:ext uri="{FF2B5EF4-FFF2-40B4-BE49-F238E27FC236}">
                  <a16:creationId xmlns:a16="http://schemas.microsoft.com/office/drawing/2014/main" id="{55BB86C2-AD5D-4594-A751-386EDE2EA803}"/>
                </a:ext>
              </a:extLst>
            </p:cNvPr>
            <p:cNvSpPr/>
            <p:nvPr/>
          </p:nvSpPr>
          <p:spPr>
            <a:xfrm>
              <a:off x="3015650" y="5062500"/>
              <a:ext cx="133800" cy="118925"/>
            </a:xfrm>
            <a:custGeom>
              <a:avLst/>
              <a:gdLst/>
              <a:ahLst/>
              <a:cxnLst/>
              <a:rect l="l" t="t" r="r" b="b"/>
              <a:pathLst>
                <a:path w="5352" h="4757" extrusionOk="0">
                  <a:moveTo>
                    <a:pt x="2676" y="590"/>
                  </a:moveTo>
                  <a:cubicBezTo>
                    <a:pt x="3828" y="590"/>
                    <a:pt x="4763" y="1393"/>
                    <a:pt x="4763" y="2379"/>
                  </a:cubicBezTo>
                  <a:cubicBezTo>
                    <a:pt x="4763" y="3366"/>
                    <a:pt x="3826" y="4168"/>
                    <a:pt x="2676" y="4168"/>
                  </a:cubicBezTo>
                  <a:cubicBezTo>
                    <a:pt x="1526" y="4168"/>
                    <a:pt x="589" y="3366"/>
                    <a:pt x="589" y="2379"/>
                  </a:cubicBezTo>
                  <a:cubicBezTo>
                    <a:pt x="589" y="1392"/>
                    <a:pt x="1526" y="590"/>
                    <a:pt x="2676" y="590"/>
                  </a:cubicBezTo>
                  <a:close/>
                  <a:moveTo>
                    <a:pt x="2676" y="1"/>
                  </a:moveTo>
                  <a:cubicBezTo>
                    <a:pt x="1201" y="1"/>
                    <a:pt x="1" y="1069"/>
                    <a:pt x="1" y="2379"/>
                  </a:cubicBezTo>
                  <a:cubicBezTo>
                    <a:pt x="1" y="3689"/>
                    <a:pt x="1201" y="4756"/>
                    <a:pt x="2676" y="4756"/>
                  </a:cubicBezTo>
                  <a:cubicBezTo>
                    <a:pt x="4152" y="4756"/>
                    <a:pt x="5352" y="3691"/>
                    <a:pt x="5352" y="2379"/>
                  </a:cubicBezTo>
                  <a:cubicBezTo>
                    <a:pt x="5352" y="1068"/>
                    <a:pt x="4151" y="1"/>
                    <a:pt x="26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3177;p64">
              <a:extLst>
                <a:ext uri="{FF2B5EF4-FFF2-40B4-BE49-F238E27FC236}">
                  <a16:creationId xmlns:a16="http://schemas.microsoft.com/office/drawing/2014/main" id="{3AC32C91-7BA8-43E9-B741-3BF5696F2EDA}"/>
                </a:ext>
              </a:extLst>
            </p:cNvPr>
            <p:cNvSpPr/>
            <p:nvPr/>
          </p:nvSpPr>
          <p:spPr>
            <a:xfrm>
              <a:off x="4042400" y="5107075"/>
              <a:ext cx="119075" cy="104200"/>
            </a:xfrm>
            <a:custGeom>
              <a:avLst/>
              <a:gdLst/>
              <a:ahLst/>
              <a:cxnLst/>
              <a:rect l="l" t="t" r="r" b="b"/>
              <a:pathLst>
                <a:path w="4763" h="4168" extrusionOk="0">
                  <a:moveTo>
                    <a:pt x="2382" y="1"/>
                  </a:moveTo>
                  <a:cubicBezTo>
                    <a:pt x="1067" y="1"/>
                    <a:pt x="1" y="933"/>
                    <a:pt x="1" y="2084"/>
                  </a:cubicBezTo>
                  <a:cubicBezTo>
                    <a:pt x="1" y="3236"/>
                    <a:pt x="1067" y="4168"/>
                    <a:pt x="2382" y="4168"/>
                  </a:cubicBezTo>
                  <a:cubicBezTo>
                    <a:pt x="3697" y="4168"/>
                    <a:pt x="4763" y="3236"/>
                    <a:pt x="4763" y="2084"/>
                  </a:cubicBezTo>
                  <a:cubicBezTo>
                    <a:pt x="4763" y="934"/>
                    <a:pt x="3697" y="1"/>
                    <a:pt x="238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3178;p64">
              <a:extLst>
                <a:ext uri="{FF2B5EF4-FFF2-40B4-BE49-F238E27FC236}">
                  <a16:creationId xmlns:a16="http://schemas.microsoft.com/office/drawing/2014/main" id="{309DF3A0-3A6F-44EA-B162-C94789CAF9C7}"/>
                </a:ext>
              </a:extLst>
            </p:cNvPr>
            <p:cNvSpPr/>
            <p:nvPr/>
          </p:nvSpPr>
          <p:spPr>
            <a:xfrm>
              <a:off x="4035050" y="5099725"/>
              <a:ext cx="133800" cy="118925"/>
            </a:xfrm>
            <a:custGeom>
              <a:avLst/>
              <a:gdLst/>
              <a:ahLst/>
              <a:cxnLst/>
              <a:rect l="l" t="t" r="r" b="b"/>
              <a:pathLst>
                <a:path w="5352" h="4757" extrusionOk="0">
                  <a:moveTo>
                    <a:pt x="2676" y="590"/>
                  </a:moveTo>
                  <a:cubicBezTo>
                    <a:pt x="3827" y="590"/>
                    <a:pt x="4763" y="1391"/>
                    <a:pt x="4763" y="2378"/>
                  </a:cubicBezTo>
                  <a:cubicBezTo>
                    <a:pt x="4763" y="3365"/>
                    <a:pt x="3827" y="4168"/>
                    <a:pt x="2676" y="4168"/>
                  </a:cubicBezTo>
                  <a:cubicBezTo>
                    <a:pt x="1526" y="4168"/>
                    <a:pt x="590" y="3364"/>
                    <a:pt x="590" y="2378"/>
                  </a:cubicBezTo>
                  <a:cubicBezTo>
                    <a:pt x="590" y="1392"/>
                    <a:pt x="1526" y="590"/>
                    <a:pt x="2676" y="590"/>
                  </a:cubicBezTo>
                  <a:close/>
                  <a:moveTo>
                    <a:pt x="2676" y="1"/>
                  </a:moveTo>
                  <a:cubicBezTo>
                    <a:pt x="1200" y="1"/>
                    <a:pt x="1" y="1067"/>
                    <a:pt x="1" y="2378"/>
                  </a:cubicBezTo>
                  <a:cubicBezTo>
                    <a:pt x="1" y="3690"/>
                    <a:pt x="1200" y="4757"/>
                    <a:pt x="2676" y="4757"/>
                  </a:cubicBezTo>
                  <a:cubicBezTo>
                    <a:pt x="4151" y="4757"/>
                    <a:pt x="5352" y="3689"/>
                    <a:pt x="5352" y="2378"/>
                  </a:cubicBezTo>
                  <a:cubicBezTo>
                    <a:pt x="5352" y="1068"/>
                    <a:pt x="4151" y="1"/>
                    <a:pt x="26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3179;p64">
              <a:extLst>
                <a:ext uri="{FF2B5EF4-FFF2-40B4-BE49-F238E27FC236}">
                  <a16:creationId xmlns:a16="http://schemas.microsoft.com/office/drawing/2014/main" id="{D4DC4355-1948-443D-9F4C-BD9FC7D2760F}"/>
                </a:ext>
              </a:extLst>
            </p:cNvPr>
            <p:cNvSpPr/>
            <p:nvPr/>
          </p:nvSpPr>
          <p:spPr>
            <a:xfrm>
              <a:off x="5054350" y="5017800"/>
              <a:ext cx="119075" cy="104200"/>
            </a:xfrm>
            <a:custGeom>
              <a:avLst/>
              <a:gdLst/>
              <a:ahLst/>
              <a:cxnLst/>
              <a:rect l="l" t="t" r="r" b="b"/>
              <a:pathLst>
                <a:path w="4763" h="4168" extrusionOk="0">
                  <a:moveTo>
                    <a:pt x="2381" y="0"/>
                  </a:moveTo>
                  <a:cubicBezTo>
                    <a:pt x="1066" y="0"/>
                    <a:pt x="0" y="933"/>
                    <a:pt x="0" y="2084"/>
                  </a:cubicBezTo>
                  <a:cubicBezTo>
                    <a:pt x="0" y="3234"/>
                    <a:pt x="1066" y="4167"/>
                    <a:pt x="2381" y="4167"/>
                  </a:cubicBezTo>
                  <a:cubicBezTo>
                    <a:pt x="3697" y="4167"/>
                    <a:pt x="4763" y="3234"/>
                    <a:pt x="4763" y="2084"/>
                  </a:cubicBezTo>
                  <a:cubicBezTo>
                    <a:pt x="4763" y="933"/>
                    <a:pt x="3697" y="0"/>
                    <a:pt x="23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3180;p64">
              <a:extLst>
                <a:ext uri="{FF2B5EF4-FFF2-40B4-BE49-F238E27FC236}">
                  <a16:creationId xmlns:a16="http://schemas.microsoft.com/office/drawing/2014/main" id="{F8C65024-A735-4912-89A6-9A8595CFBB8C}"/>
                </a:ext>
              </a:extLst>
            </p:cNvPr>
            <p:cNvSpPr/>
            <p:nvPr/>
          </p:nvSpPr>
          <p:spPr>
            <a:xfrm>
              <a:off x="5047000" y="5010425"/>
              <a:ext cx="133800" cy="118950"/>
            </a:xfrm>
            <a:custGeom>
              <a:avLst/>
              <a:gdLst/>
              <a:ahLst/>
              <a:cxnLst/>
              <a:rect l="l" t="t" r="r" b="b"/>
              <a:pathLst>
                <a:path w="5352" h="4758" extrusionOk="0">
                  <a:moveTo>
                    <a:pt x="2676" y="590"/>
                  </a:moveTo>
                  <a:cubicBezTo>
                    <a:pt x="3826" y="590"/>
                    <a:pt x="4763" y="1392"/>
                    <a:pt x="4763" y="2379"/>
                  </a:cubicBezTo>
                  <a:cubicBezTo>
                    <a:pt x="4763" y="3364"/>
                    <a:pt x="3826" y="4167"/>
                    <a:pt x="2676" y="4167"/>
                  </a:cubicBezTo>
                  <a:cubicBezTo>
                    <a:pt x="1526" y="4167"/>
                    <a:pt x="589" y="3364"/>
                    <a:pt x="589" y="2379"/>
                  </a:cubicBezTo>
                  <a:cubicBezTo>
                    <a:pt x="589" y="1392"/>
                    <a:pt x="1526" y="590"/>
                    <a:pt x="2676" y="590"/>
                  </a:cubicBezTo>
                  <a:close/>
                  <a:moveTo>
                    <a:pt x="2676" y="0"/>
                  </a:moveTo>
                  <a:cubicBezTo>
                    <a:pt x="1201" y="0"/>
                    <a:pt x="0" y="1067"/>
                    <a:pt x="0" y="2379"/>
                  </a:cubicBezTo>
                  <a:cubicBezTo>
                    <a:pt x="0" y="3690"/>
                    <a:pt x="1201" y="4757"/>
                    <a:pt x="2676" y="4757"/>
                  </a:cubicBezTo>
                  <a:cubicBezTo>
                    <a:pt x="4151" y="4757"/>
                    <a:pt x="5352" y="3689"/>
                    <a:pt x="5352" y="2379"/>
                  </a:cubicBezTo>
                  <a:cubicBezTo>
                    <a:pt x="5352" y="1067"/>
                    <a:pt x="4151" y="0"/>
                    <a:pt x="26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3181;p64">
              <a:extLst>
                <a:ext uri="{FF2B5EF4-FFF2-40B4-BE49-F238E27FC236}">
                  <a16:creationId xmlns:a16="http://schemas.microsoft.com/office/drawing/2014/main" id="{E2C03D2D-832E-4564-A6FE-20BB31CE20FE}"/>
                </a:ext>
              </a:extLst>
            </p:cNvPr>
            <p:cNvSpPr/>
            <p:nvPr/>
          </p:nvSpPr>
          <p:spPr>
            <a:xfrm>
              <a:off x="5709150" y="4779675"/>
              <a:ext cx="119050" cy="104200"/>
            </a:xfrm>
            <a:custGeom>
              <a:avLst/>
              <a:gdLst/>
              <a:ahLst/>
              <a:cxnLst/>
              <a:rect l="l" t="t" r="r" b="b"/>
              <a:pathLst>
                <a:path w="4762" h="4168" extrusionOk="0">
                  <a:moveTo>
                    <a:pt x="2381" y="1"/>
                  </a:moveTo>
                  <a:cubicBezTo>
                    <a:pt x="1066" y="1"/>
                    <a:pt x="0" y="934"/>
                    <a:pt x="0" y="2084"/>
                  </a:cubicBezTo>
                  <a:cubicBezTo>
                    <a:pt x="0" y="3235"/>
                    <a:pt x="1066" y="4168"/>
                    <a:pt x="2381" y="4168"/>
                  </a:cubicBezTo>
                  <a:cubicBezTo>
                    <a:pt x="3696" y="4168"/>
                    <a:pt x="4762" y="3235"/>
                    <a:pt x="4762" y="2084"/>
                  </a:cubicBezTo>
                  <a:cubicBezTo>
                    <a:pt x="4762" y="934"/>
                    <a:pt x="3696" y="1"/>
                    <a:pt x="23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3182;p64">
              <a:extLst>
                <a:ext uri="{FF2B5EF4-FFF2-40B4-BE49-F238E27FC236}">
                  <a16:creationId xmlns:a16="http://schemas.microsoft.com/office/drawing/2014/main" id="{C9335389-A0FC-4FD5-80F3-097BAD2ED296}"/>
                </a:ext>
              </a:extLst>
            </p:cNvPr>
            <p:cNvSpPr/>
            <p:nvPr/>
          </p:nvSpPr>
          <p:spPr>
            <a:xfrm>
              <a:off x="5701775" y="4772325"/>
              <a:ext cx="133800" cy="118925"/>
            </a:xfrm>
            <a:custGeom>
              <a:avLst/>
              <a:gdLst/>
              <a:ahLst/>
              <a:cxnLst/>
              <a:rect l="l" t="t" r="r" b="b"/>
              <a:pathLst>
                <a:path w="5352" h="4757" extrusionOk="0">
                  <a:moveTo>
                    <a:pt x="2676" y="590"/>
                  </a:moveTo>
                  <a:lnTo>
                    <a:pt x="2676" y="591"/>
                  </a:lnTo>
                  <a:cubicBezTo>
                    <a:pt x="3826" y="591"/>
                    <a:pt x="4763" y="1391"/>
                    <a:pt x="4763" y="2378"/>
                  </a:cubicBezTo>
                  <a:cubicBezTo>
                    <a:pt x="4763" y="3364"/>
                    <a:pt x="3826" y="4167"/>
                    <a:pt x="2676" y="4167"/>
                  </a:cubicBezTo>
                  <a:cubicBezTo>
                    <a:pt x="1526" y="4167"/>
                    <a:pt x="589" y="3364"/>
                    <a:pt x="589" y="2378"/>
                  </a:cubicBezTo>
                  <a:cubicBezTo>
                    <a:pt x="589" y="1391"/>
                    <a:pt x="1526" y="590"/>
                    <a:pt x="2676" y="590"/>
                  </a:cubicBezTo>
                  <a:close/>
                  <a:moveTo>
                    <a:pt x="2676" y="1"/>
                  </a:moveTo>
                  <a:cubicBezTo>
                    <a:pt x="1201" y="1"/>
                    <a:pt x="0" y="1068"/>
                    <a:pt x="0" y="2378"/>
                  </a:cubicBezTo>
                  <a:cubicBezTo>
                    <a:pt x="0" y="3690"/>
                    <a:pt x="1201" y="4756"/>
                    <a:pt x="2676" y="4756"/>
                  </a:cubicBezTo>
                  <a:cubicBezTo>
                    <a:pt x="4151" y="4756"/>
                    <a:pt x="5351" y="3690"/>
                    <a:pt x="5351" y="2378"/>
                  </a:cubicBezTo>
                  <a:cubicBezTo>
                    <a:pt x="5351" y="1068"/>
                    <a:pt x="4151" y="1"/>
                    <a:pt x="26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3183;p64">
              <a:extLst>
                <a:ext uri="{FF2B5EF4-FFF2-40B4-BE49-F238E27FC236}">
                  <a16:creationId xmlns:a16="http://schemas.microsoft.com/office/drawing/2014/main" id="{AA14A12A-3A7E-49FD-BA6D-E3EA153D407D}"/>
                </a:ext>
              </a:extLst>
            </p:cNvPr>
            <p:cNvSpPr/>
            <p:nvPr/>
          </p:nvSpPr>
          <p:spPr>
            <a:xfrm>
              <a:off x="5907275" y="4468250"/>
              <a:ext cx="137700" cy="91925"/>
            </a:xfrm>
            <a:custGeom>
              <a:avLst/>
              <a:gdLst/>
              <a:ahLst/>
              <a:cxnLst/>
              <a:rect l="l" t="t" r="r" b="b"/>
              <a:pathLst>
                <a:path w="5508" h="3677" extrusionOk="0">
                  <a:moveTo>
                    <a:pt x="1702" y="1"/>
                  </a:moveTo>
                  <a:cubicBezTo>
                    <a:pt x="1092" y="1"/>
                    <a:pt x="602" y="206"/>
                    <a:pt x="393" y="608"/>
                  </a:cubicBezTo>
                  <a:cubicBezTo>
                    <a:pt x="0" y="1363"/>
                    <a:pt x="738" y="2525"/>
                    <a:pt x="2042" y="3204"/>
                  </a:cubicBezTo>
                  <a:cubicBezTo>
                    <a:pt x="2650" y="3521"/>
                    <a:pt x="3273" y="3676"/>
                    <a:pt x="3805" y="3676"/>
                  </a:cubicBezTo>
                  <a:cubicBezTo>
                    <a:pt x="4415" y="3676"/>
                    <a:pt x="4905" y="3471"/>
                    <a:pt x="5114" y="3069"/>
                  </a:cubicBezTo>
                  <a:cubicBezTo>
                    <a:pt x="5508" y="2315"/>
                    <a:pt x="4769" y="1152"/>
                    <a:pt x="3465" y="473"/>
                  </a:cubicBezTo>
                  <a:cubicBezTo>
                    <a:pt x="2857" y="157"/>
                    <a:pt x="2234" y="1"/>
                    <a:pt x="17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3184;p64">
              <a:extLst>
                <a:ext uri="{FF2B5EF4-FFF2-40B4-BE49-F238E27FC236}">
                  <a16:creationId xmlns:a16="http://schemas.microsoft.com/office/drawing/2014/main" id="{43C4A2CC-8E12-47D9-BBB9-A7552B487265}"/>
                </a:ext>
              </a:extLst>
            </p:cNvPr>
            <p:cNvSpPr/>
            <p:nvPr/>
          </p:nvSpPr>
          <p:spPr>
            <a:xfrm>
              <a:off x="5904525" y="4460875"/>
              <a:ext cx="143175" cy="106700"/>
            </a:xfrm>
            <a:custGeom>
              <a:avLst/>
              <a:gdLst/>
              <a:ahLst/>
              <a:cxnLst/>
              <a:rect l="l" t="t" r="r" b="b"/>
              <a:pathLst>
                <a:path w="5727" h="4268" extrusionOk="0">
                  <a:moveTo>
                    <a:pt x="1800" y="588"/>
                  </a:moveTo>
                  <a:cubicBezTo>
                    <a:pt x="2286" y="588"/>
                    <a:pt x="2874" y="736"/>
                    <a:pt x="3439" y="1029"/>
                  </a:cubicBezTo>
                  <a:cubicBezTo>
                    <a:pt x="4025" y="1334"/>
                    <a:pt x="4504" y="1750"/>
                    <a:pt x="4788" y="2196"/>
                  </a:cubicBezTo>
                  <a:cubicBezTo>
                    <a:pt x="4935" y="2426"/>
                    <a:pt x="5152" y="2867"/>
                    <a:pt x="4964" y="3228"/>
                  </a:cubicBezTo>
                  <a:cubicBezTo>
                    <a:pt x="4807" y="3529"/>
                    <a:pt x="4419" y="3680"/>
                    <a:pt x="3928" y="3680"/>
                  </a:cubicBezTo>
                  <a:cubicBezTo>
                    <a:pt x="3442" y="3680"/>
                    <a:pt x="2854" y="3532"/>
                    <a:pt x="2289" y="3238"/>
                  </a:cubicBezTo>
                  <a:cubicBezTo>
                    <a:pt x="1703" y="2933"/>
                    <a:pt x="1224" y="2519"/>
                    <a:pt x="940" y="2072"/>
                  </a:cubicBezTo>
                  <a:cubicBezTo>
                    <a:pt x="793" y="1841"/>
                    <a:pt x="576" y="1401"/>
                    <a:pt x="764" y="1040"/>
                  </a:cubicBezTo>
                  <a:cubicBezTo>
                    <a:pt x="920" y="739"/>
                    <a:pt x="1308" y="588"/>
                    <a:pt x="1800" y="588"/>
                  </a:cubicBezTo>
                  <a:close/>
                  <a:moveTo>
                    <a:pt x="1816" y="0"/>
                  </a:moveTo>
                  <a:cubicBezTo>
                    <a:pt x="1093" y="0"/>
                    <a:pt x="505" y="261"/>
                    <a:pt x="241" y="767"/>
                  </a:cubicBezTo>
                  <a:cubicBezTo>
                    <a:pt x="0" y="1229"/>
                    <a:pt x="72" y="1805"/>
                    <a:pt x="442" y="2388"/>
                  </a:cubicBezTo>
                  <a:cubicBezTo>
                    <a:pt x="781" y="2921"/>
                    <a:pt x="1340" y="3409"/>
                    <a:pt x="2016" y="3761"/>
                  </a:cubicBezTo>
                  <a:cubicBezTo>
                    <a:pt x="2669" y="4101"/>
                    <a:pt x="3334" y="4268"/>
                    <a:pt x="3912" y="4268"/>
                  </a:cubicBezTo>
                  <a:cubicBezTo>
                    <a:pt x="4634" y="4268"/>
                    <a:pt x="5222" y="4007"/>
                    <a:pt x="5485" y="3500"/>
                  </a:cubicBezTo>
                  <a:cubicBezTo>
                    <a:pt x="5727" y="3038"/>
                    <a:pt x="5654" y="2463"/>
                    <a:pt x="5285" y="1880"/>
                  </a:cubicBezTo>
                  <a:cubicBezTo>
                    <a:pt x="4946" y="1346"/>
                    <a:pt x="4388" y="860"/>
                    <a:pt x="3711" y="508"/>
                  </a:cubicBezTo>
                  <a:cubicBezTo>
                    <a:pt x="3058" y="167"/>
                    <a:pt x="2394" y="0"/>
                    <a:pt x="18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3185;p64">
              <a:extLst>
                <a:ext uri="{FF2B5EF4-FFF2-40B4-BE49-F238E27FC236}">
                  <a16:creationId xmlns:a16="http://schemas.microsoft.com/office/drawing/2014/main" id="{2FB25865-2CD0-42C2-91B2-E4043A2D2755}"/>
                </a:ext>
              </a:extLst>
            </p:cNvPr>
            <p:cNvSpPr/>
            <p:nvPr/>
          </p:nvSpPr>
          <p:spPr>
            <a:xfrm>
              <a:off x="1837300" y="4468250"/>
              <a:ext cx="137725" cy="91925"/>
            </a:xfrm>
            <a:custGeom>
              <a:avLst/>
              <a:gdLst/>
              <a:ahLst/>
              <a:cxnLst/>
              <a:rect l="l" t="t" r="r" b="b"/>
              <a:pathLst>
                <a:path w="5509" h="3677" extrusionOk="0">
                  <a:moveTo>
                    <a:pt x="3807" y="1"/>
                  </a:moveTo>
                  <a:cubicBezTo>
                    <a:pt x="3275" y="1"/>
                    <a:pt x="2651" y="157"/>
                    <a:pt x="2044" y="473"/>
                  </a:cubicBezTo>
                  <a:cubicBezTo>
                    <a:pt x="739" y="1152"/>
                    <a:pt x="1" y="2315"/>
                    <a:pt x="393" y="3069"/>
                  </a:cubicBezTo>
                  <a:cubicBezTo>
                    <a:pt x="603" y="3471"/>
                    <a:pt x="1094" y="3676"/>
                    <a:pt x="1704" y="3676"/>
                  </a:cubicBezTo>
                  <a:cubicBezTo>
                    <a:pt x="2236" y="3676"/>
                    <a:pt x="2859" y="3521"/>
                    <a:pt x="3466" y="3204"/>
                  </a:cubicBezTo>
                  <a:cubicBezTo>
                    <a:pt x="4771" y="2525"/>
                    <a:pt x="5509" y="1363"/>
                    <a:pt x="5116" y="608"/>
                  </a:cubicBezTo>
                  <a:cubicBezTo>
                    <a:pt x="4907" y="206"/>
                    <a:pt x="4417" y="1"/>
                    <a:pt x="380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3186;p64">
              <a:extLst>
                <a:ext uri="{FF2B5EF4-FFF2-40B4-BE49-F238E27FC236}">
                  <a16:creationId xmlns:a16="http://schemas.microsoft.com/office/drawing/2014/main" id="{5075580B-B9A7-4177-8D3C-46110AC9AF81}"/>
                </a:ext>
              </a:extLst>
            </p:cNvPr>
            <p:cNvSpPr/>
            <p:nvPr/>
          </p:nvSpPr>
          <p:spPr>
            <a:xfrm>
              <a:off x="1834575" y="4460850"/>
              <a:ext cx="143175" cy="106725"/>
            </a:xfrm>
            <a:custGeom>
              <a:avLst/>
              <a:gdLst/>
              <a:ahLst/>
              <a:cxnLst/>
              <a:rect l="l" t="t" r="r" b="b"/>
              <a:pathLst>
                <a:path w="5727" h="4269" extrusionOk="0">
                  <a:moveTo>
                    <a:pt x="3927" y="589"/>
                  </a:moveTo>
                  <a:cubicBezTo>
                    <a:pt x="4419" y="589"/>
                    <a:pt x="4806" y="740"/>
                    <a:pt x="4964" y="1041"/>
                  </a:cubicBezTo>
                  <a:cubicBezTo>
                    <a:pt x="5152" y="1401"/>
                    <a:pt x="4935" y="1842"/>
                    <a:pt x="4788" y="2073"/>
                  </a:cubicBezTo>
                  <a:cubicBezTo>
                    <a:pt x="4504" y="2520"/>
                    <a:pt x="4025" y="2934"/>
                    <a:pt x="3439" y="3239"/>
                  </a:cubicBezTo>
                  <a:cubicBezTo>
                    <a:pt x="2873" y="3534"/>
                    <a:pt x="2286" y="3681"/>
                    <a:pt x="1800" y="3681"/>
                  </a:cubicBezTo>
                  <a:cubicBezTo>
                    <a:pt x="1309" y="3681"/>
                    <a:pt x="921" y="3530"/>
                    <a:pt x="763" y="3229"/>
                  </a:cubicBezTo>
                  <a:cubicBezTo>
                    <a:pt x="576" y="2868"/>
                    <a:pt x="793" y="2427"/>
                    <a:pt x="940" y="2197"/>
                  </a:cubicBezTo>
                  <a:cubicBezTo>
                    <a:pt x="1224" y="1750"/>
                    <a:pt x="1703" y="1335"/>
                    <a:pt x="2289" y="1030"/>
                  </a:cubicBezTo>
                  <a:cubicBezTo>
                    <a:pt x="2853" y="737"/>
                    <a:pt x="3441" y="589"/>
                    <a:pt x="3927" y="589"/>
                  </a:cubicBezTo>
                  <a:close/>
                  <a:moveTo>
                    <a:pt x="3912" y="1"/>
                  </a:moveTo>
                  <a:cubicBezTo>
                    <a:pt x="3334" y="1"/>
                    <a:pt x="2670" y="167"/>
                    <a:pt x="2017" y="507"/>
                  </a:cubicBezTo>
                  <a:cubicBezTo>
                    <a:pt x="1340" y="859"/>
                    <a:pt x="781" y="1347"/>
                    <a:pt x="442" y="1880"/>
                  </a:cubicBezTo>
                  <a:cubicBezTo>
                    <a:pt x="73" y="2464"/>
                    <a:pt x="0" y="3039"/>
                    <a:pt x="241" y="3501"/>
                  </a:cubicBezTo>
                  <a:cubicBezTo>
                    <a:pt x="506" y="4009"/>
                    <a:pt x="1093" y="4269"/>
                    <a:pt x="1816" y="4269"/>
                  </a:cubicBezTo>
                  <a:cubicBezTo>
                    <a:pt x="2394" y="4269"/>
                    <a:pt x="3057" y="4102"/>
                    <a:pt x="3711" y="3761"/>
                  </a:cubicBezTo>
                  <a:cubicBezTo>
                    <a:pt x="4386" y="3409"/>
                    <a:pt x="4946" y="2922"/>
                    <a:pt x="5284" y="2388"/>
                  </a:cubicBezTo>
                  <a:cubicBezTo>
                    <a:pt x="5655" y="1806"/>
                    <a:pt x="5726" y="1230"/>
                    <a:pt x="5486" y="768"/>
                  </a:cubicBezTo>
                  <a:cubicBezTo>
                    <a:pt x="5222" y="261"/>
                    <a:pt x="4634" y="1"/>
                    <a:pt x="39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3187;p64">
              <a:extLst>
                <a:ext uri="{FF2B5EF4-FFF2-40B4-BE49-F238E27FC236}">
                  <a16:creationId xmlns:a16="http://schemas.microsoft.com/office/drawing/2014/main" id="{B5F654A4-D727-4F7D-AC3F-64BF6DD7643C}"/>
                </a:ext>
              </a:extLst>
            </p:cNvPr>
            <p:cNvSpPr/>
            <p:nvPr/>
          </p:nvSpPr>
          <p:spPr>
            <a:xfrm>
              <a:off x="2172400" y="3867125"/>
              <a:ext cx="14750" cy="502475"/>
            </a:xfrm>
            <a:custGeom>
              <a:avLst/>
              <a:gdLst/>
              <a:ahLst/>
              <a:cxnLst/>
              <a:rect l="l" t="t" r="r" b="b"/>
              <a:pathLst>
                <a:path w="590" h="20099" extrusionOk="0">
                  <a:moveTo>
                    <a:pt x="1" y="1"/>
                  </a:moveTo>
                  <a:lnTo>
                    <a:pt x="1" y="20098"/>
                  </a:lnTo>
                  <a:lnTo>
                    <a:pt x="590" y="20098"/>
                  </a:lnTo>
                  <a:lnTo>
                    <a:pt x="59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3188;p64">
              <a:extLst>
                <a:ext uri="{FF2B5EF4-FFF2-40B4-BE49-F238E27FC236}">
                  <a16:creationId xmlns:a16="http://schemas.microsoft.com/office/drawing/2014/main" id="{C460570E-5C74-4796-AAA9-9A01810387B6}"/>
                </a:ext>
              </a:extLst>
            </p:cNvPr>
            <p:cNvSpPr/>
            <p:nvPr/>
          </p:nvSpPr>
          <p:spPr>
            <a:xfrm>
              <a:off x="2496875" y="4484675"/>
              <a:ext cx="14750" cy="251250"/>
            </a:xfrm>
            <a:custGeom>
              <a:avLst/>
              <a:gdLst/>
              <a:ahLst/>
              <a:cxnLst/>
              <a:rect l="l" t="t" r="r" b="b"/>
              <a:pathLst>
                <a:path w="590" h="10050" extrusionOk="0">
                  <a:moveTo>
                    <a:pt x="1" y="1"/>
                  </a:moveTo>
                  <a:lnTo>
                    <a:pt x="1" y="10049"/>
                  </a:lnTo>
                  <a:lnTo>
                    <a:pt x="590" y="10049"/>
                  </a:lnTo>
                  <a:lnTo>
                    <a:pt x="59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3189;p64">
              <a:extLst>
                <a:ext uri="{FF2B5EF4-FFF2-40B4-BE49-F238E27FC236}">
                  <a16:creationId xmlns:a16="http://schemas.microsoft.com/office/drawing/2014/main" id="{E4F05880-5B87-4F10-8236-257452A1264D}"/>
                </a:ext>
              </a:extLst>
            </p:cNvPr>
            <p:cNvSpPr/>
            <p:nvPr/>
          </p:nvSpPr>
          <p:spPr>
            <a:xfrm>
              <a:off x="2496875" y="3919475"/>
              <a:ext cx="14750" cy="502425"/>
            </a:xfrm>
            <a:custGeom>
              <a:avLst/>
              <a:gdLst/>
              <a:ahLst/>
              <a:cxnLst/>
              <a:rect l="l" t="t" r="r" b="b"/>
              <a:pathLst>
                <a:path w="590" h="20097" extrusionOk="0">
                  <a:moveTo>
                    <a:pt x="1" y="0"/>
                  </a:moveTo>
                  <a:lnTo>
                    <a:pt x="1" y="20097"/>
                  </a:lnTo>
                  <a:lnTo>
                    <a:pt x="590" y="20097"/>
                  </a:lnTo>
                  <a:lnTo>
                    <a:pt x="59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3190;p64">
              <a:extLst>
                <a:ext uri="{FF2B5EF4-FFF2-40B4-BE49-F238E27FC236}">
                  <a16:creationId xmlns:a16="http://schemas.microsoft.com/office/drawing/2014/main" id="{4886315F-0C46-4044-B9F5-A056EE39D201}"/>
                </a:ext>
              </a:extLst>
            </p:cNvPr>
            <p:cNvSpPr/>
            <p:nvPr/>
          </p:nvSpPr>
          <p:spPr>
            <a:xfrm>
              <a:off x="5396200" y="4254400"/>
              <a:ext cx="14750" cy="502475"/>
            </a:xfrm>
            <a:custGeom>
              <a:avLst/>
              <a:gdLst/>
              <a:ahLst/>
              <a:cxnLst/>
              <a:rect l="l" t="t" r="r" b="b"/>
              <a:pathLst>
                <a:path w="590" h="20099" extrusionOk="0">
                  <a:moveTo>
                    <a:pt x="0" y="1"/>
                  </a:moveTo>
                  <a:lnTo>
                    <a:pt x="0" y="20098"/>
                  </a:lnTo>
                  <a:lnTo>
                    <a:pt x="589" y="20098"/>
                  </a:lnTo>
                  <a:lnTo>
                    <a:pt x="58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3191;p64">
              <a:extLst>
                <a:ext uri="{FF2B5EF4-FFF2-40B4-BE49-F238E27FC236}">
                  <a16:creationId xmlns:a16="http://schemas.microsoft.com/office/drawing/2014/main" id="{DB27DC33-AD70-46B3-B562-2EA491EEDDF5}"/>
                </a:ext>
              </a:extLst>
            </p:cNvPr>
            <p:cNvSpPr/>
            <p:nvPr/>
          </p:nvSpPr>
          <p:spPr>
            <a:xfrm>
              <a:off x="5091050" y="3739200"/>
              <a:ext cx="14750" cy="1104850"/>
            </a:xfrm>
            <a:custGeom>
              <a:avLst/>
              <a:gdLst/>
              <a:ahLst/>
              <a:cxnLst/>
              <a:rect l="l" t="t" r="r" b="b"/>
              <a:pathLst>
                <a:path w="590" h="44194" extrusionOk="0">
                  <a:moveTo>
                    <a:pt x="1" y="0"/>
                  </a:moveTo>
                  <a:lnTo>
                    <a:pt x="1" y="44193"/>
                  </a:lnTo>
                  <a:lnTo>
                    <a:pt x="589" y="44193"/>
                  </a:lnTo>
                  <a:lnTo>
                    <a:pt x="5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3192;p64">
              <a:extLst>
                <a:ext uri="{FF2B5EF4-FFF2-40B4-BE49-F238E27FC236}">
                  <a16:creationId xmlns:a16="http://schemas.microsoft.com/office/drawing/2014/main" id="{FB15DE2D-49FD-4CC8-AB17-0933C9A25FAC}"/>
                </a:ext>
              </a:extLst>
            </p:cNvPr>
            <p:cNvSpPr/>
            <p:nvPr/>
          </p:nvSpPr>
          <p:spPr>
            <a:xfrm>
              <a:off x="3826175" y="4725425"/>
              <a:ext cx="14725" cy="230300"/>
            </a:xfrm>
            <a:custGeom>
              <a:avLst/>
              <a:gdLst/>
              <a:ahLst/>
              <a:cxnLst/>
              <a:rect l="l" t="t" r="r" b="b"/>
              <a:pathLst>
                <a:path w="589" h="9212" extrusionOk="0">
                  <a:moveTo>
                    <a:pt x="0" y="1"/>
                  </a:moveTo>
                  <a:lnTo>
                    <a:pt x="0" y="9212"/>
                  </a:lnTo>
                  <a:lnTo>
                    <a:pt x="589" y="9212"/>
                  </a:lnTo>
                  <a:lnTo>
                    <a:pt x="58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3193;p64">
              <a:extLst>
                <a:ext uri="{FF2B5EF4-FFF2-40B4-BE49-F238E27FC236}">
                  <a16:creationId xmlns:a16="http://schemas.microsoft.com/office/drawing/2014/main" id="{DAE7E1F0-C5C2-4975-943E-C4F5B904E462}"/>
                </a:ext>
              </a:extLst>
            </p:cNvPr>
            <p:cNvSpPr/>
            <p:nvPr/>
          </p:nvSpPr>
          <p:spPr>
            <a:xfrm>
              <a:off x="2860325" y="4309025"/>
              <a:ext cx="14750" cy="563275"/>
            </a:xfrm>
            <a:custGeom>
              <a:avLst/>
              <a:gdLst/>
              <a:ahLst/>
              <a:cxnLst/>
              <a:rect l="l" t="t" r="r" b="b"/>
              <a:pathLst>
                <a:path w="590" h="22531" extrusionOk="0">
                  <a:moveTo>
                    <a:pt x="1" y="0"/>
                  </a:moveTo>
                  <a:lnTo>
                    <a:pt x="1" y="22531"/>
                  </a:lnTo>
                  <a:lnTo>
                    <a:pt x="589" y="22531"/>
                  </a:lnTo>
                  <a:lnTo>
                    <a:pt x="5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3194;p64">
              <a:extLst>
                <a:ext uri="{FF2B5EF4-FFF2-40B4-BE49-F238E27FC236}">
                  <a16:creationId xmlns:a16="http://schemas.microsoft.com/office/drawing/2014/main" id="{1DB3F5F0-C723-4E1A-B014-34C3F7B297E5}"/>
                </a:ext>
              </a:extLst>
            </p:cNvPr>
            <p:cNvSpPr/>
            <p:nvPr/>
          </p:nvSpPr>
          <p:spPr>
            <a:xfrm>
              <a:off x="4577075" y="4827050"/>
              <a:ext cx="14750" cy="113825"/>
            </a:xfrm>
            <a:custGeom>
              <a:avLst/>
              <a:gdLst/>
              <a:ahLst/>
              <a:cxnLst/>
              <a:rect l="l" t="t" r="r" b="b"/>
              <a:pathLst>
                <a:path w="590" h="4553" extrusionOk="0">
                  <a:moveTo>
                    <a:pt x="1" y="0"/>
                  </a:moveTo>
                  <a:lnTo>
                    <a:pt x="1" y="4552"/>
                  </a:lnTo>
                  <a:lnTo>
                    <a:pt x="589" y="4552"/>
                  </a:lnTo>
                  <a:lnTo>
                    <a:pt x="5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3195;p64">
              <a:extLst>
                <a:ext uri="{FF2B5EF4-FFF2-40B4-BE49-F238E27FC236}">
                  <a16:creationId xmlns:a16="http://schemas.microsoft.com/office/drawing/2014/main" id="{CF10FAC8-13A8-409E-A97D-75F232181D4B}"/>
                </a:ext>
              </a:extLst>
            </p:cNvPr>
            <p:cNvSpPr/>
            <p:nvPr/>
          </p:nvSpPr>
          <p:spPr>
            <a:xfrm>
              <a:off x="4577075" y="4559250"/>
              <a:ext cx="14750" cy="232350"/>
            </a:xfrm>
            <a:custGeom>
              <a:avLst/>
              <a:gdLst/>
              <a:ahLst/>
              <a:cxnLst/>
              <a:rect l="l" t="t" r="r" b="b"/>
              <a:pathLst>
                <a:path w="590" h="9294" extrusionOk="0">
                  <a:moveTo>
                    <a:pt x="1" y="0"/>
                  </a:moveTo>
                  <a:lnTo>
                    <a:pt x="1" y="9294"/>
                  </a:lnTo>
                  <a:lnTo>
                    <a:pt x="589" y="9294"/>
                  </a:lnTo>
                  <a:lnTo>
                    <a:pt x="5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3196;p64">
              <a:extLst>
                <a:ext uri="{FF2B5EF4-FFF2-40B4-BE49-F238E27FC236}">
                  <a16:creationId xmlns:a16="http://schemas.microsoft.com/office/drawing/2014/main" id="{0537AAE6-3D01-4348-9E3C-24CBCD4A1960}"/>
                </a:ext>
              </a:extLst>
            </p:cNvPr>
            <p:cNvSpPr/>
            <p:nvPr/>
          </p:nvSpPr>
          <p:spPr>
            <a:xfrm>
              <a:off x="3826175" y="4495150"/>
              <a:ext cx="14725" cy="125625"/>
            </a:xfrm>
            <a:custGeom>
              <a:avLst/>
              <a:gdLst/>
              <a:ahLst/>
              <a:cxnLst/>
              <a:rect l="l" t="t" r="r" b="b"/>
              <a:pathLst>
                <a:path w="589" h="5025" extrusionOk="0">
                  <a:moveTo>
                    <a:pt x="0" y="1"/>
                  </a:moveTo>
                  <a:lnTo>
                    <a:pt x="0" y="5025"/>
                  </a:lnTo>
                  <a:lnTo>
                    <a:pt x="589" y="5025"/>
                  </a:lnTo>
                  <a:lnTo>
                    <a:pt x="58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3197;p64">
              <a:extLst>
                <a:ext uri="{FF2B5EF4-FFF2-40B4-BE49-F238E27FC236}">
                  <a16:creationId xmlns:a16="http://schemas.microsoft.com/office/drawing/2014/main" id="{C85AFDBA-2AD8-4D6D-BBE8-987507ACB2B3}"/>
                </a:ext>
              </a:extLst>
            </p:cNvPr>
            <p:cNvSpPr/>
            <p:nvPr/>
          </p:nvSpPr>
          <p:spPr>
            <a:xfrm>
              <a:off x="5396200" y="3909025"/>
              <a:ext cx="14750" cy="230300"/>
            </a:xfrm>
            <a:custGeom>
              <a:avLst/>
              <a:gdLst/>
              <a:ahLst/>
              <a:cxnLst/>
              <a:rect l="l" t="t" r="r" b="b"/>
              <a:pathLst>
                <a:path w="590" h="9212" extrusionOk="0">
                  <a:moveTo>
                    <a:pt x="0" y="0"/>
                  </a:moveTo>
                  <a:lnTo>
                    <a:pt x="0" y="9211"/>
                  </a:lnTo>
                  <a:lnTo>
                    <a:pt x="589" y="9211"/>
                  </a:lnTo>
                  <a:lnTo>
                    <a:pt x="5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3198;p64">
              <a:extLst>
                <a:ext uri="{FF2B5EF4-FFF2-40B4-BE49-F238E27FC236}">
                  <a16:creationId xmlns:a16="http://schemas.microsoft.com/office/drawing/2014/main" id="{39AE8B97-8678-4DBC-8A73-A1D45DE24892}"/>
                </a:ext>
              </a:extLst>
            </p:cNvPr>
            <p:cNvSpPr/>
            <p:nvPr/>
          </p:nvSpPr>
          <p:spPr>
            <a:xfrm>
              <a:off x="5689275" y="3417075"/>
              <a:ext cx="14750" cy="1119950"/>
            </a:xfrm>
            <a:custGeom>
              <a:avLst/>
              <a:gdLst/>
              <a:ahLst/>
              <a:cxnLst/>
              <a:rect l="l" t="t" r="r" b="b"/>
              <a:pathLst>
                <a:path w="590" h="44798" extrusionOk="0">
                  <a:moveTo>
                    <a:pt x="0" y="1"/>
                  </a:moveTo>
                  <a:lnTo>
                    <a:pt x="0" y="44798"/>
                  </a:lnTo>
                  <a:lnTo>
                    <a:pt x="589" y="44798"/>
                  </a:lnTo>
                  <a:lnTo>
                    <a:pt x="58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3199;p64">
              <a:extLst>
                <a:ext uri="{FF2B5EF4-FFF2-40B4-BE49-F238E27FC236}">
                  <a16:creationId xmlns:a16="http://schemas.microsoft.com/office/drawing/2014/main" id="{A261D6E4-D509-44E7-B1BB-3E926491F888}"/>
                </a:ext>
              </a:extLst>
            </p:cNvPr>
            <p:cNvSpPr/>
            <p:nvPr/>
          </p:nvSpPr>
          <p:spPr>
            <a:xfrm>
              <a:off x="2172400" y="3522075"/>
              <a:ext cx="14750" cy="271825"/>
            </a:xfrm>
            <a:custGeom>
              <a:avLst/>
              <a:gdLst/>
              <a:ahLst/>
              <a:cxnLst/>
              <a:rect l="l" t="t" r="r" b="b"/>
              <a:pathLst>
                <a:path w="590" h="10873" extrusionOk="0">
                  <a:moveTo>
                    <a:pt x="1" y="1"/>
                  </a:moveTo>
                  <a:lnTo>
                    <a:pt x="1" y="10873"/>
                  </a:lnTo>
                  <a:lnTo>
                    <a:pt x="590" y="10873"/>
                  </a:lnTo>
                  <a:lnTo>
                    <a:pt x="59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3200;p64">
              <a:extLst>
                <a:ext uri="{FF2B5EF4-FFF2-40B4-BE49-F238E27FC236}">
                  <a16:creationId xmlns:a16="http://schemas.microsoft.com/office/drawing/2014/main" id="{89D84934-DDD4-4CCA-A9CA-3FC259251F6D}"/>
                </a:ext>
              </a:extLst>
            </p:cNvPr>
            <p:cNvSpPr/>
            <p:nvPr/>
          </p:nvSpPr>
          <p:spPr>
            <a:xfrm>
              <a:off x="4837850" y="2968175"/>
              <a:ext cx="69975" cy="184900"/>
            </a:xfrm>
            <a:custGeom>
              <a:avLst/>
              <a:gdLst/>
              <a:ahLst/>
              <a:cxnLst/>
              <a:rect l="l" t="t" r="r" b="b"/>
              <a:pathLst>
                <a:path w="2799" h="7396" extrusionOk="0">
                  <a:moveTo>
                    <a:pt x="1" y="1"/>
                  </a:moveTo>
                  <a:lnTo>
                    <a:pt x="1" y="7396"/>
                  </a:lnTo>
                  <a:lnTo>
                    <a:pt x="2798" y="7396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3201;p64">
              <a:extLst>
                <a:ext uri="{FF2B5EF4-FFF2-40B4-BE49-F238E27FC236}">
                  <a16:creationId xmlns:a16="http://schemas.microsoft.com/office/drawing/2014/main" id="{9A931FE8-2C5B-4BD2-9E7A-9F9FF4FE24E4}"/>
                </a:ext>
              </a:extLst>
            </p:cNvPr>
            <p:cNvSpPr/>
            <p:nvPr/>
          </p:nvSpPr>
          <p:spPr>
            <a:xfrm>
              <a:off x="4830525" y="2960825"/>
              <a:ext cx="84675" cy="199625"/>
            </a:xfrm>
            <a:custGeom>
              <a:avLst/>
              <a:gdLst/>
              <a:ahLst/>
              <a:cxnLst/>
              <a:rect l="l" t="t" r="r" b="b"/>
              <a:pathLst>
                <a:path w="3387" h="7985" extrusionOk="0">
                  <a:moveTo>
                    <a:pt x="2797" y="590"/>
                  </a:moveTo>
                  <a:lnTo>
                    <a:pt x="2797" y="7395"/>
                  </a:lnTo>
                  <a:lnTo>
                    <a:pt x="589" y="7395"/>
                  </a:lnTo>
                  <a:lnTo>
                    <a:pt x="589" y="590"/>
                  </a:lnTo>
                  <a:close/>
                  <a:moveTo>
                    <a:pt x="0" y="1"/>
                  </a:moveTo>
                  <a:lnTo>
                    <a:pt x="0" y="7985"/>
                  </a:lnTo>
                  <a:lnTo>
                    <a:pt x="3386" y="7985"/>
                  </a:lnTo>
                  <a:lnTo>
                    <a:pt x="33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3202;p64">
              <a:extLst>
                <a:ext uri="{FF2B5EF4-FFF2-40B4-BE49-F238E27FC236}">
                  <a16:creationId xmlns:a16="http://schemas.microsoft.com/office/drawing/2014/main" id="{22BEE865-6D1E-4A49-A3D1-030966262961}"/>
                </a:ext>
              </a:extLst>
            </p:cNvPr>
            <p:cNvSpPr/>
            <p:nvPr/>
          </p:nvSpPr>
          <p:spPr>
            <a:xfrm>
              <a:off x="3019925" y="1595025"/>
              <a:ext cx="1840900" cy="398775"/>
            </a:xfrm>
            <a:custGeom>
              <a:avLst/>
              <a:gdLst/>
              <a:ahLst/>
              <a:cxnLst/>
              <a:rect l="l" t="t" r="r" b="b"/>
              <a:pathLst>
                <a:path w="73636" h="15951" extrusionOk="0">
                  <a:moveTo>
                    <a:pt x="1" y="1"/>
                  </a:moveTo>
                  <a:lnTo>
                    <a:pt x="1" y="15950"/>
                  </a:lnTo>
                  <a:lnTo>
                    <a:pt x="73636" y="15950"/>
                  </a:lnTo>
                  <a:lnTo>
                    <a:pt x="736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3203;p64">
              <a:extLst>
                <a:ext uri="{FF2B5EF4-FFF2-40B4-BE49-F238E27FC236}">
                  <a16:creationId xmlns:a16="http://schemas.microsoft.com/office/drawing/2014/main" id="{DFAC93B1-AB6B-41EE-9E55-3DBE57F34AD6}"/>
                </a:ext>
              </a:extLst>
            </p:cNvPr>
            <p:cNvSpPr/>
            <p:nvPr/>
          </p:nvSpPr>
          <p:spPr>
            <a:xfrm>
              <a:off x="3012575" y="1587675"/>
              <a:ext cx="1855600" cy="413525"/>
            </a:xfrm>
            <a:custGeom>
              <a:avLst/>
              <a:gdLst/>
              <a:ahLst/>
              <a:cxnLst/>
              <a:rect l="l" t="t" r="r" b="b"/>
              <a:pathLst>
                <a:path w="74224" h="16541" extrusionOk="0">
                  <a:moveTo>
                    <a:pt x="73635" y="590"/>
                  </a:moveTo>
                  <a:lnTo>
                    <a:pt x="73635" y="15950"/>
                  </a:lnTo>
                  <a:lnTo>
                    <a:pt x="590" y="15950"/>
                  </a:lnTo>
                  <a:lnTo>
                    <a:pt x="590" y="590"/>
                  </a:lnTo>
                  <a:close/>
                  <a:moveTo>
                    <a:pt x="1" y="1"/>
                  </a:moveTo>
                  <a:lnTo>
                    <a:pt x="1" y="16540"/>
                  </a:lnTo>
                  <a:lnTo>
                    <a:pt x="74224" y="16540"/>
                  </a:lnTo>
                  <a:lnTo>
                    <a:pt x="742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3204;p64">
              <a:extLst>
                <a:ext uri="{FF2B5EF4-FFF2-40B4-BE49-F238E27FC236}">
                  <a16:creationId xmlns:a16="http://schemas.microsoft.com/office/drawing/2014/main" id="{49E58004-8CD1-4EE4-9C66-53ED39C5BF40}"/>
                </a:ext>
              </a:extLst>
            </p:cNvPr>
            <p:cNvSpPr/>
            <p:nvPr/>
          </p:nvSpPr>
          <p:spPr>
            <a:xfrm>
              <a:off x="4837850" y="4059175"/>
              <a:ext cx="69975" cy="184900"/>
            </a:xfrm>
            <a:custGeom>
              <a:avLst/>
              <a:gdLst/>
              <a:ahLst/>
              <a:cxnLst/>
              <a:rect l="l" t="t" r="r" b="b"/>
              <a:pathLst>
                <a:path w="2799" h="7396" extrusionOk="0">
                  <a:moveTo>
                    <a:pt x="1" y="0"/>
                  </a:moveTo>
                  <a:lnTo>
                    <a:pt x="1" y="7395"/>
                  </a:lnTo>
                  <a:lnTo>
                    <a:pt x="2798" y="7395"/>
                  </a:lnTo>
                  <a:lnTo>
                    <a:pt x="27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3205;p64">
              <a:extLst>
                <a:ext uri="{FF2B5EF4-FFF2-40B4-BE49-F238E27FC236}">
                  <a16:creationId xmlns:a16="http://schemas.microsoft.com/office/drawing/2014/main" id="{C1552FE2-70CC-4A0F-9651-EA6DA4BE5D47}"/>
                </a:ext>
              </a:extLst>
            </p:cNvPr>
            <p:cNvSpPr/>
            <p:nvPr/>
          </p:nvSpPr>
          <p:spPr>
            <a:xfrm>
              <a:off x="4830525" y="4051825"/>
              <a:ext cx="84675" cy="199625"/>
            </a:xfrm>
            <a:custGeom>
              <a:avLst/>
              <a:gdLst/>
              <a:ahLst/>
              <a:cxnLst/>
              <a:rect l="l" t="t" r="r" b="b"/>
              <a:pathLst>
                <a:path w="3387" h="7985" extrusionOk="0">
                  <a:moveTo>
                    <a:pt x="2797" y="588"/>
                  </a:moveTo>
                  <a:lnTo>
                    <a:pt x="2797" y="7394"/>
                  </a:lnTo>
                  <a:lnTo>
                    <a:pt x="589" y="7394"/>
                  </a:lnTo>
                  <a:lnTo>
                    <a:pt x="589" y="588"/>
                  </a:lnTo>
                  <a:close/>
                  <a:moveTo>
                    <a:pt x="0" y="0"/>
                  </a:moveTo>
                  <a:lnTo>
                    <a:pt x="0" y="7984"/>
                  </a:lnTo>
                  <a:lnTo>
                    <a:pt x="3386" y="7984"/>
                  </a:lnTo>
                  <a:lnTo>
                    <a:pt x="33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3206;p64">
              <a:extLst>
                <a:ext uri="{FF2B5EF4-FFF2-40B4-BE49-F238E27FC236}">
                  <a16:creationId xmlns:a16="http://schemas.microsoft.com/office/drawing/2014/main" id="{837B1B2C-17C7-415E-8774-EC2C0361EDD0}"/>
                </a:ext>
              </a:extLst>
            </p:cNvPr>
            <p:cNvSpPr/>
            <p:nvPr/>
          </p:nvSpPr>
          <p:spPr>
            <a:xfrm>
              <a:off x="2966825" y="4059175"/>
              <a:ext cx="69950" cy="184900"/>
            </a:xfrm>
            <a:custGeom>
              <a:avLst/>
              <a:gdLst/>
              <a:ahLst/>
              <a:cxnLst/>
              <a:rect l="l" t="t" r="r" b="b"/>
              <a:pathLst>
                <a:path w="2798" h="7396" extrusionOk="0">
                  <a:moveTo>
                    <a:pt x="1" y="0"/>
                  </a:moveTo>
                  <a:lnTo>
                    <a:pt x="1" y="7395"/>
                  </a:lnTo>
                  <a:lnTo>
                    <a:pt x="2798" y="7395"/>
                  </a:lnTo>
                  <a:lnTo>
                    <a:pt x="27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3207;p64">
              <a:extLst>
                <a:ext uri="{FF2B5EF4-FFF2-40B4-BE49-F238E27FC236}">
                  <a16:creationId xmlns:a16="http://schemas.microsoft.com/office/drawing/2014/main" id="{05ED927A-9811-45DB-A9A8-9EF09EFB4D2C}"/>
                </a:ext>
              </a:extLst>
            </p:cNvPr>
            <p:cNvSpPr/>
            <p:nvPr/>
          </p:nvSpPr>
          <p:spPr>
            <a:xfrm>
              <a:off x="2959450" y="4051825"/>
              <a:ext cx="84700" cy="199625"/>
            </a:xfrm>
            <a:custGeom>
              <a:avLst/>
              <a:gdLst/>
              <a:ahLst/>
              <a:cxnLst/>
              <a:rect l="l" t="t" r="r" b="b"/>
              <a:pathLst>
                <a:path w="3388" h="7985" extrusionOk="0">
                  <a:moveTo>
                    <a:pt x="2799" y="588"/>
                  </a:moveTo>
                  <a:lnTo>
                    <a:pt x="2799" y="7394"/>
                  </a:lnTo>
                  <a:lnTo>
                    <a:pt x="590" y="7394"/>
                  </a:lnTo>
                  <a:lnTo>
                    <a:pt x="591" y="588"/>
                  </a:lnTo>
                  <a:close/>
                  <a:moveTo>
                    <a:pt x="1" y="0"/>
                  </a:moveTo>
                  <a:lnTo>
                    <a:pt x="1" y="7984"/>
                  </a:lnTo>
                  <a:lnTo>
                    <a:pt x="3388" y="7984"/>
                  </a:lnTo>
                  <a:lnTo>
                    <a:pt x="338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3208;p64">
              <a:extLst>
                <a:ext uri="{FF2B5EF4-FFF2-40B4-BE49-F238E27FC236}">
                  <a16:creationId xmlns:a16="http://schemas.microsoft.com/office/drawing/2014/main" id="{965C0067-9EED-46B8-B236-6362C88C755C}"/>
                </a:ext>
              </a:extLst>
            </p:cNvPr>
            <p:cNvSpPr/>
            <p:nvPr/>
          </p:nvSpPr>
          <p:spPr>
            <a:xfrm>
              <a:off x="2956625" y="1898175"/>
              <a:ext cx="69975" cy="184925"/>
            </a:xfrm>
            <a:custGeom>
              <a:avLst/>
              <a:gdLst/>
              <a:ahLst/>
              <a:cxnLst/>
              <a:rect l="l" t="t" r="r" b="b"/>
              <a:pathLst>
                <a:path w="2799" h="7397" extrusionOk="0">
                  <a:moveTo>
                    <a:pt x="1" y="0"/>
                  </a:moveTo>
                  <a:lnTo>
                    <a:pt x="1" y="7397"/>
                  </a:lnTo>
                  <a:lnTo>
                    <a:pt x="2798" y="7397"/>
                  </a:lnTo>
                  <a:lnTo>
                    <a:pt x="27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3209;p64">
              <a:extLst>
                <a:ext uri="{FF2B5EF4-FFF2-40B4-BE49-F238E27FC236}">
                  <a16:creationId xmlns:a16="http://schemas.microsoft.com/office/drawing/2014/main" id="{B9BB5DF0-6E76-404C-BD3D-A7E14636633C}"/>
                </a:ext>
              </a:extLst>
            </p:cNvPr>
            <p:cNvSpPr/>
            <p:nvPr/>
          </p:nvSpPr>
          <p:spPr>
            <a:xfrm>
              <a:off x="2949275" y="1890825"/>
              <a:ext cx="84650" cy="199625"/>
            </a:xfrm>
            <a:custGeom>
              <a:avLst/>
              <a:gdLst/>
              <a:ahLst/>
              <a:cxnLst/>
              <a:rect l="l" t="t" r="r" b="b"/>
              <a:pathLst>
                <a:path w="3386" h="7985" extrusionOk="0">
                  <a:moveTo>
                    <a:pt x="2797" y="589"/>
                  </a:moveTo>
                  <a:lnTo>
                    <a:pt x="2797" y="7396"/>
                  </a:lnTo>
                  <a:lnTo>
                    <a:pt x="589" y="7396"/>
                  </a:lnTo>
                  <a:lnTo>
                    <a:pt x="589" y="589"/>
                  </a:lnTo>
                  <a:close/>
                  <a:moveTo>
                    <a:pt x="1" y="1"/>
                  </a:moveTo>
                  <a:lnTo>
                    <a:pt x="1" y="7985"/>
                  </a:lnTo>
                  <a:lnTo>
                    <a:pt x="3386" y="7985"/>
                  </a:lnTo>
                  <a:lnTo>
                    <a:pt x="33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3210;p64">
              <a:extLst>
                <a:ext uri="{FF2B5EF4-FFF2-40B4-BE49-F238E27FC236}">
                  <a16:creationId xmlns:a16="http://schemas.microsoft.com/office/drawing/2014/main" id="{B4DE750B-F276-4029-8A2A-A388D0DB5502}"/>
                </a:ext>
              </a:extLst>
            </p:cNvPr>
            <p:cNvSpPr/>
            <p:nvPr/>
          </p:nvSpPr>
          <p:spPr>
            <a:xfrm>
              <a:off x="2956625" y="3520650"/>
              <a:ext cx="69975" cy="184925"/>
            </a:xfrm>
            <a:custGeom>
              <a:avLst/>
              <a:gdLst/>
              <a:ahLst/>
              <a:cxnLst/>
              <a:rect l="l" t="t" r="r" b="b"/>
              <a:pathLst>
                <a:path w="2799" h="7397" extrusionOk="0">
                  <a:moveTo>
                    <a:pt x="1" y="1"/>
                  </a:moveTo>
                  <a:lnTo>
                    <a:pt x="1" y="7397"/>
                  </a:lnTo>
                  <a:lnTo>
                    <a:pt x="2798" y="7397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3211;p64">
              <a:extLst>
                <a:ext uri="{FF2B5EF4-FFF2-40B4-BE49-F238E27FC236}">
                  <a16:creationId xmlns:a16="http://schemas.microsoft.com/office/drawing/2014/main" id="{DCBB7586-41BB-4309-A255-9FFAD885076C}"/>
                </a:ext>
              </a:extLst>
            </p:cNvPr>
            <p:cNvSpPr/>
            <p:nvPr/>
          </p:nvSpPr>
          <p:spPr>
            <a:xfrm>
              <a:off x="2949275" y="3513300"/>
              <a:ext cx="84650" cy="199625"/>
            </a:xfrm>
            <a:custGeom>
              <a:avLst/>
              <a:gdLst/>
              <a:ahLst/>
              <a:cxnLst/>
              <a:rect l="l" t="t" r="r" b="b"/>
              <a:pathLst>
                <a:path w="3386" h="7985" extrusionOk="0">
                  <a:moveTo>
                    <a:pt x="2797" y="590"/>
                  </a:moveTo>
                  <a:lnTo>
                    <a:pt x="2797" y="7396"/>
                  </a:lnTo>
                  <a:lnTo>
                    <a:pt x="589" y="7396"/>
                  </a:lnTo>
                  <a:lnTo>
                    <a:pt x="589" y="590"/>
                  </a:lnTo>
                  <a:close/>
                  <a:moveTo>
                    <a:pt x="1" y="1"/>
                  </a:moveTo>
                  <a:lnTo>
                    <a:pt x="1" y="7985"/>
                  </a:lnTo>
                  <a:lnTo>
                    <a:pt x="3386" y="7985"/>
                  </a:lnTo>
                  <a:lnTo>
                    <a:pt x="33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3212;p64">
              <a:extLst>
                <a:ext uri="{FF2B5EF4-FFF2-40B4-BE49-F238E27FC236}">
                  <a16:creationId xmlns:a16="http://schemas.microsoft.com/office/drawing/2014/main" id="{99DBE60E-085B-4F41-86D3-D63D12942D88}"/>
                </a:ext>
              </a:extLst>
            </p:cNvPr>
            <p:cNvSpPr/>
            <p:nvPr/>
          </p:nvSpPr>
          <p:spPr>
            <a:xfrm>
              <a:off x="2956625" y="2967050"/>
              <a:ext cx="69975" cy="184925"/>
            </a:xfrm>
            <a:custGeom>
              <a:avLst/>
              <a:gdLst/>
              <a:ahLst/>
              <a:cxnLst/>
              <a:rect l="l" t="t" r="r" b="b"/>
              <a:pathLst>
                <a:path w="2799" h="7397" extrusionOk="0">
                  <a:moveTo>
                    <a:pt x="1" y="1"/>
                  </a:moveTo>
                  <a:lnTo>
                    <a:pt x="1" y="7396"/>
                  </a:lnTo>
                  <a:lnTo>
                    <a:pt x="2798" y="7396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3213;p64">
              <a:extLst>
                <a:ext uri="{FF2B5EF4-FFF2-40B4-BE49-F238E27FC236}">
                  <a16:creationId xmlns:a16="http://schemas.microsoft.com/office/drawing/2014/main" id="{8AC7F0C6-AFA8-40C1-8233-EAF449C430BE}"/>
                </a:ext>
              </a:extLst>
            </p:cNvPr>
            <p:cNvSpPr/>
            <p:nvPr/>
          </p:nvSpPr>
          <p:spPr>
            <a:xfrm>
              <a:off x="2949275" y="2959725"/>
              <a:ext cx="84650" cy="199600"/>
            </a:xfrm>
            <a:custGeom>
              <a:avLst/>
              <a:gdLst/>
              <a:ahLst/>
              <a:cxnLst/>
              <a:rect l="l" t="t" r="r" b="b"/>
              <a:pathLst>
                <a:path w="3386" h="7984" extrusionOk="0">
                  <a:moveTo>
                    <a:pt x="2797" y="589"/>
                  </a:moveTo>
                  <a:lnTo>
                    <a:pt x="2797" y="7394"/>
                  </a:lnTo>
                  <a:lnTo>
                    <a:pt x="589" y="7394"/>
                  </a:lnTo>
                  <a:lnTo>
                    <a:pt x="589" y="589"/>
                  </a:lnTo>
                  <a:close/>
                  <a:moveTo>
                    <a:pt x="1" y="0"/>
                  </a:moveTo>
                  <a:lnTo>
                    <a:pt x="1" y="7984"/>
                  </a:lnTo>
                  <a:lnTo>
                    <a:pt x="3386" y="7984"/>
                  </a:lnTo>
                  <a:lnTo>
                    <a:pt x="33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3214;p64">
              <a:extLst>
                <a:ext uri="{FF2B5EF4-FFF2-40B4-BE49-F238E27FC236}">
                  <a16:creationId xmlns:a16="http://schemas.microsoft.com/office/drawing/2014/main" id="{654E724D-877A-4DD5-BFE5-31FD72C909FC}"/>
                </a:ext>
              </a:extLst>
            </p:cNvPr>
            <p:cNvSpPr/>
            <p:nvPr/>
          </p:nvSpPr>
          <p:spPr>
            <a:xfrm>
              <a:off x="4855675" y="1898175"/>
              <a:ext cx="69950" cy="184925"/>
            </a:xfrm>
            <a:custGeom>
              <a:avLst/>
              <a:gdLst/>
              <a:ahLst/>
              <a:cxnLst/>
              <a:rect l="l" t="t" r="r" b="b"/>
              <a:pathLst>
                <a:path w="2798" h="7397" extrusionOk="0">
                  <a:moveTo>
                    <a:pt x="1" y="0"/>
                  </a:moveTo>
                  <a:lnTo>
                    <a:pt x="1" y="7397"/>
                  </a:lnTo>
                  <a:lnTo>
                    <a:pt x="2798" y="7397"/>
                  </a:lnTo>
                  <a:lnTo>
                    <a:pt x="27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3215;p64">
              <a:extLst>
                <a:ext uri="{FF2B5EF4-FFF2-40B4-BE49-F238E27FC236}">
                  <a16:creationId xmlns:a16="http://schemas.microsoft.com/office/drawing/2014/main" id="{7E0F334B-400C-4BFA-91E2-F01C39EF47BC}"/>
                </a:ext>
              </a:extLst>
            </p:cNvPr>
            <p:cNvSpPr/>
            <p:nvPr/>
          </p:nvSpPr>
          <p:spPr>
            <a:xfrm>
              <a:off x="4848325" y="1890825"/>
              <a:ext cx="84675" cy="199625"/>
            </a:xfrm>
            <a:custGeom>
              <a:avLst/>
              <a:gdLst/>
              <a:ahLst/>
              <a:cxnLst/>
              <a:rect l="l" t="t" r="r" b="b"/>
              <a:pathLst>
                <a:path w="3387" h="7985" extrusionOk="0">
                  <a:moveTo>
                    <a:pt x="2798" y="589"/>
                  </a:moveTo>
                  <a:lnTo>
                    <a:pt x="2798" y="7396"/>
                  </a:lnTo>
                  <a:lnTo>
                    <a:pt x="590" y="7396"/>
                  </a:lnTo>
                  <a:lnTo>
                    <a:pt x="590" y="589"/>
                  </a:lnTo>
                  <a:close/>
                  <a:moveTo>
                    <a:pt x="1" y="1"/>
                  </a:moveTo>
                  <a:lnTo>
                    <a:pt x="1" y="7985"/>
                  </a:lnTo>
                  <a:lnTo>
                    <a:pt x="3387" y="7985"/>
                  </a:lnTo>
                  <a:lnTo>
                    <a:pt x="338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3216;p64">
              <a:extLst>
                <a:ext uri="{FF2B5EF4-FFF2-40B4-BE49-F238E27FC236}">
                  <a16:creationId xmlns:a16="http://schemas.microsoft.com/office/drawing/2014/main" id="{88729ACC-65E2-4ADC-A4C2-5141FB9240C7}"/>
                </a:ext>
              </a:extLst>
            </p:cNvPr>
            <p:cNvSpPr/>
            <p:nvPr/>
          </p:nvSpPr>
          <p:spPr>
            <a:xfrm>
              <a:off x="4855675" y="3520650"/>
              <a:ext cx="69950" cy="184925"/>
            </a:xfrm>
            <a:custGeom>
              <a:avLst/>
              <a:gdLst/>
              <a:ahLst/>
              <a:cxnLst/>
              <a:rect l="l" t="t" r="r" b="b"/>
              <a:pathLst>
                <a:path w="2798" h="7397" extrusionOk="0">
                  <a:moveTo>
                    <a:pt x="1" y="1"/>
                  </a:moveTo>
                  <a:lnTo>
                    <a:pt x="1" y="7397"/>
                  </a:lnTo>
                  <a:lnTo>
                    <a:pt x="2798" y="7397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3217;p64">
              <a:extLst>
                <a:ext uri="{FF2B5EF4-FFF2-40B4-BE49-F238E27FC236}">
                  <a16:creationId xmlns:a16="http://schemas.microsoft.com/office/drawing/2014/main" id="{8582124A-134C-43EA-85D7-DE2FAAAC609D}"/>
                </a:ext>
              </a:extLst>
            </p:cNvPr>
            <p:cNvSpPr/>
            <p:nvPr/>
          </p:nvSpPr>
          <p:spPr>
            <a:xfrm>
              <a:off x="4848325" y="3513300"/>
              <a:ext cx="84675" cy="199625"/>
            </a:xfrm>
            <a:custGeom>
              <a:avLst/>
              <a:gdLst/>
              <a:ahLst/>
              <a:cxnLst/>
              <a:rect l="l" t="t" r="r" b="b"/>
              <a:pathLst>
                <a:path w="3387" h="7985" extrusionOk="0">
                  <a:moveTo>
                    <a:pt x="2798" y="590"/>
                  </a:moveTo>
                  <a:lnTo>
                    <a:pt x="2798" y="7396"/>
                  </a:lnTo>
                  <a:lnTo>
                    <a:pt x="590" y="7396"/>
                  </a:lnTo>
                  <a:lnTo>
                    <a:pt x="590" y="590"/>
                  </a:lnTo>
                  <a:close/>
                  <a:moveTo>
                    <a:pt x="1" y="1"/>
                  </a:moveTo>
                  <a:lnTo>
                    <a:pt x="1" y="7985"/>
                  </a:lnTo>
                  <a:lnTo>
                    <a:pt x="3387" y="7985"/>
                  </a:lnTo>
                  <a:lnTo>
                    <a:pt x="338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3218;p64">
              <a:extLst>
                <a:ext uri="{FF2B5EF4-FFF2-40B4-BE49-F238E27FC236}">
                  <a16:creationId xmlns:a16="http://schemas.microsoft.com/office/drawing/2014/main" id="{9859BC92-37CA-4140-A8F0-D29E2BF5F0C0}"/>
                </a:ext>
              </a:extLst>
            </p:cNvPr>
            <p:cNvSpPr/>
            <p:nvPr/>
          </p:nvSpPr>
          <p:spPr>
            <a:xfrm>
              <a:off x="2956625" y="2431675"/>
              <a:ext cx="69975" cy="184900"/>
            </a:xfrm>
            <a:custGeom>
              <a:avLst/>
              <a:gdLst/>
              <a:ahLst/>
              <a:cxnLst/>
              <a:rect l="l" t="t" r="r" b="b"/>
              <a:pathLst>
                <a:path w="2799" h="7396" extrusionOk="0">
                  <a:moveTo>
                    <a:pt x="1" y="0"/>
                  </a:moveTo>
                  <a:lnTo>
                    <a:pt x="1" y="7395"/>
                  </a:lnTo>
                  <a:lnTo>
                    <a:pt x="2798" y="7395"/>
                  </a:lnTo>
                  <a:lnTo>
                    <a:pt x="27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3219;p64">
              <a:extLst>
                <a:ext uri="{FF2B5EF4-FFF2-40B4-BE49-F238E27FC236}">
                  <a16:creationId xmlns:a16="http://schemas.microsoft.com/office/drawing/2014/main" id="{EF98C553-2E58-4642-90A8-B1B0E5380910}"/>
                </a:ext>
              </a:extLst>
            </p:cNvPr>
            <p:cNvSpPr/>
            <p:nvPr/>
          </p:nvSpPr>
          <p:spPr>
            <a:xfrm>
              <a:off x="2949275" y="2424300"/>
              <a:ext cx="84650" cy="199650"/>
            </a:xfrm>
            <a:custGeom>
              <a:avLst/>
              <a:gdLst/>
              <a:ahLst/>
              <a:cxnLst/>
              <a:rect l="l" t="t" r="r" b="b"/>
              <a:pathLst>
                <a:path w="3386" h="7986" extrusionOk="0">
                  <a:moveTo>
                    <a:pt x="2797" y="589"/>
                  </a:moveTo>
                  <a:lnTo>
                    <a:pt x="2797" y="7397"/>
                  </a:lnTo>
                  <a:lnTo>
                    <a:pt x="589" y="7397"/>
                  </a:lnTo>
                  <a:lnTo>
                    <a:pt x="589" y="589"/>
                  </a:lnTo>
                  <a:close/>
                  <a:moveTo>
                    <a:pt x="1" y="0"/>
                  </a:moveTo>
                  <a:lnTo>
                    <a:pt x="1" y="7985"/>
                  </a:lnTo>
                  <a:lnTo>
                    <a:pt x="3386" y="7985"/>
                  </a:lnTo>
                  <a:lnTo>
                    <a:pt x="33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3220;p64">
              <a:extLst>
                <a:ext uri="{FF2B5EF4-FFF2-40B4-BE49-F238E27FC236}">
                  <a16:creationId xmlns:a16="http://schemas.microsoft.com/office/drawing/2014/main" id="{259AA078-EEDE-41BB-9C1B-059E1E20EF99}"/>
                </a:ext>
              </a:extLst>
            </p:cNvPr>
            <p:cNvSpPr/>
            <p:nvPr/>
          </p:nvSpPr>
          <p:spPr>
            <a:xfrm>
              <a:off x="4855675" y="2431675"/>
              <a:ext cx="69950" cy="184900"/>
            </a:xfrm>
            <a:custGeom>
              <a:avLst/>
              <a:gdLst/>
              <a:ahLst/>
              <a:cxnLst/>
              <a:rect l="l" t="t" r="r" b="b"/>
              <a:pathLst>
                <a:path w="2798" h="7396" extrusionOk="0">
                  <a:moveTo>
                    <a:pt x="1" y="0"/>
                  </a:moveTo>
                  <a:lnTo>
                    <a:pt x="1" y="7395"/>
                  </a:lnTo>
                  <a:lnTo>
                    <a:pt x="2798" y="7395"/>
                  </a:lnTo>
                  <a:lnTo>
                    <a:pt x="27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3221;p64">
              <a:extLst>
                <a:ext uri="{FF2B5EF4-FFF2-40B4-BE49-F238E27FC236}">
                  <a16:creationId xmlns:a16="http://schemas.microsoft.com/office/drawing/2014/main" id="{4FF302F2-C4A9-4C64-B784-8385A427C4A3}"/>
                </a:ext>
              </a:extLst>
            </p:cNvPr>
            <p:cNvSpPr/>
            <p:nvPr/>
          </p:nvSpPr>
          <p:spPr>
            <a:xfrm>
              <a:off x="4848325" y="2424300"/>
              <a:ext cx="84675" cy="199650"/>
            </a:xfrm>
            <a:custGeom>
              <a:avLst/>
              <a:gdLst/>
              <a:ahLst/>
              <a:cxnLst/>
              <a:rect l="l" t="t" r="r" b="b"/>
              <a:pathLst>
                <a:path w="3387" h="7986" extrusionOk="0">
                  <a:moveTo>
                    <a:pt x="2798" y="589"/>
                  </a:moveTo>
                  <a:lnTo>
                    <a:pt x="2798" y="7397"/>
                  </a:lnTo>
                  <a:lnTo>
                    <a:pt x="590" y="7397"/>
                  </a:lnTo>
                  <a:lnTo>
                    <a:pt x="590" y="589"/>
                  </a:lnTo>
                  <a:close/>
                  <a:moveTo>
                    <a:pt x="1" y="0"/>
                  </a:moveTo>
                  <a:lnTo>
                    <a:pt x="1" y="7985"/>
                  </a:lnTo>
                  <a:lnTo>
                    <a:pt x="3387" y="7985"/>
                  </a:lnTo>
                  <a:lnTo>
                    <a:pt x="338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3222;p64">
              <a:extLst>
                <a:ext uri="{FF2B5EF4-FFF2-40B4-BE49-F238E27FC236}">
                  <a16:creationId xmlns:a16="http://schemas.microsoft.com/office/drawing/2014/main" id="{0804D76B-27D7-498F-B323-4B14604236DA}"/>
                </a:ext>
              </a:extLst>
            </p:cNvPr>
            <p:cNvSpPr/>
            <p:nvPr/>
          </p:nvSpPr>
          <p:spPr>
            <a:xfrm>
              <a:off x="3019925" y="1795900"/>
              <a:ext cx="1840900" cy="398750"/>
            </a:xfrm>
            <a:custGeom>
              <a:avLst/>
              <a:gdLst/>
              <a:ahLst/>
              <a:cxnLst/>
              <a:rect l="l" t="t" r="r" b="b"/>
              <a:pathLst>
                <a:path w="73636" h="15950" extrusionOk="0">
                  <a:moveTo>
                    <a:pt x="1" y="0"/>
                  </a:moveTo>
                  <a:lnTo>
                    <a:pt x="1" y="15950"/>
                  </a:lnTo>
                  <a:lnTo>
                    <a:pt x="73636" y="15950"/>
                  </a:lnTo>
                  <a:lnTo>
                    <a:pt x="736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3223;p64">
              <a:extLst>
                <a:ext uri="{FF2B5EF4-FFF2-40B4-BE49-F238E27FC236}">
                  <a16:creationId xmlns:a16="http://schemas.microsoft.com/office/drawing/2014/main" id="{218E0A1D-80A7-46FC-92E3-C694FB2E499B}"/>
                </a:ext>
              </a:extLst>
            </p:cNvPr>
            <p:cNvSpPr/>
            <p:nvPr/>
          </p:nvSpPr>
          <p:spPr>
            <a:xfrm>
              <a:off x="3012575" y="1788525"/>
              <a:ext cx="1855600" cy="413500"/>
            </a:xfrm>
            <a:custGeom>
              <a:avLst/>
              <a:gdLst/>
              <a:ahLst/>
              <a:cxnLst/>
              <a:rect l="l" t="t" r="r" b="b"/>
              <a:pathLst>
                <a:path w="74224" h="16540" extrusionOk="0">
                  <a:moveTo>
                    <a:pt x="73635" y="589"/>
                  </a:moveTo>
                  <a:lnTo>
                    <a:pt x="73635" y="15950"/>
                  </a:lnTo>
                  <a:lnTo>
                    <a:pt x="590" y="15950"/>
                  </a:lnTo>
                  <a:lnTo>
                    <a:pt x="590" y="589"/>
                  </a:lnTo>
                  <a:close/>
                  <a:moveTo>
                    <a:pt x="1" y="0"/>
                  </a:moveTo>
                  <a:lnTo>
                    <a:pt x="1" y="16539"/>
                  </a:lnTo>
                  <a:lnTo>
                    <a:pt x="74224" y="16539"/>
                  </a:lnTo>
                  <a:lnTo>
                    <a:pt x="74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3224;p64">
              <a:extLst>
                <a:ext uri="{FF2B5EF4-FFF2-40B4-BE49-F238E27FC236}">
                  <a16:creationId xmlns:a16="http://schemas.microsoft.com/office/drawing/2014/main" id="{706A63CC-E9CE-49BB-BB75-47AAB9022EB0}"/>
                </a:ext>
              </a:extLst>
            </p:cNvPr>
            <p:cNvSpPr/>
            <p:nvPr/>
          </p:nvSpPr>
          <p:spPr>
            <a:xfrm>
              <a:off x="3409425" y="1897625"/>
              <a:ext cx="105150" cy="195325"/>
            </a:xfrm>
            <a:custGeom>
              <a:avLst/>
              <a:gdLst/>
              <a:ahLst/>
              <a:cxnLst/>
              <a:rect l="l" t="t" r="r" b="b"/>
              <a:pathLst>
                <a:path w="4206" h="7813" extrusionOk="0">
                  <a:moveTo>
                    <a:pt x="0" y="1"/>
                  </a:moveTo>
                  <a:lnTo>
                    <a:pt x="0" y="7812"/>
                  </a:lnTo>
                  <a:lnTo>
                    <a:pt x="4206" y="7812"/>
                  </a:lnTo>
                  <a:lnTo>
                    <a:pt x="4206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3225;p64">
              <a:extLst>
                <a:ext uri="{FF2B5EF4-FFF2-40B4-BE49-F238E27FC236}">
                  <a16:creationId xmlns:a16="http://schemas.microsoft.com/office/drawing/2014/main" id="{180640CC-F24D-4434-82D7-2BA9540A1746}"/>
                </a:ext>
              </a:extLst>
            </p:cNvPr>
            <p:cNvSpPr/>
            <p:nvPr/>
          </p:nvSpPr>
          <p:spPr>
            <a:xfrm>
              <a:off x="3402075" y="1890250"/>
              <a:ext cx="119850" cy="210050"/>
            </a:xfrm>
            <a:custGeom>
              <a:avLst/>
              <a:gdLst/>
              <a:ahLst/>
              <a:cxnLst/>
              <a:rect l="l" t="t" r="r" b="b"/>
              <a:pathLst>
                <a:path w="4794" h="8402" extrusionOk="0">
                  <a:moveTo>
                    <a:pt x="4205" y="588"/>
                  </a:moveTo>
                  <a:lnTo>
                    <a:pt x="4205" y="7812"/>
                  </a:lnTo>
                  <a:lnTo>
                    <a:pt x="589" y="7812"/>
                  </a:lnTo>
                  <a:lnTo>
                    <a:pt x="589" y="588"/>
                  </a:lnTo>
                  <a:close/>
                  <a:moveTo>
                    <a:pt x="1" y="1"/>
                  </a:moveTo>
                  <a:lnTo>
                    <a:pt x="1" y="8401"/>
                  </a:lnTo>
                  <a:lnTo>
                    <a:pt x="4793" y="8401"/>
                  </a:lnTo>
                  <a:lnTo>
                    <a:pt x="479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3226;p64">
              <a:extLst>
                <a:ext uri="{FF2B5EF4-FFF2-40B4-BE49-F238E27FC236}">
                  <a16:creationId xmlns:a16="http://schemas.microsoft.com/office/drawing/2014/main" id="{BFFAE52C-02BD-4B7D-BAA9-7E98B640D2C0}"/>
                </a:ext>
              </a:extLst>
            </p:cNvPr>
            <p:cNvSpPr/>
            <p:nvPr/>
          </p:nvSpPr>
          <p:spPr>
            <a:xfrm>
              <a:off x="3248250" y="1897625"/>
              <a:ext cx="105125" cy="195325"/>
            </a:xfrm>
            <a:custGeom>
              <a:avLst/>
              <a:gdLst/>
              <a:ahLst/>
              <a:cxnLst/>
              <a:rect l="l" t="t" r="r" b="b"/>
              <a:pathLst>
                <a:path w="4205" h="7813" extrusionOk="0">
                  <a:moveTo>
                    <a:pt x="1" y="1"/>
                  </a:moveTo>
                  <a:lnTo>
                    <a:pt x="1" y="7812"/>
                  </a:lnTo>
                  <a:lnTo>
                    <a:pt x="4205" y="7812"/>
                  </a:lnTo>
                  <a:lnTo>
                    <a:pt x="4205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3227;p64">
              <a:extLst>
                <a:ext uri="{FF2B5EF4-FFF2-40B4-BE49-F238E27FC236}">
                  <a16:creationId xmlns:a16="http://schemas.microsoft.com/office/drawing/2014/main" id="{07798FCA-D4A0-443B-99F2-60384715EDAF}"/>
                </a:ext>
              </a:extLst>
            </p:cNvPr>
            <p:cNvSpPr/>
            <p:nvPr/>
          </p:nvSpPr>
          <p:spPr>
            <a:xfrm>
              <a:off x="3240875" y="1890250"/>
              <a:ext cx="119875" cy="210050"/>
            </a:xfrm>
            <a:custGeom>
              <a:avLst/>
              <a:gdLst/>
              <a:ahLst/>
              <a:cxnLst/>
              <a:rect l="l" t="t" r="r" b="b"/>
              <a:pathLst>
                <a:path w="4795" h="8402" extrusionOk="0">
                  <a:moveTo>
                    <a:pt x="4206" y="588"/>
                  </a:moveTo>
                  <a:lnTo>
                    <a:pt x="4206" y="7812"/>
                  </a:lnTo>
                  <a:lnTo>
                    <a:pt x="590" y="7812"/>
                  </a:lnTo>
                  <a:lnTo>
                    <a:pt x="590" y="588"/>
                  </a:lnTo>
                  <a:close/>
                  <a:moveTo>
                    <a:pt x="1" y="1"/>
                  </a:moveTo>
                  <a:lnTo>
                    <a:pt x="1" y="8401"/>
                  </a:lnTo>
                  <a:lnTo>
                    <a:pt x="4795" y="8401"/>
                  </a:lnTo>
                  <a:lnTo>
                    <a:pt x="47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3228;p64">
              <a:extLst>
                <a:ext uri="{FF2B5EF4-FFF2-40B4-BE49-F238E27FC236}">
                  <a16:creationId xmlns:a16="http://schemas.microsoft.com/office/drawing/2014/main" id="{6E18B826-1221-4C88-8A95-60002202BD02}"/>
                </a:ext>
              </a:extLst>
            </p:cNvPr>
            <p:cNvSpPr/>
            <p:nvPr/>
          </p:nvSpPr>
          <p:spPr>
            <a:xfrm>
              <a:off x="3108475" y="1897625"/>
              <a:ext cx="83750" cy="195325"/>
            </a:xfrm>
            <a:custGeom>
              <a:avLst/>
              <a:gdLst/>
              <a:ahLst/>
              <a:cxnLst/>
              <a:rect l="l" t="t" r="r" b="b"/>
              <a:pathLst>
                <a:path w="3350" h="7813" extrusionOk="0">
                  <a:moveTo>
                    <a:pt x="1" y="1"/>
                  </a:moveTo>
                  <a:lnTo>
                    <a:pt x="1" y="7812"/>
                  </a:lnTo>
                  <a:lnTo>
                    <a:pt x="3349" y="7812"/>
                  </a:lnTo>
                  <a:lnTo>
                    <a:pt x="3349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3229;p64">
              <a:extLst>
                <a:ext uri="{FF2B5EF4-FFF2-40B4-BE49-F238E27FC236}">
                  <a16:creationId xmlns:a16="http://schemas.microsoft.com/office/drawing/2014/main" id="{1BDC0DFB-8676-4846-934D-9DE81DE8320B}"/>
                </a:ext>
              </a:extLst>
            </p:cNvPr>
            <p:cNvSpPr/>
            <p:nvPr/>
          </p:nvSpPr>
          <p:spPr>
            <a:xfrm>
              <a:off x="3101100" y="1890250"/>
              <a:ext cx="98475" cy="210050"/>
            </a:xfrm>
            <a:custGeom>
              <a:avLst/>
              <a:gdLst/>
              <a:ahLst/>
              <a:cxnLst/>
              <a:rect l="l" t="t" r="r" b="b"/>
              <a:pathLst>
                <a:path w="3939" h="8402" extrusionOk="0">
                  <a:moveTo>
                    <a:pt x="3349" y="588"/>
                  </a:moveTo>
                  <a:lnTo>
                    <a:pt x="3349" y="7812"/>
                  </a:lnTo>
                  <a:lnTo>
                    <a:pt x="589" y="7812"/>
                  </a:lnTo>
                  <a:lnTo>
                    <a:pt x="589" y="588"/>
                  </a:lnTo>
                  <a:close/>
                  <a:moveTo>
                    <a:pt x="1" y="1"/>
                  </a:moveTo>
                  <a:lnTo>
                    <a:pt x="1" y="8401"/>
                  </a:lnTo>
                  <a:lnTo>
                    <a:pt x="3938" y="8401"/>
                  </a:lnTo>
                  <a:lnTo>
                    <a:pt x="39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3230;p64">
              <a:extLst>
                <a:ext uri="{FF2B5EF4-FFF2-40B4-BE49-F238E27FC236}">
                  <a16:creationId xmlns:a16="http://schemas.microsoft.com/office/drawing/2014/main" id="{3DF47DA2-D9A7-4E92-9CD4-AB166000E0E7}"/>
                </a:ext>
              </a:extLst>
            </p:cNvPr>
            <p:cNvSpPr/>
            <p:nvPr/>
          </p:nvSpPr>
          <p:spPr>
            <a:xfrm>
              <a:off x="3570625" y="1897625"/>
              <a:ext cx="105125" cy="195325"/>
            </a:xfrm>
            <a:custGeom>
              <a:avLst/>
              <a:gdLst/>
              <a:ahLst/>
              <a:cxnLst/>
              <a:rect l="l" t="t" r="r" b="b"/>
              <a:pathLst>
                <a:path w="4205" h="7813" extrusionOk="0">
                  <a:moveTo>
                    <a:pt x="0" y="1"/>
                  </a:moveTo>
                  <a:lnTo>
                    <a:pt x="0" y="7812"/>
                  </a:lnTo>
                  <a:lnTo>
                    <a:pt x="4204" y="7812"/>
                  </a:lnTo>
                  <a:lnTo>
                    <a:pt x="4204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3231;p64">
              <a:extLst>
                <a:ext uri="{FF2B5EF4-FFF2-40B4-BE49-F238E27FC236}">
                  <a16:creationId xmlns:a16="http://schemas.microsoft.com/office/drawing/2014/main" id="{867D67DC-83B9-4BE4-9286-10EAC1CDC823}"/>
                </a:ext>
              </a:extLst>
            </p:cNvPr>
            <p:cNvSpPr/>
            <p:nvPr/>
          </p:nvSpPr>
          <p:spPr>
            <a:xfrm>
              <a:off x="3563250" y="1890250"/>
              <a:ext cx="119875" cy="210050"/>
            </a:xfrm>
            <a:custGeom>
              <a:avLst/>
              <a:gdLst/>
              <a:ahLst/>
              <a:cxnLst/>
              <a:rect l="l" t="t" r="r" b="b"/>
              <a:pathLst>
                <a:path w="4795" h="8402" extrusionOk="0">
                  <a:moveTo>
                    <a:pt x="4204" y="588"/>
                  </a:moveTo>
                  <a:lnTo>
                    <a:pt x="4204" y="7812"/>
                  </a:lnTo>
                  <a:lnTo>
                    <a:pt x="589" y="7812"/>
                  </a:lnTo>
                  <a:lnTo>
                    <a:pt x="589" y="588"/>
                  </a:lnTo>
                  <a:close/>
                  <a:moveTo>
                    <a:pt x="0" y="1"/>
                  </a:moveTo>
                  <a:lnTo>
                    <a:pt x="0" y="8401"/>
                  </a:lnTo>
                  <a:lnTo>
                    <a:pt x="4794" y="8401"/>
                  </a:lnTo>
                  <a:lnTo>
                    <a:pt x="47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3232;p64">
              <a:extLst>
                <a:ext uri="{FF2B5EF4-FFF2-40B4-BE49-F238E27FC236}">
                  <a16:creationId xmlns:a16="http://schemas.microsoft.com/office/drawing/2014/main" id="{83D6B94D-1878-41EF-9BB9-A0FB94A9CB7F}"/>
                </a:ext>
              </a:extLst>
            </p:cNvPr>
            <p:cNvSpPr/>
            <p:nvPr/>
          </p:nvSpPr>
          <p:spPr>
            <a:xfrm>
              <a:off x="3731775" y="1897625"/>
              <a:ext cx="645425" cy="195325"/>
            </a:xfrm>
            <a:custGeom>
              <a:avLst/>
              <a:gdLst/>
              <a:ahLst/>
              <a:cxnLst/>
              <a:rect l="l" t="t" r="r" b="b"/>
              <a:pathLst>
                <a:path w="25817" h="7813" extrusionOk="0">
                  <a:moveTo>
                    <a:pt x="1" y="1"/>
                  </a:moveTo>
                  <a:lnTo>
                    <a:pt x="1" y="7812"/>
                  </a:lnTo>
                  <a:lnTo>
                    <a:pt x="25817" y="7812"/>
                  </a:lnTo>
                  <a:lnTo>
                    <a:pt x="25817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3233;p64">
              <a:extLst>
                <a:ext uri="{FF2B5EF4-FFF2-40B4-BE49-F238E27FC236}">
                  <a16:creationId xmlns:a16="http://schemas.microsoft.com/office/drawing/2014/main" id="{DB40869A-FE60-4366-84EA-E6B6CACBA269}"/>
                </a:ext>
              </a:extLst>
            </p:cNvPr>
            <p:cNvSpPr/>
            <p:nvPr/>
          </p:nvSpPr>
          <p:spPr>
            <a:xfrm>
              <a:off x="3724425" y="1890250"/>
              <a:ext cx="660150" cy="210050"/>
            </a:xfrm>
            <a:custGeom>
              <a:avLst/>
              <a:gdLst/>
              <a:ahLst/>
              <a:cxnLst/>
              <a:rect l="l" t="t" r="r" b="b"/>
              <a:pathLst>
                <a:path w="26406" h="8402" extrusionOk="0">
                  <a:moveTo>
                    <a:pt x="25817" y="588"/>
                  </a:moveTo>
                  <a:lnTo>
                    <a:pt x="25817" y="7812"/>
                  </a:lnTo>
                  <a:lnTo>
                    <a:pt x="590" y="7812"/>
                  </a:lnTo>
                  <a:lnTo>
                    <a:pt x="590" y="588"/>
                  </a:lnTo>
                  <a:close/>
                  <a:moveTo>
                    <a:pt x="1" y="1"/>
                  </a:moveTo>
                  <a:lnTo>
                    <a:pt x="1" y="8401"/>
                  </a:lnTo>
                  <a:lnTo>
                    <a:pt x="26405" y="8401"/>
                  </a:lnTo>
                  <a:lnTo>
                    <a:pt x="264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3234;p64">
              <a:extLst>
                <a:ext uri="{FF2B5EF4-FFF2-40B4-BE49-F238E27FC236}">
                  <a16:creationId xmlns:a16="http://schemas.microsoft.com/office/drawing/2014/main" id="{C2CC7997-10BC-42A7-9F17-3D7627C8B07E}"/>
                </a:ext>
              </a:extLst>
            </p:cNvPr>
            <p:cNvSpPr/>
            <p:nvPr/>
          </p:nvSpPr>
          <p:spPr>
            <a:xfrm>
              <a:off x="4499825" y="1937575"/>
              <a:ext cx="98450" cy="98400"/>
            </a:xfrm>
            <a:custGeom>
              <a:avLst/>
              <a:gdLst/>
              <a:ahLst/>
              <a:cxnLst/>
              <a:rect l="l" t="t" r="r" b="b"/>
              <a:pathLst>
                <a:path w="3938" h="3936" extrusionOk="0">
                  <a:moveTo>
                    <a:pt x="1969" y="0"/>
                  </a:moveTo>
                  <a:cubicBezTo>
                    <a:pt x="882" y="0"/>
                    <a:pt x="0" y="881"/>
                    <a:pt x="0" y="1968"/>
                  </a:cubicBezTo>
                  <a:cubicBezTo>
                    <a:pt x="0" y="3055"/>
                    <a:pt x="882" y="3936"/>
                    <a:pt x="1969" y="3936"/>
                  </a:cubicBezTo>
                  <a:cubicBezTo>
                    <a:pt x="3057" y="3936"/>
                    <a:pt x="3937" y="3055"/>
                    <a:pt x="3937" y="1968"/>
                  </a:cubicBezTo>
                  <a:cubicBezTo>
                    <a:pt x="3937" y="881"/>
                    <a:pt x="3057" y="0"/>
                    <a:pt x="19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3235;p64">
              <a:extLst>
                <a:ext uri="{FF2B5EF4-FFF2-40B4-BE49-F238E27FC236}">
                  <a16:creationId xmlns:a16="http://schemas.microsoft.com/office/drawing/2014/main" id="{D77A676C-FAC6-4DDD-8315-8D73C4544B19}"/>
                </a:ext>
              </a:extLst>
            </p:cNvPr>
            <p:cNvSpPr/>
            <p:nvPr/>
          </p:nvSpPr>
          <p:spPr>
            <a:xfrm>
              <a:off x="4492475" y="1930200"/>
              <a:ext cx="113150" cy="113150"/>
            </a:xfrm>
            <a:custGeom>
              <a:avLst/>
              <a:gdLst/>
              <a:ahLst/>
              <a:cxnLst/>
              <a:rect l="l" t="t" r="r" b="b"/>
              <a:pathLst>
                <a:path w="4526" h="4526" extrusionOk="0">
                  <a:moveTo>
                    <a:pt x="2263" y="589"/>
                  </a:moveTo>
                  <a:cubicBezTo>
                    <a:pt x="3187" y="590"/>
                    <a:pt x="3936" y="1339"/>
                    <a:pt x="3936" y="2263"/>
                  </a:cubicBezTo>
                  <a:cubicBezTo>
                    <a:pt x="3936" y="2940"/>
                    <a:pt x="3529" y="3550"/>
                    <a:pt x="2903" y="3810"/>
                  </a:cubicBezTo>
                  <a:cubicBezTo>
                    <a:pt x="2696" y="3895"/>
                    <a:pt x="2479" y="3937"/>
                    <a:pt x="2264" y="3937"/>
                  </a:cubicBezTo>
                  <a:cubicBezTo>
                    <a:pt x="1828" y="3937"/>
                    <a:pt x="1400" y="3767"/>
                    <a:pt x="1080" y="3447"/>
                  </a:cubicBezTo>
                  <a:cubicBezTo>
                    <a:pt x="600" y="2967"/>
                    <a:pt x="458" y="2248"/>
                    <a:pt x="717" y="1622"/>
                  </a:cubicBezTo>
                  <a:cubicBezTo>
                    <a:pt x="975" y="997"/>
                    <a:pt x="1586" y="589"/>
                    <a:pt x="2263" y="589"/>
                  </a:cubicBezTo>
                  <a:close/>
                  <a:moveTo>
                    <a:pt x="2263" y="0"/>
                  </a:moveTo>
                  <a:cubicBezTo>
                    <a:pt x="1016" y="0"/>
                    <a:pt x="1" y="1016"/>
                    <a:pt x="1" y="2263"/>
                  </a:cubicBezTo>
                  <a:cubicBezTo>
                    <a:pt x="1" y="3510"/>
                    <a:pt x="1016" y="4526"/>
                    <a:pt x="2263" y="4526"/>
                  </a:cubicBezTo>
                  <a:cubicBezTo>
                    <a:pt x="3511" y="4526"/>
                    <a:pt x="4526" y="3510"/>
                    <a:pt x="4526" y="2263"/>
                  </a:cubicBezTo>
                  <a:cubicBezTo>
                    <a:pt x="4526" y="1016"/>
                    <a:pt x="3511" y="0"/>
                    <a:pt x="22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3236;p64">
              <a:extLst>
                <a:ext uri="{FF2B5EF4-FFF2-40B4-BE49-F238E27FC236}">
                  <a16:creationId xmlns:a16="http://schemas.microsoft.com/office/drawing/2014/main" id="{22F277B9-535F-4B89-85D7-2E089D65875D}"/>
                </a:ext>
              </a:extLst>
            </p:cNvPr>
            <p:cNvSpPr/>
            <p:nvPr/>
          </p:nvSpPr>
          <p:spPr>
            <a:xfrm>
              <a:off x="4688675" y="1937550"/>
              <a:ext cx="102300" cy="98425"/>
            </a:xfrm>
            <a:custGeom>
              <a:avLst/>
              <a:gdLst/>
              <a:ahLst/>
              <a:cxnLst/>
              <a:rect l="l" t="t" r="r" b="b"/>
              <a:pathLst>
                <a:path w="4092" h="3937" extrusionOk="0">
                  <a:moveTo>
                    <a:pt x="2124" y="0"/>
                  </a:moveTo>
                  <a:cubicBezTo>
                    <a:pt x="1612" y="0"/>
                    <a:pt x="1108" y="201"/>
                    <a:pt x="732" y="577"/>
                  </a:cubicBezTo>
                  <a:cubicBezTo>
                    <a:pt x="168" y="1141"/>
                    <a:pt x="1" y="1987"/>
                    <a:pt x="305" y="2722"/>
                  </a:cubicBezTo>
                  <a:cubicBezTo>
                    <a:pt x="609" y="3458"/>
                    <a:pt x="1327" y="3937"/>
                    <a:pt x="2123" y="3937"/>
                  </a:cubicBezTo>
                  <a:cubicBezTo>
                    <a:pt x="3210" y="3937"/>
                    <a:pt x="4092" y="3056"/>
                    <a:pt x="4092" y="1969"/>
                  </a:cubicBezTo>
                  <a:cubicBezTo>
                    <a:pt x="4092" y="1173"/>
                    <a:pt x="3611" y="455"/>
                    <a:pt x="2877" y="150"/>
                  </a:cubicBezTo>
                  <a:cubicBezTo>
                    <a:pt x="2633" y="49"/>
                    <a:pt x="2378" y="0"/>
                    <a:pt x="2124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3237;p64">
              <a:extLst>
                <a:ext uri="{FF2B5EF4-FFF2-40B4-BE49-F238E27FC236}">
                  <a16:creationId xmlns:a16="http://schemas.microsoft.com/office/drawing/2014/main" id="{A5B3A9EE-7EFD-403B-870E-D80D9B14A065}"/>
                </a:ext>
              </a:extLst>
            </p:cNvPr>
            <p:cNvSpPr/>
            <p:nvPr/>
          </p:nvSpPr>
          <p:spPr>
            <a:xfrm>
              <a:off x="4685200" y="1930200"/>
              <a:ext cx="113125" cy="113150"/>
            </a:xfrm>
            <a:custGeom>
              <a:avLst/>
              <a:gdLst/>
              <a:ahLst/>
              <a:cxnLst/>
              <a:rect l="l" t="t" r="r" b="b"/>
              <a:pathLst>
                <a:path w="4525" h="4526" extrusionOk="0">
                  <a:moveTo>
                    <a:pt x="2262" y="589"/>
                  </a:moveTo>
                  <a:cubicBezTo>
                    <a:pt x="3187" y="590"/>
                    <a:pt x="3935" y="1339"/>
                    <a:pt x="3936" y="2262"/>
                  </a:cubicBezTo>
                  <a:cubicBezTo>
                    <a:pt x="3936" y="2940"/>
                    <a:pt x="3528" y="3550"/>
                    <a:pt x="2903" y="3810"/>
                  </a:cubicBezTo>
                  <a:cubicBezTo>
                    <a:pt x="2696" y="3895"/>
                    <a:pt x="2479" y="3937"/>
                    <a:pt x="2264" y="3937"/>
                  </a:cubicBezTo>
                  <a:cubicBezTo>
                    <a:pt x="1828" y="3937"/>
                    <a:pt x="1399" y="3767"/>
                    <a:pt x="1079" y="3447"/>
                  </a:cubicBezTo>
                  <a:cubicBezTo>
                    <a:pt x="600" y="2967"/>
                    <a:pt x="456" y="2248"/>
                    <a:pt x="716" y="1622"/>
                  </a:cubicBezTo>
                  <a:cubicBezTo>
                    <a:pt x="975" y="997"/>
                    <a:pt x="1586" y="589"/>
                    <a:pt x="2262" y="589"/>
                  </a:cubicBezTo>
                  <a:close/>
                  <a:moveTo>
                    <a:pt x="2262" y="0"/>
                  </a:moveTo>
                  <a:cubicBezTo>
                    <a:pt x="1015" y="0"/>
                    <a:pt x="0" y="1016"/>
                    <a:pt x="0" y="2263"/>
                  </a:cubicBezTo>
                  <a:cubicBezTo>
                    <a:pt x="0" y="3510"/>
                    <a:pt x="1016" y="4526"/>
                    <a:pt x="2262" y="4526"/>
                  </a:cubicBezTo>
                  <a:cubicBezTo>
                    <a:pt x="3510" y="4526"/>
                    <a:pt x="4525" y="3510"/>
                    <a:pt x="4525" y="2263"/>
                  </a:cubicBezTo>
                  <a:cubicBezTo>
                    <a:pt x="4525" y="1016"/>
                    <a:pt x="3510" y="0"/>
                    <a:pt x="22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3238;p64">
              <a:extLst>
                <a:ext uri="{FF2B5EF4-FFF2-40B4-BE49-F238E27FC236}">
                  <a16:creationId xmlns:a16="http://schemas.microsoft.com/office/drawing/2014/main" id="{29B14181-E9F3-4147-8952-C8D47C67C926}"/>
                </a:ext>
              </a:extLst>
            </p:cNvPr>
            <p:cNvSpPr/>
            <p:nvPr/>
          </p:nvSpPr>
          <p:spPr>
            <a:xfrm>
              <a:off x="4212825" y="1937575"/>
              <a:ext cx="98425" cy="98400"/>
            </a:xfrm>
            <a:custGeom>
              <a:avLst/>
              <a:gdLst/>
              <a:ahLst/>
              <a:cxnLst/>
              <a:rect l="l" t="t" r="r" b="b"/>
              <a:pathLst>
                <a:path w="3937" h="3936" extrusionOk="0">
                  <a:moveTo>
                    <a:pt x="1969" y="0"/>
                  </a:moveTo>
                  <a:cubicBezTo>
                    <a:pt x="881" y="0"/>
                    <a:pt x="1" y="881"/>
                    <a:pt x="1" y="1968"/>
                  </a:cubicBezTo>
                  <a:cubicBezTo>
                    <a:pt x="1" y="3055"/>
                    <a:pt x="881" y="3936"/>
                    <a:pt x="1969" y="3936"/>
                  </a:cubicBezTo>
                  <a:cubicBezTo>
                    <a:pt x="3056" y="3936"/>
                    <a:pt x="3936" y="3055"/>
                    <a:pt x="3936" y="1968"/>
                  </a:cubicBezTo>
                  <a:cubicBezTo>
                    <a:pt x="3936" y="881"/>
                    <a:pt x="3056" y="0"/>
                    <a:pt x="19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3239;p64">
              <a:extLst>
                <a:ext uri="{FF2B5EF4-FFF2-40B4-BE49-F238E27FC236}">
                  <a16:creationId xmlns:a16="http://schemas.microsoft.com/office/drawing/2014/main" id="{A29349CA-01FE-4C9C-8E00-F00836CEBB6E}"/>
                </a:ext>
              </a:extLst>
            </p:cNvPr>
            <p:cNvSpPr/>
            <p:nvPr/>
          </p:nvSpPr>
          <p:spPr>
            <a:xfrm>
              <a:off x="4205475" y="1930200"/>
              <a:ext cx="113150" cy="113150"/>
            </a:xfrm>
            <a:custGeom>
              <a:avLst/>
              <a:gdLst/>
              <a:ahLst/>
              <a:cxnLst/>
              <a:rect l="l" t="t" r="r" b="b"/>
              <a:pathLst>
                <a:path w="4526" h="4526" extrusionOk="0">
                  <a:moveTo>
                    <a:pt x="2262" y="589"/>
                  </a:moveTo>
                  <a:cubicBezTo>
                    <a:pt x="3186" y="590"/>
                    <a:pt x="3935" y="1339"/>
                    <a:pt x="3936" y="2263"/>
                  </a:cubicBezTo>
                  <a:cubicBezTo>
                    <a:pt x="3936" y="2940"/>
                    <a:pt x="3528" y="3550"/>
                    <a:pt x="2903" y="3810"/>
                  </a:cubicBezTo>
                  <a:cubicBezTo>
                    <a:pt x="2696" y="3895"/>
                    <a:pt x="2479" y="3937"/>
                    <a:pt x="2264" y="3937"/>
                  </a:cubicBezTo>
                  <a:cubicBezTo>
                    <a:pt x="1828" y="3937"/>
                    <a:pt x="1399" y="3767"/>
                    <a:pt x="1079" y="3447"/>
                  </a:cubicBezTo>
                  <a:cubicBezTo>
                    <a:pt x="601" y="2967"/>
                    <a:pt x="457" y="2248"/>
                    <a:pt x="716" y="1623"/>
                  </a:cubicBezTo>
                  <a:cubicBezTo>
                    <a:pt x="975" y="997"/>
                    <a:pt x="1585" y="589"/>
                    <a:pt x="2262" y="589"/>
                  </a:cubicBezTo>
                  <a:close/>
                  <a:moveTo>
                    <a:pt x="2262" y="0"/>
                  </a:moveTo>
                  <a:cubicBezTo>
                    <a:pt x="1015" y="0"/>
                    <a:pt x="1" y="1016"/>
                    <a:pt x="1" y="2263"/>
                  </a:cubicBezTo>
                  <a:cubicBezTo>
                    <a:pt x="1" y="3510"/>
                    <a:pt x="1015" y="4526"/>
                    <a:pt x="2262" y="4526"/>
                  </a:cubicBezTo>
                  <a:cubicBezTo>
                    <a:pt x="3510" y="4526"/>
                    <a:pt x="4525" y="3510"/>
                    <a:pt x="4525" y="2263"/>
                  </a:cubicBezTo>
                  <a:cubicBezTo>
                    <a:pt x="4525" y="1016"/>
                    <a:pt x="3510" y="0"/>
                    <a:pt x="22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3240;p64">
              <a:extLst>
                <a:ext uri="{FF2B5EF4-FFF2-40B4-BE49-F238E27FC236}">
                  <a16:creationId xmlns:a16="http://schemas.microsoft.com/office/drawing/2014/main" id="{C76E9EBF-0DB3-4325-B5FC-3623E7560FC1}"/>
                </a:ext>
              </a:extLst>
            </p:cNvPr>
            <p:cNvSpPr/>
            <p:nvPr/>
          </p:nvSpPr>
          <p:spPr>
            <a:xfrm>
              <a:off x="3089800" y="2194625"/>
              <a:ext cx="1701175" cy="136575"/>
            </a:xfrm>
            <a:custGeom>
              <a:avLst/>
              <a:gdLst/>
              <a:ahLst/>
              <a:cxnLst/>
              <a:rect l="l" t="t" r="r" b="b"/>
              <a:pathLst>
                <a:path w="68047" h="5463" extrusionOk="0">
                  <a:moveTo>
                    <a:pt x="1" y="1"/>
                  </a:moveTo>
                  <a:lnTo>
                    <a:pt x="1" y="5462"/>
                  </a:lnTo>
                  <a:lnTo>
                    <a:pt x="68047" y="5462"/>
                  </a:lnTo>
                  <a:lnTo>
                    <a:pt x="680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3241;p64">
              <a:extLst>
                <a:ext uri="{FF2B5EF4-FFF2-40B4-BE49-F238E27FC236}">
                  <a16:creationId xmlns:a16="http://schemas.microsoft.com/office/drawing/2014/main" id="{F674804A-CEE5-47F5-BA3A-EDA66A6E2270}"/>
                </a:ext>
              </a:extLst>
            </p:cNvPr>
            <p:cNvSpPr/>
            <p:nvPr/>
          </p:nvSpPr>
          <p:spPr>
            <a:xfrm>
              <a:off x="3082425" y="2187275"/>
              <a:ext cx="1715900" cy="151300"/>
            </a:xfrm>
            <a:custGeom>
              <a:avLst/>
              <a:gdLst/>
              <a:ahLst/>
              <a:cxnLst/>
              <a:rect l="l" t="t" r="r" b="b"/>
              <a:pathLst>
                <a:path w="68636" h="6052" extrusionOk="0">
                  <a:moveTo>
                    <a:pt x="68047" y="589"/>
                  </a:moveTo>
                  <a:lnTo>
                    <a:pt x="68047" y="5461"/>
                  </a:lnTo>
                  <a:lnTo>
                    <a:pt x="590" y="5461"/>
                  </a:lnTo>
                  <a:lnTo>
                    <a:pt x="590" y="589"/>
                  </a:lnTo>
                  <a:close/>
                  <a:moveTo>
                    <a:pt x="1" y="1"/>
                  </a:moveTo>
                  <a:lnTo>
                    <a:pt x="1" y="6051"/>
                  </a:lnTo>
                  <a:lnTo>
                    <a:pt x="68636" y="6051"/>
                  </a:lnTo>
                  <a:lnTo>
                    <a:pt x="686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3242;p64">
              <a:extLst>
                <a:ext uri="{FF2B5EF4-FFF2-40B4-BE49-F238E27FC236}">
                  <a16:creationId xmlns:a16="http://schemas.microsoft.com/office/drawing/2014/main" id="{5889841F-6B6C-450A-824B-58E2D5C14768}"/>
                </a:ext>
              </a:extLst>
            </p:cNvPr>
            <p:cNvSpPr/>
            <p:nvPr/>
          </p:nvSpPr>
          <p:spPr>
            <a:xfrm>
              <a:off x="3019925" y="2331175"/>
              <a:ext cx="1840900" cy="398750"/>
            </a:xfrm>
            <a:custGeom>
              <a:avLst/>
              <a:gdLst/>
              <a:ahLst/>
              <a:cxnLst/>
              <a:rect l="l" t="t" r="r" b="b"/>
              <a:pathLst>
                <a:path w="73636" h="15950" extrusionOk="0">
                  <a:moveTo>
                    <a:pt x="1" y="0"/>
                  </a:moveTo>
                  <a:lnTo>
                    <a:pt x="1" y="15950"/>
                  </a:lnTo>
                  <a:lnTo>
                    <a:pt x="73636" y="15950"/>
                  </a:lnTo>
                  <a:lnTo>
                    <a:pt x="736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3243;p64">
              <a:extLst>
                <a:ext uri="{FF2B5EF4-FFF2-40B4-BE49-F238E27FC236}">
                  <a16:creationId xmlns:a16="http://schemas.microsoft.com/office/drawing/2014/main" id="{51660143-9E7C-4C53-B463-4B38D1BCE333}"/>
                </a:ext>
              </a:extLst>
            </p:cNvPr>
            <p:cNvSpPr/>
            <p:nvPr/>
          </p:nvSpPr>
          <p:spPr>
            <a:xfrm>
              <a:off x="3012575" y="2323825"/>
              <a:ext cx="1855600" cy="413475"/>
            </a:xfrm>
            <a:custGeom>
              <a:avLst/>
              <a:gdLst/>
              <a:ahLst/>
              <a:cxnLst/>
              <a:rect l="l" t="t" r="r" b="b"/>
              <a:pathLst>
                <a:path w="74224" h="16539" extrusionOk="0">
                  <a:moveTo>
                    <a:pt x="73635" y="589"/>
                  </a:moveTo>
                  <a:lnTo>
                    <a:pt x="73635" y="15949"/>
                  </a:lnTo>
                  <a:lnTo>
                    <a:pt x="590" y="15949"/>
                  </a:lnTo>
                  <a:lnTo>
                    <a:pt x="590" y="589"/>
                  </a:lnTo>
                  <a:close/>
                  <a:moveTo>
                    <a:pt x="1" y="1"/>
                  </a:moveTo>
                  <a:lnTo>
                    <a:pt x="1" y="16539"/>
                  </a:lnTo>
                  <a:lnTo>
                    <a:pt x="74224" y="16539"/>
                  </a:lnTo>
                  <a:lnTo>
                    <a:pt x="742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3244;p64">
              <a:extLst>
                <a:ext uri="{FF2B5EF4-FFF2-40B4-BE49-F238E27FC236}">
                  <a16:creationId xmlns:a16="http://schemas.microsoft.com/office/drawing/2014/main" id="{95D51973-EE5E-4364-9787-DB4B5725FF3D}"/>
                </a:ext>
              </a:extLst>
            </p:cNvPr>
            <p:cNvSpPr/>
            <p:nvPr/>
          </p:nvSpPr>
          <p:spPr>
            <a:xfrm>
              <a:off x="3248250" y="2432900"/>
              <a:ext cx="105125" cy="195325"/>
            </a:xfrm>
            <a:custGeom>
              <a:avLst/>
              <a:gdLst/>
              <a:ahLst/>
              <a:cxnLst/>
              <a:rect l="l" t="t" r="r" b="b"/>
              <a:pathLst>
                <a:path w="4205" h="7813" extrusionOk="0">
                  <a:moveTo>
                    <a:pt x="1" y="1"/>
                  </a:moveTo>
                  <a:lnTo>
                    <a:pt x="1" y="7812"/>
                  </a:lnTo>
                  <a:lnTo>
                    <a:pt x="4205" y="7812"/>
                  </a:lnTo>
                  <a:lnTo>
                    <a:pt x="4205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3245;p64">
              <a:extLst>
                <a:ext uri="{FF2B5EF4-FFF2-40B4-BE49-F238E27FC236}">
                  <a16:creationId xmlns:a16="http://schemas.microsoft.com/office/drawing/2014/main" id="{5F75AC64-A9B0-40DA-95DC-5AF809EF2C0D}"/>
                </a:ext>
              </a:extLst>
            </p:cNvPr>
            <p:cNvSpPr/>
            <p:nvPr/>
          </p:nvSpPr>
          <p:spPr>
            <a:xfrm>
              <a:off x="3240875" y="2425525"/>
              <a:ext cx="119875" cy="210050"/>
            </a:xfrm>
            <a:custGeom>
              <a:avLst/>
              <a:gdLst/>
              <a:ahLst/>
              <a:cxnLst/>
              <a:rect l="l" t="t" r="r" b="b"/>
              <a:pathLst>
                <a:path w="4795" h="8402" extrusionOk="0">
                  <a:moveTo>
                    <a:pt x="4206" y="588"/>
                  </a:moveTo>
                  <a:lnTo>
                    <a:pt x="4206" y="7813"/>
                  </a:lnTo>
                  <a:lnTo>
                    <a:pt x="590" y="7813"/>
                  </a:lnTo>
                  <a:lnTo>
                    <a:pt x="590" y="588"/>
                  </a:lnTo>
                  <a:close/>
                  <a:moveTo>
                    <a:pt x="1" y="1"/>
                  </a:moveTo>
                  <a:lnTo>
                    <a:pt x="1" y="8401"/>
                  </a:lnTo>
                  <a:lnTo>
                    <a:pt x="4795" y="8401"/>
                  </a:lnTo>
                  <a:lnTo>
                    <a:pt x="47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3246;p64">
              <a:extLst>
                <a:ext uri="{FF2B5EF4-FFF2-40B4-BE49-F238E27FC236}">
                  <a16:creationId xmlns:a16="http://schemas.microsoft.com/office/drawing/2014/main" id="{2B1E2E9A-378F-4D1F-9CCC-2B370FC19277}"/>
                </a:ext>
              </a:extLst>
            </p:cNvPr>
            <p:cNvSpPr/>
            <p:nvPr/>
          </p:nvSpPr>
          <p:spPr>
            <a:xfrm>
              <a:off x="3570625" y="2432900"/>
              <a:ext cx="105125" cy="195325"/>
            </a:xfrm>
            <a:custGeom>
              <a:avLst/>
              <a:gdLst/>
              <a:ahLst/>
              <a:cxnLst/>
              <a:rect l="l" t="t" r="r" b="b"/>
              <a:pathLst>
                <a:path w="4205" h="7813" extrusionOk="0">
                  <a:moveTo>
                    <a:pt x="0" y="1"/>
                  </a:moveTo>
                  <a:lnTo>
                    <a:pt x="0" y="7812"/>
                  </a:lnTo>
                  <a:lnTo>
                    <a:pt x="4204" y="7812"/>
                  </a:lnTo>
                  <a:lnTo>
                    <a:pt x="4204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3247;p64">
              <a:extLst>
                <a:ext uri="{FF2B5EF4-FFF2-40B4-BE49-F238E27FC236}">
                  <a16:creationId xmlns:a16="http://schemas.microsoft.com/office/drawing/2014/main" id="{C23143A8-9DB8-4575-A822-B962CF6F6E8B}"/>
                </a:ext>
              </a:extLst>
            </p:cNvPr>
            <p:cNvSpPr/>
            <p:nvPr/>
          </p:nvSpPr>
          <p:spPr>
            <a:xfrm>
              <a:off x="3563250" y="2425525"/>
              <a:ext cx="119875" cy="210050"/>
            </a:xfrm>
            <a:custGeom>
              <a:avLst/>
              <a:gdLst/>
              <a:ahLst/>
              <a:cxnLst/>
              <a:rect l="l" t="t" r="r" b="b"/>
              <a:pathLst>
                <a:path w="4795" h="8402" extrusionOk="0">
                  <a:moveTo>
                    <a:pt x="4204" y="588"/>
                  </a:moveTo>
                  <a:lnTo>
                    <a:pt x="4204" y="7813"/>
                  </a:lnTo>
                  <a:lnTo>
                    <a:pt x="589" y="7813"/>
                  </a:lnTo>
                  <a:lnTo>
                    <a:pt x="589" y="588"/>
                  </a:lnTo>
                  <a:close/>
                  <a:moveTo>
                    <a:pt x="0" y="1"/>
                  </a:moveTo>
                  <a:lnTo>
                    <a:pt x="0" y="8401"/>
                  </a:lnTo>
                  <a:lnTo>
                    <a:pt x="4794" y="8401"/>
                  </a:lnTo>
                  <a:lnTo>
                    <a:pt x="47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3248;p64">
              <a:extLst>
                <a:ext uri="{FF2B5EF4-FFF2-40B4-BE49-F238E27FC236}">
                  <a16:creationId xmlns:a16="http://schemas.microsoft.com/office/drawing/2014/main" id="{E4FD2AEE-3A8F-47B2-B63C-D231BBE1E214}"/>
                </a:ext>
              </a:extLst>
            </p:cNvPr>
            <p:cNvSpPr/>
            <p:nvPr/>
          </p:nvSpPr>
          <p:spPr>
            <a:xfrm>
              <a:off x="3409425" y="2432900"/>
              <a:ext cx="105150" cy="195325"/>
            </a:xfrm>
            <a:custGeom>
              <a:avLst/>
              <a:gdLst/>
              <a:ahLst/>
              <a:cxnLst/>
              <a:rect l="l" t="t" r="r" b="b"/>
              <a:pathLst>
                <a:path w="4206" h="7813" extrusionOk="0">
                  <a:moveTo>
                    <a:pt x="0" y="1"/>
                  </a:moveTo>
                  <a:lnTo>
                    <a:pt x="0" y="7812"/>
                  </a:lnTo>
                  <a:lnTo>
                    <a:pt x="4206" y="7812"/>
                  </a:lnTo>
                  <a:lnTo>
                    <a:pt x="4206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3249;p64">
              <a:extLst>
                <a:ext uri="{FF2B5EF4-FFF2-40B4-BE49-F238E27FC236}">
                  <a16:creationId xmlns:a16="http://schemas.microsoft.com/office/drawing/2014/main" id="{44298A0A-C828-4291-875F-5E63A83E78DC}"/>
                </a:ext>
              </a:extLst>
            </p:cNvPr>
            <p:cNvSpPr/>
            <p:nvPr/>
          </p:nvSpPr>
          <p:spPr>
            <a:xfrm>
              <a:off x="3402075" y="2425525"/>
              <a:ext cx="119850" cy="210050"/>
            </a:xfrm>
            <a:custGeom>
              <a:avLst/>
              <a:gdLst/>
              <a:ahLst/>
              <a:cxnLst/>
              <a:rect l="l" t="t" r="r" b="b"/>
              <a:pathLst>
                <a:path w="4794" h="8402" extrusionOk="0">
                  <a:moveTo>
                    <a:pt x="4205" y="588"/>
                  </a:moveTo>
                  <a:lnTo>
                    <a:pt x="4205" y="7813"/>
                  </a:lnTo>
                  <a:lnTo>
                    <a:pt x="589" y="7813"/>
                  </a:lnTo>
                  <a:lnTo>
                    <a:pt x="589" y="588"/>
                  </a:lnTo>
                  <a:close/>
                  <a:moveTo>
                    <a:pt x="1" y="1"/>
                  </a:moveTo>
                  <a:lnTo>
                    <a:pt x="1" y="8401"/>
                  </a:lnTo>
                  <a:lnTo>
                    <a:pt x="4793" y="8401"/>
                  </a:lnTo>
                  <a:lnTo>
                    <a:pt x="479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3250;p64">
              <a:extLst>
                <a:ext uri="{FF2B5EF4-FFF2-40B4-BE49-F238E27FC236}">
                  <a16:creationId xmlns:a16="http://schemas.microsoft.com/office/drawing/2014/main" id="{C0CC7891-E7C0-4F57-B151-43C3F70894BD}"/>
                </a:ext>
              </a:extLst>
            </p:cNvPr>
            <p:cNvSpPr/>
            <p:nvPr/>
          </p:nvSpPr>
          <p:spPr>
            <a:xfrm>
              <a:off x="3108475" y="2432900"/>
              <a:ext cx="83750" cy="195325"/>
            </a:xfrm>
            <a:custGeom>
              <a:avLst/>
              <a:gdLst/>
              <a:ahLst/>
              <a:cxnLst/>
              <a:rect l="l" t="t" r="r" b="b"/>
              <a:pathLst>
                <a:path w="3350" h="7813" extrusionOk="0">
                  <a:moveTo>
                    <a:pt x="1" y="1"/>
                  </a:moveTo>
                  <a:lnTo>
                    <a:pt x="1" y="7812"/>
                  </a:lnTo>
                  <a:lnTo>
                    <a:pt x="3349" y="7812"/>
                  </a:lnTo>
                  <a:lnTo>
                    <a:pt x="3349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3251;p64">
              <a:extLst>
                <a:ext uri="{FF2B5EF4-FFF2-40B4-BE49-F238E27FC236}">
                  <a16:creationId xmlns:a16="http://schemas.microsoft.com/office/drawing/2014/main" id="{AE24EB77-1D16-49AC-8A23-A547F68694B6}"/>
                </a:ext>
              </a:extLst>
            </p:cNvPr>
            <p:cNvSpPr/>
            <p:nvPr/>
          </p:nvSpPr>
          <p:spPr>
            <a:xfrm>
              <a:off x="3101100" y="2425525"/>
              <a:ext cx="98475" cy="210050"/>
            </a:xfrm>
            <a:custGeom>
              <a:avLst/>
              <a:gdLst/>
              <a:ahLst/>
              <a:cxnLst/>
              <a:rect l="l" t="t" r="r" b="b"/>
              <a:pathLst>
                <a:path w="3939" h="8402" extrusionOk="0">
                  <a:moveTo>
                    <a:pt x="3349" y="588"/>
                  </a:moveTo>
                  <a:lnTo>
                    <a:pt x="3349" y="7813"/>
                  </a:lnTo>
                  <a:lnTo>
                    <a:pt x="589" y="7813"/>
                  </a:lnTo>
                  <a:lnTo>
                    <a:pt x="589" y="588"/>
                  </a:lnTo>
                  <a:close/>
                  <a:moveTo>
                    <a:pt x="1" y="1"/>
                  </a:moveTo>
                  <a:lnTo>
                    <a:pt x="1" y="8401"/>
                  </a:lnTo>
                  <a:lnTo>
                    <a:pt x="3938" y="8401"/>
                  </a:lnTo>
                  <a:lnTo>
                    <a:pt x="39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3252;p64">
              <a:extLst>
                <a:ext uri="{FF2B5EF4-FFF2-40B4-BE49-F238E27FC236}">
                  <a16:creationId xmlns:a16="http://schemas.microsoft.com/office/drawing/2014/main" id="{2919B495-0896-4D8C-80A6-A3D0A60E549C}"/>
                </a:ext>
              </a:extLst>
            </p:cNvPr>
            <p:cNvSpPr/>
            <p:nvPr/>
          </p:nvSpPr>
          <p:spPr>
            <a:xfrm>
              <a:off x="3731775" y="2432900"/>
              <a:ext cx="645425" cy="195325"/>
            </a:xfrm>
            <a:custGeom>
              <a:avLst/>
              <a:gdLst/>
              <a:ahLst/>
              <a:cxnLst/>
              <a:rect l="l" t="t" r="r" b="b"/>
              <a:pathLst>
                <a:path w="25817" h="7813" extrusionOk="0">
                  <a:moveTo>
                    <a:pt x="1" y="1"/>
                  </a:moveTo>
                  <a:lnTo>
                    <a:pt x="1" y="7812"/>
                  </a:lnTo>
                  <a:lnTo>
                    <a:pt x="25817" y="7812"/>
                  </a:lnTo>
                  <a:lnTo>
                    <a:pt x="25817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3253;p64">
              <a:extLst>
                <a:ext uri="{FF2B5EF4-FFF2-40B4-BE49-F238E27FC236}">
                  <a16:creationId xmlns:a16="http://schemas.microsoft.com/office/drawing/2014/main" id="{421CE0EF-5D46-4ECC-AA50-828D11A9F76D}"/>
                </a:ext>
              </a:extLst>
            </p:cNvPr>
            <p:cNvSpPr/>
            <p:nvPr/>
          </p:nvSpPr>
          <p:spPr>
            <a:xfrm>
              <a:off x="3724425" y="2425525"/>
              <a:ext cx="660150" cy="210050"/>
            </a:xfrm>
            <a:custGeom>
              <a:avLst/>
              <a:gdLst/>
              <a:ahLst/>
              <a:cxnLst/>
              <a:rect l="l" t="t" r="r" b="b"/>
              <a:pathLst>
                <a:path w="26406" h="8402" extrusionOk="0">
                  <a:moveTo>
                    <a:pt x="25817" y="588"/>
                  </a:moveTo>
                  <a:lnTo>
                    <a:pt x="25817" y="7813"/>
                  </a:lnTo>
                  <a:lnTo>
                    <a:pt x="590" y="7813"/>
                  </a:lnTo>
                  <a:lnTo>
                    <a:pt x="590" y="588"/>
                  </a:lnTo>
                  <a:close/>
                  <a:moveTo>
                    <a:pt x="1" y="1"/>
                  </a:moveTo>
                  <a:lnTo>
                    <a:pt x="1" y="8401"/>
                  </a:lnTo>
                  <a:lnTo>
                    <a:pt x="26405" y="8401"/>
                  </a:lnTo>
                  <a:lnTo>
                    <a:pt x="264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3254;p64">
              <a:extLst>
                <a:ext uri="{FF2B5EF4-FFF2-40B4-BE49-F238E27FC236}">
                  <a16:creationId xmlns:a16="http://schemas.microsoft.com/office/drawing/2014/main" id="{FA5BBDE9-A8EB-4E34-A037-85E8016149A3}"/>
                </a:ext>
              </a:extLst>
            </p:cNvPr>
            <p:cNvSpPr/>
            <p:nvPr/>
          </p:nvSpPr>
          <p:spPr>
            <a:xfrm>
              <a:off x="4499825" y="2472850"/>
              <a:ext cx="98450" cy="98400"/>
            </a:xfrm>
            <a:custGeom>
              <a:avLst/>
              <a:gdLst/>
              <a:ahLst/>
              <a:cxnLst/>
              <a:rect l="l" t="t" r="r" b="b"/>
              <a:pathLst>
                <a:path w="3938" h="3936" extrusionOk="0">
                  <a:moveTo>
                    <a:pt x="1969" y="0"/>
                  </a:moveTo>
                  <a:cubicBezTo>
                    <a:pt x="882" y="0"/>
                    <a:pt x="0" y="881"/>
                    <a:pt x="0" y="1969"/>
                  </a:cubicBezTo>
                  <a:cubicBezTo>
                    <a:pt x="0" y="3055"/>
                    <a:pt x="882" y="3936"/>
                    <a:pt x="1969" y="3936"/>
                  </a:cubicBezTo>
                  <a:cubicBezTo>
                    <a:pt x="3057" y="3936"/>
                    <a:pt x="3937" y="3055"/>
                    <a:pt x="3937" y="1969"/>
                  </a:cubicBezTo>
                  <a:cubicBezTo>
                    <a:pt x="3937" y="881"/>
                    <a:pt x="3057" y="0"/>
                    <a:pt x="1969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3255;p64">
              <a:extLst>
                <a:ext uri="{FF2B5EF4-FFF2-40B4-BE49-F238E27FC236}">
                  <a16:creationId xmlns:a16="http://schemas.microsoft.com/office/drawing/2014/main" id="{3E4E9AFD-9BD3-4E4C-8E6C-C69A7A5699B9}"/>
                </a:ext>
              </a:extLst>
            </p:cNvPr>
            <p:cNvSpPr/>
            <p:nvPr/>
          </p:nvSpPr>
          <p:spPr>
            <a:xfrm>
              <a:off x="4492475" y="2465475"/>
              <a:ext cx="113150" cy="113150"/>
            </a:xfrm>
            <a:custGeom>
              <a:avLst/>
              <a:gdLst/>
              <a:ahLst/>
              <a:cxnLst/>
              <a:rect l="l" t="t" r="r" b="b"/>
              <a:pathLst>
                <a:path w="4526" h="4526" extrusionOk="0">
                  <a:moveTo>
                    <a:pt x="2263" y="589"/>
                  </a:moveTo>
                  <a:lnTo>
                    <a:pt x="2263" y="590"/>
                  </a:lnTo>
                  <a:cubicBezTo>
                    <a:pt x="3187" y="590"/>
                    <a:pt x="3935" y="1339"/>
                    <a:pt x="3937" y="2264"/>
                  </a:cubicBezTo>
                  <a:cubicBezTo>
                    <a:pt x="3936" y="2940"/>
                    <a:pt x="3529" y="3551"/>
                    <a:pt x="2903" y="3810"/>
                  </a:cubicBezTo>
                  <a:cubicBezTo>
                    <a:pt x="2696" y="3895"/>
                    <a:pt x="2479" y="3937"/>
                    <a:pt x="2264" y="3937"/>
                  </a:cubicBezTo>
                  <a:cubicBezTo>
                    <a:pt x="1828" y="3937"/>
                    <a:pt x="1400" y="3767"/>
                    <a:pt x="1080" y="3447"/>
                  </a:cubicBezTo>
                  <a:cubicBezTo>
                    <a:pt x="600" y="2968"/>
                    <a:pt x="458" y="2248"/>
                    <a:pt x="717" y="1622"/>
                  </a:cubicBezTo>
                  <a:cubicBezTo>
                    <a:pt x="975" y="997"/>
                    <a:pt x="1586" y="589"/>
                    <a:pt x="2263" y="589"/>
                  </a:cubicBezTo>
                  <a:close/>
                  <a:moveTo>
                    <a:pt x="2263" y="0"/>
                  </a:moveTo>
                  <a:cubicBezTo>
                    <a:pt x="1016" y="0"/>
                    <a:pt x="1" y="1016"/>
                    <a:pt x="1" y="2264"/>
                  </a:cubicBezTo>
                  <a:cubicBezTo>
                    <a:pt x="1" y="3510"/>
                    <a:pt x="1016" y="4526"/>
                    <a:pt x="2263" y="4526"/>
                  </a:cubicBezTo>
                  <a:cubicBezTo>
                    <a:pt x="3511" y="4526"/>
                    <a:pt x="4526" y="3510"/>
                    <a:pt x="4526" y="2264"/>
                  </a:cubicBezTo>
                  <a:cubicBezTo>
                    <a:pt x="4526" y="1016"/>
                    <a:pt x="3511" y="0"/>
                    <a:pt x="22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3256;p64">
              <a:extLst>
                <a:ext uri="{FF2B5EF4-FFF2-40B4-BE49-F238E27FC236}">
                  <a16:creationId xmlns:a16="http://schemas.microsoft.com/office/drawing/2014/main" id="{45D240A0-73C1-4F2E-A7B3-6CC8615202B9}"/>
                </a:ext>
              </a:extLst>
            </p:cNvPr>
            <p:cNvSpPr/>
            <p:nvPr/>
          </p:nvSpPr>
          <p:spPr>
            <a:xfrm>
              <a:off x="4688675" y="2472825"/>
              <a:ext cx="102300" cy="98425"/>
            </a:xfrm>
            <a:custGeom>
              <a:avLst/>
              <a:gdLst/>
              <a:ahLst/>
              <a:cxnLst/>
              <a:rect l="l" t="t" r="r" b="b"/>
              <a:pathLst>
                <a:path w="4092" h="3937" extrusionOk="0">
                  <a:moveTo>
                    <a:pt x="2124" y="1"/>
                  </a:moveTo>
                  <a:cubicBezTo>
                    <a:pt x="1612" y="1"/>
                    <a:pt x="1108" y="201"/>
                    <a:pt x="732" y="577"/>
                  </a:cubicBezTo>
                  <a:cubicBezTo>
                    <a:pt x="168" y="1141"/>
                    <a:pt x="1" y="1987"/>
                    <a:pt x="305" y="2723"/>
                  </a:cubicBezTo>
                  <a:cubicBezTo>
                    <a:pt x="609" y="3458"/>
                    <a:pt x="1327" y="3937"/>
                    <a:pt x="2123" y="3937"/>
                  </a:cubicBezTo>
                  <a:cubicBezTo>
                    <a:pt x="3210" y="3937"/>
                    <a:pt x="4092" y="3056"/>
                    <a:pt x="4092" y="1970"/>
                  </a:cubicBezTo>
                  <a:cubicBezTo>
                    <a:pt x="4092" y="1174"/>
                    <a:pt x="3611" y="455"/>
                    <a:pt x="2877" y="150"/>
                  </a:cubicBezTo>
                  <a:cubicBezTo>
                    <a:pt x="2633" y="50"/>
                    <a:pt x="2378" y="1"/>
                    <a:pt x="21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3257;p64">
              <a:extLst>
                <a:ext uri="{FF2B5EF4-FFF2-40B4-BE49-F238E27FC236}">
                  <a16:creationId xmlns:a16="http://schemas.microsoft.com/office/drawing/2014/main" id="{8577B487-34EF-4EF6-8406-6C2EE20E88F2}"/>
                </a:ext>
              </a:extLst>
            </p:cNvPr>
            <p:cNvSpPr/>
            <p:nvPr/>
          </p:nvSpPr>
          <p:spPr>
            <a:xfrm>
              <a:off x="4685200" y="2465475"/>
              <a:ext cx="113125" cy="113150"/>
            </a:xfrm>
            <a:custGeom>
              <a:avLst/>
              <a:gdLst/>
              <a:ahLst/>
              <a:cxnLst/>
              <a:rect l="l" t="t" r="r" b="b"/>
              <a:pathLst>
                <a:path w="4525" h="4526" extrusionOk="0">
                  <a:moveTo>
                    <a:pt x="2262" y="589"/>
                  </a:moveTo>
                  <a:lnTo>
                    <a:pt x="2262" y="590"/>
                  </a:lnTo>
                  <a:cubicBezTo>
                    <a:pt x="3186" y="590"/>
                    <a:pt x="3935" y="1339"/>
                    <a:pt x="3936" y="2264"/>
                  </a:cubicBezTo>
                  <a:cubicBezTo>
                    <a:pt x="3936" y="2940"/>
                    <a:pt x="3528" y="3551"/>
                    <a:pt x="2903" y="3810"/>
                  </a:cubicBezTo>
                  <a:cubicBezTo>
                    <a:pt x="2696" y="3895"/>
                    <a:pt x="2479" y="3937"/>
                    <a:pt x="2264" y="3937"/>
                  </a:cubicBezTo>
                  <a:cubicBezTo>
                    <a:pt x="1828" y="3937"/>
                    <a:pt x="1399" y="3767"/>
                    <a:pt x="1079" y="3447"/>
                  </a:cubicBezTo>
                  <a:cubicBezTo>
                    <a:pt x="600" y="2968"/>
                    <a:pt x="456" y="2248"/>
                    <a:pt x="716" y="1622"/>
                  </a:cubicBezTo>
                  <a:cubicBezTo>
                    <a:pt x="975" y="997"/>
                    <a:pt x="1586" y="589"/>
                    <a:pt x="2262" y="589"/>
                  </a:cubicBezTo>
                  <a:close/>
                  <a:moveTo>
                    <a:pt x="2262" y="0"/>
                  </a:moveTo>
                  <a:cubicBezTo>
                    <a:pt x="1016" y="0"/>
                    <a:pt x="0" y="1016"/>
                    <a:pt x="0" y="2264"/>
                  </a:cubicBezTo>
                  <a:cubicBezTo>
                    <a:pt x="0" y="3510"/>
                    <a:pt x="1016" y="4526"/>
                    <a:pt x="2262" y="4526"/>
                  </a:cubicBezTo>
                  <a:cubicBezTo>
                    <a:pt x="3510" y="4526"/>
                    <a:pt x="4525" y="3510"/>
                    <a:pt x="4525" y="2264"/>
                  </a:cubicBezTo>
                  <a:cubicBezTo>
                    <a:pt x="4525" y="1016"/>
                    <a:pt x="3510" y="0"/>
                    <a:pt x="22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3258;p64">
              <a:extLst>
                <a:ext uri="{FF2B5EF4-FFF2-40B4-BE49-F238E27FC236}">
                  <a16:creationId xmlns:a16="http://schemas.microsoft.com/office/drawing/2014/main" id="{0818FD71-B95C-4479-8782-5DC2F598DCC3}"/>
                </a:ext>
              </a:extLst>
            </p:cNvPr>
            <p:cNvSpPr/>
            <p:nvPr/>
          </p:nvSpPr>
          <p:spPr>
            <a:xfrm>
              <a:off x="4212825" y="2472850"/>
              <a:ext cx="98425" cy="98400"/>
            </a:xfrm>
            <a:custGeom>
              <a:avLst/>
              <a:gdLst/>
              <a:ahLst/>
              <a:cxnLst/>
              <a:rect l="l" t="t" r="r" b="b"/>
              <a:pathLst>
                <a:path w="3937" h="3936" extrusionOk="0">
                  <a:moveTo>
                    <a:pt x="1969" y="0"/>
                  </a:moveTo>
                  <a:cubicBezTo>
                    <a:pt x="881" y="0"/>
                    <a:pt x="1" y="881"/>
                    <a:pt x="1" y="1969"/>
                  </a:cubicBezTo>
                  <a:cubicBezTo>
                    <a:pt x="1" y="3055"/>
                    <a:pt x="881" y="3936"/>
                    <a:pt x="1969" y="3936"/>
                  </a:cubicBezTo>
                  <a:cubicBezTo>
                    <a:pt x="3056" y="3936"/>
                    <a:pt x="3936" y="3055"/>
                    <a:pt x="3936" y="1969"/>
                  </a:cubicBezTo>
                  <a:cubicBezTo>
                    <a:pt x="3936" y="881"/>
                    <a:pt x="3056" y="0"/>
                    <a:pt x="19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3259;p64">
              <a:extLst>
                <a:ext uri="{FF2B5EF4-FFF2-40B4-BE49-F238E27FC236}">
                  <a16:creationId xmlns:a16="http://schemas.microsoft.com/office/drawing/2014/main" id="{18F49D92-8751-4A7E-B37E-8AEE8BF679C9}"/>
                </a:ext>
              </a:extLst>
            </p:cNvPr>
            <p:cNvSpPr/>
            <p:nvPr/>
          </p:nvSpPr>
          <p:spPr>
            <a:xfrm>
              <a:off x="4205450" y="2465475"/>
              <a:ext cx="113175" cy="113150"/>
            </a:xfrm>
            <a:custGeom>
              <a:avLst/>
              <a:gdLst/>
              <a:ahLst/>
              <a:cxnLst/>
              <a:rect l="l" t="t" r="r" b="b"/>
              <a:pathLst>
                <a:path w="4527" h="4526" extrusionOk="0">
                  <a:moveTo>
                    <a:pt x="2263" y="589"/>
                  </a:moveTo>
                  <a:lnTo>
                    <a:pt x="2263" y="590"/>
                  </a:lnTo>
                  <a:cubicBezTo>
                    <a:pt x="3187" y="590"/>
                    <a:pt x="3935" y="1339"/>
                    <a:pt x="3936" y="2264"/>
                  </a:cubicBezTo>
                  <a:cubicBezTo>
                    <a:pt x="3936" y="2940"/>
                    <a:pt x="3528" y="3551"/>
                    <a:pt x="2903" y="3810"/>
                  </a:cubicBezTo>
                  <a:cubicBezTo>
                    <a:pt x="2697" y="3895"/>
                    <a:pt x="2479" y="3937"/>
                    <a:pt x="2264" y="3937"/>
                  </a:cubicBezTo>
                  <a:cubicBezTo>
                    <a:pt x="1828" y="3937"/>
                    <a:pt x="1400" y="3767"/>
                    <a:pt x="1080" y="3447"/>
                  </a:cubicBezTo>
                  <a:cubicBezTo>
                    <a:pt x="601" y="2968"/>
                    <a:pt x="458" y="2248"/>
                    <a:pt x="717" y="1622"/>
                  </a:cubicBezTo>
                  <a:cubicBezTo>
                    <a:pt x="976" y="997"/>
                    <a:pt x="1586" y="589"/>
                    <a:pt x="2263" y="589"/>
                  </a:cubicBezTo>
                  <a:close/>
                  <a:moveTo>
                    <a:pt x="2263" y="0"/>
                  </a:moveTo>
                  <a:cubicBezTo>
                    <a:pt x="1016" y="0"/>
                    <a:pt x="1" y="1016"/>
                    <a:pt x="1" y="2264"/>
                  </a:cubicBezTo>
                  <a:cubicBezTo>
                    <a:pt x="1" y="3510"/>
                    <a:pt x="1016" y="4526"/>
                    <a:pt x="2263" y="4526"/>
                  </a:cubicBezTo>
                  <a:cubicBezTo>
                    <a:pt x="3511" y="4526"/>
                    <a:pt x="4526" y="3510"/>
                    <a:pt x="4526" y="2264"/>
                  </a:cubicBezTo>
                  <a:cubicBezTo>
                    <a:pt x="4526" y="1016"/>
                    <a:pt x="3511" y="0"/>
                    <a:pt x="22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3260;p64">
              <a:extLst>
                <a:ext uri="{FF2B5EF4-FFF2-40B4-BE49-F238E27FC236}">
                  <a16:creationId xmlns:a16="http://schemas.microsoft.com/office/drawing/2014/main" id="{CF7C40B8-0956-4746-8D19-1AE5CF505D5E}"/>
                </a:ext>
              </a:extLst>
            </p:cNvPr>
            <p:cNvSpPr/>
            <p:nvPr/>
          </p:nvSpPr>
          <p:spPr>
            <a:xfrm>
              <a:off x="3089800" y="2729900"/>
              <a:ext cx="1701175" cy="136575"/>
            </a:xfrm>
            <a:custGeom>
              <a:avLst/>
              <a:gdLst/>
              <a:ahLst/>
              <a:cxnLst/>
              <a:rect l="l" t="t" r="r" b="b"/>
              <a:pathLst>
                <a:path w="68047" h="5463" extrusionOk="0">
                  <a:moveTo>
                    <a:pt x="1" y="1"/>
                  </a:moveTo>
                  <a:lnTo>
                    <a:pt x="1" y="5463"/>
                  </a:lnTo>
                  <a:lnTo>
                    <a:pt x="68047" y="5463"/>
                  </a:lnTo>
                  <a:lnTo>
                    <a:pt x="680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3261;p64">
              <a:extLst>
                <a:ext uri="{FF2B5EF4-FFF2-40B4-BE49-F238E27FC236}">
                  <a16:creationId xmlns:a16="http://schemas.microsoft.com/office/drawing/2014/main" id="{D49FF439-1A7C-45E3-BD3A-3DB5BD5166C7}"/>
                </a:ext>
              </a:extLst>
            </p:cNvPr>
            <p:cNvSpPr/>
            <p:nvPr/>
          </p:nvSpPr>
          <p:spPr>
            <a:xfrm>
              <a:off x="3082425" y="2722550"/>
              <a:ext cx="1715900" cy="151300"/>
            </a:xfrm>
            <a:custGeom>
              <a:avLst/>
              <a:gdLst/>
              <a:ahLst/>
              <a:cxnLst/>
              <a:rect l="l" t="t" r="r" b="b"/>
              <a:pathLst>
                <a:path w="68636" h="6052" extrusionOk="0">
                  <a:moveTo>
                    <a:pt x="68047" y="590"/>
                  </a:moveTo>
                  <a:lnTo>
                    <a:pt x="68047" y="5462"/>
                  </a:lnTo>
                  <a:lnTo>
                    <a:pt x="590" y="5462"/>
                  </a:lnTo>
                  <a:lnTo>
                    <a:pt x="590" y="590"/>
                  </a:lnTo>
                  <a:close/>
                  <a:moveTo>
                    <a:pt x="1" y="1"/>
                  </a:moveTo>
                  <a:lnTo>
                    <a:pt x="1" y="6052"/>
                  </a:lnTo>
                  <a:lnTo>
                    <a:pt x="68636" y="6052"/>
                  </a:lnTo>
                  <a:lnTo>
                    <a:pt x="686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3262;p64">
              <a:extLst>
                <a:ext uri="{FF2B5EF4-FFF2-40B4-BE49-F238E27FC236}">
                  <a16:creationId xmlns:a16="http://schemas.microsoft.com/office/drawing/2014/main" id="{7D1A764A-738B-4F00-A82D-685A9DFA1E18}"/>
                </a:ext>
              </a:extLst>
            </p:cNvPr>
            <p:cNvSpPr/>
            <p:nvPr/>
          </p:nvSpPr>
          <p:spPr>
            <a:xfrm>
              <a:off x="3019925" y="2866450"/>
              <a:ext cx="1840900" cy="398775"/>
            </a:xfrm>
            <a:custGeom>
              <a:avLst/>
              <a:gdLst/>
              <a:ahLst/>
              <a:cxnLst/>
              <a:rect l="l" t="t" r="r" b="b"/>
              <a:pathLst>
                <a:path w="73636" h="15951" extrusionOk="0">
                  <a:moveTo>
                    <a:pt x="1" y="1"/>
                  </a:moveTo>
                  <a:lnTo>
                    <a:pt x="1" y="15951"/>
                  </a:lnTo>
                  <a:lnTo>
                    <a:pt x="73636" y="15951"/>
                  </a:lnTo>
                  <a:lnTo>
                    <a:pt x="736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3263;p64">
              <a:extLst>
                <a:ext uri="{FF2B5EF4-FFF2-40B4-BE49-F238E27FC236}">
                  <a16:creationId xmlns:a16="http://schemas.microsoft.com/office/drawing/2014/main" id="{DF4F9EBA-5A6A-4CE6-B203-46EDCDE652C7}"/>
                </a:ext>
              </a:extLst>
            </p:cNvPr>
            <p:cNvSpPr/>
            <p:nvPr/>
          </p:nvSpPr>
          <p:spPr>
            <a:xfrm>
              <a:off x="3012575" y="2859100"/>
              <a:ext cx="1855600" cy="413475"/>
            </a:xfrm>
            <a:custGeom>
              <a:avLst/>
              <a:gdLst/>
              <a:ahLst/>
              <a:cxnLst/>
              <a:rect l="l" t="t" r="r" b="b"/>
              <a:pathLst>
                <a:path w="74224" h="16539" extrusionOk="0">
                  <a:moveTo>
                    <a:pt x="73635" y="590"/>
                  </a:moveTo>
                  <a:lnTo>
                    <a:pt x="73635" y="15949"/>
                  </a:lnTo>
                  <a:lnTo>
                    <a:pt x="590" y="15949"/>
                  </a:lnTo>
                  <a:lnTo>
                    <a:pt x="590" y="590"/>
                  </a:lnTo>
                  <a:close/>
                  <a:moveTo>
                    <a:pt x="1" y="1"/>
                  </a:moveTo>
                  <a:lnTo>
                    <a:pt x="1" y="16539"/>
                  </a:lnTo>
                  <a:lnTo>
                    <a:pt x="74224" y="16539"/>
                  </a:lnTo>
                  <a:lnTo>
                    <a:pt x="742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3264;p64">
              <a:extLst>
                <a:ext uri="{FF2B5EF4-FFF2-40B4-BE49-F238E27FC236}">
                  <a16:creationId xmlns:a16="http://schemas.microsoft.com/office/drawing/2014/main" id="{3D76B9B2-1101-4C2B-9F7B-885C9FD079EB}"/>
                </a:ext>
              </a:extLst>
            </p:cNvPr>
            <p:cNvSpPr/>
            <p:nvPr/>
          </p:nvSpPr>
          <p:spPr>
            <a:xfrm>
              <a:off x="3409425" y="2968175"/>
              <a:ext cx="105150" cy="195325"/>
            </a:xfrm>
            <a:custGeom>
              <a:avLst/>
              <a:gdLst/>
              <a:ahLst/>
              <a:cxnLst/>
              <a:rect l="l" t="t" r="r" b="b"/>
              <a:pathLst>
                <a:path w="4206" h="7813" extrusionOk="0">
                  <a:moveTo>
                    <a:pt x="0" y="1"/>
                  </a:moveTo>
                  <a:lnTo>
                    <a:pt x="0" y="7813"/>
                  </a:lnTo>
                  <a:lnTo>
                    <a:pt x="4206" y="7813"/>
                  </a:lnTo>
                  <a:lnTo>
                    <a:pt x="4206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3265;p64">
              <a:extLst>
                <a:ext uri="{FF2B5EF4-FFF2-40B4-BE49-F238E27FC236}">
                  <a16:creationId xmlns:a16="http://schemas.microsoft.com/office/drawing/2014/main" id="{6427ECF6-1879-4DDE-8FBA-CF65B7498426}"/>
                </a:ext>
              </a:extLst>
            </p:cNvPr>
            <p:cNvSpPr/>
            <p:nvPr/>
          </p:nvSpPr>
          <p:spPr>
            <a:xfrm>
              <a:off x="3402075" y="2960825"/>
              <a:ext cx="119850" cy="210025"/>
            </a:xfrm>
            <a:custGeom>
              <a:avLst/>
              <a:gdLst/>
              <a:ahLst/>
              <a:cxnLst/>
              <a:rect l="l" t="t" r="r" b="b"/>
              <a:pathLst>
                <a:path w="4794" h="8401" extrusionOk="0">
                  <a:moveTo>
                    <a:pt x="4205" y="590"/>
                  </a:moveTo>
                  <a:lnTo>
                    <a:pt x="4205" y="7812"/>
                  </a:lnTo>
                  <a:lnTo>
                    <a:pt x="589" y="7812"/>
                  </a:lnTo>
                  <a:lnTo>
                    <a:pt x="589" y="590"/>
                  </a:lnTo>
                  <a:close/>
                  <a:moveTo>
                    <a:pt x="1" y="1"/>
                  </a:moveTo>
                  <a:lnTo>
                    <a:pt x="1" y="8401"/>
                  </a:lnTo>
                  <a:lnTo>
                    <a:pt x="4793" y="8401"/>
                  </a:lnTo>
                  <a:lnTo>
                    <a:pt x="479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3266;p64">
              <a:extLst>
                <a:ext uri="{FF2B5EF4-FFF2-40B4-BE49-F238E27FC236}">
                  <a16:creationId xmlns:a16="http://schemas.microsoft.com/office/drawing/2014/main" id="{98E09FC8-F22E-40B1-B773-61B9E2E9324C}"/>
                </a:ext>
              </a:extLst>
            </p:cNvPr>
            <p:cNvSpPr/>
            <p:nvPr/>
          </p:nvSpPr>
          <p:spPr>
            <a:xfrm>
              <a:off x="3570625" y="2968175"/>
              <a:ext cx="105125" cy="195325"/>
            </a:xfrm>
            <a:custGeom>
              <a:avLst/>
              <a:gdLst/>
              <a:ahLst/>
              <a:cxnLst/>
              <a:rect l="l" t="t" r="r" b="b"/>
              <a:pathLst>
                <a:path w="4205" h="7813" extrusionOk="0">
                  <a:moveTo>
                    <a:pt x="0" y="1"/>
                  </a:moveTo>
                  <a:lnTo>
                    <a:pt x="0" y="7813"/>
                  </a:lnTo>
                  <a:lnTo>
                    <a:pt x="4204" y="7813"/>
                  </a:lnTo>
                  <a:lnTo>
                    <a:pt x="4204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3267;p64">
              <a:extLst>
                <a:ext uri="{FF2B5EF4-FFF2-40B4-BE49-F238E27FC236}">
                  <a16:creationId xmlns:a16="http://schemas.microsoft.com/office/drawing/2014/main" id="{68AF49C2-2967-4B3E-B5AE-DF3FDF9128D7}"/>
                </a:ext>
              </a:extLst>
            </p:cNvPr>
            <p:cNvSpPr/>
            <p:nvPr/>
          </p:nvSpPr>
          <p:spPr>
            <a:xfrm>
              <a:off x="3563250" y="2960825"/>
              <a:ext cx="119875" cy="210025"/>
            </a:xfrm>
            <a:custGeom>
              <a:avLst/>
              <a:gdLst/>
              <a:ahLst/>
              <a:cxnLst/>
              <a:rect l="l" t="t" r="r" b="b"/>
              <a:pathLst>
                <a:path w="4795" h="8401" extrusionOk="0">
                  <a:moveTo>
                    <a:pt x="4204" y="590"/>
                  </a:moveTo>
                  <a:lnTo>
                    <a:pt x="4204" y="7812"/>
                  </a:lnTo>
                  <a:lnTo>
                    <a:pt x="589" y="7812"/>
                  </a:lnTo>
                  <a:lnTo>
                    <a:pt x="589" y="590"/>
                  </a:lnTo>
                  <a:close/>
                  <a:moveTo>
                    <a:pt x="0" y="1"/>
                  </a:moveTo>
                  <a:lnTo>
                    <a:pt x="0" y="8401"/>
                  </a:lnTo>
                  <a:lnTo>
                    <a:pt x="4794" y="8401"/>
                  </a:lnTo>
                  <a:lnTo>
                    <a:pt x="47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3268;p64">
              <a:extLst>
                <a:ext uri="{FF2B5EF4-FFF2-40B4-BE49-F238E27FC236}">
                  <a16:creationId xmlns:a16="http://schemas.microsoft.com/office/drawing/2014/main" id="{80848454-F623-41F5-9A6A-BC75EAEEEC49}"/>
                </a:ext>
              </a:extLst>
            </p:cNvPr>
            <p:cNvSpPr/>
            <p:nvPr/>
          </p:nvSpPr>
          <p:spPr>
            <a:xfrm>
              <a:off x="3248250" y="2968175"/>
              <a:ext cx="105125" cy="195325"/>
            </a:xfrm>
            <a:custGeom>
              <a:avLst/>
              <a:gdLst/>
              <a:ahLst/>
              <a:cxnLst/>
              <a:rect l="l" t="t" r="r" b="b"/>
              <a:pathLst>
                <a:path w="4205" h="7813" extrusionOk="0">
                  <a:moveTo>
                    <a:pt x="1" y="1"/>
                  </a:moveTo>
                  <a:lnTo>
                    <a:pt x="1" y="7813"/>
                  </a:lnTo>
                  <a:lnTo>
                    <a:pt x="4205" y="7813"/>
                  </a:lnTo>
                  <a:lnTo>
                    <a:pt x="4205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3269;p64">
              <a:extLst>
                <a:ext uri="{FF2B5EF4-FFF2-40B4-BE49-F238E27FC236}">
                  <a16:creationId xmlns:a16="http://schemas.microsoft.com/office/drawing/2014/main" id="{D8C0AE9E-0B20-415E-ACBC-30C68BBCA19D}"/>
                </a:ext>
              </a:extLst>
            </p:cNvPr>
            <p:cNvSpPr/>
            <p:nvPr/>
          </p:nvSpPr>
          <p:spPr>
            <a:xfrm>
              <a:off x="3240875" y="2960825"/>
              <a:ext cx="119875" cy="210025"/>
            </a:xfrm>
            <a:custGeom>
              <a:avLst/>
              <a:gdLst/>
              <a:ahLst/>
              <a:cxnLst/>
              <a:rect l="l" t="t" r="r" b="b"/>
              <a:pathLst>
                <a:path w="4795" h="8401" extrusionOk="0">
                  <a:moveTo>
                    <a:pt x="4206" y="590"/>
                  </a:moveTo>
                  <a:lnTo>
                    <a:pt x="4206" y="7812"/>
                  </a:lnTo>
                  <a:lnTo>
                    <a:pt x="590" y="7812"/>
                  </a:lnTo>
                  <a:lnTo>
                    <a:pt x="590" y="590"/>
                  </a:lnTo>
                  <a:close/>
                  <a:moveTo>
                    <a:pt x="1" y="1"/>
                  </a:moveTo>
                  <a:lnTo>
                    <a:pt x="1" y="8401"/>
                  </a:lnTo>
                  <a:lnTo>
                    <a:pt x="4795" y="8401"/>
                  </a:lnTo>
                  <a:lnTo>
                    <a:pt x="47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3270;p64">
              <a:extLst>
                <a:ext uri="{FF2B5EF4-FFF2-40B4-BE49-F238E27FC236}">
                  <a16:creationId xmlns:a16="http://schemas.microsoft.com/office/drawing/2014/main" id="{EACB2988-5DFF-477E-BFDD-A2FBCE23C8C7}"/>
                </a:ext>
              </a:extLst>
            </p:cNvPr>
            <p:cNvSpPr/>
            <p:nvPr/>
          </p:nvSpPr>
          <p:spPr>
            <a:xfrm>
              <a:off x="3731775" y="2968175"/>
              <a:ext cx="645425" cy="195325"/>
            </a:xfrm>
            <a:custGeom>
              <a:avLst/>
              <a:gdLst/>
              <a:ahLst/>
              <a:cxnLst/>
              <a:rect l="l" t="t" r="r" b="b"/>
              <a:pathLst>
                <a:path w="25817" h="7813" extrusionOk="0">
                  <a:moveTo>
                    <a:pt x="1" y="1"/>
                  </a:moveTo>
                  <a:lnTo>
                    <a:pt x="1" y="7813"/>
                  </a:lnTo>
                  <a:lnTo>
                    <a:pt x="25817" y="7813"/>
                  </a:lnTo>
                  <a:lnTo>
                    <a:pt x="25817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3271;p64">
              <a:extLst>
                <a:ext uri="{FF2B5EF4-FFF2-40B4-BE49-F238E27FC236}">
                  <a16:creationId xmlns:a16="http://schemas.microsoft.com/office/drawing/2014/main" id="{71F20DE0-0703-4EDF-8FD5-F77D58FBB823}"/>
                </a:ext>
              </a:extLst>
            </p:cNvPr>
            <p:cNvSpPr/>
            <p:nvPr/>
          </p:nvSpPr>
          <p:spPr>
            <a:xfrm>
              <a:off x="3724425" y="2960825"/>
              <a:ext cx="660150" cy="210025"/>
            </a:xfrm>
            <a:custGeom>
              <a:avLst/>
              <a:gdLst/>
              <a:ahLst/>
              <a:cxnLst/>
              <a:rect l="l" t="t" r="r" b="b"/>
              <a:pathLst>
                <a:path w="26406" h="8401" extrusionOk="0">
                  <a:moveTo>
                    <a:pt x="25817" y="590"/>
                  </a:moveTo>
                  <a:lnTo>
                    <a:pt x="25817" y="7812"/>
                  </a:lnTo>
                  <a:lnTo>
                    <a:pt x="590" y="7812"/>
                  </a:lnTo>
                  <a:lnTo>
                    <a:pt x="590" y="590"/>
                  </a:lnTo>
                  <a:close/>
                  <a:moveTo>
                    <a:pt x="1" y="1"/>
                  </a:moveTo>
                  <a:lnTo>
                    <a:pt x="1" y="8401"/>
                  </a:lnTo>
                  <a:lnTo>
                    <a:pt x="26405" y="8401"/>
                  </a:lnTo>
                  <a:lnTo>
                    <a:pt x="264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3272;p64">
              <a:extLst>
                <a:ext uri="{FF2B5EF4-FFF2-40B4-BE49-F238E27FC236}">
                  <a16:creationId xmlns:a16="http://schemas.microsoft.com/office/drawing/2014/main" id="{4D2D19EB-08E9-4BEA-804E-7F4D3F9AF623}"/>
                </a:ext>
              </a:extLst>
            </p:cNvPr>
            <p:cNvSpPr/>
            <p:nvPr/>
          </p:nvSpPr>
          <p:spPr>
            <a:xfrm>
              <a:off x="3108475" y="2968175"/>
              <a:ext cx="83750" cy="195325"/>
            </a:xfrm>
            <a:custGeom>
              <a:avLst/>
              <a:gdLst/>
              <a:ahLst/>
              <a:cxnLst/>
              <a:rect l="l" t="t" r="r" b="b"/>
              <a:pathLst>
                <a:path w="3350" h="7813" extrusionOk="0">
                  <a:moveTo>
                    <a:pt x="1" y="1"/>
                  </a:moveTo>
                  <a:lnTo>
                    <a:pt x="1" y="7813"/>
                  </a:lnTo>
                  <a:lnTo>
                    <a:pt x="3349" y="7813"/>
                  </a:lnTo>
                  <a:lnTo>
                    <a:pt x="3349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3273;p64">
              <a:extLst>
                <a:ext uri="{FF2B5EF4-FFF2-40B4-BE49-F238E27FC236}">
                  <a16:creationId xmlns:a16="http://schemas.microsoft.com/office/drawing/2014/main" id="{BB8481F0-EEAC-48EB-B65A-0642F5CA2227}"/>
                </a:ext>
              </a:extLst>
            </p:cNvPr>
            <p:cNvSpPr/>
            <p:nvPr/>
          </p:nvSpPr>
          <p:spPr>
            <a:xfrm>
              <a:off x="3101100" y="2960825"/>
              <a:ext cx="98475" cy="210025"/>
            </a:xfrm>
            <a:custGeom>
              <a:avLst/>
              <a:gdLst/>
              <a:ahLst/>
              <a:cxnLst/>
              <a:rect l="l" t="t" r="r" b="b"/>
              <a:pathLst>
                <a:path w="3939" h="8401" extrusionOk="0">
                  <a:moveTo>
                    <a:pt x="3349" y="590"/>
                  </a:moveTo>
                  <a:lnTo>
                    <a:pt x="3349" y="7812"/>
                  </a:lnTo>
                  <a:lnTo>
                    <a:pt x="589" y="7812"/>
                  </a:lnTo>
                  <a:lnTo>
                    <a:pt x="589" y="590"/>
                  </a:lnTo>
                  <a:close/>
                  <a:moveTo>
                    <a:pt x="1" y="1"/>
                  </a:moveTo>
                  <a:lnTo>
                    <a:pt x="1" y="8401"/>
                  </a:lnTo>
                  <a:lnTo>
                    <a:pt x="3938" y="8401"/>
                  </a:lnTo>
                  <a:lnTo>
                    <a:pt x="39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3274;p64">
              <a:extLst>
                <a:ext uri="{FF2B5EF4-FFF2-40B4-BE49-F238E27FC236}">
                  <a16:creationId xmlns:a16="http://schemas.microsoft.com/office/drawing/2014/main" id="{65D6A974-2B35-4017-A8EF-8A4351A6A9A1}"/>
                </a:ext>
              </a:extLst>
            </p:cNvPr>
            <p:cNvSpPr/>
            <p:nvPr/>
          </p:nvSpPr>
          <p:spPr>
            <a:xfrm>
              <a:off x="4499825" y="3008125"/>
              <a:ext cx="98450" cy="98450"/>
            </a:xfrm>
            <a:custGeom>
              <a:avLst/>
              <a:gdLst/>
              <a:ahLst/>
              <a:cxnLst/>
              <a:rect l="l" t="t" r="r" b="b"/>
              <a:pathLst>
                <a:path w="3938" h="3938" extrusionOk="0">
                  <a:moveTo>
                    <a:pt x="1969" y="1"/>
                  </a:moveTo>
                  <a:cubicBezTo>
                    <a:pt x="882" y="1"/>
                    <a:pt x="0" y="881"/>
                    <a:pt x="0" y="1969"/>
                  </a:cubicBezTo>
                  <a:cubicBezTo>
                    <a:pt x="0" y="3056"/>
                    <a:pt x="882" y="3937"/>
                    <a:pt x="1969" y="3937"/>
                  </a:cubicBezTo>
                  <a:cubicBezTo>
                    <a:pt x="3057" y="3937"/>
                    <a:pt x="3937" y="3056"/>
                    <a:pt x="3937" y="1969"/>
                  </a:cubicBezTo>
                  <a:cubicBezTo>
                    <a:pt x="3937" y="881"/>
                    <a:pt x="3057" y="1"/>
                    <a:pt x="19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3275;p64">
              <a:extLst>
                <a:ext uri="{FF2B5EF4-FFF2-40B4-BE49-F238E27FC236}">
                  <a16:creationId xmlns:a16="http://schemas.microsoft.com/office/drawing/2014/main" id="{5F0F6345-AAAF-4EBC-AE10-8C5F572489C3}"/>
                </a:ext>
              </a:extLst>
            </p:cNvPr>
            <p:cNvSpPr/>
            <p:nvPr/>
          </p:nvSpPr>
          <p:spPr>
            <a:xfrm>
              <a:off x="4492475" y="3000775"/>
              <a:ext cx="113150" cy="113125"/>
            </a:xfrm>
            <a:custGeom>
              <a:avLst/>
              <a:gdLst/>
              <a:ahLst/>
              <a:cxnLst/>
              <a:rect l="l" t="t" r="r" b="b"/>
              <a:pathLst>
                <a:path w="4526" h="4525" extrusionOk="0">
                  <a:moveTo>
                    <a:pt x="2263" y="589"/>
                  </a:moveTo>
                  <a:cubicBezTo>
                    <a:pt x="3187" y="589"/>
                    <a:pt x="3936" y="1338"/>
                    <a:pt x="3937" y="2263"/>
                  </a:cubicBezTo>
                  <a:cubicBezTo>
                    <a:pt x="3936" y="2939"/>
                    <a:pt x="3529" y="3550"/>
                    <a:pt x="2903" y="3809"/>
                  </a:cubicBezTo>
                  <a:cubicBezTo>
                    <a:pt x="2696" y="3895"/>
                    <a:pt x="2479" y="3936"/>
                    <a:pt x="2264" y="3936"/>
                  </a:cubicBezTo>
                  <a:cubicBezTo>
                    <a:pt x="1829" y="3936"/>
                    <a:pt x="1400" y="3766"/>
                    <a:pt x="1080" y="3446"/>
                  </a:cubicBezTo>
                  <a:cubicBezTo>
                    <a:pt x="601" y="2967"/>
                    <a:pt x="458" y="2247"/>
                    <a:pt x="717" y="1622"/>
                  </a:cubicBezTo>
                  <a:cubicBezTo>
                    <a:pt x="976" y="997"/>
                    <a:pt x="1586" y="589"/>
                    <a:pt x="2263" y="589"/>
                  </a:cubicBezTo>
                  <a:close/>
                  <a:moveTo>
                    <a:pt x="2263" y="1"/>
                  </a:moveTo>
                  <a:cubicBezTo>
                    <a:pt x="1016" y="1"/>
                    <a:pt x="1" y="1016"/>
                    <a:pt x="1" y="2263"/>
                  </a:cubicBezTo>
                  <a:cubicBezTo>
                    <a:pt x="1" y="3511"/>
                    <a:pt x="1016" y="4525"/>
                    <a:pt x="2263" y="4525"/>
                  </a:cubicBezTo>
                  <a:cubicBezTo>
                    <a:pt x="3511" y="4525"/>
                    <a:pt x="4526" y="3511"/>
                    <a:pt x="4526" y="2263"/>
                  </a:cubicBezTo>
                  <a:cubicBezTo>
                    <a:pt x="4526" y="1016"/>
                    <a:pt x="3511" y="1"/>
                    <a:pt x="22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3276;p64">
              <a:extLst>
                <a:ext uri="{FF2B5EF4-FFF2-40B4-BE49-F238E27FC236}">
                  <a16:creationId xmlns:a16="http://schemas.microsoft.com/office/drawing/2014/main" id="{EDBFCF1D-F8EF-4850-AD31-35BDFD4A4850}"/>
                </a:ext>
              </a:extLst>
            </p:cNvPr>
            <p:cNvSpPr/>
            <p:nvPr/>
          </p:nvSpPr>
          <p:spPr>
            <a:xfrm>
              <a:off x="4688675" y="3008125"/>
              <a:ext cx="102300" cy="98450"/>
            </a:xfrm>
            <a:custGeom>
              <a:avLst/>
              <a:gdLst/>
              <a:ahLst/>
              <a:cxnLst/>
              <a:rect l="l" t="t" r="r" b="b"/>
              <a:pathLst>
                <a:path w="4092" h="3938" extrusionOk="0">
                  <a:moveTo>
                    <a:pt x="2124" y="0"/>
                  </a:moveTo>
                  <a:cubicBezTo>
                    <a:pt x="1612" y="0"/>
                    <a:pt x="1108" y="200"/>
                    <a:pt x="732" y="577"/>
                  </a:cubicBezTo>
                  <a:cubicBezTo>
                    <a:pt x="168" y="1140"/>
                    <a:pt x="1" y="1986"/>
                    <a:pt x="305" y="2722"/>
                  </a:cubicBezTo>
                  <a:cubicBezTo>
                    <a:pt x="609" y="3457"/>
                    <a:pt x="1327" y="3937"/>
                    <a:pt x="2123" y="3937"/>
                  </a:cubicBezTo>
                  <a:cubicBezTo>
                    <a:pt x="3210" y="3936"/>
                    <a:pt x="4092" y="3056"/>
                    <a:pt x="4092" y="1969"/>
                  </a:cubicBezTo>
                  <a:cubicBezTo>
                    <a:pt x="4092" y="1173"/>
                    <a:pt x="3611" y="454"/>
                    <a:pt x="2877" y="150"/>
                  </a:cubicBezTo>
                  <a:cubicBezTo>
                    <a:pt x="2633" y="49"/>
                    <a:pt x="2378" y="0"/>
                    <a:pt x="2124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3277;p64">
              <a:extLst>
                <a:ext uri="{FF2B5EF4-FFF2-40B4-BE49-F238E27FC236}">
                  <a16:creationId xmlns:a16="http://schemas.microsoft.com/office/drawing/2014/main" id="{EE38D6E3-38E0-4335-B218-844C57E74FD1}"/>
                </a:ext>
              </a:extLst>
            </p:cNvPr>
            <p:cNvSpPr/>
            <p:nvPr/>
          </p:nvSpPr>
          <p:spPr>
            <a:xfrm>
              <a:off x="4685200" y="3000775"/>
              <a:ext cx="113125" cy="113125"/>
            </a:xfrm>
            <a:custGeom>
              <a:avLst/>
              <a:gdLst/>
              <a:ahLst/>
              <a:cxnLst/>
              <a:rect l="l" t="t" r="r" b="b"/>
              <a:pathLst>
                <a:path w="4525" h="4525" extrusionOk="0">
                  <a:moveTo>
                    <a:pt x="2262" y="589"/>
                  </a:moveTo>
                  <a:cubicBezTo>
                    <a:pt x="3187" y="589"/>
                    <a:pt x="3935" y="1338"/>
                    <a:pt x="3936" y="2263"/>
                  </a:cubicBezTo>
                  <a:cubicBezTo>
                    <a:pt x="3936" y="2939"/>
                    <a:pt x="3528" y="3550"/>
                    <a:pt x="2903" y="3809"/>
                  </a:cubicBezTo>
                  <a:cubicBezTo>
                    <a:pt x="2696" y="3895"/>
                    <a:pt x="2479" y="3936"/>
                    <a:pt x="2264" y="3936"/>
                  </a:cubicBezTo>
                  <a:cubicBezTo>
                    <a:pt x="1828" y="3936"/>
                    <a:pt x="1399" y="3766"/>
                    <a:pt x="1079" y="3446"/>
                  </a:cubicBezTo>
                  <a:cubicBezTo>
                    <a:pt x="601" y="2967"/>
                    <a:pt x="458" y="2247"/>
                    <a:pt x="716" y="1622"/>
                  </a:cubicBezTo>
                  <a:cubicBezTo>
                    <a:pt x="975" y="997"/>
                    <a:pt x="1586" y="589"/>
                    <a:pt x="2262" y="589"/>
                  </a:cubicBezTo>
                  <a:close/>
                  <a:moveTo>
                    <a:pt x="2262" y="1"/>
                  </a:moveTo>
                  <a:cubicBezTo>
                    <a:pt x="1015" y="1"/>
                    <a:pt x="0" y="1016"/>
                    <a:pt x="0" y="2263"/>
                  </a:cubicBezTo>
                  <a:cubicBezTo>
                    <a:pt x="0" y="3511"/>
                    <a:pt x="1016" y="4525"/>
                    <a:pt x="2262" y="4525"/>
                  </a:cubicBezTo>
                  <a:cubicBezTo>
                    <a:pt x="3510" y="4525"/>
                    <a:pt x="4525" y="3511"/>
                    <a:pt x="4525" y="2263"/>
                  </a:cubicBezTo>
                  <a:cubicBezTo>
                    <a:pt x="4525" y="1016"/>
                    <a:pt x="3510" y="1"/>
                    <a:pt x="22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3278;p64">
              <a:extLst>
                <a:ext uri="{FF2B5EF4-FFF2-40B4-BE49-F238E27FC236}">
                  <a16:creationId xmlns:a16="http://schemas.microsoft.com/office/drawing/2014/main" id="{761C9E8C-D88B-44A0-9F77-FC3B6A648B0C}"/>
                </a:ext>
              </a:extLst>
            </p:cNvPr>
            <p:cNvSpPr/>
            <p:nvPr/>
          </p:nvSpPr>
          <p:spPr>
            <a:xfrm>
              <a:off x="4212825" y="3008125"/>
              <a:ext cx="98425" cy="98450"/>
            </a:xfrm>
            <a:custGeom>
              <a:avLst/>
              <a:gdLst/>
              <a:ahLst/>
              <a:cxnLst/>
              <a:rect l="l" t="t" r="r" b="b"/>
              <a:pathLst>
                <a:path w="3937" h="3938" extrusionOk="0">
                  <a:moveTo>
                    <a:pt x="1969" y="1"/>
                  </a:moveTo>
                  <a:cubicBezTo>
                    <a:pt x="881" y="1"/>
                    <a:pt x="1" y="881"/>
                    <a:pt x="1" y="1969"/>
                  </a:cubicBezTo>
                  <a:cubicBezTo>
                    <a:pt x="1" y="3056"/>
                    <a:pt x="881" y="3937"/>
                    <a:pt x="1969" y="3937"/>
                  </a:cubicBezTo>
                  <a:cubicBezTo>
                    <a:pt x="3056" y="3937"/>
                    <a:pt x="3936" y="3056"/>
                    <a:pt x="3936" y="1969"/>
                  </a:cubicBezTo>
                  <a:cubicBezTo>
                    <a:pt x="3936" y="881"/>
                    <a:pt x="3056" y="1"/>
                    <a:pt x="19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3279;p64">
              <a:extLst>
                <a:ext uri="{FF2B5EF4-FFF2-40B4-BE49-F238E27FC236}">
                  <a16:creationId xmlns:a16="http://schemas.microsoft.com/office/drawing/2014/main" id="{CFA0A6C5-1481-4666-BAAB-8AB5B707531E}"/>
                </a:ext>
              </a:extLst>
            </p:cNvPr>
            <p:cNvSpPr/>
            <p:nvPr/>
          </p:nvSpPr>
          <p:spPr>
            <a:xfrm>
              <a:off x="4205450" y="3000775"/>
              <a:ext cx="113175" cy="113125"/>
            </a:xfrm>
            <a:custGeom>
              <a:avLst/>
              <a:gdLst/>
              <a:ahLst/>
              <a:cxnLst/>
              <a:rect l="l" t="t" r="r" b="b"/>
              <a:pathLst>
                <a:path w="4527" h="4525" extrusionOk="0">
                  <a:moveTo>
                    <a:pt x="2263" y="589"/>
                  </a:moveTo>
                  <a:cubicBezTo>
                    <a:pt x="3187" y="589"/>
                    <a:pt x="3936" y="1338"/>
                    <a:pt x="3936" y="2263"/>
                  </a:cubicBezTo>
                  <a:cubicBezTo>
                    <a:pt x="3936" y="2939"/>
                    <a:pt x="3528" y="3550"/>
                    <a:pt x="2903" y="3809"/>
                  </a:cubicBezTo>
                  <a:cubicBezTo>
                    <a:pt x="2697" y="3895"/>
                    <a:pt x="2480" y="3936"/>
                    <a:pt x="2264" y="3936"/>
                  </a:cubicBezTo>
                  <a:cubicBezTo>
                    <a:pt x="1829" y="3936"/>
                    <a:pt x="1400" y="3766"/>
                    <a:pt x="1080" y="3446"/>
                  </a:cubicBezTo>
                  <a:cubicBezTo>
                    <a:pt x="602" y="2967"/>
                    <a:pt x="458" y="2247"/>
                    <a:pt x="717" y="1622"/>
                  </a:cubicBezTo>
                  <a:cubicBezTo>
                    <a:pt x="976" y="997"/>
                    <a:pt x="1586" y="589"/>
                    <a:pt x="2263" y="589"/>
                  </a:cubicBezTo>
                  <a:close/>
                  <a:moveTo>
                    <a:pt x="2263" y="1"/>
                  </a:moveTo>
                  <a:cubicBezTo>
                    <a:pt x="1016" y="1"/>
                    <a:pt x="1" y="1016"/>
                    <a:pt x="1" y="2263"/>
                  </a:cubicBezTo>
                  <a:cubicBezTo>
                    <a:pt x="1" y="3511"/>
                    <a:pt x="1016" y="4525"/>
                    <a:pt x="2263" y="4525"/>
                  </a:cubicBezTo>
                  <a:cubicBezTo>
                    <a:pt x="3511" y="4525"/>
                    <a:pt x="4526" y="3511"/>
                    <a:pt x="4526" y="2263"/>
                  </a:cubicBezTo>
                  <a:cubicBezTo>
                    <a:pt x="4526" y="1015"/>
                    <a:pt x="3511" y="1"/>
                    <a:pt x="22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3280;p64">
              <a:extLst>
                <a:ext uri="{FF2B5EF4-FFF2-40B4-BE49-F238E27FC236}">
                  <a16:creationId xmlns:a16="http://schemas.microsoft.com/office/drawing/2014/main" id="{4B035FAE-4F0E-4CA6-8DDA-E07F8C706F93}"/>
                </a:ext>
              </a:extLst>
            </p:cNvPr>
            <p:cNvSpPr/>
            <p:nvPr/>
          </p:nvSpPr>
          <p:spPr>
            <a:xfrm>
              <a:off x="3089800" y="3265175"/>
              <a:ext cx="1701175" cy="136575"/>
            </a:xfrm>
            <a:custGeom>
              <a:avLst/>
              <a:gdLst/>
              <a:ahLst/>
              <a:cxnLst/>
              <a:rect l="l" t="t" r="r" b="b"/>
              <a:pathLst>
                <a:path w="68047" h="5463" extrusionOk="0">
                  <a:moveTo>
                    <a:pt x="1" y="1"/>
                  </a:moveTo>
                  <a:lnTo>
                    <a:pt x="1" y="5463"/>
                  </a:lnTo>
                  <a:lnTo>
                    <a:pt x="68047" y="5463"/>
                  </a:lnTo>
                  <a:lnTo>
                    <a:pt x="680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3281;p64">
              <a:extLst>
                <a:ext uri="{FF2B5EF4-FFF2-40B4-BE49-F238E27FC236}">
                  <a16:creationId xmlns:a16="http://schemas.microsoft.com/office/drawing/2014/main" id="{BE1BA677-9B24-4A46-80F4-5B0880779D5D}"/>
                </a:ext>
              </a:extLst>
            </p:cNvPr>
            <p:cNvSpPr/>
            <p:nvPr/>
          </p:nvSpPr>
          <p:spPr>
            <a:xfrm>
              <a:off x="3082425" y="3257825"/>
              <a:ext cx="1715900" cy="151300"/>
            </a:xfrm>
            <a:custGeom>
              <a:avLst/>
              <a:gdLst/>
              <a:ahLst/>
              <a:cxnLst/>
              <a:rect l="l" t="t" r="r" b="b"/>
              <a:pathLst>
                <a:path w="68636" h="6052" extrusionOk="0">
                  <a:moveTo>
                    <a:pt x="68047" y="590"/>
                  </a:moveTo>
                  <a:lnTo>
                    <a:pt x="68047" y="5463"/>
                  </a:lnTo>
                  <a:lnTo>
                    <a:pt x="590" y="5463"/>
                  </a:lnTo>
                  <a:lnTo>
                    <a:pt x="590" y="590"/>
                  </a:lnTo>
                  <a:close/>
                  <a:moveTo>
                    <a:pt x="1" y="1"/>
                  </a:moveTo>
                  <a:lnTo>
                    <a:pt x="1" y="6052"/>
                  </a:lnTo>
                  <a:lnTo>
                    <a:pt x="68636" y="6052"/>
                  </a:lnTo>
                  <a:lnTo>
                    <a:pt x="686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3282;p64">
              <a:extLst>
                <a:ext uri="{FF2B5EF4-FFF2-40B4-BE49-F238E27FC236}">
                  <a16:creationId xmlns:a16="http://schemas.microsoft.com/office/drawing/2014/main" id="{95073F4F-5E86-4A8D-B026-6CABEEDDA83B}"/>
                </a:ext>
              </a:extLst>
            </p:cNvPr>
            <p:cNvSpPr/>
            <p:nvPr/>
          </p:nvSpPr>
          <p:spPr>
            <a:xfrm>
              <a:off x="3019925" y="3401725"/>
              <a:ext cx="1840900" cy="398800"/>
            </a:xfrm>
            <a:custGeom>
              <a:avLst/>
              <a:gdLst/>
              <a:ahLst/>
              <a:cxnLst/>
              <a:rect l="l" t="t" r="r" b="b"/>
              <a:pathLst>
                <a:path w="73636" h="15952" extrusionOk="0">
                  <a:moveTo>
                    <a:pt x="1" y="1"/>
                  </a:moveTo>
                  <a:lnTo>
                    <a:pt x="1" y="15951"/>
                  </a:lnTo>
                  <a:lnTo>
                    <a:pt x="73636" y="15951"/>
                  </a:lnTo>
                  <a:lnTo>
                    <a:pt x="736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3283;p64">
              <a:extLst>
                <a:ext uri="{FF2B5EF4-FFF2-40B4-BE49-F238E27FC236}">
                  <a16:creationId xmlns:a16="http://schemas.microsoft.com/office/drawing/2014/main" id="{D864D0E8-4C71-40D4-A78A-2051411F035B}"/>
                </a:ext>
              </a:extLst>
            </p:cNvPr>
            <p:cNvSpPr/>
            <p:nvPr/>
          </p:nvSpPr>
          <p:spPr>
            <a:xfrm>
              <a:off x="3012575" y="3394375"/>
              <a:ext cx="1855600" cy="413475"/>
            </a:xfrm>
            <a:custGeom>
              <a:avLst/>
              <a:gdLst/>
              <a:ahLst/>
              <a:cxnLst/>
              <a:rect l="l" t="t" r="r" b="b"/>
              <a:pathLst>
                <a:path w="74224" h="16539" extrusionOk="0">
                  <a:moveTo>
                    <a:pt x="73635" y="590"/>
                  </a:moveTo>
                  <a:lnTo>
                    <a:pt x="73635" y="15950"/>
                  </a:lnTo>
                  <a:lnTo>
                    <a:pt x="590" y="15950"/>
                  </a:lnTo>
                  <a:lnTo>
                    <a:pt x="590" y="590"/>
                  </a:lnTo>
                  <a:close/>
                  <a:moveTo>
                    <a:pt x="1" y="1"/>
                  </a:moveTo>
                  <a:lnTo>
                    <a:pt x="1" y="16539"/>
                  </a:lnTo>
                  <a:lnTo>
                    <a:pt x="74224" y="16539"/>
                  </a:lnTo>
                  <a:lnTo>
                    <a:pt x="742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3284;p64">
              <a:extLst>
                <a:ext uri="{FF2B5EF4-FFF2-40B4-BE49-F238E27FC236}">
                  <a16:creationId xmlns:a16="http://schemas.microsoft.com/office/drawing/2014/main" id="{146863F7-0919-4509-B34E-72FFEFDE5B57}"/>
                </a:ext>
              </a:extLst>
            </p:cNvPr>
            <p:cNvSpPr/>
            <p:nvPr/>
          </p:nvSpPr>
          <p:spPr>
            <a:xfrm>
              <a:off x="3570625" y="3503475"/>
              <a:ext cx="105125" cy="195300"/>
            </a:xfrm>
            <a:custGeom>
              <a:avLst/>
              <a:gdLst/>
              <a:ahLst/>
              <a:cxnLst/>
              <a:rect l="l" t="t" r="r" b="b"/>
              <a:pathLst>
                <a:path w="4205" h="7812" extrusionOk="0">
                  <a:moveTo>
                    <a:pt x="0" y="0"/>
                  </a:moveTo>
                  <a:lnTo>
                    <a:pt x="0" y="7812"/>
                  </a:lnTo>
                  <a:lnTo>
                    <a:pt x="4204" y="7812"/>
                  </a:lnTo>
                  <a:lnTo>
                    <a:pt x="4204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3285;p64">
              <a:extLst>
                <a:ext uri="{FF2B5EF4-FFF2-40B4-BE49-F238E27FC236}">
                  <a16:creationId xmlns:a16="http://schemas.microsoft.com/office/drawing/2014/main" id="{DC92166D-6F6F-4C9A-8C5E-7589ACDC7D6D}"/>
                </a:ext>
              </a:extLst>
            </p:cNvPr>
            <p:cNvSpPr/>
            <p:nvPr/>
          </p:nvSpPr>
          <p:spPr>
            <a:xfrm>
              <a:off x="3563250" y="3496100"/>
              <a:ext cx="119875" cy="210025"/>
            </a:xfrm>
            <a:custGeom>
              <a:avLst/>
              <a:gdLst/>
              <a:ahLst/>
              <a:cxnLst/>
              <a:rect l="l" t="t" r="r" b="b"/>
              <a:pathLst>
                <a:path w="4795" h="8401" extrusionOk="0">
                  <a:moveTo>
                    <a:pt x="4204" y="589"/>
                  </a:moveTo>
                  <a:lnTo>
                    <a:pt x="4204" y="7812"/>
                  </a:lnTo>
                  <a:lnTo>
                    <a:pt x="589" y="7812"/>
                  </a:lnTo>
                  <a:lnTo>
                    <a:pt x="589" y="589"/>
                  </a:lnTo>
                  <a:close/>
                  <a:moveTo>
                    <a:pt x="0" y="0"/>
                  </a:moveTo>
                  <a:lnTo>
                    <a:pt x="0" y="8401"/>
                  </a:lnTo>
                  <a:lnTo>
                    <a:pt x="4794" y="8401"/>
                  </a:lnTo>
                  <a:lnTo>
                    <a:pt x="479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3286;p64">
              <a:extLst>
                <a:ext uri="{FF2B5EF4-FFF2-40B4-BE49-F238E27FC236}">
                  <a16:creationId xmlns:a16="http://schemas.microsoft.com/office/drawing/2014/main" id="{150DF134-652C-49C2-9CD7-CA41B540DB5A}"/>
                </a:ext>
              </a:extLst>
            </p:cNvPr>
            <p:cNvSpPr/>
            <p:nvPr/>
          </p:nvSpPr>
          <p:spPr>
            <a:xfrm>
              <a:off x="3248250" y="3503475"/>
              <a:ext cx="105125" cy="195300"/>
            </a:xfrm>
            <a:custGeom>
              <a:avLst/>
              <a:gdLst/>
              <a:ahLst/>
              <a:cxnLst/>
              <a:rect l="l" t="t" r="r" b="b"/>
              <a:pathLst>
                <a:path w="4205" h="7812" extrusionOk="0">
                  <a:moveTo>
                    <a:pt x="1" y="0"/>
                  </a:moveTo>
                  <a:lnTo>
                    <a:pt x="1" y="7812"/>
                  </a:lnTo>
                  <a:lnTo>
                    <a:pt x="4205" y="7812"/>
                  </a:lnTo>
                  <a:lnTo>
                    <a:pt x="4205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3287;p64">
              <a:extLst>
                <a:ext uri="{FF2B5EF4-FFF2-40B4-BE49-F238E27FC236}">
                  <a16:creationId xmlns:a16="http://schemas.microsoft.com/office/drawing/2014/main" id="{2C652467-C803-4BC6-9AC7-7A408A7A39C1}"/>
                </a:ext>
              </a:extLst>
            </p:cNvPr>
            <p:cNvSpPr/>
            <p:nvPr/>
          </p:nvSpPr>
          <p:spPr>
            <a:xfrm>
              <a:off x="3240875" y="3496100"/>
              <a:ext cx="119875" cy="210025"/>
            </a:xfrm>
            <a:custGeom>
              <a:avLst/>
              <a:gdLst/>
              <a:ahLst/>
              <a:cxnLst/>
              <a:rect l="l" t="t" r="r" b="b"/>
              <a:pathLst>
                <a:path w="4795" h="8401" extrusionOk="0">
                  <a:moveTo>
                    <a:pt x="4206" y="589"/>
                  </a:moveTo>
                  <a:lnTo>
                    <a:pt x="4206" y="7812"/>
                  </a:lnTo>
                  <a:lnTo>
                    <a:pt x="590" y="7812"/>
                  </a:lnTo>
                  <a:lnTo>
                    <a:pt x="590" y="589"/>
                  </a:lnTo>
                  <a:close/>
                  <a:moveTo>
                    <a:pt x="1" y="0"/>
                  </a:moveTo>
                  <a:lnTo>
                    <a:pt x="1" y="8401"/>
                  </a:lnTo>
                  <a:lnTo>
                    <a:pt x="4795" y="8401"/>
                  </a:lnTo>
                  <a:lnTo>
                    <a:pt x="47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3288;p64">
              <a:extLst>
                <a:ext uri="{FF2B5EF4-FFF2-40B4-BE49-F238E27FC236}">
                  <a16:creationId xmlns:a16="http://schemas.microsoft.com/office/drawing/2014/main" id="{7D54EDCC-194B-4061-8EAF-B8947D6CD7DF}"/>
                </a:ext>
              </a:extLst>
            </p:cNvPr>
            <p:cNvSpPr/>
            <p:nvPr/>
          </p:nvSpPr>
          <p:spPr>
            <a:xfrm>
              <a:off x="3409425" y="3503475"/>
              <a:ext cx="105150" cy="195300"/>
            </a:xfrm>
            <a:custGeom>
              <a:avLst/>
              <a:gdLst/>
              <a:ahLst/>
              <a:cxnLst/>
              <a:rect l="l" t="t" r="r" b="b"/>
              <a:pathLst>
                <a:path w="4206" h="7812" extrusionOk="0">
                  <a:moveTo>
                    <a:pt x="0" y="0"/>
                  </a:moveTo>
                  <a:lnTo>
                    <a:pt x="0" y="7812"/>
                  </a:lnTo>
                  <a:lnTo>
                    <a:pt x="4206" y="7812"/>
                  </a:lnTo>
                  <a:lnTo>
                    <a:pt x="4206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3289;p64">
              <a:extLst>
                <a:ext uri="{FF2B5EF4-FFF2-40B4-BE49-F238E27FC236}">
                  <a16:creationId xmlns:a16="http://schemas.microsoft.com/office/drawing/2014/main" id="{488A9A81-52EB-4772-BF45-47CFD6DDBE58}"/>
                </a:ext>
              </a:extLst>
            </p:cNvPr>
            <p:cNvSpPr/>
            <p:nvPr/>
          </p:nvSpPr>
          <p:spPr>
            <a:xfrm>
              <a:off x="3402075" y="3496100"/>
              <a:ext cx="119850" cy="210025"/>
            </a:xfrm>
            <a:custGeom>
              <a:avLst/>
              <a:gdLst/>
              <a:ahLst/>
              <a:cxnLst/>
              <a:rect l="l" t="t" r="r" b="b"/>
              <a:pathLst>
                <a:path w="4794" h="8401" extrusionOk="0">
                  <a:moveTo>
                    <a:pt x="4205" y="589"/>
                  </a:moveTo>
                  <a:lnTo>
                    <a:pt x="4205" y="7812"/>
                  </a:lnTo>
                  <a:lnTo>
                    <a:pt x="589" y="7812"/>
                  </a:lnTo>
                  <a:lnTo>
                    <a:pt x="589" y="589"/>
                  </a:lnTo>
                  <a:close/>
                  <a:moveTo>
                    <a:pt x="1" y="0"/>
                  </a:moveTo>
                  <a:lnTo>
                    <a:pt x="1" y="8401"/>
                  </a:lnTo>
                  <a:lnTo>
                    <a:pt x="4793" y="8401"/>
                  </a:lnTo>
                  <a:lnTo>
                    <a:pt x="47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3290;p64">
              <a:extLst>
                <a:ext uri="{FF2B5EF4-FFF2-40B4-BE49-F238E27FC236}">
                  <a16:creationId xmlns:a16="http://schemas.microsoft.com/office/drawing/2014/main" id="{6FDE341F-37AE-4AA7-A77D-6E15615356B3}"/>
                </a:ext>
              </a:extLst>
            </p:cNvPr>
            <p:cNvSpPr/>
            <p:nvPr/>
          </p:nvSpPr>
          <p:spPr>
            <a:xfrm>
              <a:off x="3108475" y="3503475"/>
              <a:ext cx="83750" cy="195300"/>
            </a:xfrm>
            <a:custGeom>
              <a:avLst/>
              <a:gdLst/>
              <a:ahLst/>
              <a:cxnLst/>
              <a:rect l="l" t="t" r="r" b="b"/>
              <a:pathLst>
                <a:path w="3350" h="7812" extrusionOk="0">
                  <a:moveTo>
                    <a:pt x="1" y="0"/>
                  </a:moveTo>
                  <a:lnTo>
                    <a:pt x="1" y="7812"/>
                  </a:lnTo>
                  <a:lnTo>
                    <a:pt x="3349" y="7812"/>
                  </a:lnTo>
                  <a:lnTo>
                    <a:pt x="3349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3291;p64">
              <a:extLst>
                <a:ext uri="{FF2B5EF4-FFF2-40B4-BE49-F238E27FC236}">
                  <a16:creationId xmlns:a16="http://schemas.microsoft.com/office/drawing/2014/main" id="{1CB1A360-072C-440F-B8D9-08F3266F7B91}"/>
                </a:ext>
              </a:extLst>
            </p:cNvPr>
            <p:cNvSpPr/>
            <p:nvPr/>
          </p:nvSpPr>
          <p:spPr>
            <a:xfrm>
              <a:off x="3101100" y="3496100"/>
              <a:ext cx="98475" cy="210025"/>
            </a:xfrm>
            <a:custGeom>
              <a:avLst/>
              <a:gdLst/>
              <a:ahLst/>
              <a:cxnLst/>
              <a:rect l="l" t="t" r="r" b="b"/>
              <a:pathLst>
                <a:path w="3939" h="8401" extrusionOk="0">
                  <a:moveTo>
                    <a:pt x="3349" y="589"/>
                  </a:moveTo>
                  <a:lnTo>
                    <a:pt x="3349" y="7812"/>
                  </a:lnTo>
                  <a:lnTo>
                    <a:pt x="589" y="7812"/>
                  </a:lnTo>
                  <a:lnTo>
                    <a:pt x="589" y="589"/>
                  </a:lnTo>
                  <a:close/>
                  <a:moveTo>
                    <a:pt x="1" y="0"/>
                  </a:moveTo>
                  <a:lnTo>
                    <a:pt x="1" y="8401"/>
                  </a:lnTo>
                  <a:lnTo>
                    <a:pt x="3938" y="8401"/>
                  </a:lnTo>
                  <a:lnTo>
                    <a:pt x="39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3292;p64">
              <a:extLst>
                <a:ext uri="{FF2B5EF4-FFF2-40B4-BE49-F238E27FC236}">
                  <a16:creationId xmlns:a16="http://schemas.microsoft.com/office/drawing/2014/main" id="{69720D66-5CF9-4405-84AE-6BE54A6FF533}"/>
                </a:ext>
              </a:extLst>
            </p:cNvPr>
            <p:cNvSpPr/>
            <p:nvPr/>
          </p:nvSpPr>
          <p:spPr>
            <a:xfrm>
              <a:off x="3731775" y="3503475"/>
              <a:ext cx="645425" cy="195300"/>
            </a:xfrm>
            <a:custGeom>
              <a:avLst/>
              <a:gdLst/>
              <a:ahLst/>
              <a:cxnLst/>
              <a:rect l="l" t="t" r="r" b="b"/>
              <a:pathLst>
                <a:path w="25817" h="7812" extrusionOk="0">
                  <a:moveTo>
                    <a:pt x="1" y="0"/>
                  </a:moveTo>
                  <a:lnTo>
                    <a:pt x="1" y="7812"/>
                  </a:lnTo>
                  <a:lnTo>
                    <a:pt x="25817" y="7812"/>
                  </a:lnTo>
                  <a:lnTo>
                    <a:pt x="25817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3293;p64">
              <a:extLst>
                <a:ext uri="{FF2B5EF4-FFF2-40B4-BE49-F238E27FC236}">
                  <a16:creationId xmlns:a16="http://schemas.microsoft.com/office/drawing/2014/main" id="{F5AA6A57-2D03-4277-9B77-B0094FB0BA15}"/>
                </a:ext>
              </a:extLst>
            </p:cNvPr>
            <p:cNvSpPr/>
            <p:nvPr/>
          </p:nvSpPr>
          <p:spPr>
            <a:xfrm>
              <a:off x="3724425" y="3496100"/>
              <a:ext cx="660150" cy="210025"/>
            </a:xfrm>
            <a:custGeom>
              <a:avLst/>
              <a:gdLst/>
              <a:ahLst/>
              <a:cxnLst/>
              <a:rect l="l" t="t" r="r" b="b"/>
              <a:pathLst>
                <a:path w="26406" h="8401" extrusionOk="0">
                  <a:moveTo>
                    <a:pt x="25817" y="589"/>
                  </a:moveTo>
                  <a:lnTo>
                    <a:pt x="25817" y="7812"/>
                  </a:lnTo>
                  <a:lnTo>
                    <a:pt x="590" y="7812"/>
                  </a:lnTo>
                  <a:lnTo>
                    <a:pt x="590" y="589"/>
                  </a:lnTo>
                  <a:close/>
                  <a:moveTo>
                    <a:pt x="1" y="0"/>
                  </a:moveTo>
                  <a:lnTo>
                    <a:pt x="1" y="8401"/>
                  </a:lnTo>
                  <a:lnTo>
                    <a:pt x="26405" y="8401"/>
                  </a:lnTo>
                  <a:lnTo>
                    <a:pt x="26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3294;p64">
              <a:extLst>
                <a:ext uri="{FF2B5EF4-FFF2-40B4-BE49-F238E27FC236}">
                  <a16:creationId xmlns:a16="http://schemas.microsoft.com/office/drawing/2014/main" id="{F83DA88B-5F43-465D-BCC4-F6F358144632}"/>
                </a:ext>
              </a:extLst>
            </p:cNvPr>
            <p:cNvSpPr/>
            <p:nvPr/>
          </p:nvSpPr>
          <p:spPr>
            <a:xfrm>
              <a:off x="4499825" y="3543400"/>
              <a:ext cx="98450" cy="98450"/>
            </a:xfrm>
            <a:custGeom>
              <a:avLst/>
              <a:gdLst/>
              <a:ahLst/>
              <a:cxnLst/>
              <a:rect l="l" t="t" r="r" b="b"/>
              <a:pathLst>
                <a:path w="3938" h="3938" extrusionOk="0">
                  <a:moveTo>
                    <a:pt x="1969" y="1"/>
                  </a:moveTo>
                  <a:cubicBezTo>
                    <a:pt x="882" y="1"/>
                    <a:pt x="0" y="882"/>
                    <a:pt x="0" y="1969"/>
                  </a:cubicBezTo>
                  <a:cubicBezTo>
                    <a:pt x="0" y="3056"/>
                    <a:pt x="882" y="3937"/>
                    <a:pt x="1969" y="3937"/>
                  </a:cubicBezTo>
                  <a:cubicBezTo>
                    <a:pt x="3057" y="3937"/>
                    <a:pt x="3937" y="3056"/>
                    <a:pt x="3937" y="1969"/>
                  </a:cubicBezTo>
                  <a:cubicBezTo>
                    <a:pt x="3937" y="882"/>
                    <a:pt x="3057" y="1"/>
                    <a:pt x="1969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3295;p64">
              <a:extLst>
                <a:ext uri="{FF2B5EF4-FFF2-40B4-BE49-F238E27FC236}">
                  <a16:creationId xmlns:a16="http://schemas.microsoft.com/office/drawing/2014/main" id="{6C85849D-1842-4986-80BA-348A18A80874}"/>
                </a:ext>
              </a:extLst>
            </p:cNvPr>
            <p:cNvSpPr/>
            <p:nvPr/>
          </p:nvSpPr>
          <p:spPr>
            <a:xfrm>
              <a:off x="4492475" y="3536025"/>
              <a:ext cx="113150" cy="113175"/>
            </a:xfrm>
            <a:custGeom>
              <a:avLst/>
              <a:gdLst/>
              <a:ahLst/>
              <a:cxnLst/>
              <a:rect l="l" t="t" r="r" b="b"/>
              <a:pathLst>
                <a:path w="4526" h="4527" extrusionOk="0">
                  <a:moveTo>
                    <a:pt x="2260" y="591"/>
                  </a:moveTo>
                  <a:cubicBezTo>
                    <a:pt x="2261" y="591"/>
                    <a:pt x="2262" y="591"/>
                    <a:pt x="2263" y="591"/>
                  </a:cubicBezTo>
                  <a:cubicBezTo>
                    <a:pt x="3187" y="591"/>
                    <a:pt x="3936" y="1340"/>
                    <a:pt x="3937" y="2264"/>
                  </a:cubicBezTo>
                  <a:cubicBezTo>
                    <a:pt x="3937" y="2941"/>
                    <a:pt x="3529" y="3551"/>
                    <a:pt x="2903" y="3810"/>
                  </a:cubicBezTo>
                  <a:cubicBezTo>
                    <a:pt x="2696" y="3896"/>
                    <a:pt x="2479" y="3938"/>
                    <a:pt x="2263" y="3938"/>
                  </a:cubicBezTo>
                  <a:cubicBezTo>
                    <a:pt x="1827" y="3938"/>
                    <a:pt x="1399" y="3768"/>
                    <a:pt x="1080" y="3447"/>
                  </a:cubicBezTo>
                  <a:cubicBezTo>
                    <a:pt x="600" y="2969"/>
                    <a:pt x="458" y="2249"/>
                    <a:pt x="717" y="1624"/>
                  </a:cubicBezTo>
                  <a:cubicBezTo>
                    <a:pt x="975" y="998"/>
                    <a:pt x="1585" y="591"/>
                    <a:pt x="2260" y="591"/>
                  </a:cubicBezTo>
                  <a:close/>
                  <a:moveTo>
                    <a:pt x="2263" y="1"/>
                  </a:moveTo>
                  <a:cubicBezTo>
                    <a:pt x="1016" y="1"/>
                    <a:pt x="1" y="1016"/>
                    <a:pt x="1" y="2264"/>
                  </a:cubicBezTo>
                  <a:cubicBezTo>
                    <a:pt x="1" y="3511"/>
                    <a:pt x="1016" y="4526"/>
                    <a:pt x="2263" y="4526"/>
                  </a:cubicBezTo>
                  <a:cubicBezTo>
                    <a:pt x="3511" y="4526"/>
                    <a:pt x="4526" y="3511"/>
                    <a:pt x="4526" y="2264"/>
                  </a:cubicBezTo>
                  <a:cubicBezTo>
                    <a:pt x="4526" y="1016"/>
                    <a:pt x="3511" y="1"/>
                    <a:pt x="22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3296;p64">
              <a:extLst>
                <a:ext uri="{FF2B5EF4-FFF2-40B4-BE49-F238E27FC236}">
                  <a16:creationId xmlns:a16="http://schemas.microsoft.com/office/drawing/2014/main" id="{80EE8AA8-1C97-4396-B794-35554CEEA17B}"/>
                </a:ext>
              </a:extLst>
            </p:cNvPr>
            <p:cNvSpPr/>
            <p:nvPr/>
          </p:nvSpPr>
          <p:spPr>
            <a:xfrm>
              <a:off x="4688675" y="3543400"/>
              <a:ext cx="102300" cy="98450"/>
            </a:xfrm>
            <a:custGeom>
              <a:avLst/>
              <a:gdLst/>
              <a:ahLst/>
              <a:cxnLst/>
              <a:rect l="l" t="t" r="r" b="b"/>
              <a:pathLst>
                <a:path w="4092" h="3938" extrusionOk="0">
                  <a:moveTo>
                    <a:pt x="2123" y="1"/>
                  </a:moveTo>
                  <a:cubicBezTo>
                    <a:pt x="1611" y="1"/>
                    <a:pt x="1108" y="201"/>
                    <a:pt x="732" y="577"/>
                  </a:cubicBezTo>
                  <a:cubicBezTo>
                    <a:pt x="168" y="1140"/>
                    <a:pt x="1" y="1987"/>
                    <a:pt x="305" y="2722"/>
                  </a:cubicBezTo>
                  <a:cubicBezTo>
                    <a:pt x="609" y="3457"/>
                    <a:pt x="1327" y="3937"/>
                    <a:pt x="2123" y="3937"/>
                  </a:cubicBezTo>
                  <a:cubicBezTo>
                    <a:pt x="3210" y="3937"/>
                    <a:pt x="4092" y="3056"/>
                    <a:pt x="4092" y="1969"/>
                  </a:cubicBezTo>
                  <a:cubicBezTo>
                    <a:pt x="4092" y="1173"/>
                    <a:pt x="3611" y="455"/>
                    <a:pt x="2877" y="151"/>
                  </a:cubicBezTo>
                  <a:cubicBezTo>
                    <a:pt x="2633" y="50"/>
                    <a:pt x="2377" y="1"/>
                    <a:pt x="21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3297;p64">
              <a:extLst>
                <a:ext uri="{FF2B5EF4-FFF2-40B4-BE49-F238E27FC236}">
                  <a16:creationId xmlns:a16="http://schemas.microsoft.com/office/drawing/2014/main" id="{3931F251-E549-4AD5-9514-C6EDC335855C}"/>
                </a:ext>
              </a:extLst>
            </p:cNvPr>
            <p:cNvSpPr/>
            <p:nvPr/>
          </p:nvSpPr>
          <p:spPr>
            <a:xfrm>
              <a:off x="4685200" y="3536025"/>
              <a:ext cx="113125" cy="113175"/>
            </a:xfrm>
            <a:custGeom>
              <a:avLst/>
              <a:gdLst/>
              <a:ahLst/>
              <a:cxnLst/>
              <a:rect l="l" t="t" r="r" b="b"/>
              <a:pathLst>
                <a:path w="4525" h="4527" extrusionOk="0">
                  <a:moveTo>
                    <a:pt x="2260" y="591"/>
                  </a:moveTo>
                  <a:cubicBezTo>
                    <a:pt x="2261" y="591"/>
                    <a:pt x="2262" y="591"/>
                    <a:pt x="2262" y="591"/>
                  </a:cubicBezTo>
                  <a:cubicBezTo>
                    <a:pt x="3187" y="591"/>
                    <a:pt x="3935" y="1340"/>
                    <a:pt x="3936" y="2264"/>
                  </a:cubicBezTo>
                  <a:cubicBezTo>
                    <a:pt x="3936" y="2941"/>
                    <a:pt x="3528" y="3551"/>
                    <a:pt x="2903" y="3810"/>
                  </a:cubicBezTo>
                  <a:cubicBezTo>
                    <a:pt x="2696" y="3896"/>
                    <a:pt x="2478" y="3938"/>
                    <a:pt x="2263" y="3938"/>
                  </a:cubicBezTo>
                  <a:cubicBezTo>
                    <a:pt x="1827" y="3938"/>
                    <a:pt x="1399" y="3768"/>
                    <a:pt x="1079" y="3447"/>
                  </a:cubicBezTo>
                  <a:cubicBezTo>
                    <a:pt x="600" y="2969"/>
                    <a:pt x="456" y="2249"/>
                    <a:pt x="716" y="1624"/>
                  </a:cubicBezTo>
                  <a:cubicBezTo>
                    <a:pt x="975" y="998"/>
                    <a:pt x="1584" y="591"/>
                    <a:pt x="2260" y="591"/>
                  </a:cubicBezTo>
                  <a:close/>
                  <a:moveTo>
                    <a:pt x="2262" y="1"/>
                  </a:moveTo>
                  <a:cubicBezTo>
                    <a:pt x="1015" y="1"/>
                    <a:pt x="0" y="1016"/>
                    <a:pt x="0" y="2264"/>
                  </a:cubicBezTo>
                  <a:cubicBezTo>
                    <a:pt x="0" y="3511"/>
                    <a:pt x="1016" y="4526"/>
                    <a:pt x="2262" y="4526"/>
                  </a:cubicBezTo>
                  <a:cubicBezTo>
                    <a:pt x="3510" y="4526"/>
                    <a:pt x="4525" y="3511"/>
                    <a:pt x="4525" y="2264"/>
                  </a:cubicBezTo>
                  <a:cubicBezTo>
                    <a:pt x="4525" y="1016"/>
                    <a:pt x="3510" y="1"/>
                    <a:pt x="22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3298;p64">
              <a:extLst>
                <a:ext uri="{FF2B5EF4-FFF2-40B4-BE49-F238E27FC236}">
                  <a16:creationId xmlns:a16="http://schemas.microsoft.com/office/drawing/2014/main" id="{A9A9E1DC-1006-4F2C-9963-FD9314F532D4}"/>
                </a:ext>
              </a:extLst>
            </p:cNvPr>
            <p:cNvSpPr/>
            <p:nvPr/>
          </p:nvSpPr>
          <p:spPr>
            <a:xfrm>
              <a:off x="4212825" y="3543400"/>
              <a:ext cx="98425" cy="98450"/>
            </a:xfrm>
            <a:custGeom>
              <a:avLst/>
              <a:gdLst/>
              <a:ahLst/>
              <a:cxnLst/>
              <a:rect l="l" t="t" r="r" b="b"/>
              <a:pathLst>
                <a:path w="3937" h="3938" extrusionOk="0">
                  <a:moveTo>
                    <a:pt x="1969" y="1"/>
                  </a:moveTo>
                  <a:cubicBezTo>
                    <a:pt x="881" y="1"/>
                    <a:pt x="1" y="882"/>
                    <a:pt x="1" y="1969"/>
                  </a:cubicBezTo>
                  <a:cubicBezTo>
                    <a:pt x="1" y="3056"/>
                    <a:pt x="881" y="3937"/>
                    <a:pt x="1969" y="3937"/>
                  </a:cubicBezTo>
                  <a:cubicBezTo>
                    <a:pt x="3056" y="3937"/>
                    <a:pt x="3936" y="3056"/>
                    <a:pt x="3936" y="1969"/>
                  </a:cubicBezTo>
                  <a:cubicBezTo>
                    <a:pt x="3936" y="882"/>
                    <a:pt x="3056" y="1"/>
                    <a:pt x="19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3299;p64">
              <a:extLst>
                <a:ext uri="{FF2B5EF4-FFF2-40B4-BE49-F238E27FC236}">
                  <a16:creationId xmlns:a16="http://schemas.microsoft.com/office/drawing/2014/main" id="{6B11EE82-A538-4DBD-BDBE-557442B2117C}"/>
                </a:ext>
              </a:extLst>
            </p:cNvPr>
            <p:cNvSpPr/>
            <p:nvPr/>
          </p:nvSpPr>
          <p:spPr>
            <a:xfrm>
              <a:off x="4205450" y="3536025"/>
              <a:ext cx="113175" cy="113175"/>
            </a:xfrm>
            <a:custGeom>
              <a:avLst/>
              <a:gdLst/>
              <a:ahLst/>
              <a:cxnLst/>
              <a:rect l="l" t="t" r="r" b="b"/>
              <a:pathLst>
                <a:path w="4527" h="4527" extrusionOk="0">
                  <a:moveTo>
                    <a:pt x="2263" y="591"/>
                  </a:moveTo>
                  <a:cubicBezTo>
                    <a:pt x="3187" y="591"/>
                    <a:pt x="3936" y="1340"/>
                    <a:pt x="3936" y="2264"/>
                  </a:cubicBezTo>
                  <a:cubicBezTo>
                    <a:pt x="3936" y="2941"/>
                    <a:pt x="3529" y="3551"/>
                    <a:pt x="2903" y="3810"/>
                  </a:cubicBezTo>
                  <a:cubicBezTo>
                    <a:pt x="2696" y="3896"/>
                    <a:pt x="2479" y="3938"/>
                    <a:pt x="2263" y="3938"/>
                  </a:cubicBezTo>
                  <a:cubicBezTo>
                    <a:pt x="1828" y="3938"/>
                    <a:pt x="1399" y="3768"/>
                    <a:pt x="1080" y="3447"/>
                  </a:cubicBezTo>
                  <a:cubicBezTo>
                    <a:pt x="601" y="2969"/>
                    <a:pt x="458" y="2249"/>
                    <a:pt x="717" y="1624"/>
                  </a:cubicBezTo>
                  <a:cubicBezTo>
                    <a:pt x="976" y="997"/>
                    <a:pt x="1586" y="591"/>
                    <a:pt x="2263" y="591"/>
                  </a:cubicBezTo>
                  <a:close/>
                  <a:moveTo>
                    <a:pt x="2263" y="1"/>
                  </a:moveTo>
                  <a:cubicBezTo>
                    <a:pt x="1016" y="1"/>
                    <a:pt x="1" y="1016"/>
                    <a:pt x="1" y="2264"/>
                  </a:cubicBezTo>
                  <a:cubicBezTo>
                    <a:pt x="1" y="3511"/>
                    <a:pt x="1016" y="4526"/>
                    <a:pt x="2263" y="4526"/>
                  </a:cubicBezTo>
                  <a:cubicBezTo>
                    <a:pt x="3511" y="4526"/>
                    <a:pt x="4526" y="3511"/>
                    <a:pt x="4526" y="2264"/>
                  </a:cubicBezTo>
                  <a:cubicBezTo>
                    <a:pt x="4526" y="1016"/>
                    <a:pt x="3511" y="1"/>
                    <a:pt x="22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3300;p64">
              <a:extLst>
                <a:ext uri="{FF2B5EF4-FFF2-40B4-BE49-F238E27FC236}">
                  <a16:creationId xmlns:a16="http://schemas.microsoft.com/office/drawing/2014/main" id="{5EAD255F-CAC2-4DCD-A919-AD8704D4D15E}"/>
                </a:ext>
              </a:extLst>
            </p:cNvPr>
            <p:cNvSpPr/>
            <p:nvPr/>
          </p:nvSpPr>
          <p:spPr>
            <a:xfrm>
              <a:off x="3089800" y="3800475"/>
              <a:ext cx="1701175" cy="136550"/>
            </a:xfrm>
            <a:custGeom>
              <a:avLst/>
              <a:gdLst/>
              <a:ahLst/>
              <a:cxnLst/>
              <a:rect l="l" t="t" r="r" b="b"/>
              <a:pathLst>
                <a:path w="68047" h="5462" extrusionOk="0">
                  <a:moveTo>
                    <a:pt x="1" y="0"/>
                  </a:moveTo>
                  <a:lnTo>
                    <a:pt x="1" y="5462"/>
                  </a:lnTo>
                  <a:lnTo>
                    <a:pt x="68047" y="5462"/>
                  </a:lnTo>
                  <a:lnTo>
                    <a:pt x="6804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3301;p64">
              <a:extLst>
                <a:ext uri="{FF2B5EF4-FFF2-40B4-BE49-F238E27FC236}">
                  <a16:creationId xmlns:a16="http://schemas.microsoft.com/office/drawing/2014/main" id="{56F51E24-495F-48D1-B0F4-EC5C82092F12}"/>
                </a:ext>
              </a:extLst>
            </p:cNvPr>
            <p:cNvSpPr/>
            <p:nvPr/>
          </p:nvSpPr>
          <p:spPr>
            <a:xfrm>
              <a:off x="3082425" y="3793125"/>
              <a:ext cx="1715900" cy="151275"/>
            </a:xfrm>
            <a:custGeom>
              <a:avLst/>
              <a:gdLst/>
              <a:ahLst/>
              <a:cxnLst/>
              <a:rect l="l" t="t" r="r" b="b"/>
              <a:pathLst>
                <a:path w="68636" h="6051" extrusionOk="0">
                  <a:moveTo>
                    <a:pt x="68047" y="589"/>
                  </a:moveTo>
                  <a:lnTo>
                    <a:pt x="68047" y="5461"/>
                  </a:lnTo>
                  <a:lnTo>
                    <a:pt x="590" y="5461"/>
                  </a:lnTo>
                  <a:lnTo>
                    <a:pt x="590" y="589"/>
                  </a:lnTo>
                  <a:close/>
                  <a:moveTo>
                    <a:pt x="1" y="0"/>
                  </a:moveTo>
                  <a:lnTo>
                    <a:pt x="1" y="6051"/>
                  </a:lnTo>
                  <a:lnTo>
                    <a:pt x="68636" y="6051"/>
                  </a:lnTo>
                  <a:lnTo>
                    <a:pt x="686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3302;p64">
              <a:extLst>
                <a:ext uri="{FF2B5EF4-FFF2-40B4-BE49-F238E27FC236}">
                  <a16:creationId xmlns:a16="http://schemas.microsoft.com/office/drawing/2014/main" id="{AF2F05FC-B9F6-4723-95DD-5C760BA1793B}"/>
                </a:ext>
              </a:extLst>
            </p:cNvPr>
            <p:cNvSpPr/>
            <p:nvPr/>
          </p:nvSpPr>
          <p:spPr>
            <a:xfrm>
              <a:off x="3019925" y="3937050"/>
              <a:ext cx="1840900" cy="398750"/>
            </a:xfrm>
            <a:custGeom>
              <a:avLst/>
              <a:gdLst/>
              <a:ahLst/>
              <a:cxnLst/>
              <a:rect l="l" t="t" r="r" b="b"/>
              <a:pathLst>
                <a:path w="73636" h="15950" extrusionOk="0">
                  <a:moveTo>
                    <a:pt x="1" y="0"/>
                  </a:moveTo>
                  <a:lnTo>
                    <a:pt x="1" y="15949"/>
                  </a:lnTo>
                  <a:lnTo>
                    <a:pt x="73636" y="15949"/>
                  </a:lnTo>
                  <a:lnTo>
                    <a:pt x="736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3303;p64">
              <a:extLst>
                <a:ext uri="{FF2B5EF4-FFF2-40B4-BE49-F238E27FC236}">
                  <a16:creationId xmlns:a16="http://schemas.microsoft.com/office/drawing/2014/main" id="{AE212376-7A4D-4AA2-9E05-C0BFD666D216}"/>
                </a:ext>
              </a:extLst>
            </p:cNvPr>
            <p:cNvSpPr/>
            <p:nvPr/>
          </p:nvSpPr>
          <p:spPr>
            <a:xfrm>
              <a:off x="3012575" y="3929675"/>
              <a:ext cx="1855600" cy="413475"/>
            </a:xfrm>
            <a:custGeom>
              <a:avLst/>
              <a:gdLst/>
              <a:ahLst/>
              <a:cxnLst/>
              <a:rect l="l" t="t" r="r" b="b"/>
              <a:pathLst>
                <a:path w="74224" h="16539" extrusionOk="0">
                  <a:moveTo>
                    <a:pt x="73635" y="589"/>
                  </a:moveTo>
                  <a:lnTo>
                    <a:pt x="73635" y="15949"/>
                  </a:lnTo>
                  <a:lnTo>
                    <a:pt x="590" y="15949"/>
                  </a:lnTo>
                  <a:lnTo>
                    <a:pt x="590" y="589"/>
                  </a:lnTo>
                  <a:close/>
                  <a:moveTo>
                    <a:pt x="1" y="0"/>
                  </a:moveTo>
                  <a:lnTo>
                    <a:pt x="1" y="16538"/>
                  </a:lnTo>
                  <a:lnTo>
                    <a:pt x="74224" y="16538"/>
                  </a:lnTo>
                  <a:lnTo>
                    <a:pt x="74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3304;p64">
              <a:extLst>
                <a:ext uri="{FF2B5EF4-FFF2-40B4-BE49-F238E27FC236}">
                  <a16:creationId xmlns:a16="http://schemas.microsoft.com/office/drawing/2014/main" id="{FC5C6C78-F951-44D4-915F-D37FBDEB7C2E}"/>
                </a:ext>
              </a:extLst>
            </p:cNvPr>
            <p:cNvSpPr/>
            <p:nvPr/>
          </p:nvSpPr>
          <p:spPr>
            <a:xfrm>
              <a:off x="3248250" y="4038750"/>
              <a:ext cx="105125" cy="195300"/>
            </a:xfrm>
            <a:custGeom>
              <a:avLst/>
              <a:gdLst/>
              <a:ahLst/>
              <a:cxnLst/>
              <a:rect l="l" t="t" r="r" b="b"/>
              <a:pathLst>
                <a:path w="4205" h="7812" extrusionOk="0">
                  <a:moveTo>
                    <a:pt x="1" y="0"/>
                  </a:moveTo>
                  <a:lnTo>
                    <a:pt x="1" y="7812"/>
                  </a:lnTo>
                  <a:lnTo>
                    <a:pt x="4205" y="7812"/>
                  </a:lnTo>
                  <a:lnTo>
                    <a:pt x="4205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3305;p64">
              <a:extLst>
                <a:ext uri="{FF2B5EF4-FFF2-40B4-BE49-F238E27FC236}">
                  <a16:creationId xmlns:a16="http://schemas.microsoft.com/office/drawing/2014/main" id="{68AD096D-F99C-4EF9-AD4E-686BAB0AB623}"/>
                </a:ext>
              </a:extLst>
            </p:cNvPr>
            <p:cNvSpPr/>
            <p:nvPr/>
          </p:nvSpPr>
          <p:spPr>
            <a:xfrm>
              <a:off x="3240875" y="4031400"/>
              <a:ext cx="119875" cy="210025"/>
            </a:xfrm>
            <a:custGeom>
              <a:avLst/>
              <a:gdLst/>
              <a:ahLst/>
              <a:cxnLst/>
              <a:rect l="l" t="t" r="r" b="b"/>
              <a:pathLst>
                <a:path w="4795" h="8401" extrusionOk="0">
                  <a:moveTo>
                    <a:pt x="4206" y="589"/>
                  </a:moveTo>
                  <a:lnTo>
                    <a:pt x="4206" y="7811"/>
                  </a:lnTo>
                  <a:lnTo>
                    <a:pt x="590" y="7811"/>
                  </a:lnTo>
                  <a:lnTo>
                    <a:pt x="590" y="589"/>
                  </a:lnTo>
                  <a:close/>
                  <a:moveTo>
                    <a:pt x="1" y="0"/>
                  </a:moveTo>
                  <a:lnTo>
                    <a:pt x="1" y="8401"/>
                  </a:lnTo>
                  <a:lnTo>
                    <a:pt x="4795" y="8401"/>
                  </a:lnTo>
                  <a:lnTo>
                    <a:pt x="47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3306;p64">
              <a:extLst>
                <a:ext uri="{FF2B5EF4-FFF2-40B4-BE49-F238E27FC236}">
                  <a16:creationId xmlns:a16="http://schemas.microsoft.com/office/drawing/2014/main" id="{2A133794-EBF9-46FE-8337-750B789273F2}"/>
                </a:ext>
              </a:extLst>
            </p:cNvPr>
            <p:cNvSpPr/>
            <p:nvPr/>
          </p:nvSpPr>
          <p:spPr>
            <a:xfrm>
              <a:off x="3409425" y="4038750"/>
              <a:ext cx="105150" cy="195300"/>
            </a:xfrm>
            <a:custGeom>
              <a:avLst/>
              <a:gdLst/>
              <a:ahLst/>
              <a:cxnLst/>
              <a:rect l="l" t="t" r="r" b="b"/>
              <a:pathLst>
                <a:path w="4206" h="7812" extrusionOk="0">
                  <a:moveTo>
                    <a:pt x="0" y="0"/>
                  </a:moveTo>
                  <a:lnTo>
                    <a:pt x="0" y="7812"/>
                  </a:lnTo>
                  <a:lnTo>
                    <a:pt x="4206" y="7812"/>
                  </a:lnTo>
                  <a:lnTo>
                    <a:pt x="4206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3307;p64">
              <a:extLst>
                <a:ext uri="{FF2B5EF4-FFF2-40B4-BE49-F238E27FC236}">
                  <a16:creationId xmlns:a16="http://schemas.microsoft.com/office/drawing/2014/main" id="{838D4F19-09A0-45E0-B3F0-65F674CA33FF}"/>
                </a:ext>
              </a:extLst>
            </p:cNvPr>
            <p:cNvSpPr/>
            <p:nvPr/>
          </p:nvSpPr>
          <p:spPr>
            <a:xfrm>
              <a:off x="3402075" y="4031400"/>
              <a:ext cx="119850" cy="210025"/>
            </a:xfrm>
            <a:custGeom>
              <a:avLst/>
              <a:gdLst/>
              <a:ahLst/>
              <a:cxnLst/>
              <a:rect l="l" t="t" r="r" b="b"/>
              <a:pathLst>
                <a:path w="4794" h="8401" extrusionOk="0">
                  <a:moveTo>
                    <a:pt x="4205" y="589"/>
                  </a:moveTo>
                  <a:lnTo>
                    <a:pt x="4205" y="7811"/>
                  </a:lnTo>
                  <a:lnTo>
                    <a:pt x="589" y="7811"/>
                  </a:lnTo>
                  <a:lnTo>
                    <a:pt x="589" y="589"/>
                  </a:lnTo>
                  <a:close/>
                  <a:moveTo>
                    <a:pt x="1" y="0"/>
                  </a:moveTo>
                  <a:lnTo>
                    <a:pt x="1" y="8401"/>
                  </a:lnTo>
                  <a:lnTo>
                    <a:pt x="4793" y="8401"/>
                  </a:lnTo>
                  <a:lnTo>
                    <a:pt x="47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3308;p64">
              <a:extLst>
                <a:ext uri="{FF2B5EF4-FFF2-40B4-BE49-F238E27FC236}">
                  <a16:creationId xmlns:a16="http://schemas.microsoft.com/office/drawing/2014/main" id="{D1CDB530-A2F5-467F-9B2E-1A268A70EACC}"/>
                </a:ext>
              </a:extLst>
            </p:cNvPr>
            <p:cNvSpPr/>
            <p:nvPr/>
          </p:nvSpPr>
          <p:spPr>
            <a:xfrm>
              <a:off x="3570625" y="4038750"/>
              <a:ext cx="105125" cy="195300"/>
            </a:xfrm>
            <a:custGeom>
              <a:avLst/>
              <a:gdLst/>
              <a:ahLst/>
              <a:cxnLst/>
              <a:rect l="l" t="t" r="r" b="b"/>
              <a:pathLst>
                <a:path w="4205" h="7812" extrusionOk="0">
                  <a:moveTo>
                    <a:pt x="0" y="0"/>
                  </a:moveTo>
                  <a:lnTo>
                    <a:pt x="0" y="7812"/>
                  </a:lnTo>
                  <a:lnTo>
                    <a:pt x="4204" y="7812"/>
                  </a:lnTo>
                  <a:lnTo>
                    <a:pt x="4204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3309;p64">
              <a:extLst>
                <a:ext uri="{FF2B5EF4-FFF2-40B4-BE49-F238E27FC236}">
                  <a16:creationId xmlns:a16="http://schemas.microsoft.com/office/drawing/2014/main" id="{7B5EE376-B9AC-46A4-86FB-A602FD328AB2}"/>
                </a:ext>
              </a:extLst>
            </p:cNvPr>
            <p:cNvSpPr/>
            <p:nvPr/>
          </p:nvSpPr>
          <p:spPr>
            <a:xfrm>
              <a:off x="3563250" y="4031400"/>
              <a:ext cx="119875" cy="210025"/>
            </a:xfrm>
            <a:custGeom>
              <a:avLst/>
              <a:gdLst/>
              <a:ahLst/>
              <a:cxnLst/>
              <a:rect l="l" t="t" r="r" b="b"/>
              <a:pathLst>
                <a:path w="4795" h="8401" extrusionOk="0">
                  <a:moveTo>
                    <a:pt x="4204" y="589"/>
                  </a:moveTo>
                  <a:lnTo>
                    <a:pt x="4204" y="7811"/>
                  </a:lnTo>
                  <a:lnTo>
                    <a:pt x="589" y="7811"/>
                  </a:lnTo>
                  <a:lnTo>
                    <a:pt x="589" y="589"/>
                  </a:lnTo>
                  <a:close/>
                  <a:moveTo>
                    <a:pt x="0" y="0"/>
                  </a:moveTo>
                  <a:lnTo>
                    <a:pt x="0" y="8401"/>
                  </a:lnTo>
                  <a:lnTo>
                    <a:pt x="4794" y="8401"/>
                  </a:lnTo>
                  <a:lnTo>
                    <a:pt x="479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3310;p64">
              <a:extLst>
                <a:ext uri="{FF2B5EF4-FFF2-40B4-BE49-F238E27FC236}">
                  <a16:creationId xmlns:a16="http://schemas.microsoft.com/office/drawing/2014/main" id="{D15169CE-CA2C-4350-AD8A-DC25646F6B50}"/>
                </a:ext>
              </a:extLst>
            </p:cNvPr>
            <p:cNvSpPr/>
            <p:nvPr/>
          </p:nvSpPr>
          <p:spPr>
            <a:xfrm>
              <a:off x="3108475" y="4038750"/>
              <a:ext cx="83750" cy="195300"/>
            </a:xfrm>
            <a:custGeom>
              <a:avLst/>
              <a:gdLst/>
              <a:ahLst/>
              <a:cxnLst/>
              <a:rect l="l" t="t" r="r" b="b"/>
              <a:pathLst>
                <a:path w="3350" h="7812" extrusionOk="0">
                  <a:moveTo>
                    <a:pt x="1" y="0"/>
                  </a:moveTo>
                  <a:lnTo>
                    <a:pt x="1" y="7812"/>
                  </a:lnTo>
                  <a:lnTo>
                    <a:pt x="3349" y="7812"/>
                  </a:lnTo>
                  <a:lnTo>
                    <a:pt x="3349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3311;p64">
              <a:extLst>
                <a:ext uri="{FF2B5EF4-FFF2-40B4-BE49-F238E27FC236}">
                  <a16:creationId xmlns:a16="http://schemas.microsoft.com/office/drawing/2014/main" id="{A1E1FA52-D2F5-4BD9-817E-3CCF155E90B8}"/>
                </a:ext>
              </a:extLst>
            </p:cNvPr>
            <p:cNvSpPr/>
            <p:nvPr/>
          </p:nvSpPr>
          <p:spPr>
            <a:xfrm>
              <a:off x="3101100" y="4031400"/>
              <a:ext cx="98475" cy="210025"/>
            </a:xfrm>
            <a:custGeom>
              <a:avLst/>
              <a:gdLst/>
              <a:ahLst/>
              <a:cxnLst/>
              <a:rect l="l" t="t" r="r" b="b"/>
              <a:pathLst>
                <a:path w="3939" h="8401" extrusionOk="0">
                  <a:moveTo>
                    <a:pt x="3349" y="589"/>
                  </a:moveTo>
                  <a:lnTo>
                    <a:pt x="3349" y="7811"/>
                  </a:lnTo>
                  <a:lnTo>
                    <a:pt x="589" y="7811"/>
                  </a:lnTo>
                  <a:lnTo>
                    <a:pt x="589" y="589"/>
                  </a:lnTo>
                  <a:close/>
                  <a:moveTo>
                    <a:pt x="1" y="0"/>
                  </a:moveTo>
                  <a:lnTo>
                    <a:pt x="1" y="8401"/>
                  </a:lnTo>
                  <a:lnTo>
                    <a:pt x="3938" y="8401"/>
                  </a:lnTo>
                  <a:lnTo>
                    <a:pt x="39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3312;p64">
              <a:extLst>
                <a:ext uri="{FF2B5EF4-FFF2-40B4-BE49-F238E27FC236}">
                  <a16:creationId xmlns:a16="http://schemas.microsoft.com/office/drawing/2014/main" id="{261C421F-C1B3-4196-9636-9184D3CD1C96}"/>
                </a:ext>
              </a:extLst>
            </p:cNvPr>
            <p:cNvSpPr/>
            <p:nvPr/>
          </p:nvSpPr>
          <p:spPr>
            <a:xfrm>
              <a:off x="3731775" y="4038750"/>
              <a:ext cx="645425" cy="195300"/>
            </a:xfrm>
            <a:custGeom>
              <a:avLst/>
              <a:gdLst/>
              <a:ahLst/>
              <a:cxnLst/>
              <a:rect l="l" t="t" r="r" b="b"/>
              <a:pathLst>
                <a:path w="25817" h="7812" extrusionOk="0">
                  <a:moveTo>
                    <a:pt x="1" y="0"/>
                  </a:moveTo>
                  <a:lnTo>
                    <a:pt x="1" y="7812"/>
                  </a:lnTo>
                  <a:lnTo>
                    <a:pt x="25817" y="7812"/>
                  </a:lnTo>
                  <a:lnTo>
                    <a:pt x="25817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3313;p64">
              <a:extLst>
                <a:ext uri="{FF2B5EF4-FFF2-40B4-BE49-F238E27FC236}">
                  <a16:creationId xmlns:a16="http://schemas.microsoft.com/office/drawing/2014/main" id="{9FF3A773-3999-40A2-A7E1-85E133FBBA96}"/>
                </a:ext>
              </a:extLst>
            </p:cNvPr>
            <p:cNvSpPr/>
            <p:nvPr/>
          </p:nvSpPr>
          <p:spPr>
            <a:xfrm>
              <a:off x="3724425" y="4031400"/>
              <a:ext cx="660150" cy="210025"/>
            </a:xfrm>
            <a:custGeom>
              <a:avLst/>
              <a:gdLst/>
              <a:ahLst/>
              <a:cxnLst/>
              <a:rect l="l" t="t" r="r" b="b"/>
              <a:pathLst>
                <a:path w="26406" h="8401" extrusionOk="0">
                  <a:moveTo>
                    <a:pt x="25817" y="589"/>
                  </a:moveTo>
                  <a:lnTo>
                    <a:pt x="25817" y="7811"/>
                  </a:lnTo>
                  <a:lnTo>
                    <a:pt x="590" y="7811"/>
                  </a:lnTo>
                  <a:lnTo>
                    <a:pt x="590" y="589"/>
                  </a:lnTo>
                  <a:close/>
                  <a:moveTo>
                    <a:pt x="1" y="0"/>
                  </a:moveTo>
                  <a:lnTo>
                    <a:pt x="1" y="8401"/>
                  </a:lnTo>
                  <a:lnTo>
                    <a:pt x="26405" y="8401"/>
                  </a:lnTo>
                  <a:lnTo>
                    <a:pt x="26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3314;p64">
              <a:extLst>
                <a:ext uri="{FF2B5EF4-FFF2-40B4-BE49-F238E27FC236}">
                  <a16:creationId xmlns:a16="http://schemas.microsoft.com/office/drawing/2014/main" id="{57B20BE6-7F53-4CB2-A086-AC47BC38F1C9}"/>
                </a:ext>
              </a:extLst>
            </p:cNvPr>
            <p:cNvSpPr/>
            <p:nvPr/>
          </p:nvSpPr>
          <p:spPr>
            <a:xfrm>
              <a:off x="4499825" y="4078675"/>
              <a:ext cx="98450" cy="98450"/>
            </a:xfrm>
            <a:custGeom>
              <a:avLst/>
              <a:gdLst/>
              <a:ahLst/>
              <a:cxnLst/>
              <a:rect l="l" t="t" r="r" b="b"/>
              <a:pathLst>
                <a:path w="3938" h="3938" extrusionOk="0">
                  <a:moveTo>
                    <a:pt x="1969" y="1"/>
                  </a:moveTo>
                  <a:cubicBezTo>
                    <a:pt x="882" y="1"/>
                    <a:pt x="0" y="882"/>
                    <a:pt x="0" y="1969"/>
                  </a:cubicBezTo>
                  <a:cubicBezTo>
                    <a:pt x="0" y="3056"/>
                    <a:pt x="882" y="3937"/>
                    <a:pt x="1969" y="3937"/>
                  </a:cubicBezTo>
                  <a:cubicBezTo>
                    <a:pt x="3057" y="3937"/>
                    <a:pt x="3937" y="3056"/>
                    <a:pt x="3937" y="1969"/>
                  </a:cubicBezTo>
                  <a:cubicBezTo>
                    <a:pt x="3937" y="882"/>
                    <a:pt x="3057" y="1"/>
                    <a:pt x="19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3315;p64">
              <a:extLst>
                <a:ext uri="{FF2B5EF4-FFF2-40B4-BE49-F238E27FC236}">
                  <a16:creationId xmlns:a16="http://schemas.microsoft.com/office/drawing/2014/main" id="{0931411F-4709-4ED4-8577-4AC7FFCA15B1}"/>
                </a:ext>
              </a:extLst>
            </p:cNvPr>
            <p:cNvSpPr/>
            <p:nvPr/>
          </p:nvSpPr>
          <p:spPr>
            <a:xfrm>
              <a:off x="4492475" y="4071325"/>
              <a:ext cx="113150" cy="113175"/>
            </a:xfrm>
            <a:custGeom>
              <a:avLst/>
              <a:gdLst/>
              <a:ahLst/>
              <a:cxnLst/>
              <a:rect l="l" t="t" r="r" b="b"/>
              <a:pathLst>
                <a:path w="4526" h="4527" extrusionOk="0">
                  <a:moveTo>
                    <a:pt x="2263" y="590"/>
                  </a:moveTo>
                  <a:cubicBezTo>
                    <a:pt x="3187" y="591"/>
                    <a:pt x="3936" y="1340"/>
                    <a:pt x="3937" y="2263"/>
                  </a:cubicBezTo>
                  <a:cubicBezTo>
                    <a:pt x="3937" y="2941"/>
                    <a:pt x="3529" y="3551"/>
                    <a:pt x="2903" y="3809"/>
                  </a:cubicBezTo>
                  <a:cubicBezTo>
                    <a:pt x="2696" y="3895"/>
                    <a:pt x="2478" y="3937"/>
                    <a:pt x="2263" y="3937"/>
                  </a:cubicBezTo>
                  <a:cubicBezTo>
                    <a:pt x="1827" y="3937"/>
                    <a:pt x="1399" y="3767"/>
                    <a:pt x="1080" y="3447"/>
                  </a:cubicBezTo>
                  <a:cubicBezTo>
                    <a:pt x="600" y="2968"/>
                    <a:pt x="458" y="2248"/>
                    <a:pt x="717" y="1623"/>
                  </a:cubicBezTo>
                  <a:cubicBezTo>
                    <a:pt x="975" y="998"/>
                    <a:pt x="1586" y="590"/>
                    <a:pt x="2263" y="590"/>
                  </a:cubicBezTo>
                  <a:close/>
                  <a:moveTo>
                    <a:pt x="2263" y="1"/>
                  </a:moveTo>
                  <a:cubicBezTo>
                    <a:pt x="1016" y="1"/>
                    <a:pt x="1" y="1016"/>
                    <a:pt x="1" y="2263"/>
                  </a:cubicBezTo>
                  <a:cubicBezTo>
                    <a:pt x="1" y="3511"/>
                    <a:pt x="1016" y="4526"/>
                    <a:pt x="2263" y="4526"/>
                  </a:cubicBezTo>
                  <a:cubicBezTo>
                    <a:pt x="3511" y="4526"/>
                    <a:pt x="4526" y="3511"/>
                    <a:pt x="4526" y="2263"/>
                  </a:cubicBezTo>
                  <a:cubicBezTo>
                    <a:pt x="4526" y="1016"/>
                    <a:pt x="3511" y="1"/>
                    <a:pt x="22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3316;p64">
              <a:extLst>
                <a:ext uri="{FF2B5EF4-FFF2-40B4-BE49-F238E27FC236}">
                  <a16:creationId xmlns:a16="http://schemas.microsoft.com/office/drawing/2014/main" id="{D60C9A49-ABB1-4FD3-ADE1-8BF46E9A0219}"/>
                </a:ext>
              </a:extLst>
            </p:cNvPr>
            <p:cNvSpPr/>
            <p:nvPr/>
          </p:nvSpPr>
          <p:spPr>
            <a:xfrm>
              <a:off x="4688675" y="4078675"/>
              <a:ext cx="102300" cy="98450"/>
            </a:xfrm>
            <a:custGeom>
              <a:avLst/>
              <a:gdLst/>
              <a:ahLst/>
              <a:cxnLst/>
              <a:rect l="l" t="t" r="r" b="b"/>
              <a:pathLst>
                <a:path w="4092" h="3938" extrusionOk="0">
                  <a:moveTo>
                    <a:pt x="2123" y="1"/>
                  </a:moveTo>
                  <a:cubicBezTo>
                    <a:pt x="1611" y="1"/>
                    <a:pt x="1108" y="201"/>
                    <a:pt x="732" y="578"/>
                  </a:cubicBezTo>
                  <a:cubicBezTo>
                    <a:pt x="168" y="1140"/>
                    <a:pt x="1" y="1987"/>
                    <a:pt x="305" y="2722"/>
                  </a:cubicBezTo>
                  <a:cubicBezTo>
                    <a:pt x="609" y="3458"/>
                    <a:pt x="1327" y="3937"/>
                    <a:pt x="2123" y="3937"/>
                  </a:cubicBezTo>
                  <a:cubicBezTo>
                    <a:pt x="3210" y="3937"/>
                    <a:pt x="4092" y="3056"/>
                    <a:pt x="4092" y="1969"/>
                  </a:cubicBezTo>
                  <a:cubicBezTo>
                    <a:pt x="4092" y="1173"/>
                    <a:pt x="3611" y="455"/>
                    <a:pt x="2877" y="151"/>
                  </a:cubicBezTo>
                  <a:cubicBezTo>
                    <a:pt x="2633" y="50"/>
                    <a:pt x="2377" y="1"/>
                    <a:pt x="2123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3317;p64">
              <a:extLst>
                <a:ext uri="{FF2B5EF4-FFF2-40B4-BE49-F238E27FC236}">
                  <a16:creationId xmlns:a16="http://schemas.microsoft.com/office/drawing/2014/main" id="{528465CC-CB80-4B32-AD9B-F2E56D0B892E}"/>
                </a:ext>
              </a:extLst>
            </p:cNvPr>
            <p:cNvSpPr/>
            <p:nvPr/>
          </p:nvSpPr>
          <p:spPr>
            <a:xfrm>
              <a:off x="4685200" y="4071325"/>
              <a:ext cx="113125" cy="113175"/>
            </a:xfrm>
            <a:custGeom>
              <a:avLst/>
              <a:gdLst/>
              <a:ahLst/>
              <a:cxnLst/>
              <a:rect l="l" t="t" r="r" b="b"/>
              <a:pathLst>
                <a:path w="4525" h="4527" extrusionOk="0">
                  <a:moveTo>
                    <a:pt x="2262" y="590"/>
                  </a:moveTo>
                  <a:cubicBezTo>
                    <a:pt x="3187" y="591"/>
                    <a:pt x="3935" y="1340"/>
                    <a:pt x="3936" y="2263"/>
                  </a:cubicBezTo>
                  <a:cubicBezTo>
                    <a:pt x="3936" y="2941"/>
                    <a:pt x="3528" y="3551"/>
                    <a:pt x="2903" y="3809"/>
                  </a:cubicBezTo>
                  <a:cubicBezTo>
                    <a:pt x="2696" y="3895"/>
                    <a:pt x="2478" y="3937"/>
                    <a:pt x="2262" y="3937"/>
                  </a:cubicBezTo>
                  <a:cubicBezTo>
                    <a:pt x="1827" y="3937"/>
                    <a:pt x="1399" y="3767"/>
                    <a:pt x="1079" y="3447"/>
                  </a:cubicBezTo>
                  <a:cubicBezTo>
                    <a:pt x="600" y="2968"/>
                    <a:pt x="456" y="2248"/>
                    <a:pt x="716" y="1623"/>
                  </a:cubicBezTo>
                  <a:cubicBezTo>
                    <a:pt x="975" y="998"/>
                    <a:pt x="1586" y="590"/>
                    <a:pt x="2262" y="590"/>
                  </a:cubicBezTo>
                  <a:close/>
                  <a:moveTo>
                    <a:pt x="2262" y="1"/>
                  </a:moveTo>
                  <a:cubicBezTo>
                    <a:pt x="1015" y="1"/>
                    <a:pt x="0" y="1016"/>
                    <a:pt x="0" y="2263"/>
                  </a:cubicBezTo>
                  <a:cubicBezTo>
                    <a:pt x="0" y="3511"/>
                    <a:pt x="1016" y="4526"/>
                    <a:pt x="2262" y="4526"/>
                  </a:cubicBezTo>
                  <a:cubicBezTo>
                    <a:pt x="3510" y="4526"/>
                    <a:pt x="4525" y="3511"/>
                    <a:pt x="4525" y="2263"/>
                  </a:cubicBezTo>
                  <a:cubicBezTo>
                    <a:pt x="4525" y="1016"/>
                    <a:pt x="3510" y="1"/>
                    <a:pt x="22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3318;p64">
              <a:extLst>
                <a:ext uri="{FF2B5EF4-FFF2-40B4-BE49-F238E27FC236}">
                  <a16:creationId xmlns:a16="http://schemas.microsoft.com/office/drawing/2014/main" id="{FD799A99-9DC1-4B53-A59E-8500A2ECFB62}"/>
                </a:ext>
              </a:extLst>
            </p:cNvPr>
            <p:cNvSpPr/>
            <p:nvPr/>
          </p:nvSpPr>
          <p:spPr>
            <a:xfrm>
              <a:off x="4212825" y="4078675"/>
              <a:ext cx="98425" cy="98450"/>
            </a:xfrm>
            <a:custGeom>
              <a:avLst/>
              <a:gdLst/>
              <a:ahLst/>
              <a:cxnLst/>
              <a:rect l="l" t="t" r="r" b="b"/>
              <a:pathLst>
                <a:path w="3937" h="3938" extrusionOk="0">
                  <a:moveTo>
                    <a:pt x="1969" y="1"/>
                  </a:moveTo>
                  <a:cubicBezTo>
                    <a:pt x="881" y="1"/>
                    <a:pt x="1" y="882"/>
                    <a:pt x="1" y="1969"/>
                  </a:cubicBezTo>
                  <a:cubicBezTo>
                    <a:pt x="1" y="3056"/>
                    <a:pt x="881" y="3937"/>
                    <a:pt x="1969" y="3937"/>
                  </a:cubicBezTo>
                  <a:cubicBezTo>
                    <a:pt x="3056" y="3937"/>
                    <a:pt x="3936" y="3056"/>
                    <a:pt x="3936" y="1969"/>
                  </a:cubicBezTo>
                  <a:cubicBezTo>
                    <a:pt x="3936" y="882"/>
                    <a:pt x="3056" y="1"/>
                    <a:pt x="19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3319;p64">
              <a:extLst>
                <a:ext uri="{FF2B5EF4-FFF2-40B4-BE49-F238E27FC236}">
                  <a16:creationId xmlns:a16="http://schemas.microsoft.com/office/drawing/2014/main" id="{D56EEE64-1634-4CD8-841C-85D067893695}"/>
                </a:ext>
              </a:extLst>
            </p:cNvPr>
            <p:cNvSpPr/>
            <p:nvPr/>
          </p:nvSpPr>
          <p:spPr>
            <a:xfrm>
              <a:off x="4205450" y="4071325"/>
              <a:ext cx="113175" cy="113175"/>
            </a:xfrm>
            <a:custGeom>
              <a:avLst/>
              <a:gdLst/>
              <a:ahLst/>
              <a:cxnLst/>
              <a:rect l="l" t="t" r="r" b="b"/>
              <a:pathLst>
                <a:path w="4527" h="4527" extrusionOk="0">
                  <a:moveTo>
                    <a:pt x="2263" y="590"/>
                  </a:moveTo>
                  <a:cubicBezTo>
                    <a:pt x="3187" y="591"/>
                    <a:pt x="3936" y="1339"/>
                    <a:pt x="3936" y="2263"/>
                  </a:cubicBezTo>
                  <a:cubicBezTo>
                    <a:pt x="3936" y="2940"/>
                    <a:pt x="3529" y="3551"/>
                    <a:pt x="2903" y="3809"/>
                  </a:cubicBezTo>
                  <a:cubicBezTo>
                    <a:pt x="2696" y="3895"/>
                    <a:pt x="2479" y="3937"/>
                    <a:pt x="2263" y="3937"/>
                  </a:cubicBezTo>
                  <a:cubicBezTo>
                    <a:pt x="1827" y="3937"/>
                    <a:pt x="1399" y="3767"/>
                    <a:pt x="1080" y="3447"/>
                  </a:cubicBezTo>
                  <a:cubicBezTo>
                    <a:pt x="601" y="2968"/>
                    <a:pt x="458" y="2249"/>
                    <a:pt x="717" y="1623"/>
                  </a:cubicBezTo>
                  <a:cubicBezTo>
                    <a:pt x="976" y="998"/>
                    <a:pt x="1586" y="590"/>
                    <a:pt x="2263" y="590"/>
                  </a:cubicBezTo>
                  <a:close/>
                  <a:moveTo>
                    <a:pt x="2263" y="1"/>
                  </a:moveTo>
                  <a:cubicBezTo>
                    <a:pt x="1016" y="1"/>
                    <a:pt x="1" y="1016"/>
                    <a:pt x="1" y="2263"/>
                  </a:cubicBezTo>
                  <a:cubicBezTo>
                    <a:pt x="1" y="3511"/>
                    <a:pt x="1016" y="4526"/>
                    <a:pt x="2263" y="4526"/>
                  </a:cubicBezTo>
                  <a:cubicBezTo>
                    <a:pt x="3511" y="4526"/>
                    <a:pt x="4526" y="3511"/>
                    <a:pt x="4526" y="2263"/>
                  </a:cubicBezTo>
                  <a:cubicBezTo>
                    <a:pt x="4526" y="1015"/>
                    <a:pt x="3511" y="1"/>
                    <a:pt x="22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627007660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EE2D9-AB8C-4AD1-B181-5F0FEDE88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4-</a:t>
            </a:r>
            <a:r>
              <a:rPr lang="en-QA" dirty="0"/>
              <a:t> User Awareness</a:t>
            </a:r>
            <a:endParaRPr lang="en-US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A1B84006-470D-42D8-A738-D204192968A4}"/>
              </a:ext>
            </a:extLst>
          </p:cNvPr>
          <p:cNvSpPr txBox="1">
            <a:spLocks/>
          </p:cNvSpPr>
          <p:nvPr/>
        </p:nvSpPr>
        <p:spPr>
          <a:xfrm>
            <a:off x="626625" y="877875"/>
            <a:ext cx="7456392" cy="3466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/>
              <a:t>User Trainings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/>
              <a:t>Dangerous behavior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/>
              <a:t>Various types of attacks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/>
              <a:t>Phishing awareness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sz="2400" dirty="0"/>
          </a:p>
        </p:txBody>
      </p:sp>
      <p:grpSp>
        <p:nvGrpSpPr>
          <p:cNvPr id="7" name="Google Shape;2333;p54">
            <a:extLst>
              <a:ext uri="{FF2B5EF4-FFF2-40B4-BE49-F238E27FC236}">
                <a16:creationId xmlns:a16="http://schemas.microsoft.com/office/drawing/2014/main" id="{D39FE826-1294-4A97-AE77-2C6F4ED59B69}"/>
              </a:ext>
            </a:extLst>
          </p:cNvPr>
          <p:cNvGrpSpPr/>
          <p:nvPr/>
        </p:nvGrpSpPr>
        <p:grpSpPr>
          <a:xfrm>
            <a:off x="5021328" y="1500733"/>
            <a:ext cx="3627622" cy="3269226"/>
            <a:chOff x="910725" y="305150"/>
            <a:chExt cx="5738575" cy="5171625"/>
          </a:xfrm>
        </p:grpSpPr>
        <p:sp>
          <p:nvSpPr>
            <p:cNvPr id="8" name="Google Shape;2334;p54">
              <a:extLst>
                <a:ext uri="{FF2B5EF4-FFF2-40B4-BE49-F238E27FC236}">
                  <a16:creationId xmlns:a16="http://schemas.microsoft.com/office/drawing/2014/main" id="{6FF4B883-4CC2-4D12-8869-E43B4494EC28}"/>
                </a:ext>
              </a:extLst>
            </p:cNvPr>
            <p:cNvSpPr/>
            <p:nvPr/>
          </p:nvSpPr>
          <p:spPr>
            <a:xfrm>
              <a:off x="910725" y="305150"/>
              <a:ext cx="5738575" cy="5171625"/>
            </a:xfrm>
            <a:custGeom>
              <a:avLst/>
              <a:gdLst/>
              <a:ahLst/>
              <a:cxnLst/>
              <a:rect l="l" t="t" r="r" b="b"/>
              <a:pathLst>
                <a:path w="229543" h="206865" extrusionOk="0">
                  <a:moveTo>
                    <a:pt x="143620" y="0"/>
                  </a:moveTo>
                  <a:cubicBezTo>
                    <a:pt x="130205" y="0"/>
                    <a:pt x="116938" y="4603"/>
                    <a:pt x="105815" y="13117"/>
                  </a:cubicBezTo>
                  <a:cubicBezTo>
                    <a:pt x="80705" y="32337"/>
                    <a:pt x="62430" y="58549"/>
                    <a:pt x="34953" y="75203"/>
                  </a:cubicBezTo>
                  <a:cubicBezTo>
                    <a:pt x="12012" y="89108"/>
                    <a:pt x="0" y="111569"/>
                    <a:pt x="7717" y="143314"/>
                  </a:cubicBezTo>
                  <a:cubicBezTo>
                    <a:pt x="15007" y="173304"/>
                    <a:pt x="38401" y="191467"/>
                    <a:pt x="64728" y="191467"/>
                  </a:cubicBezTo>
                  <a:cubicBezTo>
                    <a:pt x="66267" y="191467"/>
                    <a:pt x="67817" y="191405"/>
                    <a:pt x="69375" y="191279"/>
                  </a:cubicBezTo>
                  <a:cubicBezTo>
                    <a:pt x="74315" y="190881"/>
                    <a:pt x="79303" y="190656"/>
                    <a:pt x="84288" y="190656"/>
                  </a:cubicBezTo>
                  <a:cubicBezTo>
                    <a:pt x="102953" y="190656"/>
                    <a:pt x="121582" y="193806"/>
                    <a:pt x="137570" y="202784"/>
                  </a:cubicBezTo>
                  <a:cubicBezTo>
                    <a:pt x="142416" y="205504"/>
                    <a:pt x="148258" y="206865"/>
                    <a:pt x="154722" y="206865"/>
                  </a:cubicBezTo>
                  <a:cubicBezTo>
                    <a:pt x="172405" y="206865"/>
                    <a:pt x="194749" y="196686"/>
                    <a:pt x="214129" y="176340"/>
                  </a:cubicBezTo>
                  <a:cubicBezTo>
                    <a:pt x="229542" y="160157"/>
                    <a:pt x="228050" y="139582"/>
                    <a:pt x="223027" y="120341"/>
                  </a:cubicBezTo>
                  <a:cubicBezTo>
                    <a:pt x="219931" y="108481"/>
                    <a:pt x="217912" y="96332"/>
                    <a:pt x="215508" y="84284"/>
                  </a:cubicBezTo>
                  <a:cubicBezTo>
                    <a:pt x="213814" y="75793"/>
                    <a:pt x="211930" y="67350"/>
                    <a:pt x="209343" y="59095"/>
                  </a:cubicBezTo>
                  <a:cubicBezTo>
                    <a:pt x="201836" y="35128"/>
                    <a:pt x="186890" y="10878"/>
                    <a:pt x="161224" y="2726"/>
                  </a:cubicBezTo>
                  <a:cubicBezTo>
                    <a:pt x="155440" y="889"/>
                    <a:pt x="149516" y="0"/>
                    <a:pt x="143620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335;p54">
              <a:extLst>
                <a:ext uri="{FF2B5EF4-FFF2-40B4-BE49-F238E27FC236}">
                  <a16:creationId xmlns:a16="http://schemas.microsoft.com/office/drawing/2014/main" id="{263FD3B6-D803-4D9E-94AA-4B78D590A6F1}"/>
                </a:ext>
              </a:extLst>
            </p:cNvPr>
            <p:cNvSpPr/>
            <p:nvPr/>
          </p:nvSpPr>
          <p:spPr>
            <a:xfrm>
              <a:off x="3106875" y="1384475"/>
              <a:ext cx="487175" cy="502725"/>
            </a:xfrm>
            <a:custGeom>
              <a:avLst/>
              <a:gdLst/>
              <a:ahLst/>
              <a:cxnLst/>
              <a:rect l="l" t="t" r="r" b="b"/>
              <a:pathLst>
                <a:path w="19487" h="20109" extrusionOk="0">
                  <a:moveTo>
                    <a:pt x="19421" y="0"/>
                  </a:moveTo>
                  <a:lnTo>
                    <a:pt x="19421" y="0"/>
                  </a:lnTo>
                  <a:cubicBezTo>
                    <a:pt x="19421" y="0"/>
                    <a:pt x="10690" y="268"/>
                    <a:pt x="5346" y="5820"/>
                  </a:cubicBezTo>
                  <a:cubicBezTo>
                    <a:pt x="1" y="11374"/>
                    <a:pt x="67" y="20108"/>
                    <a:pt x="67" y="20108"/>
                  </a:cubicBezTo>
                  <a:cubicBezTo>
                    <a:pt x="67" y="20108"/>
                    <a:pt x="8798" y="19840"/>
                    <a:pt x="14143" y="14288"/>
                  </a:cubicBezTo>
                  <a:cubicBezTo>
                    <a:pt x="19487" y="8735"/>
                    <a:pt x="19421" y="0"/>
                    <a:pt x="19421" y="0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336;p54">
              <a:extLst>
                <a:ext uri="{FF2B5EF4-FFF2-40B4-BE49-F238E27FC236}">
                  <a16:creationId xmlns:a16="http://schemas.microsoft.com/office/drawing/2014/main" id="{A7F2E721-69AD-4770-8B1A-5E9711E9C8CA}"/>
                </a:ext>
              </a:extLst>
            </p:cNvPr>
            <p:cNvSpPr/>
            <p:nvPr/>
          </p:nvSpPr>
          <p:spPr>
            <a:xfrm>
              <a:off x="3106875" y="1384475"/>
              <a:ext cx="487175" cy="502725"/>
            </a:xfrm>
            <a:custGeom>
              <a:avLst/>
              <a:gdLst/>
              <a:ahLst/>
              <a:cxnLst/>
              <a:rect l="l" t="t" r="r" b="b"/>
              <a:pathLst>
                <a:path w="19487" h="20109" extrusionOk="0">
                  <a:moveTo>
                    <a:pt x="19421" y="0"/>
                  </a:moveTo>
                  <a:lnTo>
                    <a:pt x="19421" y="0"/>
                  </a:lnTo>
                  <a:cubicBezTo>
                    <a:pt x="19421" y="0"/>
                    <a:pt x="10690" y="268"/>
                    <a:pt x="5346" y="5820"/>
                  </a:cubicBezTo>
                  <a:cubicBezTo>
                    <a:pt x="1" y="11374"/>
                    <a:pt x="67" y="20108"/>
                    <a:pt x="67" y="20108"/>
                  </a:cubicBezTo>
                  <a:cubicBezTo>
                    <a:pt x="67" y="20108"/>
                    <a:pt x="8798" y="19840"/>
                    <a:pt x="14143" y="14288"/>
                  </a:cubicBezTo>
                  <a:cubicBezTo>
                    <a:pt x="19487" y="8735"/>
                    <a:pt x="19421" y="0"/>
                    <a:pt x="194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337;p54">
              <a:extLst>
                <a:ext uri="{FF2B5EF4-FFF2-40B4-BE49-F238E27FC236}">
                  <a16:creationId xmlns:a16="http://schemas.microsoft.com/office/drawing/2014/main" id="{6CA8563A-A238-444A-AF1B-393AA588156B}"/>
                </a:ext>
              </a:extLst>
            </p:cNvPr>
            <p:cNvSpPr/>
            <p:nvPr/>
          </p:nvSpPr>
          <p:spPr>
            <a:xfrm>
              <a:off x="2446725" y="1374100"/>
              <a:ext cx="475450" cy="529225"/>
            </a:xfrm>
            <a:custGeom>
              <a:avLst/>
              <a:gdLst/>
              <a:ahLst/>
              <a:cxnLst/>
              <a:rect l="l" t="t" r="r" b="b"/>
              <a:pathLst>
                <a:path w="19018" h="21169" extrusionOk="0">
                  <a:moveTo>
                    <a:pt x="411" y="1"/>
                  </a:moveTo>
                  <a:lnTo>
                    <a:pt x="1" y="367"/>
                  </a:lnTo>
                  <a:lnTo>
                    <a:pt x="6211" y="7310"/>
                  </a:lnTo>
                  <a:lnTo>
                    <a:pt x="2280" y="7358"/>
                  </a:lnTo>
                  <a:lnTo>
                    <a:pt x="2286" y="7907"/>
                  </a:lnTo>
                  <a:lnTo>
                    <a:pt x="6697" y="7854"/>
                  </a:lnTo>
                  <a:lnTo>
                    <a:pt x="11052" y="12721"/>
                  </a:lnTo>
                  <a:lnTo>
                    <a:pt x="4903" y="12729"/>
                  </a:lnTo>
                  <a:lnTo>
                    <a:pt x="4905" y="13279"/>
                  </a:lnTo>
                  <a:lnTo>
                    <a:pt x="11544" y="13271"/>
                  </a:lnTo>
                  <a:lnTo>
                    <a:pt x="15503" y="17698"/>
                  </a:lnTo>
                  <a:lnTo>
                    <a:pt x="11166" y="17959"/>
                  </a:lnTo>
                  <a:lnTo>
                    <a:pt x="11199" y="18507"/>
                  </a:lnTo>
                  <a:lnTo>
                    <a:pt x="15970" y="18220"/>
                  </a:lnTo>
                  <a:lnTo>
                    <a:pt x="18608" y="21168"/>
                  </a:lnTo>
                  <a:lnTo>
                    <a:pt x="19018" y="20802"/>
                  </a:lnTo>
                  <a:lnTo>
                    <a:pt x="14374" y="15609"/>
                  </a:lnTo>
                  <a:lnTo>
                    <a:pt x="15122" y="9016"/>
                  </a:lnTo>
                  <a:lnTo>
                    <a:pt x="14576" y="8954"/>
                  </a:lnTo>
                  <a:lnTo>
                    <a:pt x="13882" y="15060"/>
                  </a:lnTo>
                  <a:lnTo>
                    <a:pt x="10201" y="10945"/>
                  </a:lnTo>
                  <a:lnTo>
                    <a:pt x="10207" y="10943"/>
                  </a:lnTo>
                  <a:lnTo>
                    <a:pt x="9274" y="3553"/>
                  </a:lnTo>
                  <a:lnTo>
                    <a:pt x="8729" y="3622"/>
                  </a:lnTo>
                  <a:lnTo>
                    <a:pt x="9563" y="10232"/>
                  </a:lnTo>
                  <a:lnTo>
                    <a:pt x="4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338;p54">
              <a:extLst>
                <a:ext uri="{FF2B5EF4-FFF2-40B4-BE49-F238E27FC236}">
                  <a16:creationId xmlns:a16="http://schemas.microsoft.com/office/drawing/2014/main" id="{99333BAE-61AF-4328-8F14-FAE8445EBD8E}"/>
                </a:ext>
              </a:extLst>
            </p:cNvPr>
            <p:cNvSpPr/>
            <p:nvPr/>
          </p:nvSpPr>
          <p:spPr>
            <a:xfrm>
              <a:off x="3103600" y="1379700"/>
              <a:ext cx="493750" cy="512250"/>
            </a:xfrm>
            <a:custGeom>
              <a:avLst/>
              <a:gdLst/>
              <a:ahLst/>
              <a:cxnLst/>
              <a:rect l="l" t="t" r="r" b="b"/>
              <a:pathLst>
                <a:path w="19750" h="20490" extrusionOk="0">
                  <a:moveTo>
                    <a:pt x="19354" y="1"/>
                  </a:moveTo>
                  <a:lnTo>
                    <a:pt x="12895" y="6713"/>
                  </a:lnTo>
                  <a:lnTo>
                    <a:pt x="12553" y="2794"/>
                  </a:lnTo>
                  <a:lnTo>
                    <a:pt x="12006" y="2842"/>
                  </a:lnTo>
                  <a:lnTo>
                    <a:pt x="12388" y="7238"/>
                  </a:lnTo>
                  <a:lnTo>
                    <a:pt x="7859" y="11944"/>
                  </a:lnTo>
                  <a:lnTo>
                    <a:pt x="7392" y="5813"/>
                  </a:lnTo>
                  <a:lnTo>
                    <a:pt x="6844" y="5854"/>
                  </a:lnTo>
                  <a:lnTo>
                    <a:pt x="7348" y="12475"/>
                  </a:lnTo>
                  <a:lnTo>
                    <a:pt x="3229" y="16753"/>
                  </a:lnTo>
                  <a:lnTo>
                    <a:pt x="2645" y="12449"/>
                  </a:lnTo>
                  <a:lnTo>
                    <a:pt x="2100" y="12523"/>
                  </a:lnTo>
                  <a:lnTo>
                    <a:pt x="2742" y="17260"/>
                  </a:lnTo>
                  <a:lnTo>
                    <a:pt x="0" y="20109"/>
                  </a:lnTo>
                  <a:lnTo>
                    <a:pt x="395" y="20490"/>
                  </a:lnTo>
                  <a:lnTo>
                    <a:pt x="5226" y="15472"/>
                  </a:lnTo>
                  <a:lnTo>
                    <a:pt x="11858" y="15725"/>
                  </a:lnTo>
                  <a:lnTo>
                    <a:pt x="11879" y="15176"/>
                  </a:lnTo>
                  <a:lnTo>
                    <a:pt x="5737" y="14940"/>
                  </a:lnTo>
                  <a:lnTo>
                    <a:pt x="9567" y="10962"/>
                  </a:lnTo>
                  <a:lnTo>
                    <a:pt x="9569" y="10969"/>
                  </a:lnTo>
                  <a:lnTo>
                    <a:pt x="16869" y="9486"/>
                  </a:lnTo>
                  <a:lnTo>
                    <a:pt x="16760" y="8947"/>
                  </a:lnTo>
                  <a:lnTo>
                    <a:pt x="10229" y="10273"/>
                  </a:lnTo>
                  <a:lnTo>
                    <a:pt x="10229" y="10273"/>
                  </a:lnTo>
                  <a:lnTo>
                    <a:pt x="19749" y="383"/>
                  </a:lnTo>
                  <a:lnTo>
                    <a:pt x="193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339;p54">
              <a:extLst>
                <a:ext uri="{FF2B5EF4-FFF2-40B4-BE49-F238E27FC236}">
                  <a16:creationId xmlns:a16="http://schemas.microsoft.com/office/drawing/2014/main" id="{081851B8-8D02-4385-85AC-4BC09C466E59}"/>
                </a:ext>
              </a:extLst>
            </p:cNvPr>
            <p:cNvSpPr/>
            <p:nvPr/>
          </p:nvSpPr>
          <p:spPr>
            <a:xfrm>
              <a:off x="3306500" y="859800"/>
              <a:ext cx="259275" cy="261925"/>
            </a:xfrm>
            <a:custGeom>
              <a:avLst/>
              <a:gdLst/>
              <a:ahLst/>
              <a:cxnLst/>
              <a:rect l="l" t="t" r="r" b="b"/>
              <a:pathLst>
                <a:path w="10371" h="10477" extrusionOk="0">
                  <a:moveTo>
                    <a:pt x="5185" y="0"/>
                  </a:moveTo>
                  <a:cubicBezTo>
                    <a:pt x="2321" y="0"/>
                    <a:pt x="1" y="2345"/>
                    <a:pt x="1" y="5238"/>
                  </a:cubicBezTo>
                  <a:cubicBezTo>
                    <a:pt x="1" y="6627"/>
                    <a:pt x="547" y="7960"/>
                    <a:pt x="1519" y="8942"/>
                  </a:cubicBezTo>
                  <a:cubicBezTo>
                    <a:pt x="2492" y="9924"/>
                    <a:pt x="3810" y="10477"/>
                    <a:pt x="5185" y="10477"/>
                  </a:cubicBezTo>
                  <a:cubicBezTo>
                    <a:pt x="6561" y="10477"/>
                    <a:pt x="7879" y="9924"/>
                    <a:pt x="8852" y="8942"/>
                  </a:cubicBezTo>
                  <a:cubicBezTo>
                    <a:pt x="9824" y="7960"/>
                    <a:pt x="10371" y="6627"/>
                    <a:pt x="10371" y="5238"/>
                  </a:cubicBezTo>
                  <a:cubicBezTo>
                    <a:pt x="10371" y="3849"/>
                    <a:pt x="9824" y="2517"/>
                    <a:pt x="8852" y="1535"/>
                  </a:cubicBezTo>
                  <a:cubicBezTo>
                    <a:pt x="7879" y="552"/>
                    <a:pt x="6561" y="0"/>
                    <a:pt x="51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340;p54">
              <a:extLst>
                <a:ext uri="{FF2B5EF4-FFF2-40B4-BE49-F238E27FC236}">
                  <a16:creationId xmlns:a16="http://schemas.microsoft.com/office/drawing/2014/main" id="{CEE0AEA9-09B8-4526-9398-12BF9D0A5E71}"/>
                </a:ext>
              </a:extLst>
            </p:cNvPr>
            <p:cNvSpPr/>
            <p:nvPr/>
          </p:nvSpPr>
          <p:spPr>
            <a:xfrm>
              <a:off x="3298850" y="852150"/>
              <a:ext cx="274575" cy="277225"/>
            </a:xfrm>
            <a:custGeom>
              <a:avLst/>
              <a:gdLst/>
              <a:ahLst/>
              <a:cxnLst/>
              <a:rect l="l" t="t" r="r" b="b"/>
              <a:pathLst>
                <a:path w="10983" h="11089" extrusionOk="0">
                  <a:moveTo>
                    <a:pt x="5491" y="612"/>
                  </a:moveTo>
                  <a:lnTo>
                    <a:pt x="5491" y="613"/>
                  </a:lnTo>
                  <a:cubicBezTo>
                    <a:pt x="8182" y="613"/>
                    <a:pt x="10371" y="2824"/>
                    <a:pt x="10371" y="5544"/>
                  </a:cubicBezTo>
                  <a:cubicBezTo>
                    <a:pt x="10371" y="8263"/>
                    <a:pt x="8182" y="10476"/>
                    <a:pt x="5491" y="10476"/>
                  </a:cubicBezTo>
                  <a:cubicBezTo>
                    <a:pt x="2801" y="10476"/>
                    <a:pt x="612" y="8263"/>
                    <a:pt x="612" y="5544"/>
                  </a:cubicBezTo>
                  <a:cubicBezTo>
                    <a:pt x="612" y="2824"/>
                    <a:pt x="2801" y="612"/>
                    <a:pt x="5491" y="612"/>
                  </a:cubicBezTo>
                  <a:close/>
                  <a:moveTo>
                    <a:pt x="5491" y="1"/>
                  </a:moveTo>
                  <a:cubicBezTo>
                    <a:pt x="2464" y="1"/>
                    <a:pt x="1" y="2486"/>
                    <a:pt x="1" y="5544"/>
                  </a:cubicBezTo>
                  <a:cubicBezTo>
                    <a:pt x="1" y="8601"/>
                    <a:pt x="2464" y="11088"/>
                    <a:pt x="5491" y="11088"/>
                  </a:cubicBezTo>
                  <a:cubicBezTo>
                    <a:pt x="8520" y="11088"/>
                    <a:pt x="10982" y="8600"/>
                    <a:pt x="10982" y="5544"/>
                  </a:cubicBezTo>
                  <a:cubicBezTo>
                    <a:pt x="10982" y="2488"/>
                    <a:pt x="8519" y="1"/>
                    <a:pt x="54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341;p54">
              <a:extLst>
                <a:ext uri="{FF2B5EF4-FFF2-40B4-BE49-F238E27FC236}">
                  <a16:creationId xmlns:a16="http://schemas.microsoft.com/office/drawing/2014/main" id="{29CF1531-1525-41E6-BBE6-FC4F325AED91}"/>
                </a:ext>
              </a:extLst>
            </p:cNvPr>
            <p:cNvSpPr/>
            <p:nvPr/>
          </p:nvSpPr>
          <p:spPr>
            <a:xfrm>
              <a:off x="3728725" y="1349175"/>
              <a:ext cx="233850" cy="646550"/>
            </a:xfrm>
            <a:custGeom>
              <a:avLst/>
              <a:gdLst/>
              <a:ahLst/>
              <a:cxnLst/>
              <a:rect l="l" t="t" r="r" b="b"/>
              <a:pathLst>
                <a:path w="9354" h="25862" extrusionOk="0">
                  <a:moveTo>
                    <a:pt x="2702" y="1"/>
                  </a:moveTo>
                  <a:cubicBezTo>
                    <a:pt x="2692" y="1"/>
                    <a:pt x="2687" y="1"/>
                    <a:pt x="2687" y="1"/>
                  </a:cubicBezTo>
                  <a:lnTo>
                    <a:pt x="1" y="9226"/>
                  </a:lnTo>
                  <a:cubicBezTo>
                    <a:pt x="1" y="9226"/>
                    <a:pt x="2052" y="22116"/>
                    <a:pt x="2264" y="23174"/>
                  </a:cubicBezTo>
                  <a:cubicBezTo>
                    <a:pt x="2446" y="24086"/>
                    <a:pt x="3414" y="25862"/>
                    <a:pt x="5168" y="25862"/>
                  </a:cubicBezTo>
                  <a:cubicBezTo>
                    <a:pt x="5449" y="25862"/>
                    <a:pt x="5751" y="25816"/>
                    <a:pt x="6074" y="25713"/>
                  </a:cubicBezTo>
                  <a:cubicBezTo>
                    <a:pt x="8401" y="24973"/>
                    <a:pt x="9354" y="23068"/>
                    <a:pt x="9142" y="21481"/>
                  </a:cubicBezTo>
                  <a:cubicBezTo>
                    <a:pt x="8931" y="19894"/>
                    <a:pt x="6390" y="8572"/>
                    <a:pt x="5756" y="4234"/>
                  </a:cubicBezTo>
                  <a:cubicBezTo>
                    <a:pt x="5150" y="96"/>
                    <a:pt x="2909" y="1"/>
                    <a:pt x="2702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342;p54">
              <a:extLst>
                <a:ext uri="{FF2B5EF4-FFF2-40B4-BE49-F238E27FC236}">
                  <a16:creationId xmlns:a16="http://schemas.microsoft.com/office/drawing/2014/main" id="{F5BFB9D8-FA9F-493C-93D5-83C95C778042}"/>
                </a:ext>
              </a:extLst>
            </p:cNvPr>
            <p:cNvSpPr/>
            <p:nvPr/>
          </p:nvSpPr>
          <p:spPr>
            <a:xfrm>
              <a:off x="3721000" y="1341525"/>
              <a:ext cx="249275" cy="661900"/>
            </a:xfrm>
            <a:custGeom>
              <a:avLst/>
              <a:gdLst/>
              <a:ahLst/>
              <a:cxnLst/>
              <a:rect l="l" t="t" r="r" b="b"/>
              <a:pathLst>
                <a:path w="9971" h="26476" extrusionOk="0">
                  <a:moveTo>
                    <a:pt x="3220" y="635"/>
                  </a:moveTo>
                  <a:cubicBezTo>
                    <a:pt x="3778" y="737"/>
                    <a:pt x="5284" y="1316"/>
                    <a:pt x="5762" y="4584"/>
                  </a:cubicBezTo>
                  <a:cubicBezTo>
                    <a:pt x="6144" y="7198"/>
                    <a:pt x="7203" y="12274"/>
                    <a:pt x="8053" y="16353"/>
                  </a:cubicBezTo>
                  <a:cubicBezTo>
                    <a:pt x="8596" y="18956"/>
                    <a:pt x="9065" y="21204"/>
                    <a:pt x="9148" y="21828"/>
                  </a:cubicBezTo>
                  <a:cubicBezTo>
                    <a:pt x="9332" y="23210"/>
                    <a:pt x="8516" y="25020"/>
                    <a:pt x="6290" y="25728"/>
                  </a:cubicBezTo>
                  <a:cubicBezTo>
                    <a:pt x="6010" y="25817"/>
                    <a:pt x="5739" y="25861"/>
                    <a:pt x="5478" y="25861"/>
                  </a:cubicBezTo>
                  <a:cubicBezTo>
                    <a:pt x="5082" y="25861"/>
                    <a:pt x="4709" y="25759"/>
                    <a:pt x="4362" y="25554"/>
                  </a:cubicBezTo>
                  <a:cubicBezTo>
                    <a:pt x="3479" y="25035"/>
                    <a:pt x="2988" y="23993"/>
                    <a:pt x="2873" y="23421"/>
                  </a:cubicBezTo>
                  <a:cubicBezTo>
                    <a:pt x="2673" y="22419"/>
                    <a:pt x="784" y="10564"/>
                    <a:pt x="622" y="9552"/>
                  </a:cubicBezTo>
                  <a:lnTo>
                    <a:pt x="3220" y="635"/>
                  </a:lnTo>
                  <a:close/>
                  <a:moveTo>
                    <a:pt x="3007" y="1"/>
                  </a:moveTo>
                  <a:cubicBezTo>
                    <a:pt x="2995" y="1"/>
                    <a:pt x="2987" y="1"/>
                    <a:pt x="2983" y="1"/>
                  </a:cubicBezTo>
                  <a:cubicBezTo>
                    <a:pt x="2852" y="7"/>
                    <a:pt x="2739" y="95"/>
                    <a:pt x="2703" y="222"/>
                  </a:cubicBezTo>
                  <a:lnTo>
                    <a:pt x="16" y="9447"/>
                  </a:lnTo>
                  <a:cubicBezTo>
                    <a:pt x="3" y="9490"/>
                    <a:pt x="1" y="9536"/>
                    <a:pt x="7" y="9580"/>
                  </a:cubicBezTo>
                  <a:cubicBezTo>
                    <a:pt x="92" y="10107"/>
                    <a:pt x="2062" y="22488"/>
                    <a:pt x="2273" y="23540"/>
                  </a:cubicBezTo>
                  <a:cubicBezTo>
                    <a:pt x="2436" y="24356"/>
                    <a:pt x="3062" y="25500"/>
                    <a:pt x="4051" y="26083"/>
                  </a:cubicBezTo>
                  <a:cubicBezTo>
                    <a:pt x="4495" y="26344"/>
                    <a:pt x="4970" y="26476"/>
                    <a:pt x="5473" y="26476"/>
                  </a:cubicBezTo>
                  <a:cubicBezTo>
                    <a:pt x="5797" y="26476"/>
                    <a:pt x="6131" y="26420"/>
                    <a:pt x="6475" y="26312"/>
                  </a:cubicBezTo>
                  <a:cubicBezTo>
                    <a:pt x="9037" y="25497"/>
                    <a:pt x="9971" y="23374"/>
                    <a:pt x="9755" y="21747"/>
                  </a:cubicBezTo>
                  <a:cubicBezTo>
                    <a:pt x="9668" y="21102"/>
                    <a:pt x="9220" y="18951"/>
                    <a:pt x="8652" y="16228"/>
                  </a:cubicBezTo>
                  <a:cubicBezTo>
                    <a:pt x="7803" y="12157"/>
                    <a:pt x="6747" y="7092"/>
                    <a:pt x="6367" y="4495"/>
                  </a:cubicBezTo>
                  <a:cubicBezTo>
                    <a:pt x="5726" y="112"/>
                    <a:pt x="3295" y="1"/>
                    <a:pt x="30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343;p54">
              <a:extLst>
                <a:ext uri="{FF2B5EF4-FFF2-40B4-BE49-F238E27FC236}">
                  <a16:creationId xmlns:a16="http://schemas.microsoft.com/office/drawing/2014/main" id="{2ED7C241-0DC0-4BA9-AC0A-134F8E66A01F}"/>
                </a:ext>
              </a:extLst>
            </p:cNvPr>
            <p:cNvSpPr/>
            <p:nvPr/>
          </p:nvSpPr>
          <p:spPr>
            <a:xfrm>
              <a:off x="2932025" y="1529925"/>
              <a:ext cx="876550" cy="681125"/>
            </a:xfrm>
            <a:custGeom>
              <a:avLst/>
              <a:gdLst/>
              <a:ahLst/>
              <a:cxnLst/>
              <a:rect l="l" t="t" r="r" b="b"/>
              <a:pathLst>
                <a:path w="35062" h="27245" extrusionOk="0">
                  <a:moveTo>
                    <a:pt x="25097" y="0"/>
                  </a:moveTo>
                  <a:cubicBezTo>
                    <a:pt x="21863" y="0"/>
                    <a:pt x="17233" y="782"/>
                    <a:pt x="10726" y="3321"/>
                  </a:cubicBezTo>
                  <a:cubicBezTo>
                    <a:pt x="10726" y="3321"/>
                    <a:pt x="0" y="7859"/>
                    <a:pt x="0" y="9508"/>
                  </a:cubicBezTo>
                  <a:cubicBezTo>
                    <a:pt x="0" y="11159"/>
                    <a:pt x="6600" y="27245"/>
                    <a:pt x="6600" y="27245"/>
                  </a:cubicBezTo>
                  <a:lnTo>
                    <a:pt x="35061" y="19822"/>
                  </a:lnTo>
                  <a:lnTo>
                    <a:pt x="31869" y="1997"/>
                  </a:lnTo>
                  <a:cubicBezTo>
                    <a:pt x="31869" y="1997"/>
                    <a:pt x="30267" y="0"/>
                    <a:pt x="250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344;p54">
              <a:extLst>
                <a:ext uri="{FF2B5EF4-FFF2-40B4-BE49-F238E27FC236}">
                  <a16:creationId xmlns:a16="http://schemas.microsoft.com/office/drawing/2014/main" id="{5273225F-5123-430F-A9A2-4CAAEA5A7C0C}"/>
                </a:ext>
              </a:extLst>
            </p:cNvPr>
            <p:cNvSpPr/>
            <p:nvPr/>
          </p:nvSpPr>
          <p:spPr>
            <a:xfrm>
              <a:off x="2924375" y="1521975"/>
              <a:ext cx="892450" cy="696750"/>
            </a:xfrm>
            <a:custGeom>
              <a:avLst/>
              <a:gdLst/>
              <a:ahLst/>
              <a:cxnLst/>
              <a:rect l="l" t="t" r="r" b="b"/>
              <a:pathLst>
                <a:path w="35698" h="27870" extrusionOk="0">
                  <a:moveTo>
                    <a:pt x="25369" y="639"/>
                  </a:moveTo>
                  <a:cubicBezTo>
                    <a:pt x="29860" y="639"/>
                    <a:pt x="31593" y="2158"/>
                    <a:pt x="31890" y="2456"/>
                  </a:cubicBezTo>
                  <a:lnTo>
                    <a:pt x="35016" y="19914"/>
                  </a:lnTo>
                  <a:lnTo>
                    <a:pt x="7088" y="27199"/>
                  </a:lnTo>
                  <a:cubicBezTo>
                    <a:pt x="4446" y="20750"/>
                    <a:pt x="612" y="10977"/>
                    <a:pt x="612" y="9826"/>
                  </a:cubicBezTo>
                  <a:cubicBezTo>
                    <a:pt x="612" y="8933"/>
                    <a:pt x="6079" y="6066"/>
                    <a:pt x="11147" y="3923"/>
                  </a:cubicBezTo>
                  <a:cubicBezTo>
                    <a:pt x="17596" y="1406"/>
                    <a:pt x="22179" y="639"/>
                    <a:pt x="25369" y="639"/>
                  </a:cubicBezTo>
                  <a:close/>
                  <a:moveTo>
                    <a:pt x="25433" y="1"/>
                  </a:moveTo>
                  <a:cubicBezTo>
                    <a:pt x="22155" y="1"/>
                    <a:pt x="17479" y="795"/>
                    <a:pt x="10921" y="3355"/>
                  </a:cubicBezTo>
                  <a:lnTo>
                    <a:pt x="10912" y="3357"/>
                  </a:lnTo>
                  <a:cubicBezTo>
                    <a:pt x="8352" y="4440"/>
                    <a:pt x="1" y="8107"/>
                    <a:pt x="1" y="9826"/>
                  </a:cubicBezTo>
                  <a:cubicBezTo>
                    <a:pt x="1" y="11489"/>
                    <a:pt x="5946" y="26027"/>
                    <a:pt x="6624" y="27679"/>
                  </a:cubicBezTo>
                  <a:cubicBezTo>
                    <a:pt x="6671" y="27794"/>
                    <a:pt x="6782" y="27869"/>
                    <a:pt x="6906" y="27870"/>
                  </a:cubicBezTo>
                  <a:cubicBezTo>
                    <a:pt x="6933" y="27869"/>
                    <a:pt x="6959" y="27865"/>
                    <a:pt x="6984" y="27860"/>
                  </a:cubicBezTo>
                  <a:lnTo>
                    <a:pt x="35445" y="20434"/>
                  </a:lnTo>
                  <a:cubicBezTo>
                    <a:pt x="35600" y="20393"/>
                    <a:pt x="35698" y="20241"/>
                    <a:pt x="35669" y="20084"/>
                  </a:cubicBezTo>
                  <a:lnTo>
                    <a:pt x="32476" y="2260"/>
                  </a:lnTo>
                  <a:cubicBezTo>
                    <a:pt x="32467" y="2210"/>
                    <a:pt x="32445" y="2163"/>
                    <a:pt x="32413" y="2123"/>
                  </a:cubicBezTo>
                  <a:cubicBezTo>
                    <a:pt x="32304" y="1986"/>
                    <a:pt x="30615" y="1"/>
                    <a:pt x="254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345;p54">
              <a:extLst>
                <a:ext uri="{FF2B5EF4-FFF2-40B4-BE49-F238E27FC236}">
                  <a16:creationId xmlns:a16="http://schemas.microsoft.com/office/drawing/2014/main" id="{70996F1A-F54A-46BC-AF48-1EF966ED69AA}"/>
                </a:ext>
              </a:extLst>
            </p:cNvPr>
            <p:cNvSpPr/>
            <p:nvPr/>
          </p:nvSpPr>
          <p:spPr>
            <a:xfrm>
              <a:off x="3153575" y="1347275"/>
              <a:ext cx="693100" cy="849350"/>
            </a:xfrm>
            <a:custGeom>
              <a:avLst/>
              <a:gdLst/>
              <a:ahLst/>
              <a:cxnLst/>
              <a:rect l="l" t="t" r="r" b="b"/>
              <a:pathLst>
                <a:path w="27724" h="33974" extrusionOk="0">
                  <a:moveTo>
                    <a:pt x="20132" y="0"/>
                  </a:moveTo>
                  <a:cubicBezTo>
                    <a:pt x="17271" y="0"/>
                    <a:pt x="13861" y="179"/>
                    <a:pt x="11640" y="893"/>
                  </a:cubicBezTo>
                  <a:cubicBezTo>
                    <a:pt x="11640" y="893"/>
                    <a:pt x="8571" y="2798"/>
                    <a:pt x="6138" y="4173"/>
                  </a:cubicBezTo>
                  <a:cubicBezTo>
                    <a:pt x="3704" y="5549"/>
                    <a:pt x="1" y="7453"/>
                    <a:pt x="1" y="11263"/>
                  </a:cubicBezTo>
                  <a:cubicBezTo>
                    <a:pt x="1" y="15073"/>
                    <a:pt x="2752" y="30204"/>
                    <a:pt x="2752" y="31791"/>
                  </a:cubicBezTo>
                  <a:cubicBezTo>
                    <a:pt x="2752" y="33156"/>
                    <a:pt x="2830" y="33973"/>
                    <a:pt x="2852" y="33973"/>
                  </a:cubicBezTo>
                  <a:cubicBezTo>
                    <a:pt x="2855" y="33973"/>
                    <a:pt x="2857" y="33952"/>
                    <a:pt x="2857" y="33907"/>
                  </a:cubicBezTo>
                  <a:cubicBezTo>
                    <a:pt x="2857" y="33589"/>
                    <a:pt x="21480" y="27452"/>
                    <a:pt x="21480" y="27452"/>
                  </a:cubicBezTo>
                  <a:cubicBezTo>
                    <a:pt x="21480" y="27452"/>
                    <a:pt x="22645" y="22585"/>
                    <a:pt x="23597" y="20257"/>
                  </a:cubicBezTo>
                  <a:cubicBezTo>
                    <a:pt x="24549" y="17930"/>
                    <a:pt x="23597" y="15919"/>
                    <a:pt x="24655" y="12109"/>
                  </a:cubicBezTo>
                  <a:cubicBezTo>
                    <a:pt x="25713" y="8300"/>
                    <a:pt x="27724" y="5761"/>
                    <a:pt x="26877" y="2904"/>
                  </a:cubicBezTo>
                  <a:cubicBezTo>
                    <a:pt x="26031" y="47"/>
                    <a:pt x="25819" y="152"/>
                    <a:pt x="22751" y="47"/>
                  </a:cubicBezTo>
                  <a:cubicBezTo>
                    <a:pt x="21982" y="20"/>
                    <a:pt x="21088" y="0"/>
                    <a:pt x="20132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346;p54">
              <a:extLst>
                <a:ext uri="{FF2B5EF4-FFF2-40B4-BE49-F238E27FC236}">
                  <a16:creationId xmlns:a16="http://schemas.microsoft.com/office/drawing/2014/main" id="{75273C29-1214-47C0-B3E3-61B770AB3656}"/>
                </a:ext>
              </a:extLst>
            </p:cNvPr>
            <p:cNvSpPr/>
            <p:nvPr/>
          </p:nvSpPr>
          <p:spPr>
            <a:xfrm>
              <a:off x="3145925" y="1339600"/>
              <a:ext cx="701900" cy="864675"/>
            </a:xfrm>
            <a:custGeom>
              <a:avLst/>
              <a:gdLst/>
              <a:ahLst/>
              <a:cxnLst/>
              <a:rect l="l" t="t" r="r" b="b"/>
              <a:pathLst>
                <a:path w="28076" h="34587" extrusionOk="0">
                  <a:moveTo>
                    <a:pt x="20491" y="614"/>
                  </a:moveTo>
                  <a:cubicBezTo>
                    <a:pt x="21446" y="614"/>
                    <a:pt x="22323" y="634"/>
                    <a:pt x="23047" y="659"/>
                  </a:cubicBezTo>
                  <a:lnTo>
                    <a:pt x="23387" y="671"/>
                  </a:lnTo>
                  <a:cubicBezTo>
                    <a:pt x="26088" y="759"/>
                    <a:pt x="26139" y="762"/>
                    <a:pt x="26891" y="3297"/>
                  </a:cubicBezTo>
                  <a:cubicBezTo>
                    <a:pt x="27428" y="5111"/>
                    <a:pt x="26752" y="6780"/>
                    <a:pt x="25897" y="8894"/>
                  </a:cubicBezTo>
                  <a:cubicBezTo>
                    <a:pt x="25486" y="9911"/>
                    <a:pt x="25020" y="11063"/>
                    <a:pt x="24666" y="12334"/>
                  </a:cubicBezTo>
                  <a:cubicBezTo>
                    <a:pt x="24115" y="14322"/>
                    <a:pt x="24100" y="15814"/>
                    <a:pt x="24086" y="17130"/>
                  </a:cubicBezTo>
                  <a:cubicBezTo>
                    <a:pt x="24074" y="18330"/>
                    <a:pt x="24064" y="19366"/>
                    <a:pt x="23621" y="20448"/>
                  </a:cubicBezTo>
                  <a:cubicBezTo>
                    <a:pt x="22758" y="22556"/>
                    <a:pt x="21745" y="26636"/>
                    <a:pt x="21529" y="27522"/>
                  </a:cubicBezTo>
                  <a:cubicBezTo>
                    <a:pt x="8640" y="31770"/>
                    <a:pt x="4648" y="33205"/>
                    <a:pt x="3412" y="33789"/>
                  </a:cubicBezTo>
                  <a:cubicBezTo>
                    <a:pt x="3388" y="33436"/>
                    <a:pt x="3364" y="32867"/>
                    <a:pt x="3364" y="32097"/>
                  </a:cubicBezTo>
                  <a:cubicBezTo>
                    <a:pt x="3364" y="31451"/>
                    <a:pt x="2949" y="28795"/>
                    <a:pt x="2422" y="25431"/>
                  </a:cubicBezTo>
                  <a:cubicBezTo>
                    <a:pt x="1616" y="20276"/>
                    <a:pt x="613" y="13861"/>
                    <a:pt x="613" y="11570"/>
                  </a:cubicBezTo>
                  <a:cubicBezTo>
                    <a:pt x="613" y="8108"/>
                    <a:pt x="3879" y="6273"/>
                    <a:pt x="6264" y="4933"/>
                  </a:cubicBezTo>
                  <a:lnTo>
                    <a:pt x="6595" y="4747"/>
                  </a:lnTo>
                  <a:cubicBezTo>
                    <a:pt x="8873" y="3459"/>
                    <a:pt x="11740" y="1688"/>
                    <a:pt x="12076" y="1481"/>
                  </a:cubicBezTo>
                  <a:cubicBezTo>
                    <a:pt x="14284" y="781"/>
                    <a:pt x="17714" y="614"/>
                    <a:pt x="20491" y="614"/>
                  </a:cubicBezTo>
                  <a:close/>
                  <a:moveTo>
                    <a:pt x="20390" y="0"/>
                  </a:moveTo>
                  <a:cubicBezTo>
                    <a:pt x="17381" y="0"/>
                    <a:pt x="14063" y="198"/>
                    <a:pt x="11853" y="909"/>
                  </a:cubicBezTo>
                  <a:cubicBezTo>
                    <a:pt x="11829" y="917"/>
                    <a:pt x="11806" y="927"/>
                    <a:pt x="11785" y="940"/>
                  </a:cubicBezTo>
                  <a:cubicBezTo>
                    <a:pt x="11754" y="960"/>
                    <a:pt x="8694" y="2857"/>
                    <a:pt x="6293" y="4215"/>
                  </a:cubicBezTo>
                  <a:lnTo>
                    <a:pt x="5964" y="4400"/>
                  </a:lnTo>
                  <a:cubicBezTo>
                    <a:pt x="3447" y="5813"/>
                    <a:pt x="1" y="7749"/>
                    <a:pt x="1" y="11570"/>
                  </a:cubicBezTo>
                  <a:cubicBezTo>
                    <a:pt x="1" y="13909"/>
                    <a:pt x="1008" y="20350"/>
                    <a:pt x="1818" y="25526"/>
                  </a:cubicBezTo>
                  <a:cubicBezTo>
                    <a:pt x="2318" y="28731"/>
                    <a:pt x="2751" y="31499"/>
                    <a:pt x="2751" y="32098"/>
                  </a:cubicBezTo>
                  <a:cubicBezTo>
                    <a:pt x="2751" y="34586"/>
                    <a:pt x="2862" y="34586"/>
                    <a:pt x="3158" y="34586"/>
                  </a:cubicBezTo>
                  <a:cubicBezTo>
                    <a:pt x="3281" y="34586"/>
                    <a:pt x="3389" y="34504"/>
                    <a:pt x="3440" y="34394"/>
                  </a:cubicBezTo>
                  <a:cubicBezTo>
                    <a:pt x="4559" y="33830"/>
                    <a:pt x="14964" y="30330"/>
                    <a:pt x="21883" y="28050"/>
                  </a:cubicBezTo>
                  <a:cubicBezTo>
                    <a:pt x="21983" y="28017"/>
                    <a:pt x="22060" y="27934"/>
                    <a:pt x="22084" y="27830"/>
                  </a:cubicBezTo>
                  <a:cubicBezTo>
                    <a:pt x="22095" y="27782"/>
                    <a:pt x="23254" y="22960"/>
                    <a:pt x="24187" y="20680"/>
                  </a:cubicBezTo>
                  <a:cubicBezTo>
                    <a:pt x="24674" y="19489"/>
                    <a:pt x="24685" y="18400"/>
                    <a:pt x="24698" y="17138"/>
                  </a:cubicBezTo>
                  <a:cubicBezTo>
                    <a:pt x="24711" y="15858"/>
                    <a:pt x="24726" y="14409"/>
                    <a:pt x="25257" y="12498"/>
                  </a:cubicBezTo>
                  <a:cubicBezTo>
                    <a:pt x="25600" y="11261"/>
                    <a:pt x="26040" y="10174"/>
                    <a:pt x="26464" y="9124"/>
                  </a:cubicBezTo>
                  <a:cubicBezTo>
                    <a:pt x="27328" y="6987"/>
                    <a:pt x="28075" y="5143"/>
                    <a:pt x="27477" y="3123"/>
                  </a:cubicBezTo>
                  <a:cubicBezTo>
                    <a:pt x="26628" y="261"/>
                    <a:pt x="26284" y="155"/>
                    <a:pt x="23406" y="59"/>
                  </a:cubicBezTo>
                  <a:lnTo>
                    <a:pt x="23067" y="48"/>
                  </a:lnTo>
                  <a:cubicBezTo>
                    <a:pt x="22233" y="19"/>
                    <a:pt x="21326" y="0"/>
                    <a:pt x="203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347;p54">
              <a:extLst>
                <a:ext uri="{FF2B5EF4-FFF2-40B4-BE49-F238E27FC236}">
                  <a16:creationId xmlns:a16="http://schemas.microsoft.com/office/drawing/2014/main" id="{915D5441-3DC3-40BE-B4AB-7A7934F90B53}"/>
                </a:ext>
              </a:extLst>
            </p:cNvPr>
            <p:cNvSpPr/>
            <p:nvPr/>
          </p:nvSpPr>
          <p:spPr>
            <a:xfrm>
              <a:off x="3348825" y="1312750"/>
              <a:ext cx="338650" cy="322150"/>
            </a:xfrm>
            <a:custGeom>
              <a:avLst/>
              <a:gdLst/>
              <a:ahLst/>
              <a:cxnLst/>
              <a:rect l="l" t="t" r="r" b="b"/>
              <a:pathLst>
                <a:path w="13546" h="12886" extrusionOk="0">
                  <a:moveTo>
                    <a:pt x="4473" y="1"/>
                  </a:moveTo>
                  <a:cubicBezTo>
                    <a:pt x="3541" y="1"/>
                    <a:pt x="2787" y="200"/>
                    <a:pt x="2434" y="611"/>
                  </a:cubicBezTo>
                  <a:cubicBezTo>
                    <a:pt x="2434" y="611"/>
                    <a:pt x="1058" y="1351"/>
                    <a:pt x="530" y="4738"/>
                  </a:cubicBezTo>
                  <a:cubicBezTo>
                    <a:pt x="0" y="8123"/>
                    <a:pt x="0" y="12886"/>
                    <a:pt x="0" y="12886"/>
                  </a:cubicBezTo>
                  <a:cubicBezTo>
                    <a:pt x="0" y="12886"/>
                    <a:pt x="5714" y="9711"/>
                    <a:pt x="6561" y="9606"/>
                  </a:cubicBezTo>
                  <a:cubicBezTo>
                    <a:pt x="6578" y="9603"/>
                    <a:pt x="6598" y="9602"/>
                    <a:pt x="6619" y="9602"/>
                  </a:cubicBezTo>
                  <a:cubicBezTo>
                    <a:pt x="7657" y="9602"/>
                    <a:pt x="13545" y="12039"/>
                    <a:pt x="13545" y="12039"/>
                  </a:cubicBezTo>
                  <a:cubicBezTo>
                    <a:pt x="13545" y="12039"/>
                    <a:pt x="12699" y="7172"/>
                    <a:pt x="11428" y="3786"/>
                  </a:cubicBezTo>
                  <a:cubicBezTo>
                    <a:pt x="10512" y="1342"/>
                    <a:pt x="6893" y="1"/>
                    <a:pt x="44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348;p54">
              <a:extLst>
                <a:ext uri="{FF2B5EF4-FFF2-40B4-BE49-F238E27FC236}">
                  <a16:creationId xmlns:a16="http://schemas.microsoft.com/office/drawing/2014/main" id="{98BAA604-EEBB-42DD-98E9-714900892890}"/>
                </a:ext>
              </a:extLst>
            </p:cNvPr>
            <p:cNvSpPr/>
            <p:nvPr/>
          </p:nvSpPr>
          <p:spPr>
            <a:xfrm>
              <a:off x="3341175" y="1305025"/>
              <a:ext cx="354675" cy="337525"/>
            </a:xfrm>
            <a:custGeom>
              <a:avLst/>
              <a:gdLst/>
              <a:ahLst/>
              <a:cxnLst/>
              <a:rect l="l" t="t" r="r" b="b"/>
              <a:pathLst>
                <a:path w="14187" h="13501" extrusionOk="0">
                  <a:moveTo>
                    <a:pt x="4784" y="616"/>
                  </a:moveTo>
                  <a:cubicBezTo>
                    <a:pt x="5202" y="616"/>
                    <a:pt x="5664" y="658"/>
                    <a:pt x="6149" y="743"/>
                  </a:cubicBezTo>
                  <a:cubicBezTo>
                    <a:pt x="8282" y="1120"/>
                    <a:pt x="10748" y="2336"/>
                    <a:pt x="11448" y="4203"/>
                  </a:cubicBezTo>
                  <a:cubicBezTo>
                    <a:pt x="12445" y="6860"/>
                    <a:pt x="13188" y="10487"/>
                    <a:pt x="13448" y="11852"/>
                  </a:cubicBezTo>
                  <a:cubicBezTo>
                    <a:pt x="11819" y="11188"/>
                    <a:pt x="7840" y="9607"/>
                    <a:pt x="6903" y="9607"/>
                  </a:cubicBezTo>
                  <a:cubicBezTo>
                    <a:pt x="6875" y="9607"/>
                    <a:pt x="6851" y="9608"/>
                    <a:pt x="6829" y="9611"/>
                  </a:cubicBezTo>
                  <a:cubicBezTo>
                    <a:pt x="6067" y="9706"/>
                    <a:pt x="2056" y="11883"/>
                    <a:pt x="618" y="12674"/>
                  </a:cubicBezTo>
                  <a:cubicBezTo>
                    <a:pt x="635" y="11348"/>
                    <a:pt x="721" y="7767"/>
                    <a:pt x="1138" y="5095"/>
                  </a:cubicBezTo>
                  <a:cubicBezTo>
                    <a:pt x="1629" y="1956"/>
                    <a:pt x="2864" y="1202"/>
                    <a:pt x="2889" y="1189"/>
                  </a:cubicBezTo>
                  <a:cubicBezTo>
                    <a:pt x="2921" y="1171"/>
                    <a:pt x="2949" y="1148"/>
                    <a:pt x="2973" y="1120"/>
                  </a:cubicBezTo>
                  <a:cubicBezTo>
                    <a:pt x="3254" y="792"/>
                    <a:pt x="3924" y="616"/>
                    <a:pt x="4784" y="616"/>
                  </a:cubicBezTo>
                  <a:close/>
                  <a:moveTo>
                    <a:pt x="4772" y="0"/>
                  </a:moveTo>
                  <a:cubicBezTo>
                    <a:pt x="3748" y="0"/>
                    <a:pt x="2956" y="236"/>
                    <a:pt x="2541" y="683"/>
                  </a:cubicBezTo>
                  <a:cubicBezTo>
                    <a:pt x="2264" y="865"/>
                    <a:pt x="1028" y="1838"/>
                    <a:pt x="533" y="4999"/>
                  </a:cubicBezTo>
                  <a:cubicBezTo>
                    <a:pt x="7" y="8370"/>
                    <a:pt x="1" y="13147"/>
                    <a:pt x="1" y="13195"/>
                  </a:cubicBezTo>
                  <a:cubicBezTo>
                    <a:pt x="1" y="13364"/>
                    <a:pt x="138" y="13500"/>
                    <a:pt x="306" y="13500"/>
                  </a:cubicBezTo>
                  <a:cubicBezTo>
                    <a:pt x="358" y="13500"/>
                    <a:pt x="409" y="13487"/>
                    <a:pt x="455" y="13462"/>
                  </a:cubicBezTo>
                  <a:cubicBezTo>
                    <a:pt x="2644" y="12245"/>
                    <a:pt x="6330" y="10290"/>
                    <a:pt x="6904" y="10218"/>
                  </a:cubicBezTo>
                  <a:cubicBezTo>
                    <a:pt x="6917" y="10216"/>
                    <a:pt x="6932" y="10215"/>
                    <a:pt x="6949" y="10215"/>
                  </a:cubicBezTo>
                  <a:cubicBezTo>
                    <a:pt x="7565" y="10215"/>
                    <a:pt x="10833" y="11430"/>
                    <a:pt x="13734" y="12631"/>
                  </a:cubicBezTo>
                  <a:cubicBezTo>
                    <a:pt x="13773" y="12647"/>
                    <a:pt x="13813" y="12654"/>
                    <a:pt x="13851" y="12654"/>
                  </a:cubicBezTo>
                  <a:cubicBezTo>
                    <a:pt x="14031" y="12654"/>
                    <a:pt x="14186" y="12491"/>
                    <a:pt x="14152" y="12295"/>
                  </a:cubicBezTo>
                  <a:cubicBezTo>
                    <a:pt x="14144" y="12247"/>
                    <a:pt x="13286" y="7361"/>
                    <a:pt x="12021" y="3987"/>
                  </a:cubicBezTo>
                  <a:cubicBezTo>
                    <a:pt x="11182" y="1752"/>
                    <a:pt x="8391" y="518"/>
                    <a:pt x="6255" y="141"/>
                  </a:cubicBezTo>
                  <a:cubicBezTo>
                    <a:pt x="5724" y="46"/>
                    <a:pt x="5225" y="0"/>
                    <a:pt x="47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49;p54">
              <a:extLst>
                <a:ext uri="{FF2B5EF4-FFF2-40B4-BE49-F238E27FC236}">
                  <a16:creationId xmlns:a16="http://schemas.microsoft.com/office/drawing/2014/main" id="{4B8913D0-7F19-471B-B16D-2AB825E201DE}"/>
                </a:ext>
              </a:extLst>
            </p:cNvPr>
            <p:cNvSpPr/>
            <p:nvPr/>
          </p:nvSpPr>
          <p:spPr>
            <a:xfrm>
              <a:off x="3383225" y="1306875"/>
              <a:ext cx="179900" cy="351850"/>
            </a:xfrm>
            <a:custGeom>
              <a:avLst/>
              <a:gdLst/>
              <a:ahLst/>
              <a:cxnLst/>
              <a:rect l="l" t="t" r="r" b="b"/>
              <a:pathLst>
                <a:path w="7196" h="14074" extrusionOk="0">
                  <a:moveTo>
                    <a:pt x="0" y="0"/>
                  </a:moveTo>
                  <a:cubicBezTo>
                    <a:pt x="0" y="0"/>
                    <a:pt x="38" y="130"/>
                    <a:pt x="104" y="362"/>
                  </a:cubicBezTo>
                  <a:cubicBezTo>
                    <a:pt x="516" y="1794"/>
                    <a:pt x="2053" y="7095"/>
                    <a:pt x="2964" y="9735"/>
                  </a:cubicBezTo>
                  <a:cubicBezTo>
                    <a:pt x="4021" y="12804"/>
                    <a:pt x="5608" y="14073"/>
                    <a:pt x="5608" y="14073"/>
                  </a:cubicBezTo>
                  <a:lnTo>
                    <a:pt x="7195" y="7725"/>
                  </a:lnTo>
                  <a:cubicBezTo>
                    <a:pt x="7195" y="7725"/>
                    <a:pt x="953" y="1693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350;p54">
              <a:extLst>
                <a:ext uri="{FF2B5EF4-FFF2-40B4-BE49-F238E27FC236}">
                  <a16:creationId xmlns:a16="http://schemas.microsoft.com/office/drawing/2014/main" id="{DBF0A180-FC54-419E-A6D6-5FC37A420B2E}"/>
                </a:ext>
              </a:extLst>
            </p:cNvPr>
            <p:cNvSpPr/>
            <p:nvPr/>
          </p:nvSpPr>
          <p:spPr>
            <a:xfrm>
              <a:off x="3374800" y="1299200"/>
              <a:ext cx="196400" cy="367200"/>
            </a:xfrm>
            <a:custGeom>
              <a:avLst/>
              <a:gdLst/>
              <a:ahLst/>
              <a:cxnLst/>
              <a:rect l="l" t="t" r="r" b="b"/>
              <a:pathLst>
                <a:path w="7856" h="14688" extrusionOk="0">
                  <a:moveTo>
                    <a:pt x="1089" y="1808"/>
                  </a:moveTo>
                  <a:lnTo>
                    <a:pt x="1089" y="1808"/>
                  </a:lnTo>
                  <a:cubicBezTo>
                    <a:pt x="2944" y="3983"/>
                    <a:pt x="6461" y="7418"/>
                    <a:pt x="7193" y="8128"/>
                  </a:cubicBezTo>
                  <a:lnTo>
                    <a:pt x="5777" y="13790"/>
                  </a:lnTo>
                  <a:cubicBezTo>
                    <a:pt x="5262" y="13236"/>
                    <a:pt x="4301" y="12004"/>
                    <a:pt x="3590" y="9943"/>
                  </a:cubicBezTo>
                  <a:cubicBezTo>
                    <a:pt x="2856" y="7816"/>
                    <a:pt x="1700" y="3903"/>
                    <a:pt x="1089" y="1808"/>
                  </a:cubicBezTo>
                  <a:close/>
                  <a:moveTo>
                    <a:pt x="338" y="1"/>
                  </a:moveTo>
                  <a:cubicBezTo>
                    <a:pt x="298" y="1"/>
                    <a:pt x="258" y="9"/>
                    <a:pt x="220" y="25"/>
                  </a:cubicBezTo>
                  <a:cubicBezTo>
                    <a:pt x="77" y="83"/>
                    <a:pt x="0" y="242"/>
                    <a:pt x="43" y="390"/>
                  </a:cubicBezTo>
                  <a:lnTo>
                    <a:pt x="148" y="755"/>
                  </a:lnTo>
                  <a:cubicBezTo>
                    <a:pt x="589" y="2288"/>
                    <a:pt x="2099" y="7498"/>
                    <a:pt x="3011" y="10142"/>
                  </a:cubicBezTo>
                  <a:cubicBezTo>
                    <a:pt x="4085" y="13258"/>
                    <a:pt x="5687" y="14565"/>
                    <a:pt x="5754" y="14620"/>
                  </a:cubicBezTo>
                  <a:cubicBezTo>
                    <a:pt x="5809" y="14663"/>
                    <a:pt x="5876" y="14686"/>
                    <a:pt x="5945" y="14686"/>
                  </a:cubicBezTo>
                  <a:lnTo>
                    <a:pt x="5946" y="14687"/>
                  </a:lnTo>
                  <a:cubicBezTo>
                    <a:pt x="6087" y="14687"/>
                    <a:pt x="6208" y="14591"/>
                    <a:pt x="6243" y="14456"/>
                  </a:cubicBezTo>
                  <a:lnTo>
                    <a:pt x="7829" y="8105"/>
                  </a:lnTo>
                  <a:cubicBezTo>
                    <a:pt x="7856" y="8000"/>
                    <a:pt x="7824" y="7887"/>
                    <a:pt x="7745" y="7811"/>
                  </a:cubicBezTo>
                  <a:cubicBezTo>
                    <a:pt x="7683" y="7751"/>
                    <a:pt x="1524" y="1792"/>
                    <a:pt x="604" y="156"/>
                  </a:cubicBezTo>
                  <a:cubicBezTo>
                    <a:pt x="548" y="58"/>
                    <a:pt x="445" y="1"/>
                    <a:pt x="3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351;p54">
              <a:extLst>
                <a:ext uri="{FF2B5EF4-FFF2-40B4-BE49-F238E27FC236}">
                  <a16:creationId xmlns:a16="http://schemas.microsoft.com/office/drawing/2014/main" id="{B52C425A-51AD-4E35-A8A7-EBE48873EC80}"/>
                </a:ext>
              </a:extLst>
            </p:cNvPr>
            <p:cNvSpPr/>
            <p:nvPr/>
          </p:nvSpPr>
          <p:spPr>
            <a:xfrm>
              <a:off x="3303850" y="967400"/>
              <a:ext cx="410075" cy="571100"/>
            </a:xfrm>
            <a:custGeom>
              <a:avLst/>
              <a:gdLst/>
              <a:ahLst/>
              <a:cxnLst/>
              <a:rect l="l" t="t" r="r" b="b"/>
              <a:pathLst>
                <a:path w="16403" h="22844" extrusionOk="0">
                  <a:moveTo>
                    <a:pt x="8230" y="1"/>
                  </a:moveTo>
                  <a:cubicBezTo>
                    <a:pt x="6845" y="1"/>
                    <a:pt x="3239" y="542"/>
                    <a:pt x="1799" y="5960"/>
                  </a:cubicBezTo>
                  <a:cubicBezTo>
                    <a:pt x="0" y="12733"/>
                    <a:pt x="5821" y="18552"/>
                    <a:pt x="7513" y="20774"/>
                  </a:cubicBezTo>
                  <a:cubicBezTo>
                    <a:pt x="8496" y="22063"/>
                    <a:pt x="9729" y="22843"/>
                    <a:pt x="10859" y="22843"/>
                  </a:cubicBezTo>
                  <a:cubicBezTo>
                    <a:pt x="11677" y="22843"/>
                    <a:pt x="12441" y="22435"/>
                    <a:pt x="13016" y="21515"/>
                  </a:cubicBezTo>
                  <a:cubicBezTo>
                    <a:pt x="15133" y="18129"/>
                    <a:pt x="15767" y="16436"/>
                    <a:pt x="16084" y="11992"/>
                  </a:cubicBezTo>
                  <a:cubicBezTo>
                    <a:pt x="16402" y="7547"/>
                    <a:pt x="15873" y="4585"/>
                    <a:pt x="13862" y="2258"/>
                  </a:cubicBezTo>
                  <a:cubicBezTo>
                    <a:pt x="12019" y="122"/>
                    <a:pt x="9285" y="34"/>
                    <a:pt x="8845" y="34"/>
                  </a:cubicBezTo>
                  <a:cubicBezTo>
                    <a:pt x="8805" y="34"/>
                    <a:pt x="8784" y="34"/>
                    <a:pt x="8784" y="34"/>
                  </a:cubicBezTo>
                  <a:cubicBezTo>
                    <a:pt x="8784" y="34"/>
                    <a:pt x="8577" y="1"/>
                    <a:pt x="82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352;p54">
              <a:extLst>
                <a:ext uri="{FF2B5EF4-FFF2-40B4-BE49-F238E27FC236}">
                  <a16:creationId xmlns:a16="http://schemas.microsoft.com/office/drawing/2014/main" id="{008421A7-A30E-45EC-BC81-38E6B41AEC3B}"/>
                </a:ext>
              </a:extLst>
            </p:cNvPr>
            <p:cNvSpPr/>
            <p:nvPr/>
          </p:nvSpPr>
          <p:spPr>
            <a:xfrm>
              <a:off x="3300900" y="959900"/>
              <a:ext cx="421275" cy="586250"/>
            </a:xfrm>
            <a:custGeom>
              <a:avLst/>
              <a:gdLst/>
              <a:ahLst/>
              <a:cxnLst/>
              <a:rect l="l" t="t" r="r" b="b"/>
              <a:pathLst>
                <a:path w="16851" h="23450" extrusionOk="0">
                  <a:moveTo>
                    <a:pt x="8307" y="601"/>
                  </a:moveTo>
                  <a:lnTo>
                    <a:pt x="8307" y="602"/>
                  </a:lnTo>
                  <a:cubicBezTo>
                    <a:pt x="8616" y="602"/>
                    <a:pt x="8815" y="631"/>
                    <a:pt x="8852" y="637"/>
                  </a:cubicBezTo>
                  <a:cubicBezTo>
                    <a:pt x="8867" y="639"/>
                    <a:pt x="8882" y="641"/>
                    <a:pt x="8897" y="641"/>
                  </a:cubicBezTo>
                  <a:cubicBezTo>
                    <a:pt x="8902" y="641"/>
                    <a:pt x="8907" y="640"/>
                    <a:pt x="8912" y="640"/>
                  </a:cubicBezTo>
                  <a:cubicBezTo>
                    <a:pt x="8914" y="640"/>
                    <a:pt x="8928" y="640"/>
                    <a:pt x="8952" y="640"/>
                  </a:cubicBezTo>
                  <a:cubicBezTo>
                    <a:pt x="9311" y="640"/>
                    <a:pt x="11977" y="705"/>
                    <a:pt x="13748" y="2757"/>
                  </a:cubicBezTo>
                  <a:cubicBezTo>
                    <a:pt x="15604" y="4905"/>
                    <a:pt x="16226" y="7661"/>
                    <a:pt x="15897" y="12270"/>
                  </a:cubicBezTo>
                  <a:cubicBezTo>
                    <a:pt x="15578" y="16729"/>
                    <a:pt x="14933" y="18360"/>
                    <a:pt x="12874" y="21652"/>
                  </a:cubicBezTo>
                  <a:cubicBezTo>
                    <a:pt x="12405" y="22403"/>
                    <a:pt x="11800" y="22801"/>
                    <a:pt x="11075" y="22835"/>
                  </a:cubicBezTo>
                  <a:cubicBezTo>
                    <a:pt x="11045" y="22837"/>
                    <a:pt x="11015" y="22837"/>
                    <a:pt x="10985" y="22837"/>
                  </a:cubicBezTo>
                  <a:cubicBezTo>
                    <a:pt x="9968" y="22837"/>
                    <a:pt x="8812" y="22119"/>
                    <a:pt x="7875" y="20889"/>
                  </a:cubicBezTo>
                  <a:cubicBezTo>
                    <a:pt x="7668" y="20617"/>
                    <a:pt x="7400" y="20291"/>
                    <a:pt x="7092" y="19918"/>
                  </a:cubicBezTo>
                  <a:cubicBezTo>
                    <a:pt x="4849" y="17199"/>
                    <a:pt x="673" y="12138"/>
                    <a:pt x="2214" y="6339"/>
                  </a:cubicBezTo>
                  <a:cubicBezTo>
                    <a:pt x="3596" y="1136"/>
                    <a:pt x="6975" y="601"/>
                    <a:pt x="8307" y="601"/>
                  </a:cubicBezTo>
                  <a:close/>
                  <a:moveTo>
                    <a:pt x="8393" y="1"/>
                  </a:moveTo>
                  <a:cubicBezTo>
                    <a:pt x="6952" y="1"/>
                    <a:pt x="3117" y="552"/>
                    <a:pt x="1622" y="6181"/>
                  </a:cubicBezTo>
                  <a:cubicBezTo>
                    <a:pt x="1" y="12285"/>
                    <a:pt x="4307" y="17504"/>
                    <a:pt x="6619" y="20308"/>
                  </a:cubicBezTo>
                  <a:cubicBezTo>
                    <a:pt x="6922" y="20674"/>
                    <a:pt x="7185" y="20993"/>
                    <a:pt x="7388" y="21260"/>
                  </a:cubicBezTo>
                  <a:cubicBezTo>
                    <a:pt x="8439" y="22639"/>
                    <a:pt x="9773" y="23449"/>
                    <a:pt x="10981" y="23449"/>
                  </a:cubicBezTo>
                  <a:cubicBezTo>
                    <a:pt x="11022" y="23449"/>
                    <a:pt x="11063" y="23448"/>
                    <a:pt x="11104" y="23446"/>
                  </a:cubicBezTo>
                  <a:cubicBezTo>
                    <a:pt x="12028" y="23403"/>
                    <a:pt x="12819" y="22895"/>
                    <a:pt x="13393" y="21977"/>
                  </a:cubicBezTo>
                  <a:cubicBezTo>
                    <a:pt x="15481" y="18638"/>
                    <a:pt x="16182" y="16869"/>
                    <a:pt x="16508" y="12313"/>
                  </a:cubicBezTo>
                  <a:cubicBezTo>
                    <a:pt x="16850" y="7525"/>
                    <a:pt x="16184" y="4641"/>
                    <a:pt x="14211" y="2357"/>
                  </a:cubicBezTo>
                  <a:cubicBezTo>
                    <a:pt x="12261" y="97"/>
                    <a:pt x="9413" y="29"/>
                    <a:pt x="8950" y="29"/>
                  </a:cubicBezTo>
                  <a:cubicBezTo>
                    <a:pt x="8937" y="29"/>
                    <a:pt x="8926" y="29"/>
                    <a:pt x="8917" y="29"/>
                  </a:cubicBezTo>
                  <a:cubicBezTo>
                    <a:pt x="8845" y="20"/>
                    <a:pt x="8660" y="1"/>
                    <a:pt x="8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353;p54">
              <a:extLst>
                <a:ext uri="{FF2B5EF4-FFF2-40B4-BE49-F238E27FC236}">
                  <a16:creationId xmlns:a16="http://schemas.microsoft.com/office/drawing/2014/main" id="{4E4DA065-D8C2-4EF5-9D32-756B8F2D448A}"/>
                </a:ext>
              </a:extLst>
            </p:cNvPr>
            <p:cNvSpPr/>
            <p:nvPr/>
          </p:nvSpPr>
          <p:spPr>
            <a:xfrm>
              <a:off x="3335175" y="967400"/>
              <a:ext cx="369675" cy="315775"/>
            </a:xfrm>
            <a:custGeom>
              <a:avLst/>
              <a:gdLst/>
              <a:ahLst/>
              <a:cxnLst/>
              <a:rect l="l" t="t" r="r" b="b"/>
              <a:pathLst>
                <a:path w="14787" h="12631" extrusionOk="0">
                  <a:moveTo>
                    <a:pt x="6977" y="1"/>
                  </a:moveTo>
                  <a:cubicBezTo>
                    <a:pt x="5592" y="1"/>
                    <a:pt x="1986" y="542"/>
                    <a:pt x="546" y="5960"/>
                  </a:cubicBezTo>
                  <a:cubicBezTo>
                    <a:pt x="0" y="8017"/>
                    <a:pt x="159" y="9986"/>
                    <a:pt x="689" y="11792"/>
                  </a:cubicBezTo>
                  <a:cubicBezTo>
                    <a:pt x="878" y="11308"/>
                    <a:pt x="1163" y="10934"/>
                    <a:pt x="1604" y="10934"/>
                  </a:cubicBezTo>
                  <a:cubicBezTo>
                    <a:pt x="2838" y="10934"/>
                    <a:pt x="2973" y="12631"/>
                    <a:pt x="3368" y="12631"/>
                  </a:cubicBezTo>
                  <a:cubicBezTo>
                    <a:pt x="3379" y="12631"/>
                    <a:pt x="3391" y="12630"/>
                    <a:pt x="3403" y="12626"/>
                  </a:cubicBezTo>
                  <a:cubicBezTo>
                    <a:pt x="3826" y="12521"/>
                    <a:pt x="5520" y="11040"/>
                    <a:pt x="5202" y="9664"/>
                  </a:cubicBezTo>
                  <a:cubicBezTo>
                    <a:pt x="4886" y="8288"/>
                    <a:pt x="5309" y="7654"/>
                    <a:pt x="7531" y="7654"/>
                  </a:cubicBezTo>
                  <a:cubicBezTo>
                    <a:pt x="9530" y="7654"/>
                    <a:pt x="10159" y="8425"/>
                    <a:pt x="10805" y="8425"/>
                  </a:cubicBezTo>
                  <a:cubicBezTo>
                    <a:pt x="10877" y="8425"/>
                    <a:pt x="10949" y="8416"/>
                    <a:pt x="11023" y="8395"/>
                  </a:cubicBezTo>
                  <a:cubicBezTo>
                    <a:pt x="11763" y="8183"/>
                    <a:pt x="12292" y="6701"/>
                    <a:pt x="13033" y="6701"/>
                  </a:cubicBezTo>
                  <a:cubicBezTo>
                    <a:pt x="13502" y="6701"/>
                    <a:pt x="14141" y="6873"/>
                    <a:pt x="14787" y="7507"/>
                  </a:cubicBezTo>
                  <a:cubicBezTo>
                    <a:pt x="14526" y="5382"/>
                    <a:pt x="13853" y="3697"/>
                    <a:pt x="12609" y="2257"/>
                  </a:cubicBezTo>
                  <a:cubicBezTo>
                    <a:pt x="10766" y="122"/>
                    <a:pt x="8033" y="34"/>
                    <a:pt x="7592" y="34"/>
                  </a:cubicBezTo>
                  <a:cubicBezTo>
                    <a:pt x="7552" y="34"/>
                    <a:pt x="7531" y="34"/>
                    <a:pt x="7531" y="34"/>
                  </a:cubicBezTo>
                  <a:cubicBezTo>
                    <a:pt x="7531" y="34"/>
                    <a:pt x="7324" y="1"/>
                    <a:pt x="69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354;p54">
              <a:extLst>
                <a:ext uri="{FF2B5EF4-FFF2-40B4-BE49-F238E27FC236}">
                  <a16:creationId xmlns:a16="http://schemas.microsoft.com/office/drawing/2014/main" id="{AFD28CB2-8D40-4105-87D5-B091500855D0}"/>
                </a:ext>
              </a:extLst>
            </p:cNvPr>
            <p:cNvSpPr/>
            <p:nvPr/>
          </p:nvSpPr>
          <p:spPr>
            <a:xfrm>
              <a:off x="3328725" y="959875"/>
              <a:ext cx="384125" cy="331000"/>
            </a:xfrm>
            <a:custGeom>
              <a:avLst/>
              <a:gdLst/>
              <a:ahLst/>
              <a:cxnLst/>
              <a:rect l="l" t="t" r="r" b="b"/>
              <a:pathLst>
                <a:path w="15365" h="13240" extrusionOk="0">
                  <a:moveTo>
                    <a:pt x="7218" y="606"/>
                  </a:moveTo>
                  <a:cubicBezTo>
                    <a:pt x="7539" y="606"/>
                    <a:pt x="7749" y="635"/>
                    <a:pt x="7799" y="642"/>
                  </a:cubicBezTo>
                  <a:cubicBezTo>
                    <a:pt x="7801" y="642"/>
                    <a:pt x="7815" y="642"/>
                    <a:pt x="7840" y="642"/>
                  </a:cubicBezTo>
                  <a:cubicBezTo>
                    <a:pt x="8204" y="642"/>
                    <a:pt x="10866" y="708"/>
                    <a:pt x="12635" y="2758"/>
                  </a:cubicBezTo>
                  <a:cubicBezTo>
                    <a:pt x="13670" y="3956"/>
                    <a:pt x="14311" y="5347"/>
                    <a:pt x="14628" y="7092"/>
                  </a:cubicBezTo>
                  <a:cubicBezTo>
                    <a:pt x="14111" y="6776"/>
                    <a:pt x="13637" y="6696"/>
                    <a:pt x="13291" y="6696"/>
                  </a:cubicBezTo>
                  <a:cubicBezTo>
                    <a:pt x="12749" y="6696"/>
                    <a:pt x="12361" y="7185"/>
                    <a:pt x="11984" y="7656"/>
                  </a:cubicBezTo>
                  <a:cubicBezTo>
                    <a:pt x="11720" y="7987"/>
                    <a:pt x="11448" y="8329"/>
                    <a:pt x="11196" y="8401"/>
                  </a:cubicBezTo>
                  <a:cubicBezTo>
                    <a:pt x="11152" y="8414"/>
                    <a:pt x="11108" y="8420"/>
                    <a:pt x="11062" y="8420"/>
                  </a:cubicBezTo>
                  <a:cubicBezTo>
                    <a:pt x="10902" y="8420"/>
                    <a:pt x="10720" y="8344"/>
                    <a:pt x="10424" y="8215"/>
                  </a:cubicBezTo>
                  <a:cubicBezTo>
                    <a:pt x="9877" y="7977"/>
                    <a:pt x="9128" y="7649"/>
                    <a:pt x="7789" y="7649"/>
                  </a:cubicBezTo>
                  <a:cubicBezTo>
                    <a:pt x="6485" y="7649"/>
                    <a:pt x="5732" y="7864"/>
                    <a:pt x="5347" y="8347"/>
                  </a:cubicBezTo>
                  <a:cubicBezTo>
                    <a:pt x="4953" y="8843"/>
                    <a:pt x="5042" y="9509"/>
                    <a:pt x="5162" y="10034"/>
                  </a:cubicBezTo>
                  <a:cubicBezTo>
                    <a:pt x="5414" y="11125"/>
                    <a:pt x="4113" y="12360"/>
                    <a:pt x="3670" y="12595"/>
                  </a:cubicBezTo>
                  <a:cubicBezTo>
                    <a:pt x="3623" y="12520"/>
                    <a:pt x="3559" y="12392"/>
                    <a:pt x="3511" y="12293"/>
                  </a:cubicBezTo>
                  <a:cubicBezTo>
                    <a:pt x="3260" y="11783"/>
                    <a:pt x="2842" y="10929"/>
                    <a:pt x="1863" y="10929"/>
                  </a:cubicBezTo>
                  <a:cubicBezTo>
                    <a:pt x="1626" y="10929"/>
                    <a:pt x="1329" y="11008"/>
                    <a:pt x="1057" y="11307"/>
                  </a:cubicBezTo>
                  <a:cubicBezTo>
                    <a:pt x="664" y="9597"/>
                    <a:pt x="678" y="7930"/>
                    <a:pt x="1101" y="6341"/>
                  </a:cubicBezTo>
                  <a:cubicBezTo>
                    <a:pt x="2480" y="1148"/>
                    <a:pt x="5849" y="606"/>
                    <a:pt x="7218" y="606"/>
                  </a:cubicBezTo>
                  <a:close/>
                  <a:moveTo>
                    <a:pt x="7281" y="1"/>
                  </a:moveTo>
                  <a:cubicBezTo>
                    <a:pt x="5842" y="1"/>
                    <a:pt x="2005" y="550"/>
                    <a:pt x="509" y="6182"/>
                  </a:cubicBezTo>
                  <a:cubicBezTo>
                    <a:pt x="0" y="8099"/>
                    <a:pt x="49" y="10117"/>
                    <a:pt x="654" y="12179"/>
                  </a:cubicBezTo>
                  <a:cubicBezTo>
                    <a:pt x="690" y="12305"/>
                    <a:pt x="803" y="12392"/>
                    <a:pt x="935" y="12399"/>
                  </a:cubicBezTo>
                  <a:cubicBezTo>
                    <a:pt x="941" y="12399"/>
                    <a:pt x="947" y="12400"/>
                    <a:pt x="954" y="12400"/>
                  </a:cubicBezTo>
                  <a:cubicBezTo>
                    <a:pt x="1072" y="12400"/>
                    <a:pt x="1188" y="12320"/>
                    <a:pt x="1233" y="12203"/>
                  </a:cubicBezTo>
                  <a:cubicBezTo>
                    <a:pt x="1404" y="11763"/>
                    <a:pt x="1615" y="11541"/>
                    <a:pt x="1863" y="11541"/>
                  </a:cubicBezTo>
                  <a:cubicBezTo>
                    <a:pt x="2416" y="11541"/>
                    <a:pt x="2676" y="11983"/>
                    <a:pt x="2961" y="12562"/>
                  </a:cubicBezTo>
                  <a:cubicBezTo>
                    <a:pt x="3117" y="12882"/>
                    <a:pt x="3294" y="13240"/>
                    <a:pt x="3616" y="13240"/>
                  </a:cubicBezTo>
                  <a:cubicBezTo>
                    <a:pt x="3656" y="13239"/>
                    <a:pt x="3697" y="13234"/>
                    <a:pt x="3736" y="13224"/>
                  </a:cubicBezTo>
                  <a:cubicBezTo>
                    <a:pt x="4246" y="13096"/>
                    <a:pt x="6128" y="11498"/>
                    <a:pt x="5758" y="9895"/>
                  </a:cubicBezTo>
                  <a:cubicBezTo>
                    <a:pt x="5626" y="9323"/>
                    <a:pt x="5648" y="8952"/>
                    <a:pt x="5826" y="8728"/>
                  </a:cubicBezTo>
                  <a:cubicBezTo>
                    <a:pt x="6076" y="8412"/>
                    <a:pt x="6718" y="8260"/>
                    <a:pt x="7788" y="8260"/>
                  </a:cubicBezTo>
                  <a:cubicBezTo>
                    <a:pt x="9000" y="8260"/>
                    <a:pt x="9681" y="8558"/>
                    <a:pt x="10178" y="8776"/>
                  </a:cubicBezTo>
                  <a:cubicBezTo>
                    <a:pt x="10487" y="8911"/>
                    <a:pt x="10765" y="9032"/>
                    <a:pt x="11063" y="9032"/>
                  </a:cubicBezTo>
                  <a:cubicBezTo>
                    <a:pt x="11161" y="9032"/>
                    <a:pt x="11260" y="9019"/>
                    <a:pt x="11364" y="8989"/>
                  </a:cubicBezTo>
                  <a:cubicBezTo>
                    <a:pt x="11805" y="8863"/>
                    <a:pt x="12139" y="8443"/>
                    <a:pt x="12463" y="8037"/>
                  </a:cubicBezTo>
                  <a:cubicBezTo>
                    <a:pt x="12735" y="7695"/>
                    <a:pt x="13044" y="7308"/>
                    <a:pt x="13291" y="7308"/>
                  </a:cubicBezTo>
                  <a:cubicBezTo>
                    <a:pt x="13659" y="7308"/>
                    <a:pt x="14226" y="7432"/>
                    <a:pt x="14831" y="8026"/>
                  </a:cubicBezTo>
                  <a:cubicBezTo>
                    <a:pt x="14890" y="8083"/>
                    <a:pt x="14967" y="8113"/>
                    <a:pt x="15045" y="8113"/>
                  </a:cubicBezTo>
                  <a:cubicBezTo>
                    <a:pt x="15091" y="8113"/>
                    <a:pt x="15138" y="8102"/>
                    <a:pt x="15181" y="8081"/>
                  </a:cubicBezTo>
                  <a:cubicBezTo>
                    <a:pt x="15297" y="8023"/>
                    <a:pt x="15365" y="7899"/>
                    <a:pt x="15349" y="7770"/>
                  </a:cubicBezTo>
                  <a:cubicBezTo>
                    <a:pt x="15076" y="5537"/>
                    <a:pt x="14360" y="3818"/>
                    <a:pt x="13098" y="2357"/>
                  </a:cubicBezTo>
                  <a:cubicBezTo>
                    <a:pt x="11192" y="150"/>
                    <a:pt x="8428" y="31"/>
                    <a:pt x="7919" y="31"/>
                  </a:cubicBezTo>
                  <a:cubicBezTo>
                    <a:pt x="7872" y="31"/>
                    <a:pt x="7844" y="32"/>
                    <a:pt x="7838" y="33"/>
                  </a:cubicBezTo>
                  <a:cubicBezTo>
                    <a:pt x="7827" y="31"/>
                    <a:pt x="7621" y="1"/>
                    <a:pt x="72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355;p54">
              <a:extLst>
                <a:ext uri="{FF2B5EF4-FFF2-40B4-BE49-F238E27FC236}">
                  <a16:creationId xmlns:a16="http://schemas.microsoft.com/office/drawing/2014/main" id="{7534567C-5E0E-4743-94F7-00CC803CD9E4}"/>
                </a:ext>
              </a:extLst>
            </p:cNvPr>
            <p:cNvSpPr/>
            <p:nvPr/>
          </p:nvSpPr>
          <p:spPr>
            <a:xfrm>
              <a:off x="3339850" y="1239750"/>
              <a:ext cx="80425" cy="120025"/>
            </a:xfrm>
            <a:custGeom>
              <a:avLst/>
              <a:gdLst/>
              <a:ahLst/>
              <a:cxnLst/>
              <a:rect l="l" t="t" r="r" b="b"/>
              <a:pathLst>
                <a:path w="3217" h="4801" extrusionOk="0">
                  <a:moveTo>
                    <a:pt x="1089" y="1"/>
                  </a:moveTo>
                  <a:cubicBezTo>
                    <a:pt x="352" y="1"/>
                    <a:pt x="1" y="683"/>
                    <a:pt x="466" y="2262"/>
                  </a:cubicBezTo>
                  <a:cubicBezTo>
                    <a:pt x="995" y="4061"/>
                    <a:pt x="1735" y="4801"/>
                    <a:pt x="2158" y="4801"/>
                  </a:cubicBezTo>
                  <a:cubicBezTo>
                    <a:pt x="2582" y="4801"/>
                    <a:pt x="2793" y="4166"/>
                    <a:pt x="2793" y="4166"/>
                  </a:cubicBezTo>
                  <a:lnTo>
                    <a:pt x="3216" y="2367"/>
                  </a:lnTo>
                  <a:cubicBezTo>
                    <a:pt x="3216" y="2367"/>
                    <a:pt x="2370" y="251"/>
                    <a:pt x="1417" y="40"/>
                  </a:cubicBezTo>
                  <a:cubicBezTo>
                    <a:pt x="1301" y="14"/>
                    <a:pt x="1191" y="1"/>
                    <a:pt x="108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356;p54">
              <a:extLst>
                <a:ext uri="{FF2B5EF4-FFF2-40B4-BE49-F238E27FC236}">
                  <a16:creationId xmlns:a16="http://schemas.microsoft.com/office/drawing/2014/main" id="{EB83AC2F-0D1B-4FD7-ADD3-F38C73155A40}"/>
                </a:ext>
              </a:extLst>
            </p:cNvPr>
            <p:cNvSpPr/>
            <p:nvPr/>
          </p:nvSpPr>
          <p:spPr>
            <a:xfrm>
              <a:off x="3335925" y="1232100"/>
              <a:ext cx="92950" cy="135350"/>
            </a:xfrm>
            <a:custGeom>
              <a:avLst/>
              <a:gdLst/>
              <a:ahLst/>
              <a:cxnLst/>
              <a:rect l="l" t="t" r="r" b="b"/>
              <a:pathLst>
                <a:path w="3718" h="5414" extrusionOk="0">
                  <a:moveTo>
                    <a:pt x="1242" y="1"/>
                  </a:moveTo>
                  <a:cubicBezTo>
                    <a:pt x="837" y="1"/>
                    <a:pt x="587" y="165"/>
                    <a:pt x="438" y="325"/>
                  </a:cubicBezTo>
                  <a:cubicBezTo>
                    <a:pt x="37" y="753"/>
                    <a:pt x="0" y="1537"/>
                    <a:pt x="329" y="2654"/>
                  </a:cubicBezTo>
                  <a:cubicBezTo>
                    <a:pt x="822" y="4330"/>
                    <a:pt x="1602" y="5414"/>
                    <a:pt x="2315" y="5414"/>
                  </a:cubicBezTo>
                  <a:cubicBezTo>
                    <a:pt x="2941" y="5414"/>
                    <a:pt x="3212" y="4656"/>
                    <a:pt x="3240" y="4569"/>
                  </a:cubicBezTo>
                  <a:cubicBezTo>
                    <a:pt x="3288" y="4410"/>
                    <a:pt x="3202" y="4243"/>
                    <a:pt x="3044" y="4191"/>
                  </a:cubicBezTo>
                  <a:cubicBezTo>
                    <a:pt x="3012" y="4180"/>
                    <a:pt x="2980" y="4175"/>
                    <a:pt x="2947" y="4175"/>
                  </a:cubicBezTo>
                  <a:cubicBezTo>
                    <a:pt x="2823" y="4175"/>
                    <a:pt x="2706" y="4251"/>
                    <a:pt x="2661" y="4375"/>
                  </a:cubicBezTo>
                  <a:cubicBezTo>
                    <a:pt x="2601" y="4549"/>
                    <a:pt x="2444" y="4801"/>
                    <a:pt x="2315" y="4801"/>
                  </a:cubicBezTo>
                  <a:cubicBezTo>
                    <a:pt x="2124" y="4801"/>
                    <a:pt x="1437" y="4251"/>
                    <a:pt x="916" y="2482"/>
                  </a:cubicBezTo>
                  <a:cubicBezTo>
                    <a:pt x="558" y="1264"/>
                    <a:pt x="776" y="860"/>
                    <a:pt x="885" y="742"/>
                  </a:cubicBezTo>
                  <a:cubicBezTo>
                    <a:pt x="966" y="655"/>
                    <a:pt x="1086" y="612"/>
                    <a:pt x="1243" y="612"/>
                  </a:cubicBezTo>
                  <a:cubicBezTo>
                    <a:pt x="1323" y="612"/>
                    <a:pt x="1411" y="623"/>
                    <a:pt x="1509" y="645"/>
                  </a:cubicBezTo>
                  <a:cubicBezTo>
                    <a:pt x="2086" y="773"/>
                    <a:pt x="2785" y="2027"/>
                    <a:pt x="3090" y="2787"/>
                  </a:cubicBezTo>
                  <a:cubicBezTo>
                    <a:pt x="3139" y="2905"/>
                    <a:pt x="3252" y="2976"/>
                    <a:pt x="3372" y="2976"/>
                  </a:cubicBezTo>
                  <a:cubicBezTo>
                    <a:pt x="3410" y="2976"/>
                    <a:pt x="3448" y="2969"/>
                    <a:pt x="3485" y="2955"/>
                  </a:cubicBezTo>
                  <a:cubicBezTo>
                    <a:pt x="3641" y="2893"/>
                    <a:pt x="3718" y="2716"/>
                    <a:pt x="3658" y="2560"/>
                  </a:cubicBezTo>
                  <a:cubicBezTo>
                    <a:pt x="3565" y="2329"/>
                    <a:pt x="2720" y="287"/>
                    <a:pt x="1641" y="48"/>
                  </a:cubicBezTo>
                  <a:cubicBezTo>
                    <a:pt x="1493" y="15"/>
                    <a:pt x="1361" y="1"/>
                    <a:pt x="12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357;p54">
              <a:extLst>
                <a:ext uri="{FF2B5EF4-FFF2-40B4-BE49-F238E27FC236}">
                  <a16:creationId xmlns:a16="http://schemas.microsoft.com/office/drawing/2014/main" id="{618A15C4-A7D4-4533-8AF2-D4B0152657A1}"/>
                </a:ext>
              </a:extLst>
            </p:cNvPr>
            <p:cNvSpPr/>
            <p:nvPr/>
          </p:nvSpPr>
          <p:spPr>
            <a:xfrm>
              <a:off x="3218925" y="1833550"/>
              <a:ext cx="225975" cy="160275"/>
            </a:xfrm>
            <a:custGeom>
              <a:avLst/>
              <a:gdLst/>
              <a:ahLst/>
              <a:cxnLst/>
              <a:rect l="l" t="t" r="r" b="b"/>
              <a:pathLst>
                <a:path w="9039" h="6411" extrusionOk="0">
                  <a:moveTo>
                    <a:pt x="333" y="1"/>
                  </a:moveTo>
                  <a:cubicBezTo>
                    <a:pt x="316" y="1"/>
                    <a:pt x="299" y="2"/>
                    <a:pt x="281" y="5"/>
                  </a:cubicBezTo>
                  <a:cubicBezTo>
                    <a:pt x="115" y="31"/>
                    <a:pt x="1" y="187"/>
                    <a:pt x="26" y="354"/>
                  </a:cubicBezTo>
                  <a:cubicBezTo>
                    <a:pt x="49" y="498"/>
                    <a:pt x="605" y="3895"/>
                    <a:pt x="3022" y="5433"/>
                  </a:cubicBezTo>
                  <a:cubicBezTo>
                    <a:pt x="4250" y="6214"/>
                    <a:pt x="5682" y="6410"/>
                    <a:pt x="6807" y="6410"/>
                  </a:cubicBezTo>
                  <a:cubicBezTo>
                    <a:pt x="7890" y="6410"/>
                    <a:pt x="8692" y="6229"/>
                    <a:pt x="8758" y="6213"/>
                  </a:cubicBezTo>
                  <a:cubicBezTo>
                    <a:pt x="8928" y="6180"/>
                    <a:pt x="9038" y="6012"/>
                    <a:pt x="8999" y="5842"/>
                  </a:cubicBezTo>
                  <a:cubicBezTo>
                    <a:pt x="8966" y="5700"/>
                    <a:pt x="8840" y="5606"/>
                    <a:pt x="8701" y="5606"/>
                  </a:cubicBezTo>
                  <a:cubicBezTo>
                    <a:pt x="8674" y="5606"/>
                    <a:pt x="8646" y="5610"/>
                    <a:pt x="8618" y="5617"/>
                  </a:cubicBezTo>
                  <a:cubicBezTo>
                    <a:pt x="8603" y="5621"/>
                    <a:pt x="7841" y="5793"/>
                    <a:pt x="6808" y="5793"/>
                  </a:cubicBezTo>
                  <a:cubicBezTo>
                    <a:pt x="5767" y="5793"/>
                    <a:pt x="4452" y="5618"/>
                    <a:pt x="3351" y="4917"/>
                  </a:cubicBezTo>
                  <a:cubicBezTo>
                    <a:pt x="1170" y="3529"/>
                    <a:pt x="637" y="292"/>
                    <a:pt x="631" y="260"/>
                  </a:cubicBezTo>
                  <a:cubicBezTo>
                    <a:pt x="607" y="110"/>
                    <a:pt x="478" y="1"/>
                    <a:pt x="3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358;p54">
              <a:extLst>
                <a:ext uri="{FF2B5EF4-FFF2-40B4-BE49-F238E27FC236}">
                  <a16:creationId xmlns:a16="http://schemas.microsoft.com/office/drawing/2014/main" id="{E98FED4F-EBAE-421F-BCB6-B6EDA9254A3A}"/>
                </a:ext>
              </a:extLst>
            </p:cNvPr>
            <p:cNvSpPr/>
            <p:nvPr/>
          </p:nvSpPr>
          <p:spPr>
            <a:xfrm>
              <a:off x="3514925" y="1651050"/>
              <a:ext cx="53225" cy="216375"/>
            </a:xfrm>
            <a:custGeom>
              <a:avLst/>
              <a:gdLst/>
              <a:ahLst/>
              <a:cxnLst/>
              <a:rect l="l" t="t" r="r" b="b"/>
              <a:pathLst>
                <a:path w="2129" h="8655" extrusionOk="0">
                  <a:moveTo>
                    <a:pt x="340" y="0"/>
                  </a:moveTo>
                  <a:cubicBezTo>
                    <a:pt x="315" y="0"/>
                    <a:pt x="288" y="4"/>
                    <a:pt x="262" y="11"/>
                  </a:cubicBezTo>
                  <a:cubicBezTo>
                    <a:pt x="98" y="54"/>
                    <a:pt x="1" y="221"/>
                    <a:pt x="44" y="385"/>
                  </a:cubicBezTo>
                  <a:cubicBezTo>
                    <a:pt x="59" y="440"/>
                    <a:pt x="1507" y="5962"/>
                    <a:pt x="1201" y="8309"/>
                  </a:cubicBezTo>
                  <a:cubicBezTo>
                    <a:pt x="1179" y="8476"/>
                    <a:pt x="1297" y="8630"/>
                    <a:pt x="1465" y="8651"/>
                  </a:cubicBezTo>
                  <a:cubicBezTo>
                    <a:pt x="1479" y="8653"/>
                    <a:pt x="1492" y="8655"/>
                    <a:pt x="1505" y="8655"/>
                  </a:cubicBezTo>
                  <a:cubicBezTo>
                    <a:pt x="1658" y="8653"/>
                    <a:pt x="1788" y="8540"/>
                    <a:pt x="1808" y="8388"/>
                  </a:cubicBezTo>
                  <a:cubicBezTo>
                    <a:pt x="2129" y="5923"/>
                    <a:pt x="698" y="459"/>
                    <a:pt x="636" y="228"/>
                  </a:cubicBezTo>
                  <a:cubicBezTo>
                    <a:pt x="599" y="91"/>
                    <a:pt x="476" y="0"/>
                    <a:pt x="3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359;p54">
              <a:extLst>
                <a:ext uri="{FF2B5EF4-FFF2-40B4-BE49-F238E27FC236}">
                  <a16:creationId xmlns:a16="http://schemas.microsoft.com/office/drawing/2014/main" id="{05F9DFB4-DB41-4AA9-84E1-58DFB78AFD90}"/>
                </a:ext>
              </a:extLst>
            </p:cNvPr>
            <p:cNvSpPr/>
            <p:nvPr/>
          </p:nvSpPr>
          <p:spPr>
            <a:xfrm>
              <a:off x="2641850" y="1621350"/>
              <a:ext cx="267825" cy="546700"/>
            </a:xfrm>
            <a:custGeom>
              <a:avLst/>
              <a:gdLst/>
              <a:ahLst/>
              <a:cxnLst/>
              <a:rect l="l" t="t" r="r" b="b"/>
              <a:pathLst>
                <a:path w="10713" h="21868" extrusionOk="0">
                  <a:moveTo>
                    <a:pt x="3260" y="0"/>
                  </a:moveTo>
                  <a:cubicBezTo>
                    <a:pt x="2177" y="0"/>
                    <a:pt x="1014" y="1589"/>
                    <a:pt x="535" y="4461"/>
                  </a:cubicBezTo>
                  <a:cubicBezTo>
                    <a:pt x="0" y="7675"/>
                    <a:pt x="1071" y="13673"/>
                    <a:pt x="1500" y="14316"/>
                  </a:cubicBezTo>
                  <a:cubicBezTo>
                    <a:pt x="1908" y="14929"/>
                    <a:pt x="4652" y="21867"/>
                    <a:pt x="7320" y="21867"/>
                  </a:cubicBezTo>
                  <a:cubicBezTo>
                    <a:pt x="7451" y="21867"/>
                    <a:pt x="7582" y="21850"/>
                    <a:pt x="7712" y="21815"/>
                  </a:cubicBezTo>
                  <a:cubicBezTo>
                    <a:pt x="10497" y="21065"/>
                    <a:pt x="10712" y="18067"/>
                    <a:pt x="10070" y="15709"/>
                  </a:cubicBezTo>
                  <a:cubicBezTo>
                    <a:pt x="9426" y="13352"/>
                    <a:pt x="6856" y="7246"/>
                    <a:pt x="5891" y="3925"/>
                  </a:cubicBezTo>
                  <a:cubicBezTo>
                    <a:pt x="4927" y="604"/>
                    <a:pt x="3642" y="69"/>
                    <a:pt x="3642" y="69"/>
                  </a:cubicBezTo>
                  <a:cubicBezTo>
                    <a:pt x="3517" y="23"/>
                    <a:pt x="3389" y="0"/>
                    <a:pt x="32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360;p54">
              <a:extLst>
                <a:ext uri="{FF2B5EF4-FFF2-40B4-BE49-F238E27FC236}">
                  <a16:creationId xmlns:a16="http://schemas.microsoft.com/office/drawing/2014/main" id="{2C6F1AEB-A315-4306-9234-12B0AF609EEA}"/>
                </a:ext>
              </a:extLst>
            </p:cNvPr>
            <p:cNvSpPr/>
            <p:nvPr/>
          </p:nvSpPr>
          <p:spPr>
            <a:xfrm>
              <a:off x="2634300" y="1613675"/>
              <a:ext cx="279225" cy="562000"/>
            </a:xfrm>
            <a:custGeom>
              <a:avLst/>
              <a:gdLst/>
              <a:ahLst/>
              <a:cxnLst/>
              <a:rect l="l" t="t" r="r" b="b"/>
              <a:pathLst>
                <a:path w="11169" h="22480" extrusionOk="0">
                  <a:moveTo>
                    <a:pt x="3561" y="614"/>
                  </a:moveTo>
                  <a:cubicBezTo>
                    <a:pt x="3652" y="614"/>
                    <a:pt x="3742" y="629"/>
                    <a:pt x="3827" y="659"/>
                  </a:cubicBezTo>
                  <a:cubicBezTo>
                    <a:pt x="3917" y="706"/>
                    <a:pt x="5036" y="1340"/>
                    <a:pt x="5900" y="4318"/>
                  </a:cubicBezTo>
                  <a:cubicBezTo>
                    <a:pt x="6404" y="6055"/>
                    <a:pt x="7325" y="8497"/>
                    <a:pt x="8217" y="10858"/>
                  </a:cubicBezTo>
                  <a:cubicBezTo>
                    <a:pt x="9016" y="12977"/>
                    <a:pt x="9771" y="14978"/>
                    <a:pt x="10076" y="16096"/>
                  </a:cubicBezTo>
                  <a:cubicBezTo>
                    <a:pt x="10536" y="17780"/>
                    <a:pt x="10452" y="19351"/>
                    <a:pt x="9846" y="20406"/>
                  </a:cubicBezTo>
                  <a:cubicBezTo>
                    <a:pt x="9438" y="21118"/>
                    <a:pt x="8795" y="21595"/>
                    <a:pt x="7935" y="21827"/>
                  </a:cubicBezTo>
                  <a:cubicBezTo>
                    <a:pt x="7829" y="21855"/>
                    <a:pt x="7722" y="21869"/>
                    <a:pt x="7614" y="21869"/>
                  </a:cubicBezTo>
                  <a:cubicBezTo>
                    <a:pt x="5613" y="21869"/>
                    <a:pt x="3361" y="17146"/>
                    <a:pt x="2487" y="15310"/>
                  </a:cubicBezTo>
                  <a:cubicBezTo>
                    <a:pt x="2252" y="14815"/>
                    <a:pt x="2135" y="14573"/>
                    <a:pt x="2056" y="14453"/>
                  </a:cubicBezTo>
                  <a:cubicBezTo>
                    <a:pt x="1714" y="13941"/>
                    <a:pt x="602" y="8039"/>
                    <a:pt x="1140" y="4818"/>
                  </a:cubicBezTo>
                  <a:cubicBezTo>
                    <a:pt x="1538" y="2422"/>
                    <a:pt x="2389" y="1153"/>
                    <a:pt x="3053" y="767"/>
                  </a:cubicBezTo>
                  <a:cubicBezTo>
                    <a:pt x="3226" y="665"/>
                    <a:pt x="3396" y="614"/>
                    <a:pt x="3561" y="614"/>
                  </a:cubicBezTo>
                  <a:close/>
                  <a:moveTo>
                    <a:pt x="3562" y="1"/>
                  </a:moveTo>
                  <a:cubicBezTo>
                    <a:pt x="3289" y="1"/>
                    <a:pt x="3013" y="80"/>
                    <a:pt x="2744" y="237"/>
                  </a:cubicBezTo>
                  <a:cubicBezTo>
                    <a:pt x="1714" y="838"/>
                    <a:pt x="909" y="2470"/>
                    <a:pt x="536" y="4717"/>
                  </a:cubicBezTo>
                  <a:cubicBezTo>
                    <a:pt x="1" y="7925"/>
                    <a:pt x="1022" y="14007"/>
                    <a:pt x="1546" y="14792"/>
                  </a:cubicBezTo>
                  <a:cubicBezTo>
                    <a:pt x="1605" y="14881"/>
                    <a:pt x="1758" y="15201"/>
                    <a:pt x="1934" y="15572"/>
                  </a:cubicBezTo>
                  <a:cubicBezTo>
                    <a:pt x="2943" y="17690"/>
                    <a:pt x="5222" y="22479"/>
                    <a:pt x="7627" y="22479"/>
                  </a:cubicBezTo>
                  <a:cubicBezTo>
                    <a:pt x="7784" y="22479"/>
                    <a:pt x="7941" y="22458"/>
                    <a:pt x="8094" y="22417"/>
                  </a:cubicBezTo>
                  <a:cubicBezTo>
                    <a:pt x="9118" y="22141"/>
                    <a:pt x="9885" y="21567"/>
                    <a:pt x="10376" y="20710"/>
                  </a:cubicBezTo>
                  <a:cubicBezTo>
                    <a:pt x="11063" y="19514"/>
                    <a:pt x="11168" y="17773"/>
                    <a:pt x="10666" y="15934"/>
                  </a:cubicBezTo>
                  <a:cubicBezTo>
                    <a:pt x="10354" y="14789"/>
                    <a:pt x="9594" y="12774"/>
                    <a:pt x="8789" y="10641"/>
                  </a:cubicBezTo>
                  <a:cubicBezTo>
                    <a:pt x="7903" y="8292"/>
                    <a:pt x="6985" y="5861"/>
                    <a:pt x="6487" y="4146"/>
                  </a:cubicBezTo>
                  <a:cubicBezTo>
                    <a:pt x="5494" y="725"/>
                    <a:pt x="4119" y="117"/>
                    <a:pt x="4062" y="93"/>
                  </a:cubicBezTo>
                  <a:cubicBezTo>
                    <a:pt x="4057" y="91"/>
                    <a:pt x="4053" y="90"/>
                    <a:pt x="4049" y="88"/>
                  </a:cubicBezTo>
                  <a:cubicBezTo>
                    <a:pt x="3889" y="30"/>
                    <a:pt x="3726" y="1"/>
                    <a:pt x="35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361;p54">
              <a:extLst>
                <a:ext uri="{FF2B5EF4-FFF2-40B4-BE49-F238E27FC236}">
                  <a16:creationId xmlns:a16="http://schemas.microsoft.com/office/drawing/2014/main" id="{047BBD39-6AA0-4684-952C-4C6B227B7225}"/>
                </a:ext>
              </a:extLst>
            </p:cNvPr>
            <p:cNvSpPr/>
            <p:nvPr/>
          </p:nvSpPr>
          <p:spPr>
            <a:xfrm>
              <a:off x="1933175" y="1901175"/>
              <a:ext cx="693750" cy="1025525"/>
            </a:xfrm>
            <a:custGeom>
              <a:avLst/>
              <a:gdLst/>
              <a:ahLst/>
              <a:cxnLst/>
              <a:rect l="l" t="t" r="r" b="b"/>
              <a:pathLst>
                <a:path w="27750" h="41021" extrusionOk="0">
                  <a:moveTo>
                    <a:pt x="16732" y="1"/>
                  </a:moveTo>
                  <a:cubicBezTo>
                    <a:pt x="16732" y="1"/>
                    <a:pt x="0" y="16324"/>
                    <a:pt x="0" y="18772"/>
                  </a:cubicBezTo>
                  <a:cubicBezTo>
                    <a:pt x="0" y="21193"/>
                    <a:pt x="9627" y="41021"/>
                    <a:pt x="12505" y="41021"/>
                  </a:cubicBezTo>
                  <a:cubicBezTo>
                    <a:pt x="12538" y="41021"/>
                    <a:pt x="12569" y="41018"/>
                    <a:pt x="12600" y="41013"/>
                  </a:cubicBezTo>
                  <a:cubicBezTo>
                    <a:pt x="15354" y="40554"/>
                    <a:pt x="27750" y="27342"/>
                    <a:pt x="27750" y="27342"/>
                  </a:cubicBezTo>
                  <a:lnTo>
                    <a:pt x="1673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362;p54">
              <a:extLst>
                <a:ext uri="{FF2B5EF4-FFF2-40B4-BE49-F238E27FC236}">
                  <a16:creationId xmlns:a16="http://schemas.microsoft.com/office/drawing/2014/main" id="{42B8F12E-D8C7-4568-A88C-1E0DA83EFADE}"/>
                </a:ext>
              </a:extLst>
            </p:cNvPr>
            <p:cNvSpPr/>
            <p:nvPr/>
          </p:nvSpPr>
          <p:spPr>
            <a:xfrm>
              <a:off x="1925500" y="1893525"/>
              <a:ext cx="709625" cy="1040825"/>
            </a:xfrm>
            <a:custGeom>
              <a:avLst/>
              <a:gdLst/>
              <a:ahLst/>
              <a:cxnLst/>
              <a:rect l="l" t="t" r="r" b="b"/>
              <a:pathLst>
                <a:path w="28385" h="41633" extrusionOk="0">
                  <a:moveTo>
                    <a:pt x="16926" y="845"/>
                  </a:moveTo>
                  <a:lnTo>
                    <a:pt x="27700" y="27582"/>
                  </a:lnTo>
                  <a:cubicBezTo>
                    <a:pt x="24169" y="31335"/>
                    <a:pt x="15005" y="40659"/>
                    <a:pt x="12857" y="41018"/>
                  </a:cubicBezTo>
                  <a:cubicBezTo>
                    <a:pt x="12847" y="41019"/>
                    <a:pt x="12834" y="41020"/>
                    <a:pt x="12818" y="41020"/>
                  </a:cubicBezTo>
                  <a:cubicBezTo>
                    <a:pt x="12708" y="41020"/>
                    <a:pt x="12466" y="40965"/>
                    <a:pt x="12036" y="40602"/>
                  </a:cubicBezTo>
                  <a:cubicBezTo>
                    <a:pt x="8304" y="37440"/>
                    <a:pt x="614" y="21037"/>
                    <a:pt x="614" y="19078"/>
                  </a:cubicBezTo>
                  <a:cubicBezTo>
                    <a:pt x="614" y="17404"/>
                    <a:pt x="10245" y="7382"/>
                    <a:pt x="16926" y="845"/>
                  </a:cubicBezTo>
                  <a:close/>
                  <a:moveTo>
                    <a:pt x="17038" y="1"/>
                  </a:moveTo>
                  <a:cubicBezTo>
                    <a:pt x="16962" y="1"/>
                    <a:pt x="16886" y="28"/>
                    <a:pt x="16825" y="88"/>
                  </a:cubicBezTo>
                  <a:cubicBezTo>
                    <a:pt x="15103" y="1767"/>
                    <a:pt x="0" y="16572"/>
                    <a:pt x="0" y="19078"/>
                  </a:cubicBezTo>
                  <a:cubicBezTo>
                    <a:pt x="0" y="20360"/>
                    <a:pt x="2234" y="25426"/>
                    <a:pt x="4440" y="29767"/>
                  </a:cubicBezTo>
                  <a:cubicBezTo>
                    <a:pt x="7348" y="35488"/>
                    <a:pt x="10040" y="39713"/>
                    <a:pt x="11641" y="41069"/>
                  </a:cubicBezTo>
                  <a:cubicBezTo>
                    <a:pt x="12087" y="41446"/>
                    <a:pt x="12472" y="41633"/>
                    <a:pt x="12811" y="41633"/>
                  </a:cubicBezTo>
                  <a:cubicBezTo>
                    <a:pt x="12859" y="41633"/>
                    <a:pt x="12908" y="41628"/>
                    <a:pt x="12957" y="41620"/>
                  </a:cubicBezTo>
                  <a:cubicBezTo>
                    <a:pt x="15781" y="41150"/>
                    <a:pt x="27771" y="28400"/>
                    <a:pt x="28280" y="27857"/>
                  </a:cubicBezTo>
                  <a:cubicBezTo>
                    <a:pt x="28362" y="27771"/>
                    <a:pt x="28385" y="27645"/>
                    <a:pt x="28341" y="27534"/>
                  </a:cubicBezTo>
                  <a:lnTo>
                    <a:pt x="17323" y="192"/>
                  </a:lnTo>
                  <a:cubicBezTo>
                    <a:pt x="17273" y="69"/>
                    <a:pt x="17156" y="1"/>
                    <a:pt x="170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363;p54">
              <a:extLst>
                <a:ext uri="{FF2B5EF4-FFF2-40B4-BE49-F238E27FC236}">
                  <a16:creationId xmlns:a16="http://schemas.microsoft.com/office/drawing/2014/main" id="{899120EE-ECD3-4803-B2E1-7254DAACE9F1}"/>
                </a:ext>
              </a:extLst>
            </p:cNvPr>
            <p:cNvSpPr/>
            <p:nvPr/>
          </p:nvSpPr>
          <p:spPr>
            <a:xfrm>
              <a:off x="2044600" y="1622200"/>
              <a:ext cx="669575" cy="1206875"/>
            </a:xfrm>
            <a:custGeom>
              <a:avLst/>
              <a:gdLst/>
              <a:ahLst/>
              <a:cxnLst/>
              <a:rect l="l" t="t" r="r" b="b"/>
              <a:pathLst>
                <a:path w="26783" h="48275" extrusionOk="0">
                  <a:moveTo>
                    <a:pt x="20989" y="1"/>
                  </a:moveTo>
                  <a:cubicBezTo>
                    <a:pt x="18243" y="1"/>
                    <a:pt x="13589" y="1953"/>
                    <a:pt x="12749" y="2606"/>
                  </a:cubicBezTo>
                  <a:cubicBezTo>
                    <a:pt x="12749" y="2606"/>
                    <a:pt x="7499" y="7213"/>
                    <a:pt x="3751" y="11604"/>
                  </a:cubicBezTo>
                  <a:cubicBezTo>
                    <a:pt x="1" y="15995"/>
                    <a:pt x="322" y="23388"/>
                    <a:pt x="1501" y="28422"/>
                  </a:cubicBezTo>
                  <a:cubicBezTo>
                    <a:pt x="2680" y="33456"/>
                    <a:pt x="4822" y="47704"/>
                    <a:pt x="7499" y="48239"/>
                  </a:cubicBezTo>
                  <a:cubicBezTo>
                    <a:pt x="7618" y="48263"/>
                    <a:pt x="7736" y="48275"/>
                    <a:pt x="7853" y="48275"/>
                  </a:cubicBezTo>
                  <a:cubicBezTo>
                    <a:pt x="10373" y="48275"/>
                    <a:pt x="12530" y="42918"/>
                    <a:pt x="17034" y="39027"/>
                  </a:cubicBezTo>
                  <a:cubicBezTo>
                    <a:pt x="21748" y="34956"/>
                    <a:pt x="25496" y="31529"/>
                    <a:pt x="25818" y="28851"/>
                  </a:cubicBezTo>
                  <a:cubicBezTo>
                    <a:pt x="26139" y="26173"/>
                    <a:pt x="25711" y="17603"/>
                    <a:pt x="25925" y="16960"/>
                  </a:cubicBezTo>
                  <a:cubicBezTo>
                    <a:pt x="26139" y="16317"/>
                    <a:pt x="26782" y="10532"/>
                    <a:pt x="26782" y="7426"/>
                  </a:cubicBezTo>
                  <a:cubicBezTo>
                    <a:pt x="26782" y="4319"/>
                    <a:pt x="24425" y="891"/>
                    <a:pt x="22069" y="141"/>
                  </a:cubicBezTo>
                  <a:cubicBezTo>
                    <a:pt x="21764" y="44"/>
                    <a:pt x="21397" y="1"/>
                    <a:pt x="2098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364;p54">
              <a:extLst>
                <a:ext uri="{FF2B5EF4-FFF2-40B4-BE49-F238E27FC236}">
                  <a16:creationId xmlns:a16="http://schemas.microsoft.com/office/drawing/2014/main" id="{D7701538-A777-449E-85A1-908DBF530A0F}"/>
                </a:ext>
              </a:extLst>
            </p:cNvPr>
            <p:cNvSpPr/>
            <p:nvPr/>
          </p:nvSpPr>
          <p:spPr>
            <a:xfrm>
              <a:off x="2017575" y="1614650"/>
              <a:ext cx="704250" cy="1222100"/>
            </a:xfrm>
            <a:custGeom>
              <a:avLst/>
              <a:gdLst/>
              <a:ahLst/>
              <a:cxnLst/>
              <a:rect l="l" t="t" r="r" b="b"/>
              <a:pathLst>
                <a:path w="28170" h="48884" extrusionOk="0">
                  <a:moveTo>
                    <a:pt x="22071" y="608"/>
                  </a:moveTo>
                  <a:cubicBezTo>
                    <a:pt x="22446" y="608"/>
                    <a:pt x="22780" y="647"/>
                    <a:pt x="23057" y="735"/>
                  </a:cubicBezTo>
                  <a:cubicBezTo>
                    <a:pt x="25370" y="1471"/>
                    <a:pt x="27557" y="4870"/>
                    <a:pt x="27557" y="7728"/>
                  </a:cubicBezTo>
                  <a:cubicBezTo>
                    <a:pt x="27557" y="10802"/>
                    <a:pt x="26910" y="16583"/>
                    <a:pt x="26716" y="17165"/>
                  </a:cubicBezTo>
                  <a:cubicBezTo>
                    <a:pt x="26615" y="17467"/>
                    <a:pt x="26625" y="18666"/>
                    <a:pt x="26672" y="21535"/>
                  </a:cubicBezTo>
                  <a:cubicBezTo>
                    <a:pt x="26717" y="24253"/>
                    <a:pt x="26772" y="27635"/>
                    <a:pt x="26595" y="29117"/>
                  </a:cubicBezTo>
                  <a:cubicBezTo>
                    <a:pt x="26288" y="31680"/>
                    <a:pt x="22482" y="35154"/>
                    <a:pt x="17916" y="39098"/>
                  </a:cubicBezTo>
                  <a:cubicBezTo>
                    <a:pt x="15923" y="40819"/>
                    <a:pt x="14415" y="42782"/>
                    <a:pt x="13086" y="44515"/>
                  </a:cubicBezTo>
                  <a:cubicBezTo>
                    <a:pt x="11486" y="46598"/>
                    <a:pt x="10196" y="48270"/>
                    <a:pt x="8922" y="48270"/>
                  </a:cubicBezTo>
                  <a:cubicBezTo>
                    <a:pt x="8829" y="48270"/>
                    <a:pt x="8735" y="48261"/>
                    <a:pt x="8641" y="48242"/>
                  </a:cubicBezTo>
                  <a:cubicBezTo>
                    <a:pt x="6724" y="47858"/>
                    <a:pt x="4859" y="38451"/>
                    <a:pt x="3745" y="32831"/>
                  </a:cubicBezTo>
                  <a:cubicBezTo>
                    <a:pt x="3415" y="31158"/>
                    <a:pt x="3128" y="29714"/>
                    <a:pt x="2880" y="28655"/>
                  </a:cubicBezTo>
                  <a:cubicBezTo>
                    <a:pt x="2277" y="26078"/>
                    <a:pt x="653" y="17272"/>
                    <a:pt x="5064" y="12104"/>
                  </a:cubicBezTo>
                  <a:cubicBezTo>
                    <a:pt x="8693" y="7854"/>
                    <a:pt x="13803" y="3340"/>
                    <a:pt x="14025" y="3144"/>
                  </a:cubicBezTo>
                  <a:cubicBezTo>
                    <a:pt x="14822" y="2534"/>
                    <a:pt x="19445" y="608"/>
                    <a:pt x="22071" y="608"/>
                  </a:cubicBezTo>
                  <a:close/>
                  <a:moveTo>
                    <a:pt x="22083" y="1"/>
                  </a:moveTo>
                  <a:cubicBezTo>
                    <a:pt x="19224" y="1"/>
                    <a:pt x="14506" y="1993"/>
                    <a:pt x="13642" y="2666"/>
                  </a:cubicBezTo>
                  <a:cubicBezTo>
                    <a:pt x="13637" y="2670"/>
                    <a:pt x="13633" y="2673"/>
                    <a:pt x="13629" y="2677"/>
                  </a:cubicBezTo>
                  <a:cubicBezTo>
                    <a:pt x="13577" y="2724"/>
                    <a:pt x="8319" y="7349"/>
                    <a:pt x="4598" y="11707"/>
                  </a:cubicBezTo>
                  <a:cubicBezTo>
                    <a:pt x="1" y="17093"/>
                    <a:pt x="1665" y="26147"/>
                    <a:pt x="2284" y="28793"/>
                  </a:cubicBezTo>
                  <a:cubicBezTo>
                    <a:pt x="2529" y="29843"/>
                    <a:pt x="2814" y="31282"/>
                    <a:pt x="3145" y="32949"/>
                  </a:cubicBezTo>
                  <a:cubicBezTo>
                    <a:pt x="4817" y="41391"/>
                    <a:pt x="6377" y="48414"/>
                    <a:pt x="8521" y="48842"/>
                  </a:cubicBezTo>
                  <a:cubicBezTo>
                    <a:pt x="8657" y="48869"/>
                    <a:pt x="8796" y="48884"/>
                    <a:pt x="8936" y="48884"/>
                  </a:cubicBezTo>
                  <a:cubicBezTo>
                    <a:pt x="10504" y="48884"/>
                    <a:pt x="11873" y="47099"/>
                    <a:pt x="13571" y="44887"/>
                  </a:cubicBezTo>
                  <a:cubicBezTo>
                    <a:pt x="14884" y="43178"/>
                    <a:pt x="16370" y="41240"/>
                    <a:pt x="18316" y="39561"/>
                  </a:cubicBezTo>
                  <a:cubicBezTo>
                    <a:pt x="23147" y="35389"/>
                    <a:pt x="26869" y="31975"/>
                    <a:pt x="27203" y="29189"/>
                  </a:cubicBezTo>
                  <a:cubicBezTo>
                    <a:pt x="27386" y="27668"/>
                    <a:pt x="27330" y="24261"/>
                    <a:pt x="27284" y="21524"/>
                  </a:cubicBezTo>
                  <a:cubicBezTo>
                    <a:pt x="27252" y="19609"/>
                    <a:pt x="27220" y="17628"/>
                    <a:pt x="27296" y="17359"/>
                  </a:cubicBezTo>
                  <a:cubicBezTo>
                    <a:pt x="27530" y="16657"/>
                    <a:pt x="28169" y="10765"/>
                    <a:pt x="28169" y="7728"/>
                  </a:cubicBezTo>
                  <a:cubicBezTo>
                    <a:pt x="28169" y="4583"/>
                    <a:pt x="25821" y="972"/>
                    <a:pt x="23242" y="152"/>
                  </a:cubicBezTo>
                  <a:cubicBezTo>
                    <a:pt x="22912" y="47"/>
                    <a:pt x="22520" y="1"/>
                    <a:pt x="220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365;p54">
              <a:extLst>
                <a:ext uri="{FF2B5EF4-FFF2-40B4-BE49-F238E27FC236}">
                  <a16:creationId xmlns:a16="http://schemas.microsoft.com/office/drawing/2014/main" id="{B4C2ECEF-7715-49F6-8E01-F68CCA99B8E3}"/>
                </a:ext>
              </a:extLst>
            </p:cNvPr>
            <p:cNvSpPr/>
            <p:nvPr/>
          </p:nvSpPr>
          <p:spPr>
            <a:xfrm>
              <a:off x="2133825" y="4160525"/>
              <a:ext cx="772050" cy="747925"/>
            </a:xfrm>
            <a:custGeom>
              <a:avLst/>
              <a:gdLst/>
              <a:ahLst/>
              <a:cxnLst/>
              <a:rect l="l" t="t" r="r" b="b"/>
              <a:pathLst>
                <a:path w="30882" h="29917" extrusionOk="0">
                  <a:moveTo>
                    <a:pt x="25503" y="0"/>
                  </a:moveTo>
                  <a:cubicBezTo>
                    <a:pt x="22546" y="0"/>
                    <a:pt x="19978" y="1301"/>
                    <a:pt x="19437" y="1841"/>
                  </a:cubicBezTo>
                  <a:cubicBezTo>
                    <a:pt x="18573" y="2706"/>
                    <a:pt x="8638" y="18902"/>
                    <a:pt x="6047" y="21495"/>
                  </a:cubicBezTo>
                  <a:cubicBezTo>
                    <a:pt x="3455" y="24086"/>
                    <a:pt x="0" y="27325"/>
                    <a:pt x="216" y="28621"/>
                  </a:cubicBezTo>
                  <a:cubicBezTo>
                    <a:pt x="432" y="29917"/>
                    <a:pt x="3887" y="29917"/>
                    <a:pt x="9287" y="29917"/>
                  </a:cubicBezTo>
                  <a:cubicBezTo>
                    <a:pt x="14685" y="29917"/>
                    <a:pt x="17060" y="29268"/>
                    <a:pt x="19004" y="28405"/>
                  </a:cubicBezTo>
                  <a:cubicBezTo>
                    <a:pt x="20947" y="27541"/>
                    <a:pt x="21379" y="26677"/>
                    <a:pt x="19652" y="26461"/>
                  </a:cubicBezTo>
                  <a:cubicBezTo>
                    <a:pt x="17924" y="26245"/>
                    <a:pt x="9717" y="23654"/>
                    <a:pt x="9717" y="23654"/>
                  </a:cubicBezTo>
                  <a:cubicBezTo>
                    <a:pt x="9717" y="23654"/>
                    <a:pt x="17492" y="18039"/>
                    <a:pt x="22459" y="13504"/>
                  </a:cubicBezTo>
                  <a:cubicBezTo>
                    <a:pt x="27426" y="8969"/>
                    <a:pt x="30881" y="1841"/>
                    <a:pt x="30881" y="1841"/>
                  </a:cubicBezTo>
                  <a:cubicBezTo>
                    <a:pt x="29183" y="467"/>
                    <a:pt x="27273" y="0"/>
                    <a:pt x="255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366;p54">
              <a:extLst>
                <a:ext uri="{FF2B5EF4-FFF2-40B4-BE49-F238E27FC236}">
                  <a16:creationId xmlns:a16="http://schemas.microsoft.com/office/drawing/2014/main" id="{2C6F0EE4-8EC2-49AD-A5D6-AB7142267465}"/>
                </a:ext>
              </a:extLst>
            </p:cNvPr>
            <p:cNvSpPr/>
            <p:nvPr/>
          </p:nvSpPr>
          <p:spPr>
            <a:xfrm>
              <a:off x="2126575" y="4152525"/>
              <a:ext cx="787750" cy="763575"/>
            </a:xfrm>
            <a:custGeom>
              <a:avLst/>
              <a:gdLst/>
              <a:ahLst/>
              <a:cxnLst/>
              <a:rect l="l" t="t" r="r" b="b"/>
              <a:pathLst>
                <a:path w="31510" h="30543" extrusionOk="0">
                  <a:moveTo>
                    <a:pt x="25799" y="625"/>
                  </a:moveTo>
                  <a:cubicBezTo>
                    <a:pt x="27434" y="625"/>
                    <a:pt x="29196" y="1038"/>
                    <a:pt x="30786" y="2248"/>
                  </a:cubicBezTo>
                  <a:cubicBezTo>
                    <a:pt x="30159" y="3479"/>
                    <a:pt x="26925" y="9596"/>
                    <a:pt x="22543" y="13598"/>
                  </a:cubicBezTo>
                  <a:cubicBezTo>
                    <a:pt x="17647" y="18068"/>
                    <a:pt x="9907" y="23670"/>
                    <a:pt x="9828" y="23725"/>
                  </a:cubicBezTo>
                  <a:cubicBezTo>
                    <a:pt x="9624" y="23873"/>
                    <a:pt x="9675" y="24191"/>
                    <a:pt x="9916" y="24266"/>
                  </a:cubicBezTo>
                  <a:cubicBezTo>
                    <a:pt x="10251" y="24372"/>
                    <a:pt x="18168" y="26868"/>
                    <a:pt x="19904" y="27085"/>
                  </a:cubicBezTo>
                  <a:cubicBezTo>
                    <a:pt x="20633" y="27176"/>
                    <a:pt x="20719" y="27358"/>
                    <a:pt x="20719" y="27360"/>
                  </a:cubicBezTo>
                  <a:cubicBezTo>
                    <a:pt x="20730" y="27439"/>
                    <a:pt x="20501" y="27854"/>
                    <a:pt x="19170" y="28446"/>
                  </a:cubicBezTo>
                  <a:cubicBezTo>
                    <a:pt x="17165" y="29336"/>
                    <a:pt x="14765" y="29930"/>
                    <a:pt x="9575" y="29930"/>
                  </a:cubicBezTo>
                  <a:cubicBezTo>
                    <a:pt x="4774" y="29930"/>
                    <a:pt x="981" y="29930"/>
                    <a:pt x="807" y="28891"/>
                  </a:cubicBezTo>
                  <a:cubicBezTo>
                    <a:pt x="641" y="27893"/>
                    <a:pt x="3551" y="25007"/>
                    <a:pt x="5677" y="22901"/>
                  </a:cubicBezTo>
                  <a:lnTo>
                    <a:pt x="6553" y="22031"/>
                  </a:lnTo>
                  <a:cubicBezTo>
                    <a:pt x="8218" y="20364"/>
                    <a:pt x="12828" y="13229"/>
                    <a:pt x="16194" y="8021"/>
                  </a:cubicBezTo>
                  <a:cubicBezTo>
                    <a:pt x="18048" y="5150"/>
                    <a:pt x="19650" y="2671"/>
                    <a:pt x="19942" y="2379"/>
                  </a:cubicBezTo>
                  <a:cubicBezTo>
                    <a:pt x="20403" y="1918"/>
                    <a:pt x="22904" y="625"/>
                    <a:pt x="25799" y="625"/>
                  </a:cubicBezTo>
                  <a:close/>
                  <a:moveTo>
                    <a:pt x="25792" y="0"/>
                  </a:moveTo>
                  <a:cubicBezTo>
                    <a:pt x="22723" y="0"/>
                    <a:pt x="20076" y="1381"/>
                    <a:pt x="19510" y="1945"/>
                  </a:cubicBezTo>
                  <a:cubicBezTo>
                    <a:pt x="19186" y="2269"/>
                    <a:pt x="17909" y="4237"/>
                    <a:pt x="15680" y="7688"/>
                  </a:cubicBezTo>
                  <a:cubicBezTo>
                    <a:pt x="12329" y="12875"/>
                    <a:pt x="7741" y="19978"/>
                    <a:pt x="6120" y="21599"/>
                  </a:cubicBezTo>
                  <a:lnTo>
                    <a:pt x="5246" y="22467"/>
                  </a:lnTo>
                  <a:cubicBezTo>
                    <a:pt x="2068" y="25616"/>
                    <a:pt x="1" y="27772"/>
                    <a:pt x="204" y="28992"/>
                  </a:cubicBezTo>
                  <a:cubicBezTo>
                    <a:pt x="463" y="30543"/>
                    <a:pt x="3700" y="30543"/>
                    <a:pt x="9577" y="30543"/>
                  </a:cubicBezTo>
                  <a:cubicBezTo>
                    <a:pt x="14873" y="30543"/>
                    <a:pt x="17341" y="29928"/>
                    <a:pt x="19418" y="29005"/>
                  </a:cubicBezTo>
                  <a:cubicBezTo>
                    <a:pt x="20765" y="28407"/>
                    <a:pt x="21405" y="27823"/>
                    <a:pt x="21323" y="27270"/>
                  </a:cubicBezTo>
                  <a:cubicBezTo>
                    <a:pt x="21230" y="26634"/>
                    <a:pt x="20290" y="26517"/>
                    <a:pt x="19981" y="26478"/>
                  </a:cubicBezTo>
                  <a:cubicBezTo>
                    <a:pt x="18564" y="26301"/>
                    <a:pt x="12576" y="24455"/>
                    <a:pt x="10679" y="23864"/>
                  </a:cubicBezTo>
                  <a:cubicBezTo>
                    <a:pt x="12470" y="22551"/>
                    <a:pt x="18751" y="17890"/>
                    <a:pt x="22956" y="14050"/>
                  </a:cubicBezTo>
                  <a:cubicBezTo>
                    <a:pt x="27909" y="9527"/>
                    <a:pt x="31413" y="2368"/>
                    <a:pt x="31447" y="2296"/>
                  </a:cubicBezTo>
                  <a:cubicBezTo>
                    <a:pt x="31509" y="2167"/>
                    <a:pt x="31475" y="2014"/>
                    <a:pt x="31364" y="1924"/>
                  </a:cubicBezTo>
                  <a:cubicBezTo>
                    <a:pt x="29590" y="488"/>
                    <a:pt x="27617" y="0"/>
                    <a:pt x="257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367;p54">
              <a:extLst>
                <a:ext uri="{FF2B5EF4-FFF2-40B4-BE49-F238E27FC236}">
                  <a16:creationId xmlns:a16="http://schemas.microsoft.com/office/drawing/2014/main" id="{9495383C-739D-4404-899B-8BC860BAD673}"/>
                </a:ext>
              </a:extLst>
            </p:cNvPr>
            <p:cNvSpPr/>
            <p:nvPr/>
          </p:nvSpPr>
          <p:spPr>
            <a:xfrm>
              <a:off x="2136300" y="4757250"/>
              <a:ext cx="532025" cy="151200"/>
            </a:xfrm>
            <a:custGeom>
              <a:avLst/>
              <a:gdLst/>
              <a:ahLst/>
              <a:cxnLst/>
              <a:rect l="l" t="t" r="r" b="b"/>
              <a:pathLst>
                <a:path w="21281" h="6048" extrusionOk="0">
                  <a:moveTo>
                    <a:pt x="10310" y="1"/>
                  </a:moveTo>
                  <a:lnTo>
                    <a:pt x="8754" y="3456"/>
                  </a:lnTo>
                  <a:cubicBezTo>
                    <a:pt x="8754" y="3456"/>
                    <a:pt x="8300" y="3554"/>
                    <a:pt x="7582" y="3554"/>
                  </a:cubicBezTo>
                  <a:cubicBezTo>
                    <a:pt x="6281" y="3554"/>
                    <a:pt x="4114" y="3230"/>
                    <a:pt x="2223" y="1407"/>
                  </a:cubicBezTo>
                  <a:cubicBezTo>
                    <a:pt x="935" y="2813"/>
                    <a:pt x="1" y="4059"/>
                    <a:pt x="116" y="4752"/>
                  </a:cubicBezTo>
                  <a:cubicBezTo>
                    <a:pt x="332" y="6048"/>
                    <a:pt x="3787" y="6048"/>
                    <a:pt x="9186" y="6048"/>
                  </a:cubicBezTo>
                  <a:cubicBezTo>
                    <a:pt x="14585" y="6048"/>
                    <a:pt x="16961" y="5400"/>
                    <a:pt x="18905" y="4536"/>
                  </a:cubicBezTo>
                  <a:cubicBezTo>
                    <a:pt x="20848" y="3672"/>
                    <a:pt x="21280" y="2808"/>
                    <a:pt x="19553" y="2592"/>
                  </a:cubicBezTo>
                  <a:cubicBezTo>
                    <a:pt x="18131" y="2414"/>
                    <a:pt x="12319" y="628"/>
                    <a:pt x="103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368;p54">
              <a:extLst>
                <a:ext uri="{FF2B5EF4-FFF2-40B4-BE49-F238E27FC236}">
                  <a16:creationId xmlns:a16="http://schemas.microsoft.com/office/drawing/2014/main" id="{3F24A39A-A154-4CDD-BD9C-383544458F40}"/>
                </a:ext>
              </a:extLst>
            </p:cNvPr>
            <p:cNvSpPr/>
            <p:nvPr/>
          </p:nvSpPr>
          <p:spPr>
            <a:xfrm>
              <a:off x="2128625" y="4749600"/>
              <a:ext cx="533100" cy="166500"/>
            </a:xfrm>
            <a:custGeom>
              <a:avLst/>
              <a:gdLst/>
              <a:ahLst/>
              <a:cxnLst/>
              <a:rect l="l" t="t" r="r" b="b"/>
              <a:pathLst>
                <a:path w="21324" h="6660" extrusionOk="0">
                  <a:moveTo>
                    <a:pt x="10785" y="680"/>
                  </a:moveTo>
                  <a:cubicBezTo>
                    <a:pt x="13235" y="1441"/>
                    <a:pt x="18449" y="3031"/>
                    <a:pt x="19822" y="3202"/>
                  </a:cubicBezTo>
                  <a:cubicBezTo>
                    <a:pt x="20551" y="3293"/>
                    <a:pt x="20637" y="3475"/>
                    <a:pt x="20637" y="3477"/>
                  </a:cubicBezTo>
                  <a:cubicBezTo>
                    <a:pt x="20648" y="3556"/>
                    <a:pt x="20419" y="3971"/>
                    <a:pt x="19088" y="4563"/>
                  </a:cubicBezTo>
                  <a:cubicBezTo>
                    <a:pt x="17083" y="5453"/>
                    <a:pt x="14683" y="6047"/>
                    <a:pt x="9495" y="6047"/>
                  </a:cubicBezTo>
                  <a:cubicBezTo>
                    <a:pt x="4692" y="6047"/>
                    <a:pt x="899" y="6047"/>
                    <a:pt x="725" y="5008"/>
                  </a:cubicBezTo>
                  <a:cubicBezTo>
                    <a:pt x="672" y="4685"/>
                    <a:pt x="952" y="3928"/>
                    <a:pt x="2549" y="2149"/>
                  </a:cubicBezTo>
                  <a:cubicBezTo>
                    <a:pt x="4455" y="3854"/>
                    <a:pt x="6564" y="4171"/>
                    <a:pt x="7868" y="4171"/>
                  </a:cubicBezTo>
                  <a:cubicBezTo>
                    <a:pt x="8595" y="4171"/>
                    <a:pt x="9073" y="4073"/>
                    <a:pt x="9127" y="4061"/>
                  </a:cubicBezTo>
                  <a:cubicBezTo>
                    <a:pt x="9222" y="4040"/>
                    <a:pt x="9302" y="3976"/>
                    <a:pt x="9342" y="3888"/>
                  </a:cubicBezTo>
                  <a:lnTo>
                    <a:pt x="10785" y="680"/>
                  </a:lnTo>
                  <a:close/>
                  <a:moveTo>
                    <a:pt x="10615" y="1"/>
                  </a:moveTo>
                  <a:cubicBezTo>
                    <a:pt x="10498" y="1"/>
                    <a:pt x="10388" y="69"/>
                    <a:pt x="10338" y="181"/>
                  </a:cubicBezTo>
                  <a:lnTo>
                    <a:pt x="8850" y="3488"/>
                  </a:lnTo>
                  <a:cubicBezTo>
                    <a:pt x="8672" y="3514"/>
                    <a:pt x="8344" y="3551"/>
                    <a:pt x="7911" y="3551"/>
                  </a:cubicBezTo>
                  <a:cubicBezTo>
                    <a:pt x="6665" y="3551"/>
                    <a:pt x="4561" y="3245"/>
                    <a:pt x="2743" y="1493"/>
                  </a:cubicBezTo>
                  <a:cubicBezTo>
                    <a:pt x="2683" y="1435"/>
                    <a:pt x="2606" y="1410"/>
                    <a:pt x="2521" y="1408"/>
                  </a:cubicBezTo>
                  <a:cubicBezTo>
                    <a:pt x="2438" y="1410"/>
                    <a:pt x="2360" y="1446"/>
                    <a:pt x="2305" y="1507"/>
                  </a:cubicBezTo>
                  <a:cubicBezTo>
                    <a:pt x="655" y="3310"/>
                    <a:pt x="1" y="4387"/>
                    <a:pt x="122" y="5109"/>
                  </a:cubicBezTo>
                  <a:cubicBezTo>
                    <a:pt x="380" y="6660"/>
                    <a:pt x="3618" y="6660"/>
                    <a:pt x="9495" y="6660"/>
                  </a:cubicBezTo>
                  <a:cubicBezTo>
                    <a:pt x="14791" y="6660"/>
                    <a:pt x="17259" y="6045"/>
                    <a:pt x="19336" y="5122"/>
                  </a:cubicBezTo>
                  <a:cubicBezTo>
                    <a:pt x="20682" y="4524"/>
                    <a:pt x="21323" y="3940"/>
                    <a:pt x="21241" y="3387"/>
                  </a:cubicBezTo>
                  <a:cubicBezTo>
                    <a:pt x="21147" y="2751"/>
                    <a:pt x="20207" y="2634"/>
                    <a:pt x="19898" y="2595"/>
                  </a:cubicBezTo>
                  <a:cubicBezTo>
                    <a:pt x="18484" y="2419"/>
                    <a:pt x="12507" y="576"/>
                    <a:pt x="10708" y="15"/>
                  </a:cubicBezTo>
                  <a:cubicBezTo>
                    <a:pt x="10677" y="5"/>
                    <a:pt x="10646" y="1"/>
                    <a:pt x="106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369;p54">
              <a:extLst>
                <a:ext uri="{FF2B5EF4-FFF2-40B4-BE49-F238E27FC236}">
                  <a16:creationId xmlns:a16="http://schemas.microsoft.com/office/drawing/2014/main" id="{82F8866B-D5B7-4A54-9BC1-473190CD5F88}"/>
                </a:ext>
              </a:extLst>
            </p:cNvPr>
            <p:cNvSpPr/>
            <p:nvPr/>
          </p:nvSpPr>
          <p:spPr>
            <a:xfrm>
              <a:off x="4454825" y="4160525"/>
              <a:ext cx="772050" cy="747925"/>
            </a:xfrm>
            <a:custGeom>
              <a:avLst/>
              <a:gdLst/>
              <a:ahLst/>
              <a:cxnLst/>
              <a:rect l="l" t="t" r="r" b="b"/>
              <a:pathLst>
                <a:path w="30882" h="29917" extrusionOk="0">
                  <a:moveTo>
                    <a:pt x="5379" y="0"/>
                  </a:moveTo>
                  <a:cubicBezTo>
                    <a:pt x="3609" y="0"/>
                    <a:pt x="1698" y="467"/>
                    <a:pt x="0" y="1841"/>
                  </a:cubicBezTo>
                  <a:cubicBezTo>
                    <a:pt x="0" y="1841"/>
                    <a:pt x="3456" y="8969"/>
                    <a:pt x="8423" y="13504"/>
                  </a:cubicBezTo>
                  <a:cubicBezTo>
                    <a:pt x="13389" y="18039"/>
                    <a:pt x="21164" y="23654"/>
                    <a:pt x="21164" y="23654"/>
                  </a:cubicBezTo>
                  <a:cubicBezTo>
                    <a:pt x="21164" y="23654"/>
                    <a:pt x="12958" y="26245"/>
                    <a:pt x="11230" y="26461"/>
                  </a:cubicBezTo>
                  <a:cubicBezTo>
                    <a:pt x="9503" y="26677"/>
                    <a:pt x="9934" y="27541"/>
                    <a:pt x="11878" y="28405"/>
                  </a:cubicBezTo>
                  <a:cubicBezTo>
                    <a:pt x="13821" y="29268"/>
                    <a:pt x="16197" y="29917"/>
                    <a:pt x="21596" y="29917"/>
                  </a:cubicBezTo>
                  <a:cubicBezTo>
                    <a:pt x="26996" y="29917"/>
                    <a:pt x="30451" y="29917"/>
                    <a:pt x="30666" y="28621"/>
                  </a:cubicBezTo>
                  <a:cubicBezTo>
                    <a:pt x="30882" y="27325"/>
                    <a:pt x="27427" y="24086"/>
                    <a:pt x="24836" y="21495"/>
                  </a:cubicBezTo>
                  <a:cubicBezTo>
                    <a:pt x="22243" y="18902"/>
                    <a:pt x="12309" y="2706"/>
                    <a:pt x="11445" y="1841"/>
                  </a:cubicBezTo>
                  <a:cubicBezTo>
                    <a:pt x="10904" y="1301"/>
                    <a:pt x="8336" y="0"/>
                    <a:pt x="53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370;p54">
              <a:extLst>
                <a:ext uri="{FF2B5EF4-FFF2-40B4-BE49-F238E27FC236}">
                  <a16:creationId xmlns:a16="http://schemas.microsoft.com/office/drawing/2014/main" id="{CBB0D458-EED7-43D7-B6A6-077BDDC08242}"/>
                </a:ext>
              </a:extLst>
            </p:cNvPr>
            <p:cNvSpPr/>
            <p:nvPr/>
          </p:nvSpPr>
          <p:spPr>
            <a:xfrm>
              <a:off x="4446375" y="4152525"/>
              <a:ext cx="787775" cy="763575"/>
            </a:xfrm>
            <a:custGeom>
              <a:avLst/>
              <a:gdLst/>
              <a:ahLst/>
              <a:cxnLst/>
              <a:rect l="l" t="t" r="r" b="b"/>
              <a:pathLst>
                <a:path w="31511" h="30543" extrusionOk="0">
                  <a:moveTo>
                    <a:pt x="5712" y="625"/>
                  </a:moveTo>
                  <a:cubicBezTo>
                    <a:pt x="8606" y="625"/>
                    <a:pt x="11107" y="1918"/>
                    <a:pt x="11568" y="2379"/>
                  </a:cubicBezTo>
                  <a:cubicBezTo>
                    <a:pt x="11860" y="2672"/>
                    <a:pt x="13462" y="5151"/>
                    <a:pt x="15317" y="8022"/>
                  </a:cubicBezTo>
                  <a:cubicBezTo>
                    <a:pt x="18682" y="13230"/>
                    <a:pt x="23292" y="20366"/>
                    <a:pt x="24956" y="22032"/>
                  </a:cubicBezTo>
                  <a:lnTo>
                    <a:pt x="25835" y="22903"/>
                  </a:lnTo>
                  <a:cubicBezTo>
                    <a:pt x="27960" y="25009"/>
                    <a:pt x="30869" y="27894"/>
                    <a:pt x="30703" y="28891"/>
                  </a:cubicBezTo>
                  <a:cubicBezTo>
                    <a:pt x="30529" y="29930"/>
                    <a:pt x="26736" y="29930"/>
                    <a:pt x="21934" y="29930"/>
                  </a:cubicBezTo>
                  <a:cubicBezTo>
                    <a:pt x="16745" y="29930"/>
                    <a:pt x="14345" y="29337"/>
                    <a:pt x="12340" y="28446"/>
                  </a:cubicBezTo>
                  <a:cubicBezTo>
                    <a:pt x="11009" y="27854"/>
                    <a:pt x="10780" y="27439"/>
                    <a:pt x="10791" y="27360"/>
                  </a:cubicBezTo>
                  <a:cubicBezTo>
                    <a:pt x="10792" y="27358"/>
                    <a:pt x="10877" y="27176"/>
                    <a:pt x="11606" y="27085"/>
                  </a:cubicBezTo>
                  <a:cubicBezTo>
                    <a:pt x="13341" y="26868"/>
                    <a:pt x="21258" y="24372"/>
                    <a:pt x="21594" y="24266"/>
                  </a:cubicBezTo>
                  <a:cubicBezTo>
                    <a:pt x="21834" y="24191"/>
                    <a:pt x="21885" y="23874"/>
                    <a:pt x="21681" y="23727"/>
                  </a:cubicBezTo>
                  <a:cubicBezTo>
                    <a:pt x="21603" y="23670"/>
                    <a:pt x="13863" y="18069"/>
                    <a:pt x="8967" y="13598"/>
                  </a:cubicBezTo>
                  <a:cubicBezTo>
                    <a:pt x="4587" y="9599"/>
                    <a:pt x="1350" y="3481"/>
                    <a:pt x="723" y="2248"/>
                  </a:cubicBezTo>
                  <a:cubicBezTo>
                    <a:pt x="2313" y="1038"/>
                    <a:pt x="4075" y="625"/>
                    <a:pt x="5712" y="625"/>
                  </a:cubicBezTo>
                  <a:close/>
                  <a:moveTo>
                    <a:pt x="5718" y="0"/>
                  </a:moveTo>
                  <a:cubicBezTo>
                    <a:pt x="3893" y="0"/>
                    <a:pt x="1920" y="488"/>
                    <a:pt x="146" y="1924"/>
                  </a:cubicBezTo>
                  <a:cubicBezTo>
                    <a:pt x="35" y="2014"/>
                    <a:pt x="1" y="2168"/>
                    <a:pt x="63" y="2296"/>
                  </a:cubicBezTo>
                  <a:cubicBezTo>
                    <a:pt x="97" y="2368"/>
                    <a:pt x="3601" y="9527"/>
                    <a:pt x="8554" y="14050"/>
                  </a:cubicBezTo>
                  <a:cubicBezTo>
                    <a:pt x="12760" y="17890"/>
                    <a:pt x="19041" y="22551"/>
                    <a:pt x="20831" y="23864"/>
                  </a:cubicBezTo>
                  <a:cubicBezTo>
                    <a:pt x="18934" y="24457"/>
                    <a:pt x="12946" y="26301"/>
                    <a:pt x="11530" y="26478"/>
                  </a:cubicBezTo>
                  <a:cubicBezTo>
                    <a:pt x="11221" y="26517"/>
                    <a:pt x="10281" y="26634"/>
                    <a:pt x="10187" y="27270"/>
                  </a:cubicBezTo>
                  <a:cubicBezTo>
                    <a:pt x="10105" y="27823"/>
                    <a:pt x="10745" y="28407"/>
                    <a:pt x="12091" y="29005"/>
                  </a:cubicBezTo>
                  <a:cubicBezTo>
                    <a:pt x="14168" y="29928"/>
                    <a:pt x="16637" y="30543"/>
                    <a:pt x="21934" y="30543"/>
                  </a:cubicBezTo>
                  <a:cubicBezTo>
                    <a:pt x="27811" y="30543"/>
                    <a:pt x="31048" y="30543"/>
                    <a:pt x="31306" y="28992"/>
                  </a:cubicBezTo>
                  <a:cubicBezTo>
                    <a:pt x="31510" y="27773"/>
                    <a:pt x="29443" y="25618"/>
                    <a:pt x="26266" y="22469"/>
                  </a:cubicBezTo>
                  <a:lnTo>
                    <a:pt x="25390" y="21599"/>
                  </a:lnTo>
                  <a:cubicBezTo>
                    <a:pt x="23770" y="19979"/>
                    <a:pt x="19182" y="12876"/>
                    <a:pt x="15831" y="7689"/>
                  </a:cubicBezTo>
                  <a:cubicBezTo>
                    <a:pt x="13601" y="4237"/>
                    <a:pt x="12323" y="2269"/>
                    <a:pt x="12000" y="1947"/>
                  </a:cubicBezTo>
                  <a:cubicBezTo>
                    <a:pt x="11434" y="1380"/>
                    <a:pt x="8787" y="0"/>
                    <a:pt x="57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371;p54">
              <a:extLst>
                <a:ext uri="{FF2B5EF4-FFF2-40B4-BE49-F238E27FC236}">
                  <a16:creationId xmlns:a16="http://schemas.microsoft.com/office/drawing/2014/main" id="{970D3272-00FD-496D-BA06-F6105562A212}"/>
                </a:ext>
              </a:extLst>
            </p:cNvPr>
            <p:cNvSpPr/>
            <p:nvPr/>
          </p:nvSpPr>
          <p:spPr>
            <a:xfrm>
              <a:off x="4692350" y="4757250"/>
              <a:ext cx="532050" cy="151200"/>
            </a:xfrm>
            <a:custGeom>
              <a:avLst/>
              <a:gdLst/>
              <a:ahLst/>
              <a:cxnLst/>
              <a:rect l="l" t="t" r="r" b="b"/>
              <a:pathLst>
                <a:path w="21282" h="6048" extrusionOk="0">
                  <a:moveTo>
                    <a:pt x="10972" y="1"/>
                  </a:moveTo>
                  <a:cubicBezTo>
                    <a:pt x="8963" y="628"/>
                    <a:pt x="3151" y="2414"/>
                    <a:pt x="1729" y="2592"/>
                  </a:cubicBezTo>
                  <a:cubicBezTo>
                    <a:pt x="1" y="2808"/>
                    <a:pt x="434" y="3672"/>
                    <a:pt x="2377" y="4536"/>
                  </a:cubicBezTo>
                  <a:cubicBezTo>
                    <a:pt x="4321" y="5400"/>
                    <a:pt x="6697" y="6048"/>
                    <a:pt x="12095" y="6048"/>
                  </a:cubicBezTo>
                  <a:cubicBezTo>
                    <a:pt x="17494" y="6048"/>
                    <a:pt x="20950" y="6048"/>
                    <a:pt x="21166" y="4752"/>
                  </a:cubicBezTo>
                  <a:cubicBezTo>
                    <a:pt x="21281" y="4059"/>
                    <a:pt x="20346" y="2813"/>
                    <a:pt x="19059" y="1407"/>
                  </a:cubicBezTo>
                  <a:cubicBezTo>
                    <a:pt x="17167" y="3230"/>
                    <a:pt x="15000" y="3554"/>
                    <a:pt x="13699" y="3554"/>
                  </a:cubicBezTo>
                  <a:cubicBezTo>
                    <a:pt x="12982" y="3554"/>
                    <a:pt x="12528" y="3456"/>
                    <a:pt x="12528" y="3456"/>
                  </a:cubicBezTo>
                  <a:lnTo>
                    <a:pt x="1097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372;p54">
              <a:extLst>
                <a:ext uri="{FF2B5EF4-FFF2-40B4-BE49-F238E27FC236}">
                  <a16:creationId xmlns:a16="http://schemas.microsoft.com/office/drawing/2014/main" id="{234634A2-5B38-4435-B225-EB1C015E6C3D}"/>
                </a:ext>
              </a:extLst>
            </p:cNvPr>
            <p:cNvSpPr/>
            <p:nvPr/>
          </p:nvSpPr>
          <p:spPr>
            <a:xfrm>
              <a:off x="4698975" y="4749625"/>
              <a:ext cx="533075" cy="166475"/>
            </a:xfrm>
            <a:custGeom>
              <a:avLst/>
              <a:gdLst/>
              <a:ahLst/>
              <a:cxnLst/>
              <a:rect l="l" t="t" r="r" b="b"/>
              <a:pathLst>
                <a:path w="21323" h="6659" extrusionOk="0">
                  <a:moveTo>
                    <a:pt x="10540" y="679"/>
                  </a:moveTo>
                  <a:lnTo>
                    <a:pt x="11983" y="3887"/>
                  </a:lnTo>
                  <a:cubicBezTo>
                    <a:pt x="12023" y="3975"/>
                    <a:pt x="12103" y="4039"/>
                    <a:pt x="12197" y="4060"/>
                  </a:cubicBezTo>
                  <a:cubicBezTo>
                    <a:pt x="12250" y="4072"/>
                    <a:pt x="12728" y="4170"/>
                    <a:pt x="13455" y="4170"/>
                  </a:cubicBezTo>
                  <a:cubicBezTo>
                    <a:pt x="14759" y="4170"/>
                    <a:pt x="16869" y="3853"/>
                    <a:pt x="18775" y="2148"/>
                  </a:cubicBezTo>
                  <a:cubicBezTo>
                    <a:pt x="20371" y="3926"/>
                    <a:pt x="20652" y="4684"/>
                    <a:pt x="20599" y="5007"/>
                  </a:cubicBezTo>
                  <a:cubicBezTo>
                    <a:pt x="20425" y="6046"/>
                    <a:pt x="16632" y="6046"/>
                    <a:pt x="11830" y="6046"/>
                  </a:cubicBezTo>
                  <a:cubicBezTo>
                    <a:pt x="6641" y="6046"/>
                    <a:pt x="4241" y="5452"/>
                    <a:pt x="2236" y="4562"/>
                  </a:cubicBezTo>
                  <a:cubicBezTo>
                    <a:pt x="905" y="3970"/>
                    <a:pt x="676" y="3555"/>
                    <a:pt x="687" y="3476"/>
                  </a:cubicBezTo>
                  <a:cubicBezTo>
                    <a:pt x="688" y="3474"/>
                    <a:pt x="773" y="3292"/>
                    <a:pt x="1502" y="3201"/>
                  </a:cubicBezTo>
                  <a:lnTo>
                    <a:pt x="1503" y="3201"/>
                  </a:lnTo>
                  <a:cubicBezTo>
                    <a:pt x="2876" y="3030"/>
                    <a:pt x="8088" y="1440"/>
                    <a:pt x="10540" y="679"/>
                  </a:cubicBezTo>
                  <a:close/>
                  <a:moveTo>
                    <a:pt x="10708" y="0"/>
                  </a:moveTo>
                  <a:cubicBezTo>
                    <a:pt x="10677" y="0"/>
                    <a:pt x="10647" y="5"/>
                    <a:pt x="10616" y="14"/>
                  </a:cubicBezTo>
                  <a:cubicBezTo>
                    <a:pt x="8817" y="575"/>
                    <a:pt x="2840" y="2418"/>
                    <a:pt x="1426" y="2594"/>
                  </a:cubicBezTo>
                  <a:cubicBezTo>
                    <a:pt x="1117" y="2633"/>
                    <a:pt x="177" y="2750"/>
                    <a:pt x="83" y="3386"/>
                  </a:cubicBezTo>
                  <a:cubicBezTo>
                    <a:pt x="1" y="3939"/>
                    <a:pt x="641" y="4523"/>
                    <a:pt x="1987" y="5121"/>
                  </a:cubicBezTo>
                  <a:cubicBezTo>
                    <a:pt x="4064" y="6044"/>
                    <a:pt x="6533" y="6659"/>
                    <a:pt x="11830" y="6659"/>
                  </a:cubicBezTo>
                  <a:cubicBezTo>
                    <a:pt x="17707" y="6659"/>
                    <a:pt x="20944" y="6659"/>
                    <a:pt x="21202" y="5107"/>
                  </a:cubicBezTo>
                  <a:cubicBezTo>
                    <a:pt x="21323" y="4384"/>
                    <a:pt x="20669" y="3307"/>
                    <a:pt x="19019" y="1505"/>
                  </a:cubicBezTo>
                  <a:cubicBezTo>
                    <a:pt x="18963" y="1444"/>
                    <a:pt x="18885" y="1409"/>
                    <a:pt x="18803" y="1406"/>
                  </a:cubicBezTo>
                  <a:cubicBezTo>
                    <a:pt x="18800" y="1406"/>
                    <a:pt x="18797" y="1405"/>
                    <a:pt x="18795" y="1405"/>
                  </a:cubicBezTo>
                  <a:cubicBezTo>
                    <a:pt x="18716" y="1405"/>
                    <a:pt x="18639" y="1436"/>
                    <a:pt x="18581" y="1491"/>
                  </a:cubicBezTo>
                  <a:cubicBezTo>
                    <a:pt x="16764" y="3243"/>
                    <a:pt x="14660" y="3549"/>
                    <a:pt x="13414" y="3549"/>
                  </a:cubicBezTo>
                  <a:cubicBezTo>
                    <a:pt x="12981" y="3549"/>
                    <a:pt x="12652" y="3512"/>
                    <a:pt x="12474" y="3486"/>
                  </a:cubicBezTo>
                  <a:lnTo>
                    <a:pt x="10986" y="180"/>
                  </a:lnTo>
                  <a:cubicBezTo>
                    <a:pt x="10935" y="69"/>
                    <a:pt x="10825" y="0"/>
                    <a:pt x="107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373;p54">
              <a:extLst>
                <a:ext uri="{FF2B5EF4-FFF2-40B4-BE49-F238E27FC236}">
                  <a16:creationId xmlns:a16="http://schemas.microsoft.com/office/drawing/2014/main" id="{F15614D4-7479-4501-9638-2B1A31679C7A}"/>
                </a:ext>
              </a:extLst>
            </p:cNvPr>
            <p:cNvSpPr/>
            <p:nvPr/>
          </p:nvSpPr>
          <p:spPr>
            <a:xfrm>
              <a:off x="1589875" y="4217350"/>
              <a:ext cx="1146850" cy="742900"/>
            </a:xfrm>
            <a:custGeom>
              <a:avLst/>
              <a:gdLst/>
              <a:ahLst/>
              <a:cxnLst/>
              <a:rect l="l" t="t" r="r" b="b"/>
              <a:pathLst>
                <a:path w="45874" h="29716" extrusionOk="0">
                  <a:moveTo>
                    <a:pt x="3832" y="1"/>
                  </a:moveTo>
                  <a:cubicBezTo>
                    <a:pt x="3832" y="1"/>
                    <a:pt x="2537" y="1"/>
                    <a:pt x="2753" y="2592"/>
                  </a:cubicBezTo>
                  <a:cubicBezTo>
                    <a:pt x="2753" y="2592"/>
                    <a:pt x="5776" y="8207"/>
                    <a:pt x="5560" y="10151"/>
                  </a:cubicBezTo>
                  <a:cubicBezTo>
                    <a:pt x="5384" y="11739"/>
                    <a:pt x="1605" y="23842"/>
                    <a:pt x="227" y="28226"/>
                  </a:cubicBezTo>
                  <a:cubicBezTo>
                    <a:pt x="1" y="28943"/>
                    <a:pt x="544" y="29658"/>
                    <a:pt x="1277" y="29658"/>
                  </a:cubicBezTo>
                  <a:cubicBezTo>
                    <a:pt x="1311" y="29658"/>
                    <a:pt x="1346" y="29657"/>
                    <a:pt x="1381" y="29653"/>
                  </a:cubicBezTo>
                  <a:cubicBezTo>
                    <a:pt x="1820" y="29614"/>
                    <a:pt x="2194" y="29316"/>
                    <a:pt x="2330" y="28896"/>
                  </a:cubicBezTo>
                  <a:lnTo>
                    <a:pt x="8367" y="10367"/>
                  </a:lnTo>
                  <a:cubicBezTo>
                    <a:pt x="8367" y="10367"/>
                    <a:pt x="9447" y="9071"/>
                    <a:pt x="12903" y="8423"/>
                  </a:cubicBezTo>
                  <a:cubicBezTo>
                    <a:pt x="15550" y="7927"/>
                    <a:pt x="28720" y="7303"/>
                    <a:pt x="34735" y="7039"/>
                  </a:cubicBezTo>
                  <a:cubicBezTo>
                    <a:pt x="34799" y="7036"/>
                    <a:pt x="34864" y="7035"/>
                    <a:pt x="34929" y="7035"/>
                  </a:cubicBezTo>
                  <a:cubicBezTo>
                    <a:pt x="37143" y="7035"/>
                    <a:pt x="39053" y="8703"/>
                    <a:pt x="39243" y="10929"/>
                  </a:cubicBezTo>
                  <a:cubicBezTo>
                    <a:pt x="39245" y="10956"/>
                    <a:pt x="39248" y="10985"/>
                    <a:pt x="39250" y="11015"/>
                  </a:cubicBezTo>
                  <a:cubicBezTo>
                    <a:pt x="39441" y="13508"/>
                    <a:pt x="43551" y="26391"/>
                    <a:pt x="44469" y="29244"/>
                  </a:cubicBezTo>
                  <a:cubicBezTo>
                    <a:pt x="44561" y="29528"/>
                    <a:pt x="44825" y="29715"/>
                    <a:pt x="45116" y="29715"/>
                  </a:cubicBezTo>
                  <a:cubicBezTo>
                    <a:pt x="45154" y="29715"/>
                    <a:pt x="45193" y="29712"/>
                    <a:pt x="45232" y="29705"/>
                  </a:cubicBezTo>
                  <a:cubicBezTo>
                    <a:pt x="45618" y="29643"/>
                    <a:pt x="45873" y="29269"/>
                    <a:pt x="45790" y="28886"/>
                  </a:cubicBezTo>
                  <a:cubicBezTo>
                    <a:pt x="45055" y="25547"/>
                    <a:pt x="41903" y="11116"/>
                    <a:pt x="40762" y="3888"/>
                  </a:cubicBezTo>
                  <a:cubicBezTo>
                    <a:pt x="40762" y="3888"/>
                    <a:pt x="31820" y="4310"/>
                    <a:pt x="23848" y="4310"/>
                  </a:cubicBezTo>
                  <a:cubicBezTo>
                    <a:pt x="19064" y="4310"/>
                    <a:pt x="14630" y="4158"/>
                    <a:pt x="12687" y="3672"/>
                  </a:cubicBezTo>
                  <a:cubicBezTo>
                    <a:pt x="7503" y="2376"/>
                    <a:pt x="3832" y="1"/>
                    <a:pt x="38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374;p54">
              <a:extLst>
                <a:ext uri="{FF2B5EF4-FFF2-40B4-BE49-F238E27FC236}">
                  <a16:creationId xmlns:a16="http://schemas.microsoft.com/office/drawing/2014/main" id="{96C93C21-6947-49DD-9689-5B3EE4E3D576}"/>
                </a:ext>
              </a:extLst>
            </p:cNvPr>
            <p:cNvSpPr/>
            <p:nvPr/>
          </p:nvSpPr>
          <p:spPr>
            <a:xfrm>
              <a:off x="1584700" y="4209700"/>
              <a:ext cx="1158875" cy="758225"/>
            </a:xfrm>
            <a:custGeom>
              <a:avLst/>
              <a:gdLst/>
              <a:ahLst/>
              <a:cxnLst/>
              <a:rect l="l" t="t" r="r" b="b"/>
              <a:pathLst>
                <a:path w="46355" h="30329" extrusionOk="0">
                  <a:moveTo>
                    <a:pt x="3973" y="626"/>
                  </a:moveTo>
                  <a:cubicBezTo>
                    <a:pt x="4598" y="1012"/>
                    <a:pt x="8115" y="3098"/>
                    <a:pt x="12819" y="4276"/>
                  </a:cubicBezTo>
                  <a:cubicBezTo>
                    <a:pt x="14802" y="4771"/>
                    <a:pt x="19272" y="4926"/>
                    <a:pt x="24082" y="4926"/>
                  </a:cubicBezTo>
                  <a:cubicBezTo>
                    <a:pt x="31209" y="4926"/>
                    <a:pt x="39081" y="4586"/>
                    <a:pt x="40710" y="4513"/>
                  </a:cubicBezTo>
                  <a:cubicBezTo>
                    <a:pt x="41899" y="11909"/>
                    <a:pt x="45068" y="26398"/>
                    <a:pt x="45698" y="29257"/>
                  </a:cubicBezTo>
                  <a:cubicBezTo>
                    <a:pt x="45721" y="29358"/>
                    <a:pt x="45700" y="29463"/>
                    <a:pt x="45643" y="29548"/>
                  </a:cubicBezTo>
                  <a:cubicBezTo>
                    <a:pt x="45566" y="29662"/>
                    <a:pt x="45447" y="29715"/>
                    <a:pt x="45329" y="29715"/>
                  </a:cubicBezTo>
                  <a:cubicBezTo>
                    <a:pt x="45176" y="29715"/>
                    <a:pt x="45023" y="29624"/>
                    <a:pt x="44967" y="29455"/>
                  </a:cubicBezTo>
                  <a:cubicBezTo>
                    <a:pt x="44131" y="26857"/>
                    <a:pt x="39952" y="13766"/>
                    <a:pt x="39763" y="11298"/>
                  </a:cubicBezTo>
                  <a:lnTo>
                    <a:pt x="39755" y="11208"/>
                  </a:lnTo>
                  <a:cubicBezTo>
                    <a:pt x="39551" y="8831"/>
                    <a:pt x="37545" y="7035"/>
                    <a:pt x="35141" y="7035"/>
                  </a:cubicBezTo>
                  <a:cubicBezTo>
                    <a:pt x="35070" y="7035"/>
                    <a:pt x="34999" y="7036"/>
                    <a:pt x="34927" y="7040"/>
                  </a:cubicBezTo>
                  <a:cubicBezTo>
                    <a:pt x="29246" y="7289"/>
                    <a:pt x="15744" y="7925"/>
                    <a:pt x="13052" y="8429"/>
                  </a:cubicBezTo>
                  <a:cubicBezTo>
                    <a:pt x="9529" y="9089"/>
                    <a:pt x="8386" y="10421"/>
                    <a:pt x="8338" y="10477"/>
                  </a:cubicBezTo>
                  <a:cubicBezTo>
                    <a:pt x="8314" y="10507"/>
                    <a:pt x="8295" y="10541"/>
                    <a:pt x="8283" y="10578"/>
                  </a:cubicBezTo>
                  <a:lnTo>
                    <a:pt x="2246" y="29108"/>
                  </a:lnTo>
                  <a:cubicBezTo>
                    <a:pt x="2147" y="29411"/>
                    <a:pt x="1877" y="29626"/>
                    <a:pt x="1560" y="29655"/>
                  </a:cubicBezTo>
                  <a:cubicBezTo>
                    <a:pt x="1534" y="29657"/>
                    <a:pt x="1508" y="29658"/>
                    <a:pt x="1483" y="29658"/>
                  </a:cubicBezTo>
                  <a:cubicBezTo>
                    <a:pt x="954" y="29658"/>
                    <a:pt x="563" y="29141"/>
                    <a:pt x="726" y="28623"/>
                  </a:cubicBezTo>
                  <a:cubicBezTo>
                    <a:pt x="2273" y="23702"/>
                    <a:pt x="5893" y="12082"/>
                    <a:pt x="6071" y="10491"/>
                  </a:cubicBezTo>
                  <a:cubicBezTo>
                    <a:pt x="6286" y="8561"/>
                    <a:pt x="3597" y="3444"/>
                    <a:pt x="3260" y="2810"/>
                  </a:cubicBezTo>
                  <a:cubicBezTo>
                    <a:pt x="3173" y="1644"/>
                    <a:pt x="3412" y="1102"/>
                    <a:pt x="3630" y="853"/>
                  </a:cubicBezTo>
                  <a:cubicBezTo>
                    <a:pt x="3761" y="704"/>
                    <a:pt x="3895" y="648"/>
                    <a:pt x="3973" y="626"/>
                  </a:cubicBezTo>
                  <a:close/>
                  <a:moveTo>
                    <a:pt x="4039" y="1"/>
                  </a:moveTo>
                  <a:cubicBezTo>
                    <a:pt x="3993" y="1"/>
                    <a:pt x="3572" y="12"/>
                    <a:pt x="3195" y="422"/>
                  </a:cubicBezTo>
                  <a:cubicBezTo>
                    <a:pt x="2740" y="917"/>
                    <a:pt x="2558" y="1759"/>
                    <a:pt x="2654" y="2923"/>
                  </a:cubicBezTo>
                  <a:cubicBezTo>
                    <a:pt x="2658" y="2965"/>
                    <a:pt x="2670" y="3006"/>
                    <a:pt x="2690" y="3043"/>
                  </a:cubicBezTo>
                  <a:cubicBezTo>
                    <a:pt x="3518" y="4581"/>
                    <a:pt x="5631" y="8907"/>
                    <a:pt x="5463" y="10423"/>
                  </a:cubicBezTo>
                  <a:cubicBezTo>
                    <a:pt x="5288" y="12004"/>
                    <a:pt x="1346" y="24612"/>
                    <a:pt x="142" y="28438"/>
                  </a:cubicBezTo>
                  <a:cubicBezTo>
                    <a:pt x="0" y="28888"/>
                    <a:pt x="93" y="29378"/>
                    <a:pt x="388" y="29745"/>
                  </a:cubicBezTo>
                  <a:cubicBezTo>
                    <a:pt x="659" y="30080"/>
                    <a:pt x="1067" y="30269"/>
                    <a:pt x="1495" y="30269"/>
                  </a:cubicBezTo>
                  <a:cubicBezTo>
                    <a:pt x="1535" y="30269"/>
                    <a:pt x="1575" y="30267"/>
                    <a:pt x="1615" y="30264"/>
                  </a:cubicBezTo>
                  <a:cubicBezTo>
                    <a:pt x="2177" y="30213"/>
                    <a:pt x="2653" y="29833"/>
                    <a:pt x="2828" y="29297"/>
                  </a:cubicBezTo>
                  <a:lnTo>
                    <a:pt x="8845" y="10833"/>
                  </a:lnTo>
                  <a:cubicBezTo>
                    <a:pt x="9055" y="10622"/>
                    <a:pt x="10217" y="9583"/>
                    <a:pt x="13166" y="9030"/>
                  </a:cubicBezTo>
                  <a:cubicBezTo>
                    <a:pt x="15818" y="8534"/>
                    <a:pt x="29287" y="7901"/>
                    <a:pt x="34955" y="7652"/>
                  </a:cubicBezTo>
                  <a:cubicBezTo>
                    <a:pt x="35025" y="7649"/>
                    <a:pt x="35096" y="7647"/>
                    <a:pt x="35166" y="7647"/>
                  </a:cubicBezTo>
                  <a:cubicBezTo>
                    <a:pt x="37231" y="7647"/>
                    <a:pt x="38969" y="9211"/>
                    <a:pt x="39146" y="11260"/>
                  </a:cubicBezTo>
                  <a:lnTo>
                    <a:pt x="39152" y="11343"/>
                  </a:lnTo>
                  <a:cubicBezTo>
                    <a:pt x="39343" y="13817"/>
                    <a:pt x="43204" y="25976"/>
                    <a:pt x="44384" y="29644"/>
                  </a:cubicBezTo>
                  <a:cubicBezTo>
                    <a:pt x="44514" y="30052"/>
                    <a:pt x="44892" y="30328"/>
                    <a:pt x="45320" y="30328"/>
                  </a:cubicBezTo>
                  <a:cubicBezTo>
                    <a:pt x="45321" y="30328"/>
                    <a:pt x="45322" y="30328"/>
                    <a:pt x="45322" y="30328"/>
                  </a:cubicBezTo>
                  <a:cubicBezTo>
                    <a:pt x="45654" y="30328"/>
                    <a:pt x="45964" y="30165"/>
                    <a:pt x="46149" y="29891"/>
                  </a:cubicBezTo>
                  <a:cubicBezTo>
                    <a:pt x="46302" y="29668"/>
                    <a:pt x="46355" y="29391"/>
                    <a:pt x="46295" y="29126"/>
                  </a:cubicBezTo>
                  <a:cubicBezTo>
                    <a:pt x="45658" y="26234"/>
                    <a:pt x="42422" y="11436"/>
                    <a:pt x="41270" y="4146"/>
                  </a:cubicBezTo>
                  <a:cubicBezTo>
                    <a:pt x="41248" y="4002"/>
                    <a:pt x="41122" y="3888"/>
                    <a:pt x="40983" y="3888"/>
                  </a:cubicBezTo>
                  <a:cubicBezTo>
                    <a:pt x="40973" y="3888"/>
                    <a:pt x="40964" y="3888"/>
                    <a:pt x="40955" y="3889"/>
                  </a:cubicBezTo>
                  <a:cubicBezTo>
                    <a:pt x="40811" y="3895"/>
                    <a:pt x="31922" y="4307"/>
                    <a:pt x="24026" y="4307"/>
                  </a:cubicBezTo>
                  <a:cubicBezTo>
                    <a:pt x="19271" y="4307"/>
                    <a:pt x="14877" y="4158"/>
                    <a:pt x="12968" y="3681"/>
                  </a:cubicBezTo>
                  <a:cubicBezTo>
                    <a:pt x="7899" y="2414"/>
                    <a:pt x="4242" y="73"/>
                    <a:pt x="4205" y="50"/>
                  </a:cubicBezTo>
                  <a:cubicBezTo>
                    <a:pt x="4155" y="17"/>
                    <a:pt x="4098" y="1"/>
                    <a:pt x="40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375;p54">
              <a:extLst>
                <a:ext uri="{FF2B5EF4-FFF2-40B4-BE49-F238E27FC236}">
                  <a16:creationId xmlns:a16="http://schemas.microsoft.com/office/drawing/2014/main" id="{2F3B9FB6-20FB-485C-A228-9DC5E3BCCA3A}"/>
                </a:ext>
              </a:extLst>
            </p:cNvPr>
            <p:cNvSpPr/>
            <p:nvPr/>
          </p:nvSpPr>
          <p:spPr>
            <a:xfrm>
              <a:off x="1415725" y="3295925"/>
              <a:ext cx="388775" cy="1013250"/>
            </a:xfrm>
            <a:custGeom>
              <a:avLst/>
              <a:gdLst/>
              <a:ahLst/>
              <a:cxnLst/>
              <a:rect l="l" t="t" r="r" b="b"/>
              <a:pathLst>
                <a:path w="15551" h="40530" extrusionOk="0">
                  <a:moveTo>
                    <a:pt x="8959" y="0"/>
                  </a:moveTo>
                  <a:cubicBezTo>
                    <a:pt x="8255" y="0"/>
                    <a:pt x="7775" y="1441"/>
                    <a:pt x="7775" y="1441"/>
                  </a:cubicBezTo>
                  <a:cubicBezTo>
                    <a:pt x="7775" y="1441"/>
                    <a:pt x="1" y="25844"/>
                    <a:pt x="1296" y="30163"/>
                  </a:cubicBezTo>
                  <a:cubicBezTo>
                    <a:pt x="2592" y="34482"/>
                    <a:pt x="8855" y="40530"/>
                    <a:pt x="11230" y="40530"/>
                  </a:cubicBezTo>
                  <a:cubicBezTo>
                    <a:pt x="13606" y="40530"/>
                    <a:pt x="15550" y="16774"/>
                    <a:pt x="15550" y="14613"/>
                  </a:cubicBezTo>
                  <a:cubicBezTo>
                    <a:pt x="15550" y="12454"/>
                    <a:pt x="11447" y="4679"/>
                    <a:pt x="10151" y="1440"/>
                  </a:cubicBezTo>
                  <a:cubicBezTo>
                    <a:pt x="9719" y="360"/>
                    <a:pt x="9311" y="0"/>
                    <a:pt x="89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376;p54">
              <a:extLst>
                <a:ext uri="{FF2B5EF4-FFF2-40B4-BE49-F238E27FC236}">
                  <a16:creationId xmlns:a16="http://schemas.microsoft.com/office/drawing/2014/main" id="{93965173-D7C4-44BE-82A7-7653AC740542}"/>
                </a:ext>
              </a:extLst>
            </p:cNvPr>
            <p:cNvSpPr/>
            <p:nvPr/>
          </p:nvSpPr>
          <p:spPr>
            <a:xfrm>
              <a:off x="1408075" y="3288275"/>
              <a:ext cx="404075" cy="1028550"/>
            </a:xfrm>
            <a:custGeom>
              <a:avLst/>
              <a:gdLst/>
              <a:ahLst/>
              <a:cxnLst/>
              <a:rect l="l" t="t" r="r" b="b"/>
              <a:pathLst>
                <a:path w="16163" h="41142" extrusionOk="0">
                  <a:moveTo>
                    <a:pt x="9277" y="612"/>
                  </a:moveTo>
                  <a:cubicBezTo>
                    <a:pt x="9402" y="612"/>
                    <a:pt x="9730" y="755"/>
                    <a:pt x="10171" y="1860"/>
                  </a:cubicBezTo>
                  <a:cubicBezTo>
                    <a:pt x="10587" y="2896"/>
                    <a:pt x="11293" y="4408"/>
                    <a:pt x="12041" y="6007"/>
                  </a:cubicBezTo>
                  <a:cubicBezTo>
                    <a:pt x="13604" y="9352"/>
                    <a:pt x="15550" y="13514"/>
                    <a:pt x="15550" y="14919"/>
                  </a:cubicBezTo>
                  <a:cubicBezTo>
                    <a:pt x="15550" y="16014"/>
                    <a:pt x="15059" y="22503"/>
                    <a:pt x="14283" y="28649"/>
                  </a:cubicBezTo>
                  <a:cubicBezTo>
                    <a:pt x="12828" y="40195"/>
                    <a:pt x="11665" y="40529"/>
                    <a:pt x="11536" y="40529"/>
                  </a:cubicBezTo>
                  <a:cubicBezTo>
                    <a:pt x="9466" y="40529"/>
                    <a:pt x="3202" y="34739"/>
                    <a:pt x="1895" y="30381"/>
                  </a:cubicBezTo>
                  <a:cubicBezTo>
                    <a:pt x="644" y="26210"/>
                    <a:pt x="8262" y="2187"/>
                    <a:pt x="8372" y="1841"/>
                  </a:cubicBezTo>
                  <a:cubicBezTo>
                    <a:pt x="8543" y="1331"/>
                    <a:pt x="8945" y="621"/>
                    <a:pt x="9257" y="614"/>
                  </a:cubicBezTo>
                  <a:cubicBezTo>
                    <a:pt x="9263" y="613"/>
                    <a:pt x="9270" y="612"/>
                    <a:pt x="9277" y="612"/>
                  </a:cubicBezTo>
                  <a:close/>
                  <a:moveTo>
                    <a:pt x="9241" y="1"/>
                  </a:moveTo>
                  <a:cubicBezTo>
                    <a:pt x="8375" y="26"/>
                    <a:pt x="7880" y="1379"/>
                    <a:pt x="7791" y="1649"/>
                  </a:cubicBezTo>
                  <a:cubicBezTo>
                    <a:pt x="7790" y="1650"/>
                    <a:pt x="7790" y="1653"/>
                    <a:pt x="7790" y="1654"/>
                  </a:cubicBezTo>
                  <a:cubicBezTo>
                    <a:pt x="7471" y="2654"/>
                    <a:pt x="1" y="26198"/>
                    <a:pt x="1309" y="30558"/>
                  </a:cubicBezTo>
                  <a:cubicBezTo>
                    <a:pt x="2648" y="35023"/>
                    <a:pt x="8983" y="41142"/>
                    <a:pt x="11536" y="41142"/>
                  </a:cubicBezTo>
                  <a:cubicBezTo>
                    <a:pt x="12071" y="41142"/>
                    <a:pt x="13325" y="41142"/>
                    <a:pt x="14892" y="28726"/>
                  </a:cubicBezTo>
                  <a:cubicBezTo>
                    <a:pt x="15669" y="22556"/>
                    <a:pt x="16162" y="16025"/>
                    <a:pt x="16162" y="14921"/>
                  </a:cubicBezTo>
                  <a:cubicBezTo>
                    <a:pt x="16162" y="13378"/>
                    <a:pt x="14268" y="9324"/>
                    <a:pt x="12596" y="5748"/>
                  </a:cubicBezTo>
                  <a:cubicBezTo>
                    <a:pt x="11852" y="4156"/>
                    <a:pt x="11148" y="2653"/>
                    <a:pt x="10741" y="1633"/>
                  </a:cubicBezTo>
                  <a:cubicBezTo>
                    <a:pt x="10295" y="518"/>
                    <a:pt x="9811" y="1"/>
                    <a:pt x="92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377;p54">
              <a:extLst>
                <a:ext uri="{FF2B5EF4-FFF2-40B4-BE49-F238E27FC236}">
                  <a16:creationId xmlns:a16="http://schemas.microsoft.com/office/drawing/2014/main" id="{AF5317FD-25DC-48E3-8FA7-85A4FA598530}"/>
                </a:ext>
              </a:extLst>
            </p:cNvPr>
            <p:cNvSpPr/>
            <p:nvPr/>
          </p:nvSpPr>
          <p:spPr>
            <a:xfrm>
              <a:off x="1718075" y="3628875"/>
              <a:ext cx="957850" cy="772475"/>
            </a:xfrm>
            <a:custGeom>
              <a:avLst/>
              <a:gdLst/>
              <a:ahLst/>
              <a:cxnLst/>
              <a:rect l="l" t="t" r="r" b="b"/>
              <a:pathLst>
                <a:path w="38314" h="30899" extrusionOk="0">
                  <a:moveTo>
                    <a:pt x="31532" y="0"/>
                  </a:moveTo>
                  <a:cubicBezTo>
                    <a:pt x="26996" y="0"/>
                    <a:pt x="7559" y="216"/>
                    <a:pt x="3887" y="2375"/>
                  </a:cubicBezTo>
                  <a:cubicBezTo>
                    <a:pt x="216" y="4536"/>
                    <a:pt x="0" y="20732"/>
                    <a:pt x="0" y="24404"/>
                  </a:cubicBezTo>
                  <a:cubicBezTo>
                    <a:pt x="0" y="28075"/>
                    <a:pt x="3671" y="30666"/>
                    <a:pt x="8639" y="30883"/>
                  </a:cubicBezTo>
                  <a:cubicBezTo>
                    <a:pt x="8875" y="30893"/>
                    <a:pt x="9148" y="30898"/>
                    <a:pt x="9455" y="30898"/>
                  </a:cubicBezTo>
                  <a:cubicBezTo>
                    <a:pt x="15578" y="30898"/>
                    <a:pt x="34862" y="28939"/>
                    <a:pt x="36713" y="28939"/>
                  </a:cubicBezTo>
                  <a:cubicBezTo>
                    <a:pt x="37733" y="28939"/>
                    <a:pt x="38114" y="27046"/>
                    <a:pt x="38191" y="24618"/>
                  </a:cubicBezTo>
                  <a:cubicBezTo>
                    <a:pt x="38314" y="20748"/>
                    <a:pt x="37661" y="15519"/>
                    <a:pt x="37592" y="14442"/>
                  </a:cubicBezTo>
                  <a:cubicBezTo>
                    <a:pt x="37357" y="10787"/>
                    <a:pt x="37114" y="0"/>
                    <a:pt x="3153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378;p54">
              <a:extLst>
                <a:ext uri="{FF2B5EF4-FFF2-40B4-BE49-F238E27FC236}">
                  <a16:creationId xmlns:a16="http://schemas.microsoft.com/office/drawing/2014/main" id="{F7CD3754-9695-4EC0-88B9-A2AD455FAB22}"/>
                </a:ext>
              </a:extLst>
            </p:cNvPr>
            <p:cNvSpPr/>
            <p:nvPr/>
          </p:nvSpPr>
          <p:spPr>
            <a:xfrm>
              <a:off x="1710425" y="3621200"/>
              <a:ext cx="972500" cy="787800"/>
            </a:xfrm>
            <a:custGeom>
              <a:avLst/>
              <a:gdLst/>
              <a:ahLst/>
              <a:cxnLst/>
              <a:rect l="l" t="t" r="r" b="b"/>
              <a:pathLst>
                <a:path w="38900" h="31512" extrusionOk="0">
                  <a:moveTo>
                    <a:pt x="31838" y="613"/>
                  </a:moveTo>
                  <a:cubicBezTo>
                    <a:pt x="36777" y="614"/>
                    <a:pt x="37316" y="9987"/>
                    <a:pt x="37546" y="13990"/>
                  </a:cubicBezTo>
                  <a:lnTo>
                    <a:pt x="37593" y="14768"/>
                  </a:lnTo>
                  <a:cubicBezTo>
                    <a:pt x="37607" y="15000"/>
                    <a:pt x="37649" y="15419"/>
                    <a:pt x="37704" y="15974"/>
                  </a:cubicBezTo>
                  <a:cubicBezTo>
                    <a:pt x="37907" y="18040"/>
                    <a:pt x="38286" y="21887"/>
                    <a:pt x="38191" y="24916"/>
                  </a:cubicBezTo>
                  <a:cubicBezTo>
                    <a:pt x="38077" y="28547"/>
                    <a:pt x="37334" y="28939"/>
                    <a:pt x="37020" y="28939"/>
                  </a:cubicBezTo>
                  <a:cubicBezTo>
                    <a:pt x="36350" y="28939"/>
                    <a:pt x="33605" y="29177"/>
                    <a:pt x="29805" y="29506"/>
                  </a:cubicBezTo>
                  <a:cubicBezTo>
                    <a:pt x="23303" y="30068"/>
                    <a:pt x="13712" y="30898"/>
                    <a:pt x="9763" y="30898"/>
                  </a:cubicBezTo>
                  <a:cubicBezTo>
                    <a:pt x="9460" y="30898"/>
                    <a:pt x="9190" y="30893"/>
                    <a:pt x="8958" y="30883"/>
                  </a:cubicBezTo>
                  <a:cubicBezTo>
                    <a:pt x="4044" y="30669"/>
                    <a:pt x="612" y="28131"/>
                    <a:pt x="612" y="24711"/>
                  </a:cubicBezTo>
                  <a:cubicBezTo>
                    <a:pt x="612" y="15684"/>
                    <a:pt x="1591" y="4568"/>
                    <a:pt x="4348" y="2946"/>
                  </a:cubicBezTo>
                  <a:cubicBezTo>
                    <a:pt x="7479" y="1104"/>
                    <a:pt x="23101" y="613"/>
                    <a:pt x="31838" y="613"/>
                  </a:cubicBezTo>
                  <a:close/>
                  <a:moveTo>
                    <a:pt x="31838" y="1"/>
                  </a:moveTo>
                  <a:cubicBezTo>
                    <a:pt x="29413" y="1"/>
                    <a:pt x="8033" y="68"/>
                    <a:pt x="4038" y="2419"/>
                  </a:cubicBezTo>
                  <a:cubicBezTo>
                    <a:pt x="291" y="4623"/>
                    <a:pt x="0" y="20038"/>
                    <a:pt x="0" y="24711"/>
                  </a:cubicBezTo>
                  <a:cubicBezTo>
                    <a:pt x="0" y="28476"/>
                    <a:pt x="3673" y="31266"/>
                    <a:pt x="8931" y="31496"/>
                  </a:cubicBezTo>
                  <a:cubicBezTo>
                    <a:pt x="9175" y="31506"/>
                    <a:pt x="9455" y="31511"/>
                    <a:pt x="9769" y="31511"/>
                  </a:cubicBezTo>
                  <a:cubicBezTo>
                    <a:pt x="13721" y="31511"/>
                    <a:pt x="22969" y="30711"/>
                    <a:pt x="29858" y="30115"/>
                  </a:cubicBezTo>
                  <a:cubicBezTo>
                    <a:pt x="33500" y="29801"/>
                    <a:pt x="36376" y="29552"/>
                    <a:pt x="37020" y="29552"/>
                  </a:cubicBezTo>
                  <a:cubicBezTo>
                    <a:pt x="38137" y="29552"/>
                    <a:pt x="38704" y="28085"/>
                    <a:pt x="38802" y="24935"/>
                  </a:cubicBezTo>
                  <a:cubicBezTo>
                    <a:pt x="38900" y="21867"/>
                    <a:pt x="38518" y="17994"/>
                    <a:pt x="38313" y="15913"/>
                  </a:cubicBezTo>
                  <a:cubicBezTo>
                    <a:pt x="38259" y="15368"/>
                    <a:pt x="38218" y="14956"/>
                    <a:pt x="38203" y="14730"/>
                  </a:cubicBezTo>
                  <a:lnTo>
                    <a:pt x="38158" y="13954"/>
                  </a:lnTo>
                  <a:cubicBezTo>
                    <a:pt x="37917" y="9779"/>
                    <a:pt x="37355" y="2"/>
                    <a:pt x="318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379;p54">
              <a:extLst>
                <a:ext uri="{FF2B5EF4-FFF2-40B4-BE49-F238E27FC236}">
                  <a16:creationId xmlns:a16="http://schemas.microsoft.com/office/drawing/2014/main" id="{C2C8776A-D02F-4DC9-BEE8-2E1F70DB4CFE}"/>
                </a:ext>
              </a:extLst>
            </p:cNvPr>
            <p:cNvSpPr/>
            <p:nvPr/>
          </p:nvSpPr>
          <p:spPr>
            <a:xfrm>
              <a:off x="2473925" y="4006350"/>
              <a:ext cx="458950" cy="244300"/>
            </a:xfrm>
            <a:custGeom>
              <a:avLst/>
              <a:gdLst/>
              <a:ahLst/>
              <a:cxnLst/>
              <a:rect l="l" t="t" r="r" b="b"/>
              <a:pathLst>
                <a:path w="18358" h="9772" extrusionOk="0">
                  <a:moveTo>
                    <a:pt x="8164" y="1"/>
                  </a:moveTo>
                  <a:cubicBezTo>
                    <a:pt x="4199" y="1"/>
                    <a:pt x="1" y="234"/>
                    <a:pt x="1" y="234"/>
                  </a:cubicBezTo>
                  <a:lnTo>
                    <a:pt x="2376" y="9737"/>
                  </a:lnTo>
                  <a:cubicBezTo>
                    <a:pt x="2376" y="9737"/>
                    <a:pt x="3504" y="9772"/>
                    <a:pt x="5141" y="9772"/>
                  </a:cubicBezTo>
                  <a:cubicBezTo>
                    <a:pt x="9234" y="9772"/>
                    <a:pt x="16506" y="9551"/>
                    <a:pt x="17277" y="8008"/>
                  </a:cubicBezTo>
                  <a:cubicBezTo>
                    <a:pt x="18358" y="5849"/>
                    <a:pt x="17277" y="1314"/>
                    <a:pt x="14470" y="450"/>
                  </a:cubicBezTo>
                  <a:cubicBezTo>
                    <a:pt x="13347" y="105"/>
                    <a:pt x="10807" y="1"/>
                    <a:pt x="81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380;p54">
              <a:extLst>
                <a:ext uri="{FF2B5EF4-FFF2-40B4-BE49-F238E27FC236}">
                  <a16:creationId xmlns:a16="http://schemas.microsoft.com/office/drawing/2014/main" id="{BF4A0DCE-38BC-4989-BEF7-93F4DF66480E}"/>
                </a:ext>
              </a:extLst>
            </p:cNvPr>
            <p:cNvSpPr/>
            <p:nvPr/>
          </p:nvSpPr>
          <p:spPr>
            <a:xfrm>
              <a:off x="2465350" y="3998650"/>
              <a:ext cx="463725" cy="259800"/>
            </a:xfrm>
            <a:custGeom>
              <a:avLst/>
              <a:gdLst/>
              <a:ahLst/>
              <a:cxnLst/>
              <a:rect l="l" t="t" r="r" b="b"/>
              <a:pathLst>
                <a:path w="18549" h="10392" extrusionOk="0">
                  <a:moveTo>
                    <a:pt x="8542" y="615"/>
                  </a:moveTo>
                  <a:cubicBezTo>
                    <a:pt x="11148" y="615"/>
                    <a:pt x="13637" y="716"/>
                    <a:pt x="14724" y="1051"/>
                  </a:cubicBezTo>
                  <a:cubicBezTo>
                    <a:pt x="15739" y="1364"/>
                    <a:pt x="16605" y="2250"/>
                    <a:pt x="17161" y="3548"/>
                  </a:cubicBezTo>
                  <a:cubicBezTo>
                    <a:pt x="17840" y="5135"/>
                    <a:pt x="17916" y="7040"/>
                    <a:pt x="17347" y="8180"/>
                  </a:cubicBezTo>
                  <a:cubicBezTo>
                    <a:pt x="16743" y="9389"/>
                    <a:pt x="10617" y="9781"/>
                    <a:pt x="5545" y="9781"/>
                  </a:cubicBezTo>
                  <a:cubicBezTo>
                    <a:pt x="4637" y="9781"/>
                    <a:pt x="3763" y="9768"/>
                    <a:pt x="2960" y="9746"/>
                  </a:cubicBezTo>
                  <a:lnTo>
                    <a:pt x="731" y="829"/>
                  </a:lnTo>
                  <a:cubicBezTo>
                    <a:pt x="1845" y="773"/>
                    <a:pt x="5285" y="615"/>
                    <a:pt x="8542" y="615"/>
                  </a:cubicBezTo>
                  <a:close/>
                  <a:moveTo>
                    <a:pt x="8475" y="1"/>
                  </a:moveTo>
                  <a:cubicBezTo>
                    <a:pt x="4635" y="1"/>
                    <a:pt x="608" y="221"/>
                    <a:pt x="326" y="236"/>
                  </a:cubicBezTo>
                  <a:cubicBezTo>
                    <a:pt x="134" y="246"/>
                    <a:pt x="0" y="429"/>
                    <a:pt x="47" y="616"/>
                  </a:cubicBezTo>
                  <a:lnTo>
                    <a:pt x="2422" y="10118"/>
                  </a:lnTo>
                  <a:cubicBezTo>
                    <a:pt x="2455" y="10251"/>
                    <a:pt x="2572" y="10346"/>
                    <a:pt x="2710" y="10350"/>
                  </a:cubicBezTo>
                  <a:cubicBezTo>
                    <a:pt x="3079" y="10361"/>
                    <a:pt x="4184" y="10391"/>
                    <a:pt x="5645" y="10391"/>
                  </a:cubicBezTo>
                  <a:cubicBezTo>
                    <a:pt x="9869" y="10391"/>
                    <a:pt x="17051" y="10140"/>
                    <a:pt x="17894" y="8454"/>
                  </a:cubicBezTo>
                  <a:cubicBezTo>
                    <a:pt x="18549" y="7144"/>
                    <a:pt x="18480" y="5076"/>
                    <a:pt x="17722" y="3307"/>
                  </a:cubicBezTo>
                  <a:cubicBezTo>
                    <a:pt x="17095" y="1840"/>
                    <a:pt x="16094" y="832"/>
                    <a:pt x="14903" y="466"/>
                  </a:cubicBezTo>
                  <a:cubicBezTo>
                    <a:pt x="13741" y="108"/>
                    <a:pt x="11153" y="1"/>
                    <a:pt x="84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381;p54">
              <a:extLst>
                <a:ext uri="{FF2B5EF4-FFF2-40B4-BE49-F238E27FC236}">
                  <a16:creationId xmlns:a16="http://schemas.microsoft.com/office/drawing/2014/main" id="{EA518A12-DAAA-4315-8E92-5760CE3F2C26}"/>
                </a:ext>
              </a:extLst>
            </p:cNvPr>
            <p:cNvSpPr/>
            <p:nvPr/>
          </p:nvSpPr>
          <p:spPr>
            <a:xfrm>
              <a:off x="1664075" y="3553950"/>
              <a:ext cx="896250" cy="783800"/>
            </a:xfrm>
            <a:custGeom>
              <a:avLst/>
              <a:gdLst/>
              <a:ahLst/>
              <a:cxnLst/>
              <a:rect l="l" t="t" r="r" b="b"/>
              <a:pathLst>
                <a:path w="35850" h="31352" extrusionOk="0">
                  <a:moveTo>
                    <a:pt x="20793" y="1"/>
                  </a:moveTo>
                  <a:cubicBezTo>
                    <a:pt x="17839" y="1"/>
                    <a:pt x="14893" y="161"/>
                    <a:pt x="12527" y="621"/>
                  </a:cubicBezTo>
                  <a:cubicBezTo>
                    <a:pt x="4752" y="2133"/>
                    <a:pt x="1512" y="6667"/>
                    <a:pt x="1296" y="7532"/>
                  </a:cubicBezTo>
                  <a:cubicBezTo>
                    <a:pt x="1296" y="7532"/>
                    <a:pt x="0" y="11635"/>
                    <a:pt x="216" y="16386"/>
                  </a:cubicBezTo>
                  <a:cubicBezTo>
                    <a:pt x="432" y="21137"/>
                    <a:pt x="1728" y="25888"/>
                    <a:pt x="8206" y="29777"/>
                  </a:cubicBezTo>
                  <a:cubicBezTo>
                    <a:pt x="10150" y="30943"/>
                    <a:pt x="13415" y="31351"/>
                    <a:pt x="17034" y="31351"/>
                  </a:cubicBezTo>
                  <a:cubicBezTo>
                    <a:pt x="25479" y="31351"/>
                    <a:pt x="35850" y="29129"/>
                    <a:pt x="35850" y="29129"/>
                  </a:cubicBezTo>
                  <a:lnTo>
                    <a:pt x="34339" y="837"/>
                  </a:lnTo>
                  <a:cubicBezTo>
                    <a:pt x="34339" y="837"/>
                    <a:pt x="27545" y="1"/>
                    <a:pt x="207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382;p54">
              <a:extLst>
                <a:ext uri="{FF2B5EF4-FFF2-40B4-BE49-F238E27FC236}">
                  <a16:creationId xmlns:a16="http://schemas.microsoft.com/office/drawing/2014/main" id="{1029F03D-BF31-4387-81F5-82F30132FD84}"/>
                </a:ext>
              </a:extLst>
            </p:cNvPr>
            <p:cNvSpPr/>
            <p:nvPr/>
          </p:nvSpPr>
          <p:spPr>
            <a:xfrm>
              <a:off x="1656550" y="3546425"/>
              <a:ext cx="911625" cy="799150"/>
            </a:xfrm>
            <a:custGeom>
              <a:avLst/>
              <a:gdLst/>
              <a:ahLst/>
              <a:cxnLst/>
              <a:rect l="l" t="t" r="r" b="b"/>
              <a:pathLst>
                <a:path w="36465" h="31966" extrusionOk="0">
                  <a:moveTo>
                    <a:pt x="21066" y="611"/>
                  </a:moveTo>
                  <a:cubicBezTo>
                    <a:pt x="27026" y="611"/>
                    <a:pt x="33051" y="1262"/>
                    <a:pt x="34347" y="1412"/>
                  </a:cubicBezTo>
                  <a:lnTo>
                    <a:pt x="35832" y="29183"/>
                  </a:lnTo>
                  <a:cubicBezTo>
                    <a:pt x="34181" y="29520"/>
                    <a:pt x="24908" y="31343"/>
                    <a:pt x="17296" y="31343"/>
                  </a:cubicBezTo>
                  <a:cubicBezTo>
                    <a:pt x="13742" y="31343"/>
                    <a:pt x="10550" y="30945"/>
                    <a:pt x="8666" y="29814"/>
                  </a:cubicBezTo>
                  <a:cubicBezTo>
                    <a:pt x="2119" y="25886"/>
                    <a:pt x="1028" y="21177"/>
                    <a:pt x="823" y="16673"/>
                  </a:cubicBezTo>
                  <a:cubicBezTo>
                    <a:pt x="612" y="12035"/>
                    <a:pt x="1876" y="7965"/>
                    <a:pt x="1890" y="7924"/>
                  </a:cubicBezTo>
                  <a:cubicBezTo>
                    <a:pt x="1891" y="7919"/>
                    <a:pt x="1893" y="7912"/>
                    <a:pt x="1894" y="7907"/>
                  </a:cubicBezTo>
                  <a:cubicBezTo>
                    <a:pt x="2044" y="7312"/>
                    <a:pt x="5035" y="2749"/>
                    <a:pt x="12885" y="1222"/>
                  </a:cubicBezTo>
                  <a:cubicBezTo>
                    <a:pt x="15216" y="768"/>
                    <a:pt x="18133" y="611"/>
                    <a:pt x="21066" y="611"/>
                  </a:cubicBezTo>
                  <a:close/>
                  <a:moveTo>
                    <a:pt x="21065" y="1"/>
                  </a:moveTo>
                  <a:cubicBezTo>
                    <a:pt x="18095" y="1"/>
                    <a:pt x="15137" y="161"/>
                    <a:pt x="12769" y="621"/>
                  </a:cubicBezTo>
                  <a:cubicBezTo>
                    <a:pt x="5047" y="2123"/>
                    <a:pt x="1603" y="6597"/>
                    <a:pt x="1302" y="7749"/>
                  </a:cubicBezTo>
                  <a:cubicBezTo>
                    <a:pt x="1235" y="7969"/>
                    <a:pt x="1" y="12056"/>
                    <a:pt x="211" y="16700"/>
                  </a:cubicBezTo>
                  <a:cubicBezTo>
                    <a:pt x="414" y="21151"/>
                    <a:pt x="1538" y="26252"/>
                    <a:pt x="8350" y="30339"/>
                  </a:cubicBezTo>
                  <a:cubicBezTo>
                    <a:pt x="10360" y="31544"/>
                    <a:pt x="13701" y="31965"/>
                    <a:pt x="17387" y="31965"/>
                  </a:cubicBezTo>
                  <a:cubicBezTo>
                    <a:pt x="25639" y="31965"/>
                    <a:pt x="35615" y="29857"/>
                    <a:pt x="36215" y="29728"/>
                  </a:cubicBezTo>
                  <a:cubicBezTo>
                    <a:pt x="36362" y="29697"/>
                    <a:pt x="36464" y="29563"/>
                    <a:pt x="36457" y="29412"/>
                  </a:cubicBezTo>
                  <a:lnTo>
                    <a:pt x="34946" y="1122"/>
                  </a:lnTo>
                  <a:cubicBezTo>
                    <a:pt x="34937" y="973"/>
                    <a:pt x="34824" y="852"/>
                    <a:pt x="34676" y="834"/>
                  </a:cubicBezTo>
                  <a:cubicBezTo>
                    <a:pt x="34580" y="822"/>
                    <a:pt x="27794" y="1"/>
                    <a:pt x="2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383;p54">
              <a:extLst>
                <a:ext uri="{FF2B5EF4-FFF2-40B4-BE49-F238E27FC236}">
                  <a16:creationId xmlns:a16="http://schemas.microsoft.com/office/drawing/2014/main" id="{ADEDD012-A3E7-47F2-BD28-E3E841EECD1A}"/>
                </a:ext>
              </a:extLst>
            </p:cNvPr>
            <p:cNvSpPr/>
            <p:nvPr/>
          </p:nvSpPr>
          <p:spPr>
            <a:xfrm>
              <a:off x="4012150" y="1253575"/>
              <a:ext cx="248675" cy="593700"/>
            </a:xfrm>
            <a:custGeom>
              <a:avLst/>
              <a:gdLst/>
              <a:ahLst/>
              <a:cxnLst/>
              <a:rect l="l" t="t" r="r" b="b"/>
              <a:pathLst>
                <a:path w="9947" h="23748" extrusionOk="0">
                  <a:moveTo>
                    <a:pt x="8625" y="0"/>
                  </a:moveTo>
                  <a:cubicBezTo>
                    <a:pt x="8606" y="0"/>
                    <a:pt x="8585" y="1"/>
                    <a:pt x="8565" y="3"/>
                  </a:cubicBezTo>
                  <a:cubicBezTo>
                    <a:pt x="8565" y="3"/>
                    <a:pt x="6135" y="2433"/>
                    <a:pt x="4977" y="5674"/>
                  </a:cubicBezTo>
                  <a:cubicBezTo>
                    <a:pt x="3819" y="8915"/>
                    <a:pt x="1" y="18636"/>
                    <a:pt x="117" y="20488"/>
                  </a:cubicBezTo>
                  <a:cubicBezTo>
                    <a:pt x="210" y="21969"/>
                    <a:pt x="1265" y="23747"/>
                    <a:pt x="2513" y="23747"/>
                  </a:cubicBezTo>
                  <a:cubicBezTo>
                    <a:pt x="2825" y="23747"/>
                    <a:pt x="3148" y="23636"/>
                    <a:pt x="3473" y="23381"/>
                  </a:cubicBezTo>
                  <a:cubicBezTo>
                    <a:pt x="5092" y="22109"/>
                    <a:pt x="9027" y="15280"/>
                    <a:pt x="9258" y="14932"/>
                  </a:cubicBezTo>
                  <a:cubicBezTo>
                    <a:pt x="9490" y="14585"/>
                    <a:pt x="9721" y="9725"/>
                    <a:pt x="9721" y="6716"/>
                  </a:cubicBezTo>
                  <a:cubicBezTo>
                    <a:pt x="9721" y="3751"/>
                    <a:pt x="9946" y="0"/>
                    <a:pt x="86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384;p54">
              <a:extLst>
                <a:ext uri="{FF2B5EF4-FFF2-40B4-BE49-F238E27FC236}">
                  <a16:creationId xmlns:a16="http://schemas.microsoft.com/office/drawing/2014/main" id="{0C7115FE-EECD-499D-86E6-1D39DCE3E740}"/>
                </a:ext>
              </a:extLst>
            </p:cNvPr>
            <p:cNvSpPr/>
            <p:nvPr/>
          </p:nvSpPr>
          <p:spPr>
            <a:xfrm>
              <a:off x="4004975" y="1245925"/>
              <a:ext cx="259200" cy="609000"/>
            </a:xfrm>
            <a:custGeom>
              <a:avLst/>
              <a:gdLst/>
              <a:ahLst/>
              <a:cxnLst/>
              <a:rect l="l" t="t" r="r" b="b"/>
              <a:pathLst>
                <a:path w="10368" h="24360" extrusionOk="0">
                  <a:moveTo>
                    <a:pt x="8979" y="619"/>
                  </a:moveTo>
                  <a:lnTo>
                    <a:pt x="8979" y="619"/>
                  </a:lnTo>
                  <a:cubicBezTo>
                    <a:pt x="9040" y="632"/>
                    <a:pt x="9096" y="661"/>
                    <a:pt x="9140" y="706"/>
                  </a:cubicBezTo>
                  <a:cubicBezTo>
                    <a:pt x="9754" y="1275"/>
                    <a:pt x="9730" y="3824"/>
                    <a:pt x="9710" y="5872"/>
                  </a:cubicBezTo>
                  <a:cubicBezTo>
                    <a:pt x="9707" y="6262"/>
                    <a:pt x="9704" y="6648"/>
                    <a:pt x="9704" y="7022"/>
                  </a:cubicBezTo>
                  <a:cubicBezTo>
                    <a:pt x="9704" y="10128"/>
                    <a:pt x="9467" y="14652"/>
                    <a:pt x="9292" y="15069"/>
                  </a:cubicBezTo>
                  <a:cubicBezTo>
                    <a:pt x="9257" y="15120"/>
                    <a:pt x="9144" y="15307"/>
                    <a:pt x="8974" y="15595"/>
                  </a:cubicBezTo>
                  <a:cubicBezTo>
                    <a:pt x="6280" y="20105"/>
                    <a:pt x="4462" y="22746"/>
                    <a:pt x="3570" y="23447"/>
                  </a:cubicBezTo>
                  <a:cubicBezTo>
                    <a:pt x="3316" y="23646"/>
                    <a:pt x="3057" y="23746"/>
                    <a:pt x="2797" y="23746"/>
                  </a:cubicBezTo>
                  <a:cubicBezTo>
                    <a:pt x="2644" y="23746"/>
                    <a:pt x="2490" y="23711"/>
                    <a:pt x="2336" y="23642"/>
                  </a:cubicBezTo>
                  <a:cubicBezTo>
                    <a:pt x="1514" y="23274"/>
                    <a:pt x="784" y="21988"/>
                    <a:pt x="709" y="20775"/>
                  </a:cubicBezTo>
                  <a:cubicBezTo>
                    <a:pt x="620" y="19356"/>
                    <a:pt x="3110" y="12667"/>
                    <a:pt x="4599" y="8670"/>
                  </a:cubicBezTo>
                  <a:cubicBezTo>
                    <a:pt x="4988" y="7627"/>
                    <a:pt x="5323" y="6727"/>
                    <a:pt x="5553" y="6083"/>
                  </a:cubicBezTo>
                  <a:cubicBezTo>
                    <a:pt x="6548" y="3297"/>
                    <a:pt x="8534" y="1092"/>
                    <a:pt x="8979" y="619"/>
                  </a:cubicBezTo>
                  <a:close/>
                  <a:moveTo>
                    <a:pt x="8914" y="1"/>
                  </a:moveTo>
                  <a:cubicBezTo>
                    <a:pt x="8885" y="1"/>
                    <a:pt x="8856" y="2"/>
                    <a:pt x="8826" y="4"/>
                  </a:cubicBezTo>
                  <a:cubicBezTo>
                    <a:pt x="8754" y="10"/>
                    <a:pt x="8687" y="42"/>
                    <a:pt x="8636" y="93"/>
                  </a:cubicBezTo>
                  <a:cubicBezTo>
                    <a:pt x="8535" y="194"/>
                    <a:pt x="6143" y="2610"/>
                    <a:pt x="4977" y="5878"/>
                  </a:cubicBezTo>
                  <a:cubicBezTo>
                    <a:pt x="4747" y="6519"/>
                    <a:pt x="4413" y="7416"/>
                    <a:pt x="4025" y="8457"/>
                  </a:cubicBezTo>
                  <a:cubicBezTo>
                    <a:pt x="2424" y="12760"/>
                    <a:pt x="1" y="19264"/>
                    <a:pt x="98" y="20813"/>
                  </a:cubicBezTo>
                  <a:cubicBezTo>
                    <a:pt x="177" y="22076"/>
                    <a:pt x="942" y="23689"/>
                    <a:pt x="2087" y="24200"/>
                  </a:cubicBezTo>
                  <a:cubicBezTo>
                    <a:pt x="2312" y="24303"/>
                    <a:pt x="2555" y="24358"/>
                    <a:pt x="2804" y="24360"/>
                  </a:cubicBezTo>
                  <a:cubicBezTo>
                    <a:pt x="3146" y="24360"/>
                    <a:pt x="3538" y="24250"/>
                    <a:pt x="3949" y="23928"/>
                  </a:cubicBezTo>
                  <a:cubicBezTo>
                    <a:pt x="5381" y="22802"/>
                    <a:pt x="8481" y="17614"/>
                    <a:pt x="9499" y="15909"/>
                  </a:cubicBezTo>
                  <a:cubicBezTo>
                    <a:pt x="9663" y="15635"/>
                    <a:pt x="9769" y="15457"/>
                    <a:pt x="9801" y="15409"/>
                  </a:cubicBezTo>
                  <a:cubicBezTo>
                    <a:pt x="10161" y="14870"/>
                    <a:pt x="10315" y="8858"/>
                    <a:pt x="10315" y="7022"/>
                  </a:cubicBezTo>
                  <a:cubicBezTo>
                    <a:pt x="10315" y="6650"/>
                    <a:pt x="10320" y="6266"/>
                    <a:pt x="10323" y="5878"/>
                  </a:cubicBezTo>
                  <a:cubicBezTo>
                    <a:pt x="10346" y="3375"/>
                    <a:pt x="10367" y="1010"/>
                    <a:pt x="9557" y="257"/>
                  </a:cubicBezTo>
                  <a:cubicBezTo>
                    <a:pt x="9375" y="88"/>
                    <a:pt x="9157" y="1"/>
                    <a:pt x="89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385;p54">
              <a:extLst>
                <a:ext uri="{FF2B5EF4-FFF2-40B4-BE49-F238E27FC236}">
                  <a16:creationId xmlns:a16="http://schemas.microsoft.com/office/drawing/2014/main" id="{3335FC75-9DA9-4B48-AA68-570C088699D6}"/>
                </a:ext>
              </a:extLst>
            </p:cNvPr>
            <p:cNvSpPr/>
            <p:nvPr/>
          </p:nvSpPr>
          <p:spPr>
            <a:xfrm>
              <a:off x="4218425" y="1513325"/>
              <a:ext cx="857000" cy="765350"/>
            </a:xfrm>
            <a:custGeom>
              <a:avLst/>
              <a:gdLst/>
              <a:ahLst/>
              <a:cxnLst/>
              <a:rect l="l" t="t" r="r" b="b"/>
              <a:pathLst>
                <a:path w="34280" h="30614" extrusionOk="0">
                  <a:moveTo>
                    <a:pt x="4180" y="1"/>
                  </a:moveTo>
                  <a:cubicBezTo>
                    <a:pt x="4138" y="1"/>
                    <a:pt x="4105" y="3"/>
                    <a:pt x="4082" y="7"/>
                  </a:cubicBezTo>
                  <a:cubicBezTo>
                    <a:pt x="558" y="681"/>
                    <a:pt x="0" y="23268"/>
                    <a:pt x="0" y="23268"/>
                  </a:cubicBezTo>
                  <a:lnTo>
                    <a:pt x="27750" y="30614"/>
                  </a:lnTo>
                  <a:cubicBezTo>
                    <a:pt x="27750" y="30614"/>
                    <a:pt x="34279" y="12659"/>
                    <a:pt x="34279" y="9393"/>
                  </a:cubicBezTo>
                  <a:cubicBezTo>
                    <a:pt x="34279" y="6188"/>
                    <a:pt x="6411" y="1"/>
                    <a:pt x="418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386;p54">
              <a:extLst>
                <a:ext uri="{FF2B5EF4-FFF2-40B4-BE49-F238E27FC236}">
                  <a16:creationId xmlns:a16="http://schemas.microsoft.com/office/drawing/2014/main" id="{BEE6EDBA-68D0-4985-8FA6-5D69259878D2}"/>
                </a:ext>
              </a:extLst>
            </p:cNvPr>
            <p:cNvSpPr/>
            <p:nvPr/>
          </p:nvSpPr>
          <p:spPr>
            <a:xfrm>
              <a:off x="4210675" y="1505850"/>
              <a:ext cx="872400" cy="780475"/>
            </a:xfrm>
            <a:custGeom>
              <a:avLst/>
              <a:gdLst/>
              <a:ahLst/>
              <a:cxnLst/>
              <a:rect l="l" t="t" r="r" b="b"/>
              <a:pathLst>
                <a:path w="34896" h="31219" extrusionOk="0">
                  <a:moveTo>
                    <a:pt x="4510" y="604"/>
                  </a:moveTo>
                  <a:cubicBezTo>
                    <a:pt x="6298" y="604"/>
                    <a:pt x="30056" y="5776"/>
                    <a:pt x="33866" y="9089"/>
                  </a:cubicBezTo>
                  <a:cubicBezTo>
                    <a:pt x="34135" y="9324"/>
                    <a:pt x="34284" y="9537"/>
                    <a:pt x="34284" y="9692"/>
                  </a:cubicBezTo>
                  <a:cubicBezTo>
                    <a:pt x="34284" y="12655"/>
                    <a:pt x="28672" y="28315"/>
                    <a:pt x="27867" y="30545"/>
                  </a:cubicBezTo>
                  <a:lnTo>
                    <a:pt x="623" y="23334"/>
                  </a:lnTo>
                  <a:cubicBezTo>
                    <a:pt x="852" y="14683"/>
                    <a:pt x="2081" y="1066"/>
                    <a:pt x="4447" y="608"/>
                  </a:cubicBezTo>
                  <a:cubicBezTo>
                    <a:pt x="4463" y="605"/>
                    <a:pt x="4485" y="604"/>
                    <a:pt x="4510" y="604"/>
                  </a:cubicBezTo>
                  <a:close/>
                  <a:moveTo>
                    <a:pt x="4419" y="0"/>
                  </a:moveTo>
                  <a:cubicBezTo>
                    <a:pt x="4382" y="0"/>
                    <a:pt x="4353" y="2"/>
                    <a:pt x="4333" y="6"/>
                  </a:cubicBezTo>
                  <a:cubicBezTo>
                    <a:pt x="673" y="705"/>
                    <a:pt x="62" y="21222"/>
                    <a:pt x="4" y="23560"/>
                  </a:cubicBezTo>
                  <a:cubicBezTo>
                    <a:pt x="0" y="23701"/>
                    <a:pt x="94" y="23827"/>
                    <a:pt x="232" y="23863"/>
                  </a:cubicBezTo>
                  <a:lnTo>
                    <a:pt x="27982" y="31209"/>
                  </a:lnTo>
                  <a:cubicBezTo>
                    <a:pt x="28007" y="31215"/>
                    <a:pt x="28034" y="31219"/>
                    <a:pt x="28060" y="31219"/>
                  </a:cubicBezTo>
                  <a:cubicBezTo>
                    <a:pt x="28189" y="31219"/>
                    <a:pt x="28303" y="31138"/>
                    <a:pt x="28347" y="31017"/>
                  </a:cubicBezTo>
                  <a:cubicBezTo>
                    <a:pt x="28614" y="30282"/>
                    <a:pt x="34895" y="12974"/>
                    <a:pt x="34895" y="9692"/>
                  </a:cubicBezTo>
                  <a:cubicBezTo>
                    <a:pt x="34895" y="9324"/>
                    <a:pt x="34666" y="8956"/>
                    <a:pt x="34195" y="8566"/>
                  </a:cubicBezTo>
                  <a:cubicBezTo>
                    <a:pt x="29939" y="5044"/>
                    <a:pt x="6326" y="0"/>
                    <a:pt x="44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387;p54">
              <a:extLst>
                <a:ext uri="{FF2B5EF4-FFF2-40B4-BE49-F238E27FC236}">
                  <a16:creationId xmlns:a16="http://schemas.microsoft.com/office/drawing/2014/main" id="{634BF963-417D-446D-AB4B-273364021190}"/>
                </a:ext>
              </a:extLst>
            </p:cNvPr>
            <p:cNvSpPr/>
            <p:nvPr/>
          </p:nvSpPr>
          <p:spPr>
            <a:xfrm>
              <a:off x="4188650" y="1156275"/>
              <a:ext cx="807250" cy="940025"/>
            </a:xfrm>
            <a:custGeom>
              <a:avLst/>
              <a:gdLst/>
              <a:ahLst/>
              <a:cxnLst/>
              <a:rect l="l" t="t" r="r" b="b"/>
              <a:pathLst>
                <a:path w="32290" h="37601" extrusionOk="0">
                  <a:moveTo>
                    <a:pt x="17149" y="1"/>
                  </a:moveTo>
                  <a:cubicBezTo>
                    <a:pt x="15853" y="1"/>
                    <a:pt x="15045" y="192"/>
                    <a:pt x="15045" y="192"/>
                  </a:cubicBezTo>
                  <a:cubicBezTo>
                    <a:pt x="15045" y="192"/>
                    <a:pt x="14109" y="88"/>
                    <a:pt x="12705" y="88"/>
                  </a:cubicBezTo>
                  <a:cubicBezTo>
                    <a:pt x="10484" y="88"/>
                    <a:pt x="7094" y="348"/>
                    <a:pt x="4398" y="1696"/>
                  </a:cubicBezTo>
                  <a:cubicBezTo>
                    <a:pt x="1" y="3895"/>
                    <a:pt x="1" y="7598"/>
                    <a:pt x="232" y="11186"/>
                  </a:cubicBezTo>
                  <a:cubicBezTo>
                    <a:pt x="463" y="14774"/>
                    <a:pt x="1660" y="34121"/>
                    <a:pt x="2008" y="35510"/>
                  </a:cubicBezTo>
                  <a:cubicBezTo>
                    <a:pt x="2356" y="36899"/>
                    <a:pt x="10301" y="36532"/>
                    <a:pt x="14930" y="37457"/>
                  </a:cubicBezTo>
                  <a:cubicBezTo>
                    <a:pt x="15421" y="37555"/>
                    <a:pt x="15895" y="37600"/>
                    <a:pt x="16353" y="37600"/>
                  </a:cubicBezTo>
                  <a:cubicBezTo>
                    <a:pt x="20217" y="37600"/>
                    <a:pt x="22873" y="34405"/>
                    <a:pt x="23494" y="33059"/>
                  </a:cubicBezTo>
                  <a:cubicBezTo>
                    <a:pt x="24189" y="31555"/>
                    <a:pt x="32290" y="16857"/>
                    <a:pt x="32290" y="13733"/>
                  </a:cubicBezTo>
                  <a:cubicBezTo>
                    <a:pt x="32290" y="10609"/>
                    <a:pt x="28933" y="4706"/>
                    <a:pt x="24190" y="1929"/>
                  </a:cubicBezTo>
                  <a:cubicBezTo>
                    <a:pt x="21478" y="341"/>
                    <a:pt x="18879" y="1"/>
                    <a:pt x="171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388;p54">
              <a:extLst>
                <a:ext uri="{FF2B5EF4-FFF2-40B4-BE49-F238E27FC236}">
                  <a16:creationId xmlns:a16="http://schemas.microsoft.com/office/drawing/2014/main" id="{716C8E7E-A205-4F62-AB26-FD67397312E2}"/>
                </a:ext>
              </a:extLst>
            </p:cNvPr>
            <p:cNvSpPr/>
            <p:nvPr/>
          </p:nvSpPr>
          <p:spPr>
            <a:xfrm>
              <a:off x="4180550" y="1148475"/>
              <a:ext cx="823000" cy="955450"/>
            </a:xfrm>
            <a:custGeom>
              <a:avLst/>
              <a:gdLst/>
              <a:ahLst/>
              <a:cxnLst/>
              <a:rect l="l" t="t" r="r" b="b"/>
              <a:pathLst>
                <a:path w="32920" h="38218" extrusionOk="0">
                  <a:moveTo>
                    <a:pt x="17458" y="624"/>
                  </a:moveTo>
                  <a:cubicBezTo>
                    <a:pt x="19150" y="624"/>
                    <a:pt x="21707" y="952"/>
                    <a:pt x="24358" y="2503"/>
                  </a:cubicBezTo>
                  <a:cubicBezTo>
                    <a:pt x="29211" y="5345"/>
                    <a:pt x="32308" y="11236"/>
                    <a:pt x="32308" y="14044"/>
                  </a:cubicBezTo>
                  <a:cubicBezTo>
                    <a:pt x="32308" y="16487"/>
                    <a:pt x="26959" y="26688"/>
                    <a:pt x="24675" y="31045"/>
                  </a:cubicBezTo>
                  <a:cubicBezTo>
                    <a:pt x="24096" y="32147"/>
                    <a:pt x="23680" y="32945"/>
                    <a:pt x="23541" y="33243"/>
                  </a:cubicBezTo>
                  <a:cubicBezTo>
                    <a:pt x="23099" y="34201"/>
                    <a:pt x="20628" y="37609"/>
                    <a:pt x="16704" y="37609"/>
                  </a:cubicBezTo>
                  <a:cubicBezTo>
                    <a:pt x="16259" y="37609"/>
                    <a:pt x="15795" y="37565"/>
                    <a:pt x="15314" y="37469"/>
                  </a:cubicBezTo>
                  <a:cubicBezTo>
                    <a:pt x="13441" y="37095"/>
                    <a:pt x="11091" y="36934"/>
                    <a:pt x="8820" y="36778"/>
                  </a:cubicBezTo>
                  <a:cubicBezTo>
                    <a:pt x="6272" y="36603"/>
                    <a:pt x="2783" y="36363"/>
                    <a:pt x="2629" y="35748"/>
                  </a:cubicBezTo>
                  <a:cubicBezTo>
                    <a:pt x="2324" y="34532"/>
                    <a:pt x="1301" y="18406"/>
                    <a:pt x="965" y="13107"/>
                  </a:cubicBezTo>
                  <a:lnTo>
                    <a:pt x="861" y="11478"/>
                  </a:lnTo>
                  <a:cubicBezTo>
                    <a:pt x="615" y="7664"/>
                    <a:pt x="747" y="4339"/>
                    <a:pt x="4859" y="2282"/>
                  </a:cubicBezTo>
                  <a:cubicBezTo>
                    <a:pt x="7499" y="962"/>
                    <a:pt x="10860" y="709"/>
                    <a:pt x="13053" y="709"/>
                  </a:cubicBezTo>
                  <a:cubicBezTo>
                    <a:pt x="14406" y="709"/>
                    <a:pt x="15313" y="805"/>
                    <a:pt x="15337" y="807"/>
                  </a:cubicBezTo>
                  <a:cubicBezTo>
                    <a:pt x="15349" y="809"/>
                    <a:pt x="15360" y="809"/>
                    <a:pt x="15372" y="809"/>
                  </a:cubicBezTo>
                  <a:cubicBezTo>
                    <a:pt x="15395" y="809"/>
                    <a:pt x="15418" y="806"/>
                    <a:pt x="15440" y="801"/>
                  </a:cubicBezTo>
                  <a:cubicBezTo>
                    <a:pt x="15459" y="797"/>
                    <a:pt x="16230" y="624"/>
                    <a:pt x="17458" y="624"/>
                  </a:cubicBezTo>
                  <a:close/>
                  <a:moveTo>
                    <a:pt x="17492" y="0"/>
                  </a:moveTo>
                  <a:cubicBezTo>
                    <a:pt x="16346" y="0"/>
                    <a:pt x="15566" y="149"/>
                    <a:pt x="15353" y="195"/>
                  </a:cubicBezTo>
                  <a:cubicBezTo>
                    <a:pt x="15121" y="171"/>
                    <a:pt x="14235" y="90"/>
                    <a:pt x="12998" y="90"/>
                  </a:cubicBezTo>
                  <a:cubicBezTo>
                    <a:pt x="10749" y="90"/>
                    <a:pt x="7339" y="359"/>
                    <a:pt x="4585" y="1734"/>
                  </a:cubicBezTo>
                  <a:cubicBezTo>
                    <a:pt x="143" y="3956"/>
                    <a:pt x="0" y="7630"/>
                    <a:pt x="250" y="11518"/>
                  </a:cubicBezTo>
                  <a:lnTo>
                    <a:pt x="355" y="13146"/>
                  </a:lnTo>
                  <a:cubicBezTo>
                    <a:pt x="989" y="23148"/>
                    <a:pt x="1754" y="34772"/>
                    <a:pt x="2035" y="35896"/>
                  </a:cubicBezTo>
                  <a:cubicBezTo>
                    <a:pt x="2285" y="36896"/>
                    <a:pt x="4638" y="37106"/>
                    <a:pt x="8778" y="37389"/>
                  </a:cubicBezTo>
                  <a:cubicBezTo>
                    <a:pt x="11031" y="37544"/>
                    <a:pt x="13360" y="37703"/>
                    <a:pt x="15194" y="38071"/>
                  </a:cubicBezTo>
                  <a:cubicBezTo>
                    <a:pt x="15681" y="38168"/>
                    <a:pt x="16177" y="38218"/>
                    <a:pt x="16673" y="38218"/>
                  </a:cubicBezTo>
                  <a:cubicBezTo>
                    <a:pt x="20560" y="38218"/>
                    <a:pt x="23347" y="35123"/>
                    <a:pt x="24096" y="33500"/>
                  </a:cubicBezTo>
                  <a:cubicBezTo>
                    <a:pt x="24228" y="33215"/>
                    <a:pt x="24642" y="32424"/>
                    <a:pt x="25216" y="31330"/>
                  </a:cubicBezTo>
                  <a:cubicBezTo>
                    <a:pt x="27718" y="26561"/>
                    <a:pt x="32920" y="16638"/>
                    <a:pt x="32920" y="14045"/>
                  </a:cubicBezTo>
                  <a:cubicBezTo>
                    <a:pt x="32920" y="10628"/>
                    <a:pt x="29390" y="4741"/>
                    <a:pt x="24667" y="1976"/>
                  </a:cubicBezTo>
                  <a:cubicBezTo>
                    <a:pt x="21894" y="353"/>
                    <a:pt x="19258" y="0"/>
                    <a:pt x="174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389;p54">
              <a:extLst>
                <a:ext uri="{FF2B5EF4-FFF2-40B4-BE49-F238E27FC236}">
                  <a16:creationId xmlns:a16="http://schemas.microsoft.com/office/drawing/2014/main" id="{0415AA94-B198-4AE8-8B09-91941F33BADF}"/>
                </a:ext>
              </a:extLst>
            </p:cNvPr>
            <p:cNvSpPr/>
            <p:nvPr/>
          </p:nvSpPr>
          <p:spPr>
            <a:xfrm>
              <a:off x="4362250" y="1389625"/>
              <a:ext cx="222800" cy="656825"/>
            </a:xfrm>
            <a:custGeom>
              <a:avLst/>
              <a:gdLst/>
              <a:ahLst/>
              <a:cxnLst/>
              <a:rect l="l" t="t" r="r" b="b"/>
              <a:pathLst>
                <a:path w="8912" h="26273" extrusionOk="0">
                  <a:moveTo>
                    <a:pt x="7638" y="0"/>
                  </a:moveTo>
                  <a:lnTo>
                    <a:pt x="3703" y="2778"/>
                  </a:lnTo>
                  <a:lnTo>
                    <a:pt x="4976" y="5556"/>
                  </a:lnTo>
                  <a:lnTo>
                    <a:pt x="0" y="22916"/>
                  </a:lnTo>
                  <a:lnTo>
                    <a:pt x="1158" y="26272"/>
                  </a:lnTo>
                  <a:lnTo>
                    <a:pt x="4513" y="23725"/>
                  </a:lnTo>
                  <a:lnTo>
                    <a:pt x="6365" y="5904"/>
                  </a:lnTo>
                  <a:lnTo>
                    <a:pt x="8911" y="3125"/>
                  </a:lnTo>
                  <a:lnTo>
                    <a:pt x="763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2390;p54">
              <a:extLst>
                <a:ext uri="{FF2B5EF4-FFF2-40B4-BE49-F238E27FC236}">
                  <a16:creationId xmlns:a16="http://schemas.microsoft.com/office/drawing/2014/main" id="{686A2B33-8117-4E25-9D33-417924140D0D}"/>
                </a:ext>
              </a:extLst>
            </p:cNvPr>
            <p:cNvSpPr/>
            <p:nvPr/>
          </p:nvSpPr>
          <p:spPr>
            <a:xfrm>
              <a:off x="4354450" y="1381975"/>
              <a:ext cx="238825" cy="672100"/>
            </a:xfrm>
            <a:custGeom>
              <a:avLst/>
              <a:gdLst/>
              <a:ahLst/>
              <a:cxnLst/>
              <a:rect l="l" t="t" r="r" b="b"/>
              <a:pathLst>
                <a:path w="9553" h="26884" extrusionOk="0">
                  <a:moveTo>
                    <a:pt x="7813" y="778"/>
                  </a:moveTo>
                  <a:lnTo>
                    <a:pt x="8867" y="3368"/>
                  </a:lnTo>
                  <a:lnTo>
                    <a:pt x="6451" y="6002"/>
                  </a:lnTo>
                  <a:cubicBezTo>
                    <a:pt x="6407" y="6050"/>
                    <a:pt x="6379" y="6112"/>
                    <a:pt x="6373" y="6177"/>
                  </a:cubicBezTo>
                  <a:lnTo>
                    <a:pt x="4535" y="23869"/>
                  </a:lnTo>
                  <a:lnTo>
                    <a:pt x="1622" y="26079"/>
                  </a:lnTo>
                  <a:lnTo>
                    <a:pt x="633" y="23214"/>
                  </a:lnTo>
                  <a:lnTo>
                    <a:pt x="5583" y="5946"/>
                  </a:lnTo>
                  <a:cubicBezTo>
                    <a:pt x="5603" y="5876"/>
                    <a:pt x="5597" y="5801"/>
                    <a:pt x="5566" y="5734"/>
                  </a:cubicBezTo>
                  <a:lnTo>
                    <a:pt x="4400" y="3187"/>
                  </a:lnTo>
                  <a:lnTo>
                    <a:pt x="7813" y="778"/>
                  </a:lnTo>
                  <a:close/>
                  <a:moveTo>
                    <a:pt x="7950" y="0"/>
                  </a:moveTo>
                  <a:cubicBezTo>
                    <a:pt x="7890" y="0"/>
                    <a:pt x="7828" y="18"/>
                    <a:pt x="7774" y="57"/>
                  </a:cubicBezTo>
                  <a:lnTo>
                    <a:pt x="3839" y="2834"/>
                  </a:lnTo>
                  <a:cubicBezTo>
                    <a:pt x="3719" y="2919"/>
                    <a:pt x="3676" y="3078"/>
                    <a:pt x="3738" y="3212"/>
                  </a:cubicBezTo>
                  <a:lnTo>
                    <a:pt x="4964" y="5886"/>
                  </a:lnTo>
                  <a:lnTo>
                    <a:pt x="17" y="23136"/>
                  </a:lnTo>
                  <a:cubicBezTo>
                    <a:pt x="1" y="23197"/>
                    <a:pt x="2" y="23261"/>
                    <a:pt x="23" y="23321"/>
                  </a:cubicBezTo>
                  <a:lnTo>
                    <a:pt x="1180" y="26677"/>
                  </a:lnTo>
                  <a:cubicBezTo>
                    <a:pt x="1212" y="26770"/>
                    <a:pt x="1286" y="26842"/>
                    <a:pt x="1380" y="26871"/>
                  </a:cubicBezTo>
                  <a:cubicBezTo>
                    <a:pt x="1409" y="26879"/>
                    <a:pt x="1439" y="26884"/>
                    <a:pt x="1470" y="26884"/>
                  </a:cubicBezTo>
                  <a:cubicBezTo>
                    <a:pt x="1536" y="26884"/>
                    <a:pt x="1600" y="26862"/>
                    <a:pt x="1654" y="26822"/>
                  </a:cubicBezTo>
                  <a:lnTo>
                    <a:pt x="5010" y="24276"/>
                  </a:lnTo>
                  <a:cubicBezTo>
                    <a:pt x="5078" y="24224"/>
                    <a:pt x="5121" y="24148"/>
                    <a:pt x="5130" y="24064"/>
                  </a:cubicBezTo>
                  <a:lnTo>
                    <a:pt x="6972" y="6341"/>
                  </a:lnTo>
                  <a:lnTo>
                    <a:pt x="9450" y="3638"/>
                  </a:lnTo>
                  <a:cubicBezTo>
                    <a:pt x="9530" y="3551"/>
                    <a:pt x="9552" y="3426"/>
                    <a:pt x="9508" y="3316"/>
                  </a:cubicBezTo>
                  <a:lnTo>
                    <a:pt x="8234" y="191"/>
                  </a:lnTo>
                  <a:cubicBezTo>
                    <a:pt x="8185" y="70"/>
                    <a:pt x="8069" y="0"/>
                    <a:pt x="79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2391;p54">
              <a:extLst>
                <a:ext uri="{FF2B5EF4-FFF2-40B4-BE49-F238E27FC236}">
                  <a16:creationId xmlns:a16="http://schemas.microsoft.com/office/drawing/2014/main" id="{4AE7748B-B792-43F4-ADF7-0615E314BD0A}"/>
                </a:ext>
              </a:extLst>
            </p:cNvPr>
            <p:cNvSpPr/>
            <p:nvPr/>
          </p:nvSpPr>
          <p:spPr>
            <a:xfrm>
              <a:off x="4408525" y="1227600"/>
              <a:ext cx="298025" cy="344325"/>
            </a:xfrm>
            <a:custGeom>
              <a:avLst/>
              <a:gdLst/>
              <a:ahLst/>
              <a:cxnLst/>
              <a:rect l="l" t="t" r="r" b="b"/>
              <a:pathLst>
                <a:path w="11921" h="13773" extrusionOk="0">
                  <a:moveTo>
                    <a:pt x="5787" y="1"/>
                  </a:moveTo>
                  <a:cubicBezTo>
                    <a:pt x="3242" y="1"/>
                    <a:pt x="2200" y="2083"/>
                    <a:pt x="2200" y="2083"/>
                  </a:cubicBezTo>
                  <a:cubicBezTo>
                    <a:pt x="2200" y="2083"/>
                    <a:pt x="926" y="4514"/>
                    <a:pt x="463" y="6134"/>
                  </a:cubicBezTo>
                  <a:cubicBezTo>
                    <a:pt x="0" y="7755"/>
                    <a:pt x="1" y="10764"/>
                    <a:pt x="1" y="10764"/>
                  </a:cubicBezTo>
                  <a:cubicBezTo>
                    <a:pt x="1" y="10764"/>
                    <a:pt x="3705" y="9028"/>
                    <a:pt x="4746" y="9028"/>
                  </a:cubicBezTo>
                  <a:cubicBezTo>
                    <a:pt x="5787" y="9028"/>
                    <a:pt x="7871" y="13773"/>
                    <a:pt x="7871" y="13773"/>
                  </a:cubicBezTo>
                  <a:cubicBezTo>
                    <a:pt x="7871" y="13773"/>
                    <a:pt x="10996" y="9143"/>
                    <a:pt x="11458" y="5788"/>
                  </a:cubicBezTo>
                  <a:cubicBezTo>
                    <a:pt x="11921" y="2431"/>
                    <a:pt x="8334" y="1"/>
                    <a:pt x="57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2392;p54">
              <a:extLst>
                <a:ext uri="{FF2B5EF4-FFF2-40B4-BE49-F238E27FC236}">
                  <a16:creationId xmlns:a16="http://schemas.microsoft.com/office/drawing/2014/main" id="{BB28C838-8B1D-4962-8370-E9B4FE299DC2}"/>
                </a:ext>
              </a:extLst>
            </p:cNvPr>
            <p:cNvSpPr/>
            <p:nvPr/>
          </p:nvSpPr>
          <p:spPr>
            <a:xfrm>
              <a:off x="4400875" y="1219950"/>
              <a:ext cx="306425" cy="359650"/>
            </a:xfrm>
            <a:custGeom>
              <a:avLst/>
              <a:gdLst/>
              <a:ahLst/>
              <a:cxnLst/>
              <a:rect l="l" t="t" r="r" b="b"/>
              <a:pathLst>
                <a:path w="12257" h="14386" extrusionOk="0">
                  <a:moveTo>
                    <a:pt x="6093" y="612"/>
                  </a:moveTo>
                  <a:cubicBezTo>
                    <a:pt x="7569" y="612"/>
                    <a:pt x="9289" y="1449"/>
                    <a:pt x="10374" y="2694"/>
                  </a:cubicBezTo>
                  <a:cubicBezTo>
                    <a:pt x="10984" y="3394"/>
                    <a:pt x="11669" y="4545"/>
                    <a:pt x="11462" y="6052"/>
                  </a:cubicBezTo>
                  <a:cubicBezTo>
                    <a:pt x="11097" y="8686"/>
                    <a:pt x="9013" y="12190"/>
                    <a:pt x="8225" y="13440"/>
                  </a:cubicBezTo>
                  <a:cubicBezTo>
                    <a:pt x="7540" y="11952"/>
                    <a:pt x="6066" y="9028"/>
                    <a:pt x="5052" y="9028"/>
                  </a:cubicBezTo>
                  <a:cubicBezTo>
                    <a:pt x="4160" y="9028"/>
                    <a:pt x="1672" y="10112"/>
                    <a:pt x="621" y="10589"/>
                  </a:cubicBezTo>
                  <a:cubicBezTo>
                    <a:pt x="642" y="9682"/>
                    <a:pt x="727" y="7704"/>
                    <a:pt x="1064" y="6525"/>
                  </a:cubicBezTo>
                  <a:cubicBezTo>
                    <a:pt x="1513" y="4954"/>
                    <a:pt x="2764" y="2555"/>
                    <a:pt x="2777" y="2532"/>
                  </a:cubicBezTo>
                  <a:cubicBezTo>
                    <a:pt x="2778" y="2531"/>
                    <a:pt x="2779" y="2529"/>
                    <a:pt x="2779" y="2528"/>
                  </a:cubicBezTo>
                  <a:cubicBezTo>
                    <a:pt x="2819" y="2449"/>
                    <a:pt x="3776" y="612"/>
                    <a:pt x="6093" y="612"/>
                  </a:cubicBezTo>
                  <a:close/>
                  <a:moveTo>
                    <a:pt x="6093" y="1"/>
                  </a:moveTo>
                  <a:cubicBezTo>
                    <a:pt x="3412" y="1"/>
                    <a:pt x="2297" y="2123"/>
                    <a:pt x="2233" y="2250"/>
                  </a:cubicBezTo>
                  <a:cubicBezTo>
                    <a:pt x="2166" y="2379"/>
                    <a:pt x="939" y="4736"/>
                    <a:pt x="476" y="6356"/>
                  </a:cubicBezTo>
                  <a:cubicBezTo>
                    <a:pt x="6" y="7999"/>
                    <a:pt x="0" y="10945"/>
                    <a:pt x="0" y="11070"/>
                  </a:cubicBezTo>
                  <a:cubicBezTo>
                    <a:pt x="0" y="11246"/>
                    <a:pt x="145" y="11376"/>
                    <a:pt x="307" y="11376"/>
                  </a:cubicBezTo>
                  <a:cubicBezTo>
                    <a:pt x="350" y="11376"/>
                    <a:pt x="394" y="11367"/>
                    <a:pt x="437" y="11347"/>
                  </a:cubicBezTo>
                  <a:cubicBezTo>
                    <a:pt x="1449" y="10873"/>
                    <a:pt x="4253" y="9640"/>
                    <a:pt x="5052" y="9640"/>
                  </a:cubicBezTo>
                  <a:cubicBezTo>
                    <a:pt x="5508" y="9640"/>
                    <a:pt x="6810" y="11729"/>
                    <a:pt x="7896" y="14202"/>
                  </a:cubicBezTo>
                  <a:cubicBezTo>
                    <a:pt x="7941" y="14303"/>
                    <a:pt x="8037" y="14373"/>
                    <a:pt x="8149" y="14383"/>
                  </a:cubicBezTo>
                  <a:cubicBezTo>
                    <a:pt x="8158" y="14384"/>
                    <a:pt x="8167" y="14385"/>
                    <a:pt x="8177" y="14385"/>
                  </a:cubicBezTo>
                  <a:cubicBezTo>
                    <a:pt x="8278" y="14385"/>
                    <a:pt x="8373" y="14334"/>
                    <a:pt x="8431" y="14250"/>
                  </a:cubicBezTo>
                  <a:cubicBezTo>
                    <a:pt x="8560" y="14059"/>
                    <a:pt x="11600" y="9522"/>
                    <a:pt x="12067" y="6135"/>
                  </a:cubicBezTo>
                  <a:cubicBezTo>
                    <a:pt x="12257" y="4762"/>
                    <a:pt x="11830" y="3433"/>
                    <a:pt x="10836" y="2292"/>
                  </a:cubicBezTo>
                  <a:cubicBezTo>
                    <a:pt x="9641" y="922"/>
                    <a:pt x="7735" y="1"/>
                    <a:pt x="60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2393;p54">
              <a:extLst>
                <a:ext uri="{FF2B5EF4-FFF2-40B4-BE49-F238E27FC236}">
                  <a16:creationId xmlns:a16="http://schemas.microsoft.com/office/drawing/2014/main" id="{A931D438-D8FB-42AD-A42B-A059FDF3BB6E}"/>
                </a:ext>
              </a:extLst>
            </p:cNvPr>
            <p:cNvSpPr/>
            <p:nvPr/>
          </p:nvSpPr>
          <p:spPr>
            <a:xfrm>
              <a:off x="4744150" y="1175600"/>
              <a:ext cx="89725" cy="106350"/>
            </a:xfrm>
            <a:custGeom>
              <a:avLst/>
              <a:gdLst/>
              <a:ahLst/>
              <a:cxnLst/>
              <a:rect l="l" t="t" r="r" b="b"/>
              <a:pathLst>
                <a:path w="3589" h="4254" extrusionOk="0">
                  <a:moveTo>
                    <a:pt x="2922" y="1"/>
                  </a:moveTo>
                  <a:cubicBezTo>
                    <a:pt x="2507" y="1"/>
                    <a:pt x="1969" y="808"/>
                    <a:pt x="1969" y="808"/>
                  </a:cubicBezTo>
                  <a:lnTo>
                    <a:pt x="0" y="4048"/>
                  </a:lnTo>
                  <a:cubicBezTo>
                    <a:pt x="0" y="4048"/>
                    <a:pt x="258" y="4254"/>
                    <a:pt x="669" y="4254"/>
                  </a:cubicBezTo>
                  <a:cubicBezTo>
                    <a:pt x="875" y="4254"/>
                    <a:pt x="1120" y="4202"/>
                    <a:pt x="1389" y="4048"/>
                  </a:cubicBezTo>
                  <a:cubicBezTo>
                    <a:pt x="2199" y="3585"/>
                    <a:pt x="3588" y="2312"/>
                    <a:pt x="3357" y="692"/>
                  </a:cubicBezTo>
                  <a:cubicBezTo>
                    <a:pt x="3283" y="176"/>
                    <a:pt x="3116" y="1"/>
                    <a:pt x="29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2394;p54">
              <a:extLst>
                <a:ext uri="{FF2B5EF4-FFF2-40B4-BE49-F238E27FC236}">
                  <a16:creationId xmlns:a16="http://schemas.microsoft.com/office/drawing/2014/main" id="{8C413AF7-5F2F-4C2B-AFEC-19FE4323592D}"/>
                </a:ext>
              </a:extLst>
            </p:cNvPr>
            <p:cNvSpPr/>
            <p:nvPr/>
          </p:nvSpPr>
          <p:spPr>
            <a:xfrm>
              <a:off x="4735700" y="1167925"/>
              <a:ext cx="106375" cy="121700"/>
            </a:xfrm>
            <a:custGeom>
              <a:avLst/>
              <a:gdLst/>
              <a:ahLst/>
              <a:cxnLst/>
              <a:rect l="l" t="t" r="r" b="b"/>
              <a:pathLst>
                <a:path w="4255" h="4868" extrusionOk="0">
                  <a:moveTo>
                    <a:pt x="3258" y="1"/>
                  </a:moveTo>
                  <a:cubicBezTo>
                    <a:pt x="2715" y="1"/>
                    <a:pt x="2206" y="713"/>
                    <a:pt x="2051" y="945"/>
                  </a:cubicBezTo>
                  <a:cubicBezTo>
                    <a:pt x="1958" y="1085"/>
                    <a:pt x="1996" y="1275"/>
                    <a:pt x="2136" y="1370"/>
                  </a:cubicBezTo>
                  <a:cubicBezTo>
                    <a:pt x="2188" y="1404"/>
                    <a:pt x="2247" y="1421"/>
                    <a:pt x="2305" y="1421"/>
                  </a:cubicBezTo>
                  <a:cubicBezTo>
                    <a:pt x="2404" y="1421"/>
                    <a:pt x="2501" y="1373"/>
                    <a:pt x="2561" y="1284"/>
                  </a:cubicBezTo>
                  <a:cubicBezTo>
                    <a:pt x="2787" y="945"/>
                    <a:pt x="3151" y="617"/>
                    <a:pt x="3251" y="611"/>
                  </a:cubicBezTo>
                  <a:cubicBezTo>
                    <a:pt x="3251" y="611"/>
                    <a:pt x="3340" y="678"/>
                    <a:pt x="3392" y="1042"/>
                  </a:cubicBezTo>
                  <a:cubicBezTo>
                    <a:pt x="3602" y="2512"/>
                    <a:pt x="2296" y="3678"/>
                    <a:pt x="1576" y="4089"/>
                  </a:cubicBezTo>
                  <a:cubicBezTo>
                    <a:pt x="1359" y="4213"/>
                    <a:pt x="1166" y="4254"/>
                    <a:pt x="1006" y="4254"/>
                  </a:cubicBezTo>
                  <a:cubicBezTo>
                    <a:pt x="718" y="4254"/>
                    <a:pt x="540" y="4123"/>
                    <a:pt x="530" y="4116"/>
                  </a:cubicBezTo>
                  <a:cubicBezTo>
                    <a:pt x="475" y="4073"/>
                    <a:pt x="409" y="4052"/>
                    <a:pt x="344" y="4052"/>
                  </a:cubicBezTo>
                  <a:cubicBezTo>
                    <a:pt x="254" y="4052"/>
                    <a:pt x="165" y="4092"/>
                    <a:pt x="105" y="4168"/>
                  </a:cubicBezTo>
                  <a:cubicBezTo>
                    <a:pt x="0" y="4297"/>
                    <a:pt x="19" y="4488"/>
                    <a:pt x="148" y="4594"/>
                  </a:cubicBezTo>
                  <a:cubicBezTo>
                    <a:pt x="168" y="4610"/>
                    <a:pt x="498" y="4868"/>
                    <a:pt x="1010" y="4868"/>
                  </a:cubicBezTo>
                  <a:cubicBezTo>
                    <a:pt x="1261" y="4868"/>
                    <a:pt x="1556" y="4806"/>
                    <a:pt x="1879" y="4621"/>
                  </a:cubicBezTo>
                  <a:cubicBezTo>
                    <a:pt x="2724" y="4138"/>
                    <a:pt x="4254" y="2751"/>
                    <a:pt x="3998" y="955"/>
                  </a:cubicBezTo>
                  <a:cubicBezTo>
                    <a:pt x="3970" y="750"/>
                    <a:pt x="3880" y="127"/>
                    <a:pt x="3394" y="16"/>
                  </a:cubicBezTo>
                  <a:cubicBezTo>
                    <a:pt x="3348" y="6"/>
                    <a:pt x="3303" y="1"/>
                    <a:pt x="32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2395;p54">
              <a:extLst>
                <a:ext uri="{FF2B5EF4-FFF2-40B4-BE49-F238E27FC236}">
                  <a16:creationId xmlns:a16="http://schemas.microsoft.com/office/drawing/2014/main" id="{F5E367BD-F3F4-45EB-8DE8-79D247E53DCD}"/>
                </a:ext>
              </a:extLst>
            </p:cNvPr>
            <p:cNvSpPr/>
            <p:nvPr/>
          </p:nvSpPr>
          <p:spPr>
            <a:xfrm>
              <a:off x="4434575" y="1022175"/>
              <a:ext cx="63675" cy="133125"/>
            </a:xfrm>
            <a:custGeom>
              <a:avLst/>
              <a:gdLst/>
              <a:ahLst/>
              <a:cxnLst/>
              <a:rect l="l" t="t" r="r" b="b"/>
              <a:pathLst>
                <a:path w="2547" h="5325" extrusionOk="0">
                  <a:moveTo>
                    <a:pt x="1881" y="0"/>
                  </a:moveTo>
                  <a:cubicBezTo>
                    <a:pt x="1505" y="0"/>
                    <a:pt x="1043" y="232"/>
                    <a:pt x="695" y="1158"/>
                  </a:cubicBezTo>
                  <a:cubicBezTo>
                    <a:pt x="1" y="3010"/>
                    <a:pt x="1158" y="5324"/>
                    <a:pt x="1158" y="5324"/>
                  </a:cubicBezTo>
                  <a:lnTo>
                    <a:pt x="2315" y="2894"/>
                  </a:lnTo>
                  <a:lnTo>
                    <a:pt x="2546" y="232"/>
                  </a:lnTo>
                  <a:cubicBezTo>
                    <a:pt x="2546" y="232"/>
                    <a:pt x="2257" y="0"/>
                    <a:pt x="18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2396;p54">
              <a:extLst>
                <a:ext uri="{FF2B5EF4-FFF2-40B4-BE49-F238E27FC236}">
                  <a16:creationId xmlns:a16="http://schemas.microsoft.com/office/drawing/2014/main" id="{BDB8F386-C678-4F6C-B883-183A5A6EA41D}"/>
                </a:ext>
              </a:extLst>
            </p:cNvPr>
            <p:cNvSpPr/>
            <p:nvPr/>
          </p:nvSpPr>
          <p:spPr>
            <a:xfrm>
              <a:off x="4426425" y="1014525"/>
              <a:ext cx="80350" cy="148400"/>
            </a:xfrm>
            <a:custGeom>
              <a:avLst/>
              <a:gdLst/>
              <a:ahLst/>
              <a:cxnLst/>
              <a:rect l="l" t="t" r="r" b="b"/>
              <a:pathLst>
                <a:path w="3214" h="5936" extrusionOk="0">
                  <a:moveTo>
                    <a:pt x="2204" y="0"/>
                  </a:moveTo>
                  <a:cubicBezTo>
                    <a:pt x="2104" y="0"/>
                    <a:pt x="2000" y="13"/>
                    <a:pt x="1892" y="43"/>
                  </a:cubicBezTo>
                  <a:cubicBezTo>
                    <a:pt x="1399" y="179"/>
                    <a:pt x="1011" y="621"/>
                    <a:pt x="734" y="1356"/>
                  </a:cubicBezTo>
                  <a:cubicBezTo>
                    <a:pt x="1" y="3310"/>
                    <a:pt x="1160" y="5668"/>
                    <a:pt x="1210" y="5768"/>
                  </a:cubicBezTo>
                  <a:cubicBezTo>
                    <a:pt x="1262" y="5871"/>
                    <a:pt x="1368" y="5936"/>
                    <a:pt x="1483" y="5936"/>
                  </a:cubicBezTo>
                  <a:lnTo>
                    <a:pt x="1486" y="5936"/>
                  </a:lnTo>
                  <a:cubicBezTo>
                    <a:pt x="1604" y="5935"/>
                    <a:pt x="1709" y="5867"/>
                    <a:pt x="1760" y="5762"/>
                  </a:cubicBezTo>
                  <a:lnTo>
                    <a:pt x="2917" y="3332"/>
                  </a:lnTo>
                  <a:cubicBezTo>
                    <a:pt x="2990" y="3179"/>
                    <a:pt x="2925" y="2997"/>
                    <a:pt x="2773" y="2924"/>
                  </a:cubicBezTo>
                  <a:cubicBezTo>
                    <a:pt x="2730" y="2904"/>
                    <a:pt x="2685" y="2894"/>
                    <a:pt x="2641" y="2894"/>
                  </a:cubicBezTo>
                  <a:cubicBezTo>
                    <a:pt x="2527" y="2894"/>
                    <a:pt x="2417" y="2959"/>
                    <a:pt x="2365" y="3069"/>
                  </a:cubicBezTo>
                  <a:lnTo>
                    <a:pt x="1504" y="4876"/>
                  </a:lnTo>
                  <a:cubicBezTo>
                    <a:pt x="1226" y="4098"/>
                    <a:pt x="875" y="2724"/>
                    <a:pt x="1307" y="1571"/>
                  </a:cubicBezTo>
                  <a:cubicBezTo>
                    <a:pt x="1506" y="1040"/>
                    <a:pt x="1763" y="715"/>
                    <a:pt x="2050" y="634"/>
                  </a:cubicBezTo>
                  <a:cubicBezTo>
                    <a:pt x="2104" y="619"/>
                    <a:pt x="2157" y="612"/>
                    <a:pt x="2208" y="612"/>
                  </a:cubicBezTo>
                  <a:cubicBezTo>
                    <a:pt x="2468" y="612"/>
                    <a:pt x="2681" y="776"/>
                    <a:pt x="2683" y="778"/>
                  </a:cubicBezTo>
                  <a:cubicBezTo>
                    <a:pt x="2739" y="821"/>
                    <a:pt x="2804" y="842"/>
                    <a:pt x="2870" y="842"/>
                  </a:cubicBezTo>
                  <a:cubicBezTo>
                    <a:pt x="2960" y="842"/>
                    <a:pt x="3049" y="802"/>
                    <a:pt x="3109" y="726"/>
                  </a:cubicBezTo>
                  <a:cubicBezTo>
                    <a:pt x="3214" y="595"/>
                    <a:pt x="3192" y="405"/>
                    <a:pt x="3064" y="300"/>
                  </a:cubicBezTo>
                  <a:cubicBezTo>
                    <a:pt x="3045" y="285"/>
                    <a:pt x="2682" y="0"/>
                    <a:pt x="22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2397;p54">
              <a:extLst>
                <a:ext uri="{FF2B5EF4-FFF2-40B4-BE49-F238E27FC236}">
                  <a16:creationId xmlns:a16="http://schemas.microsoft.com/office/drawing/2014/main" id="{DE41A27F-22B1-421D-987A-AD17D7E5D6AE}"/>
                </a:ext>
              </a:extLst>
            </p:cNvPr>
            <p:cNvSpPr/>
            <p:nvPr/>
          </p:nvSpPr>
          <p:spPr>
            <a:xfrm>
              <a:off x="4489550" y="1355200"/>
              <a:ext cx="159750" cy="98175"/>
            </a:xfrm>
            <a:custGeom>
              <a:avLst/>
              <a:gdLst/>
              <a:ahLst/>
              <a:cxnLst/>
              <a:rect l="l" t="t" r="r" b="b"/>
              <a:pathLst>
                <a:path w="6390" h="3927" extrusionOk="0">
                  <a:moveTo>
                    <a:pt x="6243" y="0"/>
                  </a:moveTo>
                  <a:cubicBezTo>
                    <a:pt x="5370" y="0"/>
                    <a:pt x="347" y="2420"/>
                    <a:pt x="347" y="2420"/>
                  </a:cubicBezTo>
                  <a:cubicBezTo>
                    <a:pt x="347" y="2420"/>
                    <a:pt x="1" y="3808"/>
                    <a:pt x="1505" y="3924"/>
                  </a:cubicBezTo>
                  <a:cubicBezTo>
                    <a:pt x="1531" y="3926"/>
                    <a:pt x="1558" y="3927"/>
                    <a:pt x="1585" y="3927"/>
                  </a:cubicBezTo>
                  <a:cubicBezTo>
                    <a:pt x="3117" y="3927"/>
                    <a:pt x="6138" y="787"/>
                    <a:pt x="6366" y="104"/>
                  </a:cubicBezTo>
                  <a:cubicBezTo>
                    <a:pt x="6390" y="32"/>
                    <a:pt x="6344" y="0"/>
                    <a:pt x="62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2398;p54">
              <a:extLst>
                <a:ext uri="{FF2B5EF4-FFF2-40B4-BE49-F238E27FC236}">
                  <a16:creationId xmlns:a16="http://schemas.microsoft.com/office/drawing/2014/main" id="{D03D3CF2-72E2-43F5-9BFF-38C0AEDEC41E}"/>
                </a:ext>
              </a:extLst>
            </p:cNvPr>
            <p:cNvSpPr/>
            <p:nvPr/>
          </p:nvSpPr>
          <p:spPr>
            <a:xfrm>
              <a:off x="4486350" y="1347850"/>
              <a:ext cx="170850" cy="113200"/>
            </a:xfrm>
            <a:custGeom>
              <a:avLst/>
              <a:gdLst/>
              <a:ahLst/>
              <a:cxnLst/>
              <a:rect l="l" t="t" r="r" b="b"/>
              <a:pathLst>
                <a:path w="6834" h="4528" extrusionOk="0">
                  <a:moveTo>
                    <a:pt x="5962" y="685"/>
                  </a:moveTo>
                  <a:lnTo>
                    <a:pt x="5962" y="685"/>
                  </a:lnTo>
                  <a:cubicBezTo>
                    <a:pt x="5197" y="1684"/>
                    <a:pt x="2876" y="3914"/>
                    <a:pt x="1716" y="3914"/>
                  </a:cubicBezTo>
                  <a:cubicBezTo>
                    <a:pt x="1696" y="3914"/>
                    <a:pt x="1676" y="3914"/>
                    <a:pt x="1656" y="3912"/>
                  </a:cubicBezTo>
                  <a:cubicBezTo>
                    <a:pt x="1295" y="3885"/>
                    <a:pt x="1039" y="3772"/>
                    <a:pt x="896" y="3577"/>
                  </a:cubicBezTo>
                  <a:cubicBezTo>
                    <a:pt x="741" y="3363"/>
                    <a:pt x="738" y="3082"/>
                    <a:pt x="753" y="2920"/>
                  </a:cubicBezTo>
                  <a:cubicBezTo>
                    <a:pt x="2788" y="1944"/>
                    <a:pt x="5014" y="972"/>
                    <a:pt x="5962" y="685"/>
                  </a:cubicBezTo>
                  <a:close/>
                  <a:moveTo>
                    <a:pt x="6409" y="1"/>
                  </a:moveTo>
                  <a:cubicBezTo>
                    <a:pt x="5937" y="1"/>
                    <a:pt x="4608" y="384"/>
                    <a:pt x="343" y="2438"/>
                  </a:cubicBezTo>
                  <a:cubicBezTo>
                    <a:pt x="262" y="2477"/>
                    <a:pt x="201" y="2551"/>
                    <a:pt x="178" y="2639"/>
                  </a:cubicBezTo>
                  <a:cubicBezTo>
                    <a:pt x="172" y="2669"/>
                    <a:pt x="0" y="3379"/>
                    <a:pt x="398" y="3931"/>
                  </a:cubicBezTo>
                  <a:cubicBezTo>
                    <a:pt x="651" y="4281"/>
                    <a:pt x="1058" y="4480"/>
                    <a:pt x="1610" y="4523"/>
                  </a:cubicBezTo>
                  <a:cubicBezTo>
                    <a:pt x="1641" y="4526"/>
                    <a:pt x="1673" y="4527"/>
                    <a:pt x="1705" y="4527"/>
                  </a:cubicBezTo>
                  <a:cubicBezTo>
                    <a:pt x="3413" y="4527"/>
                    <a:pt x="6535" y="1241"/>
                    <a:pt x="6784" y="496"/>
                  </a:cubicBezTo>
                  <a:cubicBezTo>
                    <a:pt x="6834" y="345"/>
                    <a:pt x="6795" y="190"/>
                    <a:pt x="6683" y="91"/>
                  </a:cubicBezTo>
                  <a:cubicBezTo>
                    <a:pt x="6639" y="52"/>
                    <a:pt x="6581" y="1"/>
                    <a:pt x="64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2399;p54">
              <a:extLst>
                <a:ext uri="{FF2B5EF4-FFF2-40B4-BE49-F238E27FC236}">
                  <a16:creationId xmlns:a16="http://schemas.microsoft.com/office/drawing/2014/main" id="{15B5976F-70B9-4A6A-9FA6-63A44A3CCCAC}"/>
                </a:ext>
              </a:extLst>
            </p:cNvPr>
            <p:cNvSpPr/>
            <p:nvPr/>
          </p:nvSpPr>
          <p:spPr>
            <a:xfrm>
              <a:off x="4449025" y="827025"/>
              <a:ext cx="448525" cy="605550"/>
            </a:xfrm>
            <a:custGeom>
              <a:avLst/>
              <a:gdLst/>
              <a:ahLst/>
              <a:cxnLst/>
              <a:rect l="l" t="t" r="r" b="b"/>
              <a:pathLst>
                <a:path w="17941" h="24222" extrusionOk="0">
                  <a:moveTo>
                    <a:pt x="10528" y="0"/>
                  </a:moveTo>
                  <a:cubicBezTo>
                    <a:pt x="9479" y="0"/>
                    <a:pt x="8412" y="291"/>
                    <a:pt x="7409" y="979"/>
                  </a:cubicBezTo>
                  <a:cubicBezTo>
                    <a:pt x="7409" y="979"/>
                    <a:pt x="3357" y="2830"/>
                    <a:pt x="2431" y="5724"/>
                  </a:cubicBezTo>
                  <a:cubicBezTo>
                    <a:pt x="1505" y="8617"/>
                    <a:pt x="1" y="14519"/>
                    <a:pt x="1" y="16718"/>
                  </a:cubicBezTo>
                  <a:cubicBezTo>
                    <a:pt x="1" y="18917"/>
                    <a:pt x="695" y="23430"/>
                    <a:pt x="2200" y="24125"/>
                  </a:cubicBezTo>
                  <a:cubicBezTo>
                    <a:pt x="2344" y="24191"/>
                    <a:pt x="2519" y="24222"/>
                    <a:pt x="2720" y="24222"/>
                  </a:cubicBezTo>
                  <a:cubicBezTo>
                    <a:pt x="4622" y="24222"/>
                    <a:pt x="8813" y="21491"/>
                    <a:pt x="10069" y="20653"/>
                  </a:cubicBezTo>
                  <a:cubicBezTo>
                    <a:pt x="11459" y="19727"/>
                    <a:pt x="13079" y="16139"/>
                    <a:pt x="14815" y="14056"/>
                  </a:cubicBezTo>
                  <a:cubicBezTo>
                    <a:pt x="16551" y="11974"/>
                    <a:pt x="17940" y="8154"/>
                    <a:pt x="17246" y="5029"/>
                  </a:cubicBezTo>
                  <a:cubicBezTo>
                    <a:pt x="16723" y="2678"/>
                    <a:pt x="13712" y="0"/>
                    <a:pt x="105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2400;p54">
              <a:extLst>
                <a:ext uri="{FF2B5EF4-FFF2-40B4-BE49-F238E27FC236}">
                  <a16:creationId xmlns:a16="http://schemas.microsoft.com/office/drawing/2014/main" id="{6C0CBEB7-86D9-4E9C-98D7-90EC0D5C3DE5}"/>
                </a:ext>
              </a:extLst>
            </p:cNvPr>
            <p:cNvSpPr/>
            <p:nvPr/>
          </p:nvSpPr>
          <p:spPr>
            <a:xfrm>
              <a:off x="4441400" y="819400"/>
              <a:ext cx="464375" cy="620700"/>
            </a:xfrm>
            <a:custGeom>
              <a:avLst/>
              <a:gdLst/>
              <a:ahLst/>
              <a:cxnLst/>
              <a:rect l="l" t="t" r="r" b="b"/>
              <a:pathLst>
                <a:path w="18575" h="24828" extrusionOk="0">
                  <a:moveTo>
                    <a:pt x="10844" y="615"/>
                  </a:moveTo>
                  <a:cubicBezTo>
                    <a:pt x="11571" y="615"/>
                    <a:pt x="12319" y="761"/>
                    <a:pt x="13065" y="1055"/>
                  </a:cubicBezTo>
                  <a:cubicBezTo>
                    <a:pt x="15110" y="1861"/>
                    <a:pt x="16872" y="3689"/>
                    <a:pt x="17252" y="5400"/>
                  </a:cubicBezTo>
                  <a:cubicBezTo>
                    <a:pt x="17926" y="8439"/>
                    <a:pt x="16536" y="12183"/>
                    <a:pt x="14885" y="14165"/>
                  </a:cubicBezTo>
                  <a:cubicBezTo>
                    <a:pt x="14133" y="15067"/>
                    <a:pt x="13414" y="16229"/>
                    <a:pt x="12719" y="17351"/>
                  </a:cubicBezTo>
                  <a:cubicBezTo>
                    <a:pt x="11808" y="18820"/>
                    <a:pt x="10948" y="20208"/>
                    <a:pt x="10205" y="20703"/>
                  </a:cubicBezTo>
                  <a:cubicBezTo>
                    <a:pt x="6860" y="22934"/>
                    <a:pt x="4206" y="24223"/>
                    <a:pt x="3028" y="24223"/>
                  </a:cubicBezTo>
                  <a:cubicBezTo>
                    <a:pt x="2869" y="24223"/>
                    <a:pt x="2737" y="24200"/>
                    <a:pt x="2633" y="24152"/>
                  </a:cubicBezTo>
                  <a:cubicBezTo>
                    <a:pt x="1399" y="23582"/>
                    <a:pt x="612" y="19549"/>
                    <a:pt x="612" y="17023"/>
                  </a:cubicBezTo>
                  <a:cubicBezTo>
                    <a:pt x="612" y="14791"/>
                    <a:pt x="2160" y="8831"/>
                    <a:pt x="3028" y="6122"/>
                  </a:cubicBezTo>
                  <a:cubicBezTo>
                    <a:pt x="3902" y="3393"/>
                    <a:pt x="7801" y="1580"/>
                    <a:pt x="7840" y="1562"/>
                  </a:cubicBezTo>
                  <a:cubicBezTo>
                    <a:pt x="7856" y="1554"/>
                    <a:pt x="7872" y="1545"/>
                    <a:pt x="7886" y="1537"/>
                  </a:cubicBezTo>
                  <a:cubicBezTo>
                    <a:pt x="8779" y="924"/>
                    <a:pt x="9788" y="615"/>
                    <a:pt x="10844" y="615"/>
                  </a:cubicBezTo>
                  <a:close/>
                  <a:moveTo>
                    <a:pt x="10840" y="0"/>
                  </a:moveTo>
                  <a:cubicBezTo>
                    <a:pt x="9673" y="0"/>
                    <a:pt x="8554" y="341"/>
                    <a:pt x="7561" y="1016"/>
                  </a:cubicBezTo>
                  <a:cubicBezTo>
                    <a:pt x="7185" y="1191"/>
                    <a:pt x="3373" y="3033"/>
                    <a:pt x="2445" y="5934"/>
                  </a:cubicBezTo>
                  <a:cubicBezTo>
                    <a:pt x="1568" y="8677"/>
                    <a:pt x="0" y="14727"/>
                    <a:pt x="0" y="17022"/>
                  </a:cubicBezTo>
                  <a:cubicBezTo>
                    <a:pt x="0" y="18782"/>
                    <a:pt x="563" y="23872"/>
                    <a:pt x="2376" y="24708"/>
                  </a:cubicBezTo>
                  <a:cubicBezTo>
                    <a:pt x="2554" y="24790"/>
                    <a:pt x="2767" y="24828"/>
                    <a:pt x="3011" y="24828"/>
                  </a:cubicBezTo>
                  <a:cubicBezTo>
                    <a:pt x="4735" y="24828"/>
                    <a:pt x="7971" y="22929"/>
                    <a:pt x="10545" y="21212"/>
                  </a:cubicBezTo>
                  <a:cubicBezTo>
                    <a:pt x="11398" y="20642"/>
                    <a:pt x="12292" y="19200"/>
                    <a:pt x="13238" y="17674"/>
                  </a:cubicBezTo>
                  <a:cubicBezTo>
                    <a:pt x="13924" y="16568"/>
                    <a:pt x="14631" y="15426"/>
                    <a:pt x="15355" y="14557"/>
                  </a:cubicBezTo>
                  <a:cubicBezTo>
                    <a:pt x="17143" y="12410"/>
                    <a:pt x="18574" y="8531"/>
                    <a:pt x="17850" y="5268"/>
                  </a:cubicBezTo>
                  <a:cubicBezTo>
                    <a:pt x="17428" y="3371"/>
                    <a:pt x="15510" y="1360"/>
                    <a:pt x="13290" y="485"/>
                  </a:cubicBezTo>
                  <a:cubicBezTo>
                    <a:pt x="12467" y="161"/>
                    <a:pt x="11642" y="0"/>
                    <a:pt x="108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2401;p54">
              <a:extLst>
                <a:ext uri="{FF2B5EF4-FFF2-40B4-BE49-F238E27FC236}">
                  <a16:creationId xmlns:a16="http://schemas.microsoft.com/office/drawing/2014/main" id="{3D428653-6111-4AA3-BA90-C08C8049D988}"/>
                </a:ext>
              </a:extLst>
            </p:cNvPr>
            <p:cNvSpPr/>
            <p:nvPr/>
          </p:nvSpPr>
          <p:spPr>
            <a:xfrm>
              <a:off x="4472600" y="827000"/>
              <a:ext cx="424950" cy="421625"/>
            </a:xfrm>
            <a:custGeom>
              <a:avLst/>
              <a:gdLst/>
              <a:ahLst/>
              <a:cxnLst/>
              <a:rect l="l" t="t" r="r" b="b"/>
              <a:pathLst>
                <a:path w="16998" h="16865" extrusionOk="0">
                  <a:moveTo>
                    <a:pt x="9584" y="1"/>
                  </a:moveTo>
                  <a:cubicBezTo>
                    <a:pt x="8536" y="1"/>
                    <a:pt x="7469" y="291"/>
                    <a:pt x="6466" y="979"/>
                  </a:cubicBezTo>
                  <a:cubicBezTo>
                    <a:pt x="6466" y="979"/>
                    <a:pt x="2414" y="2831"/>
                    <a:pt x="1488" y="5725"/>
                  </a:cubicBezTo>
                  <a:cubicBezTo>
                    <a:pt x="1049" y="7099"/>
                    <a:pt x="479" y="9154"/>
                    <a:pt x="1" y="11168"/>
                  </a:cubicBezTo>
                  <a:cubicBezTo>
                    <a:pt x="793" y="9931"/>
                    <a:pt x="2102" y="7827"/>
                    <a:pt x="2183" y="7345"/>
                  </a:cubicBezTo>
                  <a:cubicBezTo>
                    <a:pt x="2298" y="6651"/>
                    <a:pt x="2298" y="6534"/>
                    <a:pt x="3109" y="6534"/>
                  </a:cubicBezTo>
                  <a:cubicBezTo>
                    <a:pt x="3919" y="6534"/>
                    <a:pt x="5423" y="8850"/>
                    <a:pt x="7507" y="9313"/>
                  </a:cubicBezTo>
                  <a:cubicBezTo>
                    <a:pt x="9590" y="9775"/>
                    <a:pt x="12367" y="9428"/>
                    <a:pt x="12367" y="10586"/>
                  </a:cubicBezTo>
                  <a:cubicBezTo>
                    <a:pt x="12367" y="11743"/>
                    <a:pt x="10747" y="13594"/>
                    <a:pt x="11788" y="14172"/>
                  </a:cubicBezTo>
                  <a:cubicBezTo>
                    <a:pt x="12598" y="14623"/>
                    <a:pt x="11873" y="16189"/>
                    <a:pt x="11944" y="16864"/>
                  </a:cubicBezTo>
                  <a:cubicBezTo>
                    <a:pt x="12565" y="15864"/>
                    <a:pt x="13210" y="14852"/>
                    <a:pt x="13872" y="14057"/>
                  </a:cubicBezTo>
                  <a:cubicBezTo>
                    <a:pt x="15608" y="11974"/>
                    <a:pt x="16997" y="8155"/>
                    <a:pt x="16303" y="5030"/>
                  </a:cubicBezTo>
                  <a:cubicBezTo>
                    <a:pt x="15780" y="2679"/>
                    <a:pt x="12768" y="1"/>
                    <a:pt x="95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2402;p54">
              <a:extLst>
                <a:ext uri="{FF2B5EF4-FFF2-40B4-BE49-F238E27FC236}">
                  <a16:creationId xmlns:a16="http://schemas.microsoft.com/office/drawing/2014/main" id="{6E39697A-9AAC-4D2E-8D76-8E481CFA62DD}"/>
                </a:ext>
              </a:extLst>
            </p:cNvPr>
            <p:cNvSpPr/>
            <p:nvPr/>
          </p:nvSpPr>
          <p:spPr>
            <a:xfrm>
              <a:off x="4464325" y="819375"/>
              <a:ext cx="441450" cy="436900"/>
            </a:xfrm>
            <a:custGeom>
              <a:avLst/>
              <a:gdLst/>
              <a:ahLst/>
              <a:cxnLst/>
              <a:rect l="l" t="t" r="r" b="b"/>
              <a:pathLst>
                <a:path w="17658" h="17476" extrusionOk="0">
                  <a:moveTo>
                    <a:pt x="9927" y="615"/>
                  </a:moveTo>
                  <a:cubicBezTo>
                    <a:pt x="10653" y="615"/>
                    <a:pt x="11402" y="761"/>
                    <a:pt x="12148" y="1056"/>
                  </a:cubicBezTo>
                  <a:cubicBezTo>
                    <a:pt x="14193" y="1862"/>
                    <a:pt x="15955" y="3689"/>
                    <a:pt x="16335" y="5400"/>
                  </a:cubicBezTo>
                  <a:cubicBezTo>
                    <a:pt x="17009" y="8439"/>
                    <a:pt x="15619" y="12184"/>
                    <a:pt x="13968" y="14166"/>
                  </a:cubicBezTo>
                  <a:cubicBezTo>
                    <a:pt x="13560" y="14656"/>
                    <a:pt x="13160" y="15224"/>
                    <a:pt x="12773" y="15813"/>
                  </a:cubicBezTo>
                  <a:cubicBezTo>
                    <a:pt x="12862" y="15178"/>
                    <a:pt x="12842" y="14528"/>
                    <a:pt x="12269" y="14211"/>
                  </a:cubicBezTo>
                  <a:cubicBezTo>
                    <a:pt x="11899" y="14006"/>
                    <a:pt x="12122" y="13417"/>
                    <a:pt x="12503" y="12546"/>
                  </a:cubicBezTo>
                  <a:cubicBezTo>
                    <a:pt x="12750" y="11982"/>
                    <a:pt x="13005" y="11400"/>
                    <a:pt x="13005" y="10891"/>
                  </a:cubicBezTo>
                  <a:cubicBezTo>
                    <a:pt x="13005" y="9837"/>
                    <a:pt x="11635" y="9723"/>
                    <a:pt x="10049" y="9591"/>
                  </a:cubicBezTo>
                  <a:cubicBezTo>
                    <a:pt x="9327" y="9530"/>
                    <a:pt x="8579" y="9468"/>
                    <a:pt x="7904" y="9319"/>
                  </a:cubicBezTo>
                  <a:cubicBezTo>
                    <a:pt x="6771" y="9067"/>
                    <a:pt x="5798" y="8211"/>
                    <a:pt x="5018" y="7523"/>
                  </a:cubicBezTo>
                  <a:cubicBezTo>
                    <a:pt x="4366" y="6949"/>
                    <a:pt x="3895" y="6534"/>
                    <a:pt x="3440" y="6534"/>
                  </a:cubicBezTo>
                  <a:cubicBezTo>
                    <a:pt x="2470" y="6534"/>
                    <a:pt x="2348" y="6783"/>
                    <a:pt x="2212" y="7598"/>
                  </a:cubicBezTo>
                  <a:cubicBezTo>
                    <a:pt x="2183" y="7774"/>
                    <a:pt x="1861" y="8412"/>
                    <a:pt x="1096" y="9673"/>
                  </a:cubicBezTo>
                  <a:cubicBezTo>
                    <a:pt x="1435" y="8371"/>
                    <a:pt x="1796" y="7104"/>
                    <a:pt x="2111" y="6123"/>
                  </a:cubicBezTo>
                  <a:cubicBezTo>
                    <a:pt x="2984" y="3393"/>
                    <a:pt x="6883" y="1580"/>
                    <a:pt x="6969" y="1536"/>
                  </a:cubicBezTo>
                  <a:cubicBezTo>
                    <a:pt x="7862" y="924"/>
                    <a:pt x="8872" y="615"/>
                    <a:pt x="9927" y="615"/>
                  </a:cubicBezTo>
                  <a:close/>
                  <a:moveTo>
                    <a:pt x="9913" y="0"/>
                  </a:moveTo>
                  <a:cubicBezTo>
                    <a:pt x="8747" y="0"/>
                    <a:pt x="7636" y="340"/>
                    <a:pt x="6669" y="1007"/>
                  </a:cubicBezTo>
                  <a:cubicBezTo>
                    <a:pt x="6499" y="1084"/>
                    <a:pt x="2485" y="2949"/>
                    <a:pt x="1528" y="5937"/>
                  </a:cubicBezTo>
                  <a:cubicBezTo>
                    <a:pt x="1059" y="7403"/>
                    <a:pt x="487" y="9498"/>
                    <a:pt x="35" y="11403"/>
                  </a:cubicBezTo>
                  <a:cubicBezTo>
                    <a:pt x="0" y="11549"/>
                    <a:pt x="76" y="11697"/>
                    <a:pt x="213" y="11756"/>
                  </a:cubicBezTo>
                  <a:cubicBezTo>
                    <a:pt x="252" y="11772"/>
                    <a:pt x="292" y="11780"/>
                    <a:pt x="332" y="11780"/>
                  </a:cubicBezTo>
                  <a:cubicBezTo>
                    <a:pt x="434" y="11780"/>
                    <a:pt x="532" y="11729"/>
                    <a:pt x="590" y="11639"/>
                  </a:cubicBezTo>
                  <a:cubicBezTo>
                    <a:pt x="1999" y="9436"/>
                    <a:pt x="2748" y="8111"/>
                    <a:pt x="2824" y="7652"/>
                  </a:cubicBezTo>
                  <a:cubicBezTo>
                    <a:pt x="2908" y="7145"/>
                    <a:pt x="2908" y="7145"/>
                    <a:pt x="3441" y="7145"/>
                  </a:cubicBezTo>
                  <a:cubicBezTo>
                    <a:pt x="3664" y="7145"/>
                    <a:pt x="4169" y="7589"/>
                    <a:pt x="4613" y="7981"/>
                  </a:cubicBezTo>
                  <a:cubicBezTo>
                    <a:pt x="5447" y="8716"/>
                    <a:pt x="6485" y="9630"/>
                    <a:pt x="7773" y="9916"/>
                  </a:cubicBezTo>
                  <a:cubicBezTo>
                    <a:pt x="8487" y="10075"/>
                    <a:pt x="9256" y="10138"/>
                    <a:pt x="9999" y="10200"/>
                  </a:cubicBezTo>
                  <a:cubicBezTo>
                    <a:pt x="11176" y="10299"/>
                    <a:pt x="12393" y="10400"/>
                    <a:pt x="12393" y="10891"/>
                  </a:cubicBezTo>
                  <a:cubicBezTo>
                    <a:pt x="12393" y="11272"/>
                    <a:pt x="12165" y="11794"/>
                    <a:pt x="11943" y="12300"/>
                  </a:cubicBezTo>
                  <a:cubicBezTo>
                    <a:pt x="11542" y="13216"/>
                    <a:pt x="11088" y="14255"/>
                    <a:pt x="11971" y="14746"/>
                  </a:cubicBezTo>
                  <a:cubicBezTo>
                    <a:pt x="12301" y="14928"/>
                    <a:pt x="12218" y="15510"/>
                    <a:pt x="12075" y="16251"/>
                  </a:cubicBezTo>
                  <a:cubicBezTo>
                    <a:pt x="12008" y="16604"/>
                    <a:pt x="11943" y="16939"/>
                    <a:pt x="11971" y="17202"/>
                  </a:cubicBezTo>
                  <a:cubicBezTo>
                    <a:pt x="11984" y="17331"/>
                    <a:pt x="12080" y="17439"/>
                    <a:pt x="12207" y="17467"/>
                  </a:cubicBezTo>
                  <a:cubicBezTo>
                    <a:pt x="12229" y="17473"/>
                    <a:pt x="12251" y="17475"/>
                    <a:pt x="12275" y="17475"/>
                  </a:cubicBezTo>
                  <a:cubicBezTo>
                    <a:pt x="12276" y="17475"/>
                    <a:pt x="12277" y="17475"/>
                    <a:pt x="12278" y="17475"/>
                  </a:cubicBezTo>
                  <a:cubicBezTo>
                    <a:pt x="12383" y="17475"/>
                    <a:pt x="12480" y="17420"/>
                    <a:pt x="12535" y="17332"/>
                  </a:cubicBezTo>
                  <a:cubicBezTo>
                    <a:pt x="13139" y="16361"/>
                    <a:pt x="13782" y="15347"/>
                    <a:pt x="14438" y="14559"/>
                  </a:cubicBezTo>
                  <a:cubicBezTo>
                    <a:pt x="16227" y="12414"/>
                    <a:pt x="17657" y="8533"/>
                    <a:pt x="16933" y="5270"/>
                  </a:cubicBezTo>
                  <a:cubicBezTo>
                    <a:pt x="16512" y="3374"/>
                    <a:pt x="14594" y="1363"/>
                    <a:pt x="12373" y="487"/>
                  </a:cubicBezTo>
                  <a:cubicBezTo>
                    <a:pt x="11546" y="161"/>
                    <a:pt x="10716" y="0"/>
                    <a:pt x="99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2403;p54">
              <a:extLst>
                <a:ext uri="{FF2B5EF4-FFF2-40B4-BE49-F238E27FC236}">
                  <a16:creationId xmlns:a16="http://schemas.microsoft.com/office/drawing/2014/main" id="{16F6D8F0-633D-437D-9525-E8CD943C332C}"/>
                </a:ext>
              </a:extLst>
            </p:cNvPr>
            <p:cNvSpPr/>
            <p:nvPr/>
          </p:nvSpPr>
          <p:spPr>
            <a:xfrm>
              <a:off x="4425875" y="1123875"/>
              <a:ext cx="324075" cy="181700"/>
            </a:xfrm>
            <a:custGeom>
              <a:avLst/>
              <a:gdLst/>
              <a:ahLst/>
              <a:cxnLst/>
              <a:rect l="l" t="t" r="r" b="b"/>
              <a:pathLst>
                <a:path w="12963" h="7268" extrusionOk="0">
                  <a:moveTo>
                    <a:pt x="1459" y="1"/>
                  </a:moveTo>
                  <a:cubicBezTo>
                    <a:pt x="878" y="1"/>
                    <a:pt x="334" y="200"/>
                    <a:pt x="232" y="909"/>
                  </a:cubicBezTo>
                  <a:cubicBezTo>
                    <a:pt x="1" y="2529"/>
                    <a:pt x="1620" y="4844"/>
                    <a:pt x="3125" y="4844"/>
                  </a:cubicBezTo>
                  <a:cubicBezTo>
                    <a:pt x="4575" y="4844"/>
                    <a:pt x="5166" y="3449"/>
                    <a:pt x="5931" y="3449"/>
                  </a:cubicBezTo>
                  <a:cubicBezTo>
                    <a:pt x="5960" y="3449"/>
                    <a:pt x="5989" y="3451"/>
                    <a:pt x="6019" y="3455"/>
                  </a:cubicBezTo>
                  <a:cubicBezTo>
                    <a:pt x="6829" y="3571"/>
                    <a:pt x="6482" y="6464"/>
                    <a:pt x="7870" y="7043"/>
                  </a:cubicBezTo>
                  <a:cubicBezTo>
                    <a:pt x="8237" y="7196"/>
                    <a:pt x="8668" y="7268"/>
                    <a:pt x="9117" y="7268"/>
                  </a:cubicBezTo>
                  <a:cubicBezTo>
                    <a:pt x="10368" y="7268"/>
                    <a:pt x="11757" y="6707"/>
                    <a:pt x="12268" y="5770"/>
                  </a:cubicBezTo>
                  <a:cubicBezTo>
                    <a:pt x="12963" y="4496"/>
                    <a:pt x="10995" y="3687"/>
                    <a:pt x="9028" y="2992"/>
                  </a:cubicBezTo>
                  <a:cubicBezTo>
                    <a:pt x="7061" y="2297"/>
                    <a:pt x="3011" y="330"/>
                    <a:pt x="3011" y="330"/>
                  </a:cubicBezTo>
                  <a:cubicBezTo>
                    <a:pt x="3011" y="330"/>
                    <a:pt x="2205" y="1"/>
                    <a:pt x="14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2404;p54">
              <a:extLst>
                <a:ext uri="{FF2B5EF4-FFF2-40B4-BE49-F238E27FC236}">
                  <a16:creationId xmlns:a16="http://schemas.microsoft.com/office/drawing/2014/main" id="{8556E24B-A354-40C3-8F99-4C82449C5436}"/>
                </a:ext>
              </a:extLst>
            </p:cNvPr>
            <p:cNvSpPr/>
            <p:nvPr/>
          </p:nvSpPr>
          <p:spPr>
            <a:xfrm>
              <a:off x="4420675" y="1116175"/>
              <a:ext cx="324525" cy="196875"/>
            </a:xfrm>
            <a:custGeom>
              <a:avLst/>
              <a:gdLst/>
              <a:ahLst/>
              <a:cxnLst/>
              <a:rect l="l" t="t" r="r" b="b"/>
              <a:pathLst>
                <a:path w="12981" h="7875" extrusionOk="0">
                  <a:moveTo>
                    <a:pt x="1665" y="614"/>
                  </a:moveTo>
                  <a:cubicBezTo>
                    <a:pt x="2199" y="614"/>
                    <a:pt x="2820" y="808"/>
                    <a:pt x="3093" y="918"/>
                  </a:cubicBezTo>
                  <a:cubicBezTo>
                    <a:pt x="3360" y="1049"/>
                    <a:pt x="7200" y="2907"/>
                    <a:pt x="9134" y="3589"/>
                  </a:cubicBezTo>
                  <a:cubicBezTo>
                    <a:pt x="10129" y="3940"/>
                    <a:pt x="11979" y="4593"/>
                    <a:pt x="12274" y="5361"/>
                  </a:cubicBezTo>
                  <a:cubicBezTo>
                    <a:pt x="12343" y="5542"/>
                    <a:pt x="12322" y="5723"/>
                    <a:pt x="12208" y="5932"/>
                  </a:cubicBezTo>
                  <a:cubicBezTo>
                    <a:pt x="11767" y="6740"/>
                    <a:pt x="10499" y="7276"/>
                    <a:pt x="9337" y="7276"/>
                  </a:cubicBezTo>
                  <a:cubicBezTo>
                    <a:pt x="8931" y="7276"/>
                    <a:pt x="8538" y="7211"/>
                    <a:pt x="8197" y="7069"/>
                  </a:cubicBezTo>
                  <a:cubicBezTo>
                    <a:pt x="7567" y="6806"/>
                    <a:pt x="7356" y="5865"/>
                    <a:pt x="7170" y="5034"/>
                  </a:cubicBezTo>
                  <a:cubicBezTo>
                    <a:pt x="6992" y="4233"/>
                    <a:pt x="6837" y="3542"/>
                    <a:pt x="6271" y="3461"/>
                  </a:cubicBezTo>
                  <a:cubicBezTo>
                    <a:pt x="6225" y="3454"/>
                    <a:pt x="6180" y="3451"/>
                    <a:pt x="6134" y="3451"/>
                  </a:cubicBezTo>
                  <a:cubicBezTo>
                    <a:pt x="5704" y="3451"/>
                    <a:pt x="5357" y="3745"/>
                    <a:pt x="4990" y="4058"/>
                  </a:cubicBezTo>
                  <a:cubicBezTo>
                    <a:pt x="4534" y="4446"/>
                    <a:pt x="4062" y="4847"/>
                    <a:pt x="3335" y="4847"/>
                  </a:cubicBezTo>
                  <a:cubicBezTo>
                    <a:pt x="2824" y="4847"/>
                    <a:pt x="2236" y="4506"/>
                    <a:pt x="1722" y="3913"/>
                  </a:cubicBezTo>
                  <a:cubicBezTo>
                    <a:pt x="1025" y="3110"/>
                    <a:pt x="632" y="2044"/>
                    <a:pt x="744" y="1261"/>
                  </a:cubicBezTo>
                  <a:cubicBezTo>
                    <a:pt x="780" y="1011"/>
                    <a:pt x="880" y="846"/>
                    <a:pt x="1058" y="744"/>
                  </a:cubicBezTo>
                  <a:cubicBezTo>
                    <a:pt x="1222" y="650"/>
                    <a:pt x="1435" y="614"/>
                    <a:pt x="1665" y="614"/>
                  </a:cubicBezTo>
                  <a:close/>
                  <a:moveTo>
                    <a:pt x="1676" y="1"/>
                  </a:moveTo>
                  <a:cubicBezTo>
                    <a:pt x="1349" y="1"/>
                    <a:pt x="1025" y="56"/>
                    <a:pt x="754" y="212"/>
                  </a:cubicBezTo>
                  <a:cubicBezTo>
                    <a:pt x="413" y="408"/>
                    <a:pt x="200" y="740"/>
                    <a:pt x="138" y="1173"/>
                  </a:cubicBezTo>
                  <a:cubicBezTo>
                    <a:pt x="1" y="2137"/>
                    <a:pt x="440" y="3369"/>
                    <a:pt x="1259" y="4313"/>
                  </a:cubicBezTo>
                  <a:cubicBezTo>
                    <a:pt x="1899" y="5051"/>
                    <a:pt x="2637" y="5458"/>
                    <a:pt x="3334" y="5458"/>
                  </a:cubicBezTo>
                  <a:cubicBezTo>
                    <a:pt x="4285" y="5458"/>
                    <a:pt x="4896" y="4940"/>
                    <a:pt x="5387" y="4523"/>
                  </a:cubicBezTo>
                  <a:cubicBezTo>
                    <a:pt x="5673" y="4279"/>
                    <a:pt x="5919" y="4063"/>
                    <a:pt x="6135" y="4063"/>
                  </a:cubicBezTo>
                  <a:cubicBezTo>
                    <a:pt x="6152" y="4063"/>
                    <a:pt x="6168" y="4064"/>
                    <a:pt x="6184" y="4067"/>
                  </a:cubicBezTo>
                  <a:cubicBezTo>
                    <a:pt x="6331" y="4087"/>
                    <a:pt x="6489" y="4790"/>
                    <a:pt x="6573" y="5167"/>
                  </a:cubicBezTo>
                  <a:cubicBezTo>
                    <a:pt x="6780" y="6095"/>
                    <a:pt x="7038" y="7249"/>
                    <a:pt x="7961" y="7634"/>
                  </a:cubicBezTo>
                  <a:cubicBezTo>
                    <a:pt x="8351" y="7795"/>
                    <a:pt x="8820" y="7874"/>
                    <a:pt x="9312" y="7874"/>
                  </a:cubicBezTo>
                  <a:cubicBezTo>
                    <a:pt x="10648" y="7874"/>
                    <a:pt x="12162" y="7296"/>
                    <a:pt x="12747" y="6223"/>
                  </a:cubicBezTo>
                  <a:cubicBezTo>
                    <a:pt x="12946" y="5856"/>
                    <a:pt x="12980" y="5492"/>
                    <a:pt x="12845" y="5141"/>
                  </a:cubicBezTo>
                  <a:cubicBezTo>
                    <a:pt x="12480" y="4188"/>
                    <a:pt x="10912" y="3567"/>
                    <a:pt x="9338" y="3011"/>
                  </a:cubicBezTo>
                  <a:cubicBezTo>
                    <a:pt x="7409" y="2331"/>
                    <a:pt x="3393" y="382"/>
                    <a:pt x="3352" y="363"/>
                  </a:cubicBezTo>
                  <a:cubicBezTo>
                    <a:pt x="3346" y="360"/>
                    <a:pt x="3340" y="358"/>
                    <a:pt x="3334" y="354"/>
                  </a:cubicBezTo>
                  <a:cubicBezTo>
                    <a:pt x="3216" y="306"/>
                    <a:pt x="2440" y="1"/>
                    <a:pt x="16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2405;p54">
              <a:extLst>
                <a:ext uri="{FF2B5EF4-FFF2-40B4-BE49-F238E27FC236}">
                  <a16:creationId xmlns:a16="http://schemas.microsoft.com/office/drawing/2014/main" id="{CBB8270E-AB59-4A28-A8F9-357466F1EC63}"/>
                </a:ext>
              </a:extLst>
            </p:cNvPr>
            <p:cNvSpPr/>
            <p:nvPr/>
          </p:nvSpPr>
          <p:spPr>
            <a:xfrm>
              <a:off x="4741275" y="1172625"/>
              <a:ext cx="66575" cy="66575"/>
            </a:xfrm>
            <a:custGeom>
              <a:avLst/>
              <a:gdLst/>
              <a:ahLst/>
              <a:cxnLst/>
              <a:rect l="l" t="t" r="r" b="b"/>
              <a:pathLst>
                <a:path w="2663" h="2663" extrusionOk="0">
                  <a:moveTo>
                    <a:pt x="0" y="2663"/>
                  </a:moveTo>
                  <a:lnTo>
                    <a:pt x="2662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2406;p54">
              <a:extLst>
                <a:ext uri="{FF2B5EF4-FFF2-40B4-BE49-F238E27FC236}">
                  <a16:creationId xmlns:a16="http://schemas.microsoft.com/office/drawing/2014/main" id="{2A3C4AC1-3A11-4762-BB9A-E833A3016B25}"/>
                </a:ext>
              </a:extLst>
            </p:cNvPr>
            <p:cNvSpPr/>
            <p:nvPr/>
          </p:nvSpPr>
          <p:spPr>
            <a:xfrm>
              <a:off x="4731050" y="1165075"/>
              <a:ext cx="85100" cy="81775"/>
            </a:xfrm>
            <a:custGeom>
              <a:avLst/>
              <a:gdLst/>
              <a:ahLst/>
              <a:cxnLst/>
              <a:rect l="l" t="t" r="r" b="b"/>
              <a:pathLst>
                <a:path w="3404" h="3271" extrusionOk="0">
                  <a:moveTo>
                    <a:pt x="3068" y="0"/>
                  </a:moveTo>
                  <a:cubicBezTo>
                    <a:pt x="2991" y="0"/>
                    <a:pt x="2914" y="29"/>
                    <a:pt x="2854" y="87"/>
                  </a:cubicBezTo>
                  <a:lnTo>
                    <a:pt x="193" y="2748"/>
                  </a:lnTo>
                  <a:cubicBezTo>
                    <a:pt x="0" y="2940"/>
                    <a:pt x="137" y="3270"/>
                    <a:pt x="409" y="3270"/>
                  </a:cubicBezTo>
                  <a:cubicBezTo>
                    <a:pt x="491" y="3270"/>
                    <a:pt x="569" y="3238"/>
                    <a:pt x="626" y="3181"/>
                  </a:cubicBezTo>
                  <a:lnTo>
                    <a:pt x="3287" y="519"/>
                  </a:lnTo>
                  <a:cubicBezTo>
                    <a:pt x="3403" y="399"/>
                    <a:pt x="3401" y="207"/>
                    <a:pt x="3284" y="90"/>
                  </a:cubicBezTo>
                  <a:cubicBezTo>
                    <a:pt x="3224" y="30"/>
                    <a:pt x="3146" y="0"/>
                    <a:pt x="30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2407;p54">
              <a:extLst>
                <a:ext uri="{FF2B5EF4-FFF2-40B4-BE49-F238E27FC236}">
                  <a16:creationId xmlns:a16="http://schemas.microsoft.com/office/drawing/2014/main" id="{C3476661-8550-40F7-A965-FC965F0A04AD}"/>
                </a:ext>
              </a:extLst>
            </p:cNvPr>
            <p:cNvSpPr/>
            <p:nvPr/>
          </p:nvSpPr>
          <p:spPr>
            <a:xfrm>
              <a:off x="4449025" y="1051100"/>
              <a:ext cx="34775" cy="78150"/>
            </a:xfrm>
            <a:custGeom>
              <a:avLst/>
              <a:gdLst/>
              <a:ahLst/>
              <a:cxnLst/>
              <a:rect l="l" t="t" r="r" b="b"/>
              <a:pathLst>
                <a:path w="1391" h="3126" extrusionOk="0">
                  <a:moveTo>
                    <a:pt x="1" y="3126"/>
                  </a:moveTo>
                  <a:lnTo>
                    <a:pt x="1390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2408;p54">
              <a:extLst>
                <a:ext uri="{FF2B5EF4-FFF2-40B4-BE49-F238E27FC236}">
                  <a16:creationId xmlns:a16="http://schemas.microsoft.com/office/drawing/2014/main" id="{7DC8A17B-3F24-4086-9E8D-8EAC6BBF21B7}"/>
                </a:ext>
              </a:extLst>
            </p:cNvPr>
            <p:cNvSpPr/>
            <p:nvPr/>
          </p:nvSpPr>
          <p:spPr>
            <a:xfrm>
              <a:off x="4439775" y="1043475"/>
              <a:ext cx="52725" cy="93425"/>
            </a:xfrm>
            <a:custGeom>
              <a:avLst/>
              <a:gdLst/>
              <a:ahLst/>
              <a:cxnLst/>
              <a:rect l="l" t="t" r="r" b="b"/>
              <a:pathLst>
                <a:path w="2109" h="3737" extrusionOk="0">
                  <a:moveTo>
                    <a:pt x="1761" y="0"/>
                  </a:moveTo>
                  <a:cubicBezTo>
                    <a:pt x="1643" y="0"/>
                    <a:pt x="1531" y="68"/>
                    <a:pt x="1480" y="182"/>
                  </a:cubicBezTo>
                  <a:lnTo>
                    <a:pt x="91" y="3307"/>
                  </a:lnTo>
                  <a:cubicBezTo>
                    <a:pt x="1" y="3508"/>
                    <a:pt x="149" y="3737"/>
                    <a:pt x="371" y="3737"/>
                  </a:cubicBezTo>
                  <a:cubicBezTo>
                    <a:pt x="492" y="3737"/>
                    <a:pt x="601" y="3666"/>
                    <a:pt x="650" y="3556"/>
                  </a:cubicBezTo>
                  <a:lnTo>
                    <a:pt x="2040" y="431"/>
                  </a:lnTo>
                  <a:cubicBezTo>
                    <a:pt x="2109" y="277"/>
                    <a:pt x="2039" y="95"/>
                    <a:pt x="1885" y="27"/>
                  </a:cubicBezTo>
                  <a:cubicBezTo>
                    <a:pt x="1845" y="9"/>
                    <a:pt x="1802" y="0"/>
                    <a:pt x="17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2409;p54">
              <a:extLst>
                <a:ext uri="{FF2B5EF4-FFF2-40B4-BE49-F238E27FC236}">
                  <a16:creationId xmlns:a16="http://schemas.microsoft.com/office/drawing/2014/main" id="{37D3DD61-5388-4DC5-AF49-FC043A9DA607}"/>
                </a:ext>
              </a:extLst>
            </p:cNvPr>
            <p:cNvSpPr/>
            <p:nvPr/>
          </p:nvSpPr>
          <p:spPr>
            <a:xfrm>
              <a:off x="4963425" y="1742925"/>
              <a:ext cx="355200" cy="389300"/>
            </a:xfrm>
            <a:custGeom>
              <a:avLst/>
              <a:gdLst/>
              <a:ahLst/>
              <a:cxnLst/>
              <a:rect l="l" t="t" r="r" b="b"/>
              <a:pathLst>
                <a:path w="14208" h="15572" extrusionOk="0">
                  <a:moveTo>
                    <a:pt x="11745" y="0"/>
                  </a:moveTo>
                  <a:cubicBezTo>
                    <a:pt x="11745" y="0"/>
                    <a:pt x="4073" y="6821"/>
                    <a:pt x="2084" y="8809"/>
                  </a:cubicBezTo>
                  <a:cubicBezTo>
                    <a:pt x="95" y="10798"/>
                    <a:pt x="1" y="14587"/>
                    <a:pt x="1895" y="15439"/>
                  </a:cubicBezTo>
                  <a:cubicBezTo>
                    <a:pt x="2098" y="15531"/>
                    <a:pt x="2348" y="15572"/>
                    <a:pt x="2634" y="15572"/>
                  </a:cubicBezTo>
                  <a:cubicBezTo>
                    <a:pt x="5011" y="15572"/>
                    <a:pt x="9858" y="12706"/>
                    <a:pt x="10704" y="12029"/>
                  </a:cubicBezTo>
                  <a:cubicBezTo>
                    <a:pt x="11651" y="11272"/>
                    <a:pt x="14208" y="474"/>
                    <a:pt x="117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2410;p54">
              <a:extLst>
                <a:ext uri="{FF2B5EF4-FFF2-40B4-BE49-F238E27FC236}">
                  <a16:creationId xmlns:a16="http://schemas.microsoft.com/office/drawing/2014/main" id="{423058A2-AFDD-4473-BBE1-2567323AC414}"/>
                </a:ext>
              </a:extLst>
            </p:cNvPr>
            <p:cNvSpPr/>
            <p:nvPr/>
          </p:nvSpPr>
          <p:spPr>
            <a:xfrm>
              <a:off x="4963175" y="1735275"/>
              <a:ext cx="340650" cy="404475"/>
            </a:xfrm>
            <a:custGeom>
              <a:avLst/>
              <a:gdLst/>
              <a:ahLst/>
              <a:cxnLst/>
              <a:rect l="l" t="t" r="r" b="b"/>
              <a:pathLst>
                <a:path w="13626" h="16179" extrusionOk="0">
                  <a:moveTo>
                    <a:pt x="11828" y="651"/>
                  </a:moveTo>
                  <a:lnTo>
                    <a:pt x="11828" y="652"/>
                  </a:lnTo>
                  <a:cubicBezTo>
                    <a:pt x="12052" y="765"/>
                    <a:pt x="12224" y="1056"/>
                    <a:pt x="12338" y="1517"/>
                  </a:cubicBezTo>
                  <a:cubicBezTo>
                    <a:pt x="13034" y="4335"/>
                    <a:pt x="11168" y="11580"/>
                    <a:pt x="10521" y="12096"/>
                  </a:cubicBezTo>
                  <a:cubicBezTo>
                    <a:pt x="9523" y="12897"/>
                    <a:pt x="4799" y="15576"/>
                    <a:pt x="2652" y="15576"/>
                  </a:cubicBezTo>
                  <a:cubicBezTo>
                    <a:pt x="2409" y="15576"/>
                    <a:pt x="2198" y="15542"/>
                    <a:pt x="2030" y="15466"/>
                  </a:cubicBezTo>
                  <a:cubicBezTo>
                    <a:pt x="1464" y="15212"/>
                    <a:pt x="1068" y="14612"/>
                    <a:pt x="915" y="13778"/>
                  </a:cubicBezTo>
                  <a:cubicBezTo>
                    <a:pt x="637" y="12260"/>
                    <a:pt x="1210" y="10431"/>
                    <a:pt x="2310" y="9331"/>
                  </a:cubicBezTo>
                  <a:cubicBezTo>
                    <a:pt x="4128" y="7513"/>
                    <a:pt x="10807" y="1560"/>
                    <a:pt x="11828" y="651"/>
                  </a:cubicBezTo>
                  <a:close/>
                  <a:moveTo>
                    <a:pt x="11755" y="0"/>
                  </a:moveTo>
                  <a:cubicBezTo>
                    <a:pt x="11681" y="0"/>
                    <a:pt x="11608" y="28"/>
                    <a:pt x="11551" y="78"/>
                  </a:cubicBezTo>
                  <a:cubicBezTo>
                    <a:pt x="11474" y="145"/>
                    <a:pt x="3850" y="6926"/>
                    <a:pt x="1877" y="8899"/>
                  </a:cubicBezTo>
                  <a:cubicBezTo>
                    <a:pt x="643" y="10132"/>
                    <a:pt x="1" y="12184"/>
                    <a:pt x="312" y="13888"/>
                  </a:cubicBezTo>
                  <a:cubicBezTo>
                    <a:pt x="503" y="14926"/>
                    <a:pt x="1023" y="15685"/>
                    <a:pt x="1779" y="16024"/>
                  </a:cubicBezTo>
                  <a:cubicBezTo>
                    <a:pt x="2016" y="16131"/>
                    <a:pt x="2300" y="16178"/>
                    <a:pt x="2625" y="16178"/>
                  </a:cubicBezTo>
                  <a:cubicBezTo>
                    <a:pt x="5231" y="16178"/>
                    <a:pt x="10257" y="13093"/>
                    <a:pt x="10905" y="12575"/>
                  </a:cubicBezTo>
                  <a:cubicBezTo>
                    <a:pt x="11876" y="11797"/>
                    <a:pt x="13625" y="4177"/>
                    <a:pt x="12932" y="1372"/>
                  </a:cubicBezTo>
                  <a:cubicBezTo>
                    <a:pt x="12733" y="571"/>
                    <a:pt x="12357" y="111"/>
                    <a:pt x="11813" y="6"/>
                  </a:cubicBezTo>
                  <a:cubicBezTo>
                    <a:pt x="11794" y="2"/>
                    <a:pt x="11774" y="0"/>
                    <a:pt x="117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2411;p54">
              <a:extLst>
                <a:ext uri="{FF2B5EF4-FFF2-40B4-BE49-F238E27FC236}">
                  <a16:creationId xmlns:a16="http://schemas.microsoft.com/office/drawing/2014/main" id="{D2993531-566E-48D6-8750-584928B43729}"/>
                </a:ext>
              </a:extLst>
            </p:cNvPr>
            <p:cNvSpPr/>
            <p:nvPr/>
          </p:nvSpPr>
          <p:spPr>
            <a:xfrm>
              <a:off x="5303800" y="2169800"/>
              <a:ext cx="690925" cy="680600"/>
            </a:xfrm>
            <a:custGeom>
              <a:avLst/>
              <a:gdLst/>
              <a:ahLst/>
              <a:cxnLst/>
              <a:rect l="l" t="t" r="r" b="b"/>
              <a:pathLst>
                <a:path w="27637" h="27224" extrusionOk="0">
                  <a:moveTo>
                    <a:pt x="17325" y="0"/>
                  </a:moveTo>
                  <a:lnTo>
                    <a:pt x="0" y="11137"/>
                  </a:lnTo>
                  <a:lnTo>
                    <a:pt x="3712" y="27224"/>
                  </a:lnTo>
                  <a:cubicBezTo>
                    <a:pt x="3712" y="27224"/>
                    <a:pt x="23512" y="16912"/>
                    <a:pt x="25574" y="13613"/>
                  </a:cubicBezTo>
                  <a:cubicBezTo>
                    <a:pt x="27637" y="10313"/>
                    <a:pt x="17325" y="0"/>
                    <a:pt x="173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2412;p54">
              <a:extLst>
                <a:ext uri="{FF2B5EF4-FFF2-40B4-BE49-F238E27FC236}">
                  <a16:creationId xmlns:a16="http://schemas.microsoft.com/office/drawing/2014/main" id="{A12F7AD7-DC9B-4173-9538-DAF162A8F6C9}"/>
                </a:ext>
              </a:extLst>
            </p:cNvPr>
            <p:cNvSpPr/>
            <p:nvPr/>
          </p:nvSpPr>
          <p:spPr>
            <a:xfrm>
              <a:off x="5295625" y="2162175"/>
              <a:ext cx="679925" cy="695875"/>
            </a:xfrm>
            <a:custGeom>
              <a:avLst/>
              <a:gdLst/>
              <a:ahLst/>
              <a:cxnLst/>
              <a:rect l="l" t="t" r="r" b="b"/>
              <a:pathLst>
                <a:path w="27197" h="27835" extrusionOk="0">
                  <a:moveTo>
                    <a:pt x="17609" y="696"/>
                  </a:moveTo>
                  <a:cubicBezTo>
                    <a:pt x="20530" y="3654"/>
                    <a:pt x="27196" y="11268"/>
                    <a:pt x="25642" y="13755"/>
                  </a:cubicBezTo>
                  <a:cubicBezTo>
                    <a:pt x="23795" y="16709"/>
                    <a:pt x="6907" y="25674"/>
                    <a:pt x="4249" y="27074"/>
                  </a:cubicBezTo>
                  <a:lnTo>
                    <a:pt x="674" y="11584"/>
                  </a:lnTo>
                  <a:lnTo>
                    <a:pt x="17609" y="696"/>
                  </a:lnTo>
                  <a:close/>
                  <a:moveTo>
                    <a:pt x="17650" y="0"/>
                  </a:moveTo>
                  <a:cubicBezTo>
                    <a:pt x="17594" y="0"/>
                    <a:pt x="17536" y="16"/>
                    <a:pt x="17486" y="48"/>
                  </a:cubicBezTo>
                  <a:lnTo>
                    <a:pt x="162" y="11186"/>
                  </a:lnTo>
                  <a:cubicBezTo>
                    <a:pt x="54" y="11256"/>
                    <a:pt x="0" y="11385"/>
                    <a:pt x="29" y="11512"/>
                  </a:cubicBezTo>
                  <a:lnTo>
                    <a:pt x="3741" y="27599"/>
                  </a:lnTo>
                  <a:cubicBezTo>
                    <a:pt x="3774" y="27736"/>
                    <a:pt x="3898" y="27835"/>
                    <a:pt x="4039" y="27835"/>
                  </a:cubicBezTo>
                  <a:cubicBezTo>
                    <a:pt x="4089" y="27835"/>
                    <a:pt x="4137" y="27824"/>
                    <a:pt x="4181" y="27801"/>
                  </a:cubicBezTo>
                  <a:cubicBezTo>
                    <a:pt x="4992" y="27378"/>
                    <a:pt x="24078" y="17413"/>
                    <a:pt x="26161" y="14080"/>
                  </a:cubicBezTo>
                  <a:cubicBezTo>
                    <a:pt x="27092" y="12592"/>
                    <a:pt x="25958" y="9768"/>
                    <a:pt x="22792" y="5687"/>
                  </a:cubicBezTo>
                  <a:cubicBezTo>
                    <a:pt x="20487" y="2716"/>
                    <a:pt x="17893" y="116"/>
                    <a:pt x="17868" y="90"/>
                  </a:cubicBezTo>
                  <a:cubicBezTo>
                    <a:pt x="17808" y="31"/>
                    <a:pt x="17730" y="0"/>
                    <a:pt x="176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2413;p54">
              <a:extLst>
                <a:ext uri="{FF2B5EF4-FFF2-40B4-BE49-F238E27FC236}">
                  <a16:creationId xmlns:a16="http://schemas.microsoft.com/office/drawing/2014/main" id="{EA2923A8-6215-4E04-95BA-262B491815F0}"/>
                </a:ext>
              </a:extLst>
            </p:cNvPr>
            <p:cNvSpPr/>
            <p:nvPr/>
          </p:nvSpPr>
          <p:spPr>
            <a:xfrm>
              <a:off x="5155250" y="1720875"/>
              <a:ext cx="703275" cy="1107200"/>
            </a:xfrm>
            <a:custGeom>
              <a:avLst/>
              <a:gdLst/>
              <a:ahLst/>
              <a:cxnLst/>
              <a:rect l="l" t="t" r="r" b="b"/>
              <a:pathLst>
                <a:path w="28131" h="44288" extrusionOk="0">
                  <a:moveTo>
                    <a:pt x="11663" y="1"/>
                  </a:moveTo>
                  <a:cubicBezTo>
                    <a:pt x="10696" y="1"/>
                    <a:pt x="10040" y="220"/>
                    <a:pt x="10040" y="220"/>
                  </a:cubicBezTo>
                  <a:cubicBezTo>
                    <a:pt x="10040" y="220"/>
                    <a:pt x="9267" y="152"/>
                    <a:pt x="8252" y="152"/>
                  </a:cubicBezTo>
                  <a:cubicBezTo>
                    <a:pt x="6857" y="152"/>
                    <a:pt x="5005" y="279"/>
                    <a:pt x="4072" y="882"/>
                  </a:cubicBezTo>
                  <a:cubicBezTo>
                    <a:pt x="2463" y="1924"/>
                    <a:pt x="1326" y="11586"/>
                    <a:pt x="1041" y="17364"/>
                  </a:cubicBezTo>
                  <a:cubicBezTo>
                    <a:pt x="758" y="23141"/>
                    <a:pt x="0" y="27783"/>
                    <a:pt x="379" y="28920"/>
                  </a:cubicBezTo>
                  <a:cubicBezTo>
                    <a:pt x="758" y="30056"/>
                    <a:pt x="10608" y="42465"/>
                    <a:pt x="12029" y="44171"/>
                  </a:cubicBezTo>
                  <a:cubicBezTo>
                    <a:pt x="12095" y="44250"/>
                    <a:pt x="12183" y="44288"/>
                    <a:pt x="12290" y="44288"/>
                  </a:cubicBezTo>
                  <a:cubicBezTo>
                    <a:pt x="14492" y="44288"/>
                    <a:pt x="24985" y="28284"/>
                    <a:pt x="26521" y="24942"/>
                  </a:cubicBezTo>
                  <a:cubicBezTo>
                    <a:pt x="28131" y="21437"/>
                    <a:pt x="27089" y="18217"/>
                    <a:pt x="25006" y="13386"/>
                  </a:cubicBezTo>
                  <a:cubicBezTo>
                    <a:pt x="22922" y="8556"/>
                    <a:pt x="18470" y="4103"/>
                    <a:pt x="15818" y="1641"/>
                  </a:cubicBezTo>
                  <a:cubicBezTo>
                    <a:pt x="14381" y="307"/>
                    <a:pt x="12805" y="1"/>
                    <a:pt x="116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2414;p54">
              <a:extLst>
                <a:ext uri="{FF2B5EF4-FFF2-40B4-BE49-F238E27FC236}">
                  <a16:creationId xmlns:a16="http://schemas.microsoft.com/office/drawing/2014/main" id="{D5DDB14D-B470-416C-8FD9-1A3B81BEEDD1}"/>
                </a:ext>
              </a:extLst>
            </p:cNvPr>
            <p:cNvSpPr/>
            <p:nvPr/>
          </p:nvSpPr>
          <p:spPr>
            <a:xfrm>
              <a:off x="5151400" y="1713075"/>
              <a:ext cx="716700" cy="1122625"/>
            </a:xfrm>
            <a:custGeom>
              <a:avLst/>
              <a:gdLst/>
              <a:ahLst/>
              <a:cxnLst/>
              <a:rect l="l" t="t" r="r" b="b"/>
              <a:pathLst>
                <a:path w="28668" h="44905" extrusionOk="0">
                  <a:moveTo>
                    <a:pt x="11811" y="621"/>
                  </a:moveTo>
                  <a:cubicBezTo>
                    <a:pt x="12896" y="621"/>
                    <a:pt x="14399" y="909"/>
                    <a:pt x="15764" y="2177"/>
                  </a:cubicBezTo>
                  <a:cubicBezTo>
                    <a:pt x="20295" y="6383"/>
                    <a:pt x="23361" y="10299"/>
                    <a:pt x="24880" y="13818"/>
                  </a:cubicBezTo>
                  <a:cubicBezTo>
                    <a:pt x="26843" y="18371"/>
                    <a:pt x="28010" y="21617"/>
                    <a:pt x="26397" y="25125"/>
                  </a:cubicBezTo>
                  <a:cubicBezTo>
                    <a:pt x="24405" y="29462"/>
                    <a:pt x="14158" y="44303"/>
                    <a:pt x="12506" y="44303"/>
                  </a:cubicBezTo>
                  <a:cubicBezTo>
                    <a:pt x="12473" y="44303"/>
                    <a:pt x="12444" y="44297"/>
                    <a:pt x="12418" y="44285"/>
                  </a:cubicBezTo>
                  <a:cubicBezTo>
                    <a:pt x="10573" y="42071"/>
                    <a:pt x="1158" y="30140"/>
                    <a:pt x="823" y="29134"/>
                  </a:cubicBezTo>
                  <a:cubicBezTo>
                    <a:pt x="621" y="28527"/>
                    <a:pt x="798" y="26576"/>
                    <a:pt x="1020" y="24106"/>
                  </a:cubicBezTo>
                  <a:cubicBezTo>
                    <a:pt x="1183" y="22313"/>
                    <a:pt x="1384" y="20079"/>
                    <a:pt x="1501" y="17690"/>
                  </a:cubicBezTo>
                  <a:cubicBezTo>
                    <a:pt x="1855" y="10524"/>
                    <a:pt x="3100" y="2287"/>
                    <a:pt x="4392" y="1451"/>
                  </a:cubicBezTo>
                  <a:cubicBezTo>
                    <a:pt x="5261" y="889"/>
                    <a:pt x="7036" y="770"/>
                    <a:pt x="8390" y="770"/>
                  </a:cubicBezTo>
                  <a:cubicBezTo>
                    <a:pt x="9383" y="770"/>
                    <a:pt x="10150" y="834"/>
                    <a:pt x="10168" y="836"/>
                  </a:cubicBezTo>
                  <a:cubicBezTo>
                    <a:pt x="10177" y="837"/>
                    <a:pt x="10186" y="837"/>
                    <a:pt x="10194" y="837"/>
                  </a:cubicBezTo>
                  <a:cubicBezTo>
                    <a:pt x="10227" y="837"/>
                    <a:pt x="10260" y="832"/>
                    <a:pt x="10291" y="822"/>
                  </a:cubicBezTo>
                  <a:cubicBezTo>
                    <a:pt x="10304" y="817"/>
                    <a:pt x="10915" y="621"/>
                    <a:pt x="11811" y="621"/>
                  </a:cubicBezTo>
                  <a:close/>
                  <a:moveTo>
                    <a:pt x="11828" y="0"/>
                  </a:moveTo>
                  <a:cubicBezTo>
                    <a:pt x="10982" y="0"/>
                    <a:pt x="10359" y="162"/>
                    <a:pt x="10161" y="221"/>
                  </a:cubicBezTo>
                  <a:cubicBezTo>
                    <a:pt x="9950" y="205"/>
                    <a:pt x="9266" y="156"/>
                    <a:pt x="8408" y="156"/>
                  </a:cubicBezTo>
                  <a:cubicBezTo>
                    <a:pt x="6974" y="156"/>
                    <a:pt x="5056" y="292"/>
                    <a:pt x="4060" y="937"/>
                  </a:cubicBezTo>
                  <a:cubicBezTo>
                    <a:pt x="2082" y="2219"/>
                    <a:pt x="1085" y="13729"/>
                    <a:pt x="891" y="17661"/>
                  </a:cubicBezTo>
                  <a:cubicBezTo>
                    <a:pt x="773" y="20037"/>
                    <a:pt x="573" y="22263"/>
                    <a:pt x="410" y="24051"/>
                  </a:cubicBezTo>
                  <a:cubicBezTo>
                    <a:pt x="163" y="26790"/>
                    <a:pt x="0" y="28600"/>
                    <a:pt x="243" y="29328"/>
                  </a:cubicBezTo>
                  <a:cubicBezTo>
                    <a:pt x="654" y="30562"/>
                    <a:pt x="10675" y="43149"/>
                    <a:pt x="11949" y="44678"/>
                  </a:cubicBezTo>
                  <a:cubicBezTo>
                    <a:pt x="12073" y="44826"/>
                    <a:pt x="12246" y="44905"/>
                    <a:pt x="12446" y="44905"/>
                  </a:cubicBezTo>
                  <a:cubicBezTo>
                    <a:pt x="12481" y="44904"/>
                    <a:pt x="12517" y="44901"/>
                    <a:pt x="12552" y="44897"/>
                  </a:cubicBezTo>
                  <a:cubicBezTo>
                    <a:pt x="15078" y="44562"/>
                    <a:pt x="25466" y="28619"/>
                    <a:pt x="26953" y="25381"/>
                  </a:cubicBezTo>
                  <a:cubicBezTo>
                    <a:pt x="28667" y="21650"/>
                    <a:pt x="27408" y="18135"/>
                    <a:pt x="25441" y="13576"/>
                  </a:cubicBezTo>
                  <a:cubicBezTo>
                    <a:pt x="23889" y="9979"/>
                    <a:pt x="20773" y="5992"/>
                    <a:pt x="16180" y="1728"/>
                  </a:cubicBezTo>
                  <a:cubicBezTo>
                    <a:pt x="14670" y="325"/>
                    <a:pt x="13026" y="0"/>
                    <a:pt x="118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2415;p54">
              <a:extLst>
                <a:ext uri="{FF2B5EF4-FFF2-40B4-BE49-F238E27FC236}">
                  <a16:creationId xmlns:a16="http://schemas.microsoft.com/office/drawing/2014/main" id="{60CB3FED-F9E0-4D1A-B8BA-52A70617E42F}"/>
                </a:ext>
              </a:extLst>
            </p:cNvPr>
            <p:cNvSpPr/>
            <p:nvPr/>
          </p:nvSpPr>
          <p:spPr>
            <a:xfrm>
              <a:off x="5380200" y="1851550"/>
              <a:ext cx="295000" cy="407600"/>
            </a:xfrm>
            <a:custGeom>
              <a:avLst/>
              <a:gdLst/>
              <a:ahLst/>
              <a:cxnLst/>
              <a:rect l="l" t="t" r="r" b="b"/>
              <a:pathLst>
                <a:path w="11800" h="16304" extrusionOk="0">
                  <a:moveTo>
                    <a:pt x="9835" y="1"/>
                  </a:moveTo>
                  <a:cubicBezTo>
                    <a:pt x="6881" y="1"/>
                    <a:pt x="1490" y="4488"/>
                    <a:pt x="948" y="6454"/>
                  </a:cubicBezTo>
                  <a:cubicBezTo>
                    <a:pt x="948" y="6454"/>
                    <a:pt x="922" y="6584"/>
                    <a:pt x="880" y="6820"/>
                  </a:cubicBezTo>
                  <a:cubicBezTo>
                    <a:pt x="758" y="7500"/>
                    <a:pt x="496" y="9051"/>
                    <a:pt x="285" y="10811"/>
                  </a:cubicBezTo>
                  <a:cubicBezTo>
                    <a:pt x="1" y="13178"/>
                    <a:pt x="96" y="16304"/>
                    <a:pt x="852" y="16304"/>
                  </a:cubicBezTo>
                  <a:cubicBezTo>
                    <a:pt x="1610" y="16304"/>
                    <a:pt x="11557" y="9106"/>
                    <a:pt x="11745" y="2570"/>
                  </a:cubicBezTo>
                  <a:cubicBezTo>
                    <a:pt x="11799" y="710"/>
                    <a:pt x="11010" y="1"/>
                    <a:pt x="98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2416;p54">
              <a:extLst>
                <a:ext uri="{FF2B5EF4-FFF2-40B4-BE49-F238E27FC236}">
                  <a16:creationId xmlns:a16="http://schemas.microsoft.com/office/drawing/2014/main" id="{C19BA729-69FF-48FF-A0FB-D106C4487046}"/>
                </a:ext>
              </a:extLst>
            </p:cNvPr>
            <p:cNvSpPr/>
            <p:nvPr/>
          </p:nvSpPr>
          <p:spPr>
            <a:xfrm>
              <a:off x="5372500" y="1843925"/>
              <a:ext cx="310525" cy="422900"/>
            </a:xfrm>
            <a:custGeom>
              <a:avLst/>
              <a:gdLst/>
              <a:ahLst/>
              <a:cxnLst/>
              <a:rect l="l" t="t" r="r" b="b"/>
              <a:pathLst>
                <a:path w="12421" h="16916" extrusionOk="0">
                  <a:moveTo>
                    <a:pt x="10142" y="612"/>
                  </a:moveTo>
                  <a:cubicBezTo>
                    <a:pt x="10257" y="612"/>
                    <a:pt x="10368" y="619"/>
                    <a:pt x="10474" y="635"/>
                  </a:cubicBezTo>
                  <a:cubicBezTo>
                    <a:pt x="11370" y="770"/>
                    <a:pt x="11786" y="1499"/>
                    <a:pt x="11747" y="2866"/>
                  </a:cubicBezTo>
                  <a:cubicBezTo>
                    <a:pt x="11562" y="9242"/>
                    <a:pt x="1922" y="16149"/>
                    <a:pt x="1175" y="16307"/>
                  </a:cubicBezTo>
                  <a:cubicBezTo>
                    <a:pt x="843" y="16137"/>
                    <a:pt x="573" y="13846"/>
                    <a:pt x="896" y="11152"/>
                  </a:cubicBezTo>
                  <a:cubicBezTo>
                    <a:pt x="1111" y="9363"/>
                    <a:pt x="1382" y="7778"/>
                    <a:pt x="1489" y="7180"/>
                  </a:cubicBezTo>
                  <a:lnTo>
                    <a:pt x="1554" y="6827"/>
                  </a:lnTo>
                  <a:cubicBezTo>
                    <a:pt x="2091" y="4947"/>
                    <a:pt x="7390" y="612"/>
                    <a:pt x="10142" y="612"/>
                  </a:cubicBezTo>
                  <a:close/>
                  <a:moveTo>
                    <a:pt x="10158" y="1"/>
                  </a:moveTo>
                  <a:cubicBezTo>
                    <a:pt x="7090" y="1"/>
                    <a:pt x="1554" y="4523"/>
                    <a:pt x="960" y="6677"/>
                  </a:cubicBezTo>
                  <a:lnTo>
                    <a:pt x="954" y="6701"/>
                  </a:lnTo>
                  <a:lnTo>
                    <a:pt x="887" y="7071"/>
                  </a:lnTo>
                  <a:cubicBezTo>
                    <a:pt x="779" y="7676"/>
                    <a:pt x="506" y="9274"/>
                    <a:pt x="289" y="11079"/>
                  </a:cubicBezTo>
                  <a:cubicBezTo>
                    <a:pt x="77" y="12835"/>
                    <a:pt x="1" y="15911"/>
                    <a:pt x="691" y="16689"/>
                  </a:cubicBezTo>
                  <a:cubicBezTo>
                    <a:pt x="857" y="16876"/>
                    <a:pt x="1038" y="16916"/>
                    <a:pt x="1160" y="16916"/>
                  </a:cubicBezTo>
                  <a:cubicBezTo>
                    <a:pt x="2334" y="16916"/>
                    <a:pt x="12172" y="9354"/>
                    <a:pt x="12359" y="2884"/>
                  </a:cubicBezTo>
                  <a:cubicBezTo>
                    <a:pt x="12421" y="758"/>
                    <a:pt x="11417" y="159"/>
                    <a:pt x="10564" y="30"/>
                  </a:cubicBezTo>
                  <a:cubicBezTo>
                    <a:pt x="10435" y="10"/>
                    <a:pt x="10299" y="1"/>
                    <a:pt x="101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2417;p54">
              <a:extLst>
                <a:ext uri="{FF2B5EF4-FFF2-40B4-BE49-F238E27FC236}">
                  <a16:creationId xmlns:a16="http://schemas.microsoft.com/office/drawing/2014/main" id="{459C1697-86A2-4134-83A5-264F655325ED}"/>
                </a:ext>
              </a:extLst>
            </p:cNvPr>
            <p:cNvSpPr/>
            <p:nvPr/>
          </p:nvSpPr>
          <p:spPr>
            <a:xfrm>
              <a:off x="5337550" y="1666475"/>
              <a:ext cx="362350" cy="431725"/>
            </a:xfrm>
            <a:custGeom>
              <a:avLst/>
              <a:gdLst/>
              <a:ahLst/>
              <a:cxnLst/>
              <a:rect l="l" t="t" r="r" b="b"/>
              <a:pathLst>
                <a:path w="14494" h="17269" extrusionOk="0">
                  <a:moveTo>
                    <a:pt x="5169" y="0"/>
                  </a:moveTo>
                  <a:cubicBezTo>
                    <a:pt x="3951" y="0"/>
                    <a:pt x="2874" y="280"/>
                    <a:pt x="2180" y="974"/>
                  </a:cubicBezTo>
                  <a:cubicBezTo>
                    <a:pt x="2180" y="974"/>
                    <a:pt x="1232" y="4479"/>
                    <a:pt x="1232" y="5048"/>
                  </a:cubicBezTo>
                  <a:cubicBezTo>
                    <a:pt x="1232" y="5616"/>
                    <a:pt x="1611" y="7036"/>
                    <a:pt x="1611" y="7036"/>
                  </a:cubicBezTo>
                  <a:cubicBezTo>
                    <a:pt x="1611" y="7036"/>
                    <a:pt x="1" y="9594"/>
                    <a:pt x="190" y="9879"/>
                  </a:cubicBezTo>
                  <a:cubicBezTo>
                    <a:pt x="379" y="10162"/>
                    <a:pt x="948" y="10636"/>
                    <a:pt x="948" y="10636"/>
                  </a:cubicBezTo>
                  <a:cubicBezTo>
                    <a:pt x="948" y="10636"/>
                    <a:pt x="759" y="14236"/>
                    <a:pt x="1516" y="14993"/>
                  </a:cubicBezTo>
                  <a:cubicBezTo>
                    <a:pt x="1853" y="15330"/>
                    <a:pt x="2656" y="15423"/>
                    <a:pt x="3446" y="15423"/>
                  </a:cubicBezTo>
                  <a:cubicBezTo>
                    <a:pt x="4434" y="15423"/>
                    <a:pt x="5400" y="15277"/>
                    <a:pt x="5400" y="15277"/>
                  </a:cubicBezTo>
                  <a:lnTo>
                    <a:pt x="5400" y="15277"/>
                  </a:lnTo>
                  <a:cubicBezTo>
                    <a:pt x="5400" y="15277"/>
                    <a:pt x="3885" y="17171"/>
                    <a:pt x="5589" y="17266"/>
                  </a:cubicBezTo>
                  <a:cubicBezTo>
                    <a:pt x="5610" y="17268"/>
                    <a:pt x="5632" y="17268"/>
                    <a:pt x="5654" y="17268"/>
                  </a:cubicBezTo>
                  <a:cubicBezTo>
                    <a:pt x="7406" y="17268"/>
                    <a:pt x="11857" y="13545"/>
                    <a:pt x="13168" y="11394"/>
                  </a:cubicBezTo>
                  <a:cubicBezTo>
                    <a:pt x="14494" y="9215"/>
                    <a:pt x="14398" y="5237"/>
                    <a:pt x="13168" y="3247"/>
                  </a:cubicBezTo>
                  <a:cubicBezTo>
                    <a:pt x="12283" y="1819"/>
                    <a:pt x="8272" y="0"/>
                    <a:pt x="51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2418;p54">
              <a:extLst>
                <a:ext uri="{FF2B5EF4-FFF2-40B4-BE49-F238E27FC236}">
                  <a16:creationId xmlns:a16="http://schemas.microsoft.com/office/drawing/2014/main" id="{0535A08C-250A-4031-B681-172C01D7D9CA}"/>
                </a:ext>
              </a:extLst>
            </p:cNvPr>
            <p:cNvSpPr/>
            <p:nvPr/>
          </p:nvSpPr>
          <p:spPr>
            <a:xfrm>
              <a:off x="5328600" y="1658800"/>
              <a:ext cx="378100" cy="447050"/>
            </a:xfrm>
            <a:custGeom>
              <a:avLst/>
              <a:gdLst/>
              <a:ahLst/>
              <a:cxnLst/>
              <a:rect l="l" t="t" r="r" b="b"/>
              <a:pathLst>
                <a:path w="15124" h="17882" extrusionOk="0">
                  <a:moveTo>
                    <a:pt x="5520" y="612"/>
                  </a:moveTo>
                  <a:cubicBezTo>
                    <a:pt x="5882" y="612"/>
                    <a:pt x="6235" y="638"/>
                    <a:pt x="6558" y="675"/>
                  </a:cubicBezTo>
                  <a:cubicBezTo>
                    <a:pt x="9486" y="1014"/>
                    <a:pt x="12569" y="2589"/>
                    <a:pt x="13265" y="3715"/>
                  </a:cubicBezTo>
                  <a:cubicBezTo>
                    <a:pt x="14477" y="5673"/>
                    <a:pt x="14477" y="9549"/>
                    <a:pt x="13264" y="11542"/>
                  </a:cubicBezTo>
                  <a:cubicBezTo>
                    <a:pt x="11973" y="13663"/>
                    <a:pt x="7625" y="17269"/>
                    <a:pt x="6020" y="17269"/>
                  </a:cubicBezTo>
                  <a:cubicBezTo>
                    <a:pt x="6003" y="17269"/>
                    <a:pt x="5984" y="17268"/>
                    <a:pt x="5965" y="17268"/>
                  </a:cubicBezTo>
                  <a:cubicBezTo>
                    <a:pt x="5808" y="17259"/>
                    <a:pt x="5533" y="17221"/>
                    <a:pt x="5467" y="17074"/>
                  </a:cubicBezTo>
                  <a:cubicBezTo>
                    <a:pt x="5342" y="16797"/>
                    <a:pt x="5710" y="16134"/>
                    <a:pt x="5997" y="15774"/>
                  </a:cubicBezTo>
                  <a:cubicBezTo>
                    <a:pt x="6157" y="15574"/>
                    <a:pt x="6015" y="15278"/>
                    <a:pt x="5758" y="15278"/>
                  </a:cubicBezTo>
                  <a:cubicBezTo>
                    <a:pt x="5742" y="15278"/>
                    <a:pt x="5728" y="15279"/>
                    <a:pt x="5712" y="15282"/>
                  </a:cubicBezTo>
                  <a:cubicBezTo>
                    <a:pt x="5164" y="15365"/>
                    <a:pt x="4476" y="15423"/>
                    <a:pt x="3842" y="15423"/>
                  </a:cubicBezTo>
                  <a:cubicBezTo>
                    <a:pt x="3049" y="15423"/>
                    <a:pt x="2340" y="15332"/>
                    <a:pt x="2091" y="15084"/>
                  </a:cubicBezTo>
                  <a:cubicBezTo>
                    <a:pt x="1610" y="14602"/>
                    <a:pt x="1542" y="12298"/>
                    <a:pt x="1612" y="10959"/>
                  </a:cubicBezTo>
                  <a:cubicBezTo>
                    <a:pt x="1617" y="10862"/>
                    <a:pt x="1576" y="10769"/>
                    <a:pt x="1502" y="10707"/>
                  </a:cubicBezTo>
                  <a:cubicBezTo>
                    <a:pt x="1317" y="10552"/>
                    <a:pt x="996" y="10261"/>
                    <a:pt x="846" y="10074"/>
                  </a:cubicBezTo>
                  <a:cubicBezTo>
                    <a:pt x="920" y="9726"/>
                    <a:pt x="1602" y="8503"/>
                    <a:pt x="2229" y="7507"/>
                  </a:cubicBezTo>
                  <a:cubicBezTo>
                    <a:pt x="2274" y="7435"/>
                    <a:pt x="2288" y="7346"/>
                    <a:pt x="2266" y="7263"/>
                  </a:cubicBezTo>
                  <a:cubicBezTo>
                    <a:pt x="2164" y="6879"/>
                    <a:pt x="1898" y="5787"/>
                    <a:pt x="1898" y="5354"/>
                  </a:cubicBezTo>
                  <a:cubicBezTo>
                    <a:pt x="1898" y="4977"/>
                    <a:pt x="2449" y="2790"/>
                    <a:pt x="2812" y="1442"/>
                  </a:cubicBezTo>
                  <a:cubicBezTo>
                    <a:pt x="3501" y="799"/>
                    <a:pt x="4543" y="612"/>
                    <a:pt x="5520" y="612"/>
                  </a:cubicBezTo>
                  <a:close/>
                  <a:moveTo>
                    <a:pt x="5525" y="1"/>
                  </a:moveTo>
                  <a:cubicBezTo>
                    <a:pt x="4119" y="1"/>
                    <a:pt x="3024" y="363"/>
                    <a:pt x="2322" y="1065"/>
                  </a:cubicBezTo>
                  <a:cubicBezTo>
                    <a:pt x="2284" y="1103"/>
                    <a:pt x="2256" y="1150"/>
                    <a:pt x="2243" y="1202"/>
                  </a:cubicBezTo>
                  <a:cubicBezTo>
                    <a:pt x="2144" y="1564"/>
                    <a:pt x="1285" y="4762"/>
                    <a:pt x="1285" y="5355"/>
                  </a:cubicBezTo>
                  <a:cubicBezTo>
                    <a:pt x="1285" y="5862"/>
                    <a:pt x="1542" y="6911"/>
                    <a:pt x="1640" y="7293"/>
                  </a:cubicBezTo>
                  <a:cubicBezTo>
                    <a:pt x="1" y="9913"/>
                    <a:pt x="191" y="10200"/>
                    <a:pt x="294" y="10355"/>
                  </a:cubicBezTo>
                  <a:cubicBezTo>
                    <a:pt x="453" y="10592"/>
                    <a:pt x="806" y="10915"/>
                    <a:pt x="994" y="11077"/>
                  </a:cubicBezTo>
                  <a:cubicBezTo>
                    <a:pt x="956" y="11948"/>
                    <a:pt x="898" y="14756"/>
                    <a:pt x="1659" y="15516"/>
                  </a:cubicBezTo>
                  <a:cubicBezTo>
                    <a:pt x="2071" y="15929"/>
                    <a:pt x="2968" y="16042"/>
                    <a:pt x="3831" y="16042"/>
                  </a:cubicBezTo>
                  <a:cubicBezTo>
                    <a:pt x="4304" y="16042"/>
                    <a:pt x="4767" y="16008"/>
                    <a:pt x="5134" y="15970"/>
                  </a:cubicBezTo>
                  <a:lnTo>
                    <a:pt x="5134" y="15970"/>
                  </a:lnTo>
                  <a:cubicBezTo>
                    <a:pt x="4913" y="16374"/>
                    <a:pt x="4720" y="16902"/>
                    <a:pt x="4907" y="17323"/>
                  </a:cubicBezTo>
                  <a:cubicBezTo>
                    <a:pt x="5059" y="17663"/>
                    <a:pt x="5403" y="17849"/>
                    <a:pt x="5931" y="17879"/>
                  </a:cubicBezTo>
                  <a:cubicBezTo>
                    <a:pt x="5956" y="17880"/>
                    <a:pt x="5982" y="17881"/>
                    <a:pt x="6007" y="17881"/>
                  </a:cubicBezTo>
                  <a:cubicBezTo>
                    <a:pt x="7959" y="17881"/>
                    <a:pt x="12483" y="14002"/>
                    <a:pt x="13787" y="11861"/>
                  </a:cubicBezTo>
                  <a:cubicBezTo>
                    <a:pt x="15123" y="9666"/>
                    <a:pt x="15122" y="5552"/>
                    <a:pt x="13786" y="3394"/>
                  </a:cubicBezTo>
                  <a:cubicBezTo>
                    <a:pt x="12915" y="1987"/>
                    <a:pt x="9503" y="402"/>
                    <a:pt x="6629" y="68"/>
                  </a:cubicBezTo>
                  <a:cubicBezTo>
                    <a:pt x="6242" y="23"/>
                    <a:pt x="5874" y="1"/>
                    <a:pt x="55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2419;p54">
              <a:extLst>
                <a:ext uri="{FF2B5EF4-FFF2-40B4-BE49-F238E27FC236}">
                  <a16:creationId xmlns:a16="http://schemas.microsoft.com/office/drawing/2014/main" id="{841E5D23-A044-48FD-A7DC-B0D06F39A76A}"/>
                </a:ext>
              </a:extLst>
            </p:cNvPr>
            <p:cNvSpPr/>
            <p:nvPr/>
          </p:nvSpPr>
          <p:spPr>
            <a:xfrm>
              <a:off x="5349400" y="1516775"/>
              <a:ext cx="483100" cy="429875"/>
            </a:xfrm>
            <a:custGeom>
              <a:avLst/>
              <a:gdLst/>
              <a:ahLst/>
              <a:cxnLst/>
              <a:rect l="l" t="t" r="r" b="b"/>
              <a:pathLst>
                <a:path w="19324" h="17195" extrusionOk="0">
                  <a:moveTo>
                    <a:pt x="11115" y="1"/>
                  </a:moveTo>
                  <a:cubicBezTo>
                    <a:pt x="10707" y="1"/>
                    <a:pt x="10313" y="46"/>
                    <a:pt x="9946" y="143"/>
                  </a:cubicBezTo>
                  <a:cubicBezTo>
                    <a:pt x="9946" y="143"/>
                    <a:pt x="2653" y="1090"/>
                    <a:pt x="1327" y="3931"/>
                  </a:cubicBezTo>
                  <a:cubicBezTo>
                    <a:pt x="1" y="6773"/>
                    <a:pt x="3032" y="10278"/>
                    <a:pt x="5211" y="10751"/>
                  </a:cubicBezTo>
                  <a:cubicBezTo>
                    <a:pt x="6764" y="11089"/>
                    <a:pt x="7933" y="11138"/>
                    <a:pt x="8475" y="11138"/>
                  </a:cubicBezTo>
                  <a:cubicBezTo>
                    <a:pt x="8693" y="11138"/>
                    <a:pt x="8810" y="11130"/>
                    <a:pt x="8810" y="11130"/>
                  </a:cubicBezTo>
                  <a:lnTo>
                    <a:pt x="8810" y="11130"/>
                  </a:lnTo>
                  <a:cubicBezTo>
                    <a:pt x="8810" y="11130"/>
                    <a:pt x="6537" y="13119"/>
                    <a:pt x="7957" y="13592"/>
                  </a:cubicBezTo>
                  <a:cubicBezTo>
                    <a:pt x="9378" y="14066"/>
                    <a:pt x="10042" y="13782"/>
                    <a:pt x="10042" y="14256"/>
                  </a:cubicBezTo>
                  <a:cubicBezTo>
                    <a:pt x="10042" y="14729"/>
                    <a:pt x="8620" y="16244"/>
                    <a:pt x="9852" y="16340"/>
                  </a:cubicBezTo>
                  <a:cubicBezTo>
                    <a:pt x="9879" y="16342"/>
                    <a:pt x="9905" y="16343"/>
                    <a:pt x="9930" y="16343"/>
                  </a:cubicBezTo>
                  <a:cubicBezTo>
                    <a:pt x="10982" y="16343"/>
                    <a:pt x="11394" y="14662"/>
                    <a:pt x="12006" y="14662"/>
                  </a:cubicBezTo>
                  <a:cubicBezTo>
                    <a:pt x="12074" y="14662"/>
                    <a:pt x="12145" y="14683"/>
                    <a:pt x="12220" y="14729"/>
                  </a:cubicBezTo>
                  <a:cubicBezTo>
                    <a:pt x="12977" y="15203"/>
                    <a:pt x="11935" y="17097"/>
                    <a:pt x="12315" y="17193"/>
                  </a:cubicBezTo>
                  <a:cubicBezTo>
                    <a:pt x="12319" y="17194"/>
                    <a:pt x="12324" y="17194"/>
                    <a:pt x="12330" y="17194"/>
                  </a:cubicBezTo>
                  <a:cubicBezTo>
                    <a:pt x="12781" y="17194"/>
                    <a:pt x="16311" y="13450"/>
                    <a:pt x="17808" y="9520"/>
                  </a:cubicBezTo>
                  <a:cubicBezTo>
                    <a:pt x="19324" y="5542"/>
                    <a:pt x="17240" y="3078"/>
                    <a:pt x="15724" y="1752"/>
                  </a:cubicBezTo>
                  <a:cubicBezTo>
                    <a:pt x="14517" y="696"/>
                    <a:pt x="12710" y="1"/>
                    <a:pt x="111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2420;p54">
              <a:extLst>
                <a:ext uri="{FF2B5EF4-FFF2-40B4-BE49-F238E27FC236}">
                  <a16:creationId xmlns:a16="http://schemas.microsoft.com/office/drawing/2014/main" id="{D7DBCEC7-FCD0-4186-A024-40F1A8476734}"/>
                </a:ext>
              </a:extLst>
            </p:cNvPr>
            <p:cNvSpPr/>
            <p:nvPr/>
          </p:nvSpPr>
          <p:spPr>
            <a:xfrm>
              <a:off x="5358625" y="1509100"/>
              <a:ext cx="472550" cy="445100"/>
            </a:xfrm>
            <a:custGeom>
              <a:avLst/>
              <a:gdLst/>
              <a:ahLst/>
              <a:cxnLst/>
              <a:rect l="l" t="t" r="r" b="b"/>
              <a:pathLst>
                <a:path w="18902" h="17804" extrusionOk="0">
                  <a:moveTo>
                    <a:pt x="10741" y="615"/>
                  </a:moveTo>
                  <a:cubicBezTo>
                    <a:pt x="12224" y="615"/>
                    <a:pt x="13962" y="1248"/>
                    <a:pt x="15154" y="2290"/>
                  </a:cubicBezTo>
                  <a:cubicBezTo>
                    <a:pt x="17590" y="4422"/>
                    <a:pt x="18245" y="6852"/>
                    <a:pt x="17153" y="9718"/>
                  </a:cubicBezTo>
                  <a:cubicBezTo>
                    <a:pt x="15875" y="13072"/>
                    <a:pt x="13205" y="16127"/>
                    <a:pt x="12223" y="16977"/>
                  </a:cubicBezTo>
                  <a:cubicBezTo>
                    <a:pt x="12237" y="16910"/>
                    <a:pt x="12254" y="16845"/>
                    <a:pt x="12267" y="16785"/>
                  </a:cubicBezTo>
                  <a:cubicBezTo>
                    <a:pt x="12429" y="16106"/>
                    <a:pt x="12650" y="15176"/>
                    <a:pt x="12012" y="14777"/>
                  </a:cubicBezTo>
                  <a:cubicBezTo>
                    <a:pt x="11880" y="14694"/>
                    <a:pt x="11755" y="14659"/>
                    <a:pt x="11639" y="14659"/>
                  </a:cubicBezTo>
                  <a:lnTo>
                    <a:pt x="11639" y="14658"/>
                  </a:lnTo>
                  <a:cubicBezTo>
                    <a:pt x="11219" y="14658"/>
                    <a:pt x="10892" y="15111"/>
                    <a:pt x="10639" y="15460"/>
                  </a:cubicBezTo>
                  <a:cubicBezTo>
                    <a:pt x="10268" y="15972"/>
                    <a:pt x="9961" y="16344"/>
                    <a:pt x="9564" y="16344"/>
                  </a:cubicBezTo>
                  <a:cubicBezTo>
                    <a:pt x="9545" y="16344"/>
                    <a:pt x="9525" y="16343"/>
                    <a:pt x="9505" y="16341"/>
                  </a:cubicBezTo>
                  <a:cubicBezTo>
                    <a:pt x="9350" y="16329"/>
                    <a:pt x="9297" y="16291"/>
                    <a:pt x="9293" y="16282"/>
                  </a:cubicBezTo>
                  <a:cubicBezTo>
                    <a:pt x="9222" y="16151"/>
                    <a:pt x="9522" y="15612"/>
                    <a:pt x="9648" y="15382"/>
                  </a:cubicBezTo>
                  <a:cubicBezTo>
                    <a:pt x="9832" y="15050"/>
                    <a:pt x="9977" y="14789"/>
                    <a:pt x="9977" y="14562"/>
                  </a:cubicBezTo>
                  <a:cubicBezTo>
                    <a:pt x="9977" y="14028"/>
                    <a:pt x="9515" y="13967"/>
                    <a:pt x="9068" y="13909"/>
                  </a:cubicBezTo>
                  <a:cubicBezTo>
                    <a:pt x="8734" y="13866"/>
                    <a:pt x="8280" y="13807"/>
                    <a:pt x="7684" y="13609"/>
                  </a:cubicBezTo>
                  <a:cubicBezTo>
                    <a:pt x="7457" y="13533"/>
                    <a:pt x="7438" y="13436"/>
                    <a:pt x="7432" y="13404"/>
                  </a:cubicBezTo>
                  <a:cubicBezTo>
                    <a:pt x="7353" y="13012"/>
                    <a:pt x="8107" y="12136"/>
                    <a:pt x="8641" y="11666"/>
                  </a:cubicBezTo>
                  <a:cubicBezTo>
                    <a:pt x="8740" y="11581"/>
                    <a:pt x="8773" y="11440"/>
                    <a:pt x="8723" y="11319"/>
                  </a:cubicBezTo>
                  <a:cubicBezTo>
                    <a:pt x="8675" y="11204"/>
                    <a:pt x="8574" y="11130"/>
                    <a:pt x="8440" y="11130"/>
                  </a:cubicBezTo>
                  <a:cubicBezTo>
                    <a:pt x="8433" y="11130"/>
                    <a:pt x="8427" y="11131"/>
                    <a:pt x="8420" y="11131"/>
                  </a:cubicBezTo>
                  <a:cubicBezTo>
                    <a:pt x="8416" y="11131"/>
                    <a:pt x="8312" y="11138"/>
                    <a:pt x="8120" y="11138"/>
                  </a:cubicBezTo>
                  <a:cubicBezTo>
                    <a:pt x="7601" y="11138"/>
                    <a:pt x="6442" y="11092"/>
                    <a:pt x="4906" y="10758"/>
                  </a:cubicBezTo>
                  <a:cubicBezTo>
                    <a:pt x="3666" y="10489"/>
                    <a:pt x="2175" y="9164"/>
                    <a:pt x="1437" y="7675"/>
                  </a:cubicBezTo>
                  <a:cubicBezTo>
                    <a:pt x="1026" y="6846"/>
                    <a:pt x="659" y="5600"/>
                    <a:pt x="1235" y="4367"/>
                  </a:cubicBezTo>
                  <a:cubicBezTo>
                    <a:pt x="2475" y="1711"/>
                    <a:pt x="9545" y="762"/>
                    <a:pt x="9616" y="752"/>
                  </a:cubicBezTo>
                  <a:cubicBezTo>
                    <a:pt x="9629" y="751"/>
                    <a:pt x="9643" y="749"/>
                    <a:pt x="9655" y="746"/>
                  </a:cubicBezTo>
                  <a:cubicBezTo>
                    <a:pt x="9991" y="657"/>
                    <a:pt x="10357" y="615"/>
                    <a:pt x="10741" y="615"/>
                  </a:cubicBezTo>
                  <a:close/>
                  <a:moveTo>
                    <a:pt x="10754" y="1"/>
                  </a:moveTo>
                  <a:cubicBezTo>
                    <a:pt x="10321" y="1"/>
                    <a:pt x="9904" y="49"/>
                    <a:pt x="9518" y="149"/>
                  </a:cubicBezTo>
                  <a:cubicBezTo>
                    <a:pt x="9009" y="216"/>
                    <a:pt x="2039" y="1195"/>
                    <a:pt x="680" y="4109"/>
                  </a:cubicBezTo>
                  <a:cubicBezTo>
                    <a:pt x="1" y="5562"/>
                    <a:pt x="418" y="6998"/>
                    <a:pt x="889" y="7946"/>
                  </a:cubicBezTo>
                  <a:cubicBezTo>
                    <a:pt x="1714" y="9612"/>
                    <a:pt x="3349" y="11047"/>
                    <a:pt x="4775" y="11357"/>
                  </a:cubicBezTo>
                  <a:cubicBezTo>
                    <a:pt x="6039" y="11633"/>
                    <a:pt x="7049" y="11719"/>
                    <a:pt x="7691" y="11744"/>
                  </a:cubicBezTo>
                  <a:cubicBezTo>
                    <a:pt x="7239" y="12234"/>
                    <a:pt x="6715" y="12950"/>
                    <a:pt x="6831" y="13526"/>
                  </a:cubicBezTo>
                  <a:cubicBezTo>
                    <a:pt x="6874" y="13743"/>
                    <a:pt x="7025" y="14035"/>
                    <a:pt x="7490" y="14190"/>
                  </a:cubicBezTo>
                  <a:cubicBezTo>
                    <a:pt x="8142" y="14407"/>
                    <a:pt x="8651" y="14473"/>
                    <a:pt x="8988" y="14518"/>
                  </a:cubicBezTo>
                  <a:cubicBezTo>
                    <a:pt x="9133" y="14535"/>
                    <a:pt x="9309" y="14561"/>
                    <a:pt x="9355" y="14561"/>
                  </a:cubicBezTo>
                  <a:cubicBezTo>
                    <a:pt x="9360" y="14561"/>
                    <a:pt x="9363" y="14560"/>
                    <a:pt x="9365" y="14560"/>
                  </a:cubicBezTo>
                  <a:lnTo>
                    <a:pt x="9365" y="14560"/>
                  </a:lnTo>
                  <a:cubicBezTo>
                    <a:pt x="9358" y="14644"/>
                    <a:pt x="9211" y="14910"/>
                    <a:pt x="9113" y="15086"/>
                  </a:cubicBezTo>
                  <a:cubicBezTo>
                    <a:pt x="8837" y="15583"/>
                    <a:pt x="8524" y="16148"/>
                    <a:pt x="8753" y="16574"/>
                  </a:cubicBezTo>
                  <a:cubicBezTo>
                    <a:pt x="8875" y="16798"/>
                    <a:pt x="9111" y="16925"/>
                    <a:pt x="9459" y="16951"/>
                  </a:cubicBezTo>
                  <a:cubicBezTo>
                    <a:pt x="9493" y="16954"/>
                    <a:pt x="9527" y="16955"/>
                    <a:pt x="9560" y="16955"/>
                  </a:cubicBezTo>
                  <a:cubicBezTo>
                    <a:pt x="10313" y="16955"/>
                    <a:pt x="10786" y="16303"/>
                    <a:pt x="11134" y="15820"/>
                  </a:cubicBezTo>
                  <a:cubicBezTo>
                    <a:pt x="11393" y="15464"/>
                    <a:pt x="11540" y="15283"/>
                    <a:pt x="11642" y="15283"/>
                  </a:cubicBezTo>
                  <a:cubicBezTo>
                    <a:pt x="11658" y="15283"/>
                    <a:pt x="11673" y="15287"/>
                    <a:pt x="11688" y="15296"/>
                  </a:cubicBezTo>
                  <a:cubicBezTo>
                    <a:pt x="11954" y="15461"/>
                    <a:pt x="11784" y="16173"/>
                    <a:pt x="11672" y="16643"/>
                  </a:cubicBezTo>
                  <a:cubicBezTo>
                    <a:pt x="11545" y="17178"/>
                    <a:pt x="11424" y="17685"/>
                    <a:pt x="11872" y="17797"/>
                  </a:cubicBezTo>
                  <a:cubicBezTo>
                    <a:pt x="11891" y="17801"/>
                    <a:pt x="11913" y="17803"/>
                    <a:pt x="11934" y="17803"/>
                  </a:cubicBezTo>
                  <a:cubicBezTo>
                    <a:pt x="12913" y="17803"/>
                    <a:pt x="16481" y="13200"/>
                    <a:pt x="17724" y="9936"/>
                  </a:cubicBezTo>
                  <a:cubicBezTo>
                    <a:pt x="18901" y="6846"/>
                    <a:pt x="18171" y="4118"/>
                    <a:pt x="15556" y="1829"/>
                  </a:cubicBezTo>
                  <a:cubicBezTo>
                    <a:pt x="14244" y="682"/>
                    <a:pt x="12386" y="1"/>
                    <a:pt x="107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2421;p54">
              <a:extLst>
                <a:ext uri="{FF2B5EF4-FFF2-40B4-BE49-F238E27FC236}">
                  <a16:creationId xmlns:a16="http://schemas.microsoft.com/office/drawing/2014/main" id="{D7F06D8D-2D04-4F9D-92B2-22A83F55D28B}"/>
                </a:ext>
              </a:extLst>
            </p:cNvPr>
            <p:cNvSpPr/>
            <p:nvPr/>
          </p:nvSpPr>
          <p:spPr>
            <a:xfrm>
              <a:off x="5574375" y="1873175"/>
              <a:ext cx="99475" cy="100225"/>
            </a:xfrm>
            <a:custGeom>
              <a:avLst/>
              <a:gdLst/>
              <a:ahLst/>
              <a:cxnLst/>
              <a:rect l="l" t="t" r="r" b="b"/>
              <a:pathLst>
                <a:path w="3979" h="4009" extrusionOk="0">
                  <a:moveTo>
                    <a:pt x="2862" y="0"/>
                  </a:moveTo>
                  <a:cubicBezTo>
                    <a:pt x="2025" y="0"/>
                    <a:pt x="947" y="2464"/>
                    <a:pt x="947" y="2464"/>
                  </a:cubicBezTo>
                  <a:lnTo>
                    <a:pt x="0" y="3599"/>
                  </a:lnTo>
                  <a:cubicBezTo>
                    <a:pt x="0" y="3599"/>
                    <a:pt x="863" y="4008"/>
                    <a:pt x="1709" y="4008"/>
                  </a:cubicBezTo>
                  <a:cubicBezTo>
                    <a:pt x="2084" y="4008"/>
                    <a:pt x="2456" y="3927"/>
                    <a:pt x="2747" y="3694"/>
                  </a:cubicBezTo>
                  <a:cubicBezTo>
                    <a:pt x="3694" y="2937"/>
                    <a:pt x="3978" y="759"/>
                    <a:pt x="3126" y="95"/>
                  </a:cubicBezTo>
                  <a:cubicBezTo>
                    <a:pt x="3042" y="30"/>
                    <a:pt x="2953" y="0"/>
                    <a:pt x="28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2422;p54">
              <a:extLst>
                <a:ext uri="{FF2B5EF4-FFF2-40B4-BE49-F238E27FC236}">
                  <a16:creationId xmlns:a16="http://schemas.microsoft.com/office/drawing/2014/main" id="{7E56ED42-8416-49F4-8A34-935C5B16C50D}"/>
                </a:ext>
              </a:extLst>
            </p:cNvPr>
            <p:cNvSpPr/>
            <p:nvPr/>
          </p:nvSpPr>
          <p:spPr>
            <a:xfrm>
              <a:off x="5565675" y="1865500"/>
              <a:ext cx="107325" cy="115500"/>
            </a:xfrm>
            <a:custGeom>
              <a:avLst/>
              <a:gdLst/>
              <a:ahLst/>
              <a:cxnLst/>
              <a:rect l="l" t="t" r="r" b="b"/>
              <a:pathLst>
                <a:path w="4293" h="4620" extrusionOk="0">
                  <a:moveTo>
                    <a:pt x="3212" y="0"/>
                  </a:moveTo>
                  <a:cubicBezTo>
                    <a:pt x="3148" y="0"/>
                    <a:pt x="3083" y="9"/>
                    <a:pt x="3017" y="26"/>
                  </a:cubicBezTo>
                  <a:cubicBezTo>
                    <a:pt x="2101" y="257"/>
                    <a:pt x="1188" y="2250"/>
                    <a:pt x="1015" y="2647"/>
                  </a:cubicBezTo>
                  <a:cubicBezTo>
                    <a:pt x="948" y="2802"/>
                    <a:pt x="1017" y="2982"/>
                    <a:pt x="1172" y="3050"/>
                  </a:cubicBezTo>
                  <a:cubicBezTo>
                    <a:pt x="1212" y="3067"/>
                    <a:pt x="1254" y="3076"/>
                    <a:pt x="1295" y="3076"/>
                  </a:cubicBezTo>
                  <a:cubicBezTo>
                    <a:pt x="1413" y="3076"/>
                    <a:pt x="1526" y="3007"/>
                    <a:pt x="1576" y="2892"/>
                  </a:cubicBezTo>
                  <a:cubicBezTo>
                    <a:pt x="1959" y="2018"/>
                    <a:pt x="2704" y="736"/>
                    <a:pt x="3167" y="618"/>
                  </a:cubicBezTo>
                  <a:cubicBezTo>
                    <a:pt x="3183" y="614"/>
                    <a:pt x="3196" y="612"/>
                    <a:pt x="3209" y="612"/>
                  </a:cubicBezTo>
                  <a:cubicBezTo>
                    <a:pt x="3236" y="612"/>
                    <a:pt x="3259" y="622"/>
                    <a:pt x="3286" y="643"/>
                  </a:cubicBezTo>
                  <a:cubicBezTo>
                    <a:pt x="3530" y="832"/>
                    <a:pt x="3673" y="1240"/>
                    <a:pt x="3676" y="1760"/>
                  </a:cubicBezTo>
                  <a:cubicBezTo>
                    <a:pt x="3681" y="2558"/>
                    <a:pt x="3356" y="3400"/>
                    <a:pt x="2904" y="3762"/>
                  </a:cubicBezTo>
                  <a:cubicBezTo>
                    <a:pt x="2680" y="3942"/>
                    <a:pt x="2376" y="4007"/>
                    <a:pt x="2056" y="4007"/>
                  </a:cubicBezTo>
                  <a:cubicBezTo>
                    <a:pt x="1447" y="4007"/>
                    <a:pt x="777" y="3769"/>
                    <a:pt x="479" y="3629"/>
                  </a:cubicBezTo>
                  <a:cubicBezTo>
                    <a:pt x="437" y="3610"/>
                    <a:pt x="393" y="3601"/>
                    <a:pt x="350" y="3601"/>
                  </a:cubicBezTo>
                  <a:cubicBezTo>
                    <a:pt x="235" y="3601"/>
                    <a:pt x="125" y="3665"/>
                    <a:pt x="72" y="3775"/>
                  </a:cubicBezTo>
                  <a:cubicBezTo>
                    <a:pt x="0" y="3928"/>
                    <a:pt x="65" y="4110"/>
                    <a:pt x="217" y="4183"/>
                  </a:cubicBezTo>
                  <a:cubicBezTo>
                    <a:pt x="272" y="4209"/>
                    <a:pt x="1154" y="4619"/>
                    <a:pt x="2055" y="4619"/>
                  </a:cubicBezTo>
                  <a:cubicBezTo>
                    <a:pt x="2492" y="4619"/>
                    <a:pt x="2933" y="4523"/>
                    <a:pt x="3286" y="4240"/>
                  </a:cubicBezTo>
                  <a:cubicBezTo>
                    <a:pt x="3985" y="3681"/>
                    <a:pt x="4293" y="2589"/>
                    <a:pt x="4287" y="1756"/>
                  </a:cubicBezTo>
                  <a:cubicBezTo>
                    <a:pt x="4283" y="1037"/>
                    <a:pt x="4060" y="470"/>
                    <a:pt x="3662" y="160"/>
                  </a:cubicBezTo>
                  <a:cubicBezTo>
                    <a:pt x="3526" y="54"/>
                    <a:pt x="3373" y="0"/>
                    <a:pt x="32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2423;p54">
              <a:extLst>
                <a:ext uri="{FF2B5EF4-FFF2-40B4-BE49-F238E27FC236}">
                  <a16:creationId xmlns:a16="http://schemas.microsoft.com/office/drawing/2014/main" id="{30857A50-B4DE-4A41-AC0B-5F7E4D686B06}"/>
                </a:ext>
              </a:extLst>
            </p:cNvPr>
            <p:cNvSpPr/>
            <p:nvPr/>
          </p:nvSpPr>
          <p:spPr>
            <a:xfrm>
              <a:off x="5387300" y="2105200"/>
              <a:ext cx="75800" cy="113725"/>
            </a:xfrm>
            <a:custGeom>
              <a:avLst/>
              <a:gdLst/>
              <a:ahLst/>
              <a:cxnLst/>
              <a:rect l="l" t="t" r="r" b="b"/>
              <a:pathLst>
                <a:path w="3032" h="4549" extrusionOk="0">
                  <a:moveTo>
                    <a:pt x="3031" y="1"/>
                  </a:moveTo>
                  <a:lnTo>
                    <a:pt x="0" y="1516"/>
                  </a:lnTo>
                  <a:lnTo>
                    <a:pt x="2558" y="4548"/>
                  </a:lnTo>
                  <a:lnTo>
                    <a:pt x="30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2424;p54">
              <a:extLst>
                <a:ext uri="{FF2B5EF4-FFF2-40B4-BE49-F238E27FC236}">
                  <a16:creationId xmlns:a16="http://schemas.microsoft.com/office/drawing/2014/main" id="{EF6612E6-14A7-47C6-AB4D-E0A4E8B257B1}"/>
                </a:ext>
              </a:extLst>
            </p:cNvPr>
            <p:cNvSpPr/>
            <p:nvPr/>
          </p:nvSpPr>
          <p:spPr>
            <a:xfrm>
              <a:off x="5378425" y="2097550"/>
              <a:ext cx="92750" cy="129025"/>
            </a:xfrm>
            <a:custGeom>
              <a:avLst/>
              <a:gdLst/>
              <a:ahLst/>
              <a:cxnLst/>
              <a:rect l="l" t="t" r="r" b="b"/>
              <a:pathLst>
                <a:path w="3710" h="5161" extrusionOk="0">
                  <a:moveTo>
                    <a:pt x="3386" y="1"/>
                  </a:moveTo>
                  <a:cubicBezTo>
                    <a:pt x="3341" y="1"/>
                    <a:pt x="3295" y="11"/>
                    <a:pt x="3250" y="33"/>
                  </a:cubicBezTo>
                  <a:lnTo>
                    <a:pt x="218" y="1549"/>
                  </a:lnTo>
                  <a:cubicBezTo>
                    <a:pt x="65" y="1623"/>
                    <a:pt x="1" y="1809"/>
                    <a:pt x="77" y="1962"/>
                  </a:cubicBezTo>
                  <a:cubicBezTo>
                    <a:pt x="131" y="2069"/>
                    <a:pt x="239" y="2130"/>
                    <a:pt x="351" y="2130"/>
                  </a:cubicBezTo>
                  <a:cubicBezTo>
                    <a:pt x="398" y="2130"/>
                    <a:pt x="446" y="2119"/>
                    <a:pt x="491" y="2096"/>
                  </a:cubicBezTo>
                  <a:lnTo>
                    <a:pt x="3024" y="831"/>
                  </a:lnTo>
                  <a:lnTo>
                    <a:pt x="2608" y="4822"/>
                  </a:lnTo>
                  <a:cubicBezTo>
                    <a:pt x="2591" y="4991"/>
                    <a:pt x="2713" y="5140"/>
                    <a:pt x="2881" y="5158"/>
                  </a:cubicBezTo>
                  <a:cubicBezTo>
                    <a:pt x="2892" y="5159"/>
                    <a:pt x="2903" y="5160"/>
                    <a:pt x="2913" y="5160"/>
                  </a:cubicBezTo>
                  <a:cubicBezTo>
                    <a:pt x="3070" y="5160"/>
                    <a:pt x="3201" y="5042"/>
                    <a:pt x="3217" y="4885"/>
                  </a:cubicBezTo>
                  <a:lnTo>
                    <a:pt x="3691" y="339"/>
                  </a:lnTo>
                  <a:cubicBezTo>
                    <a:pt x="3710" y="149"/>
                    <a:pt x="3558" y="1"/>
                    <a:pt x="33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2425;p54">
              <a:extLst>
                <a:ext uri="{FF2B5EF4-FFF2-40B4-BE49-F238E27FC236}">
                  <a16:creationId xmlns:a16="http://schemas.microsoft.com/office/drawing/2014/main" id="{85B427AF-4BF1-4648-8173-6FC70CA7A688}"/>
                </a:ext>
              </a:extLst>
            </p:cNvPr>
            <p:cNvSpPr/>
            <p:nvPr/>
          </p:nvSpPr>
          <p:spPr>
            <a:xfrm>
              <a:off x="4851350" y="4089525"/>
              <a:ext cx="1146875" cy="870725"/>
            </a:xfrm>
            <a:custGeom>
              <a:avLst/>
              <a:gdLst/>
              <a:ahLst/>
              <a:cxnLst/>
              <a:rect l="l" t="t" r="r" b="b"/>
              <a:pathLst>
                <a:path w="45875" h="34829" extrusionOk="0">
                  <a:moveTo>
                    <a:pt x="44465" y="0"/>
                  </a:moveTo>
                  <a:cubicBezTo>
                    <a:pt x="44465" y="0"/>
                    <a:pt x="38371" y="7489"/>
                    <a:pt x="33188" y="8785"/>
                  </a:cubicBezTo>
                  <a:cubicBezTo>
                    <a:pt x="31245" y="9271"/>
                    <a:pt x="26811" y="9423"/>
                    <a:pt x="22027" y="9423"/>
                  </a:cubicBezTo>
                  <a:cubicBezTo>
                    <a:pt x="14055" y="9423"/>
                    <a:pt x="5113" y="9001"/>
                    <a:pt x="5113" y="9001"/>
                  </a:cubicBezTo>
                  <a:cubicBezTo>
                    <a:pt x="3972" y="16229"/>
                    <a:pt x="820" y="30660"/>
                    <a:pt x="85" y="33999"/>
                  </a:cubicBezTo>
                  <a:cubicBezTo>
                    <a:pt x="1" y="34382"/>
                    <a:pt x="255" y="34756"/>
                    <a:pt x="642" y="34818"/>
                  </a:cubicBezTo>
                  <a:cubicBezTo>
                    <a:pt x="681" y="34825"/>
                    <a:pt x="720" y="34828"/>
                    <a:pt x="758" y="34828"/>
                  </a:cubicBezTo>
                  <a:cubicBezTo>
                    <a:pt x="1049" y="34828"/>
                    <a:pt x="1314" y="34641"/>
                    <a:pt x="1406" y="34357"/>
                  </a:cubicBezTo>
                  <a:cubicBezTo>
                    <a:pt x="2324" y="31504"/>
                    <a:pt x="6432" y="18621"/>
                    <a:pt x="6625" y="16128"/>
                  </a:cubicBezTo>
                  <a:cubicBezTo>
                    <a:pt x="6627" y="16098"/>
                    <a:pt x="6629" y="16069"/>
                    <a:pt x="6632" y="16042"/>
                  </a:cubicBezTo>
                  <a:cubicBezTo>
                    <a:pt x="6822" y="13816"/>
                    <a:pt x="8731" y="12148"/>
                    <a:pt x="10946" y="12148"/>
                  </a:cubicBezTo>
                  <a:cubicBezTo>
                    <a:pt x="11011" y="12148"/>
                    <a:pt x="11075" y="12149"/>
                    <a:pt x="11140" y="12152"/>
                  </a:cubicBezTo>
                  <a:cubicBezTo>
                    <a:pt x="17154" y="12416"/>
                    <a:pt x="30325" y="13040"/>
                    <a:pt x="32972" y="13536"/>
                  </a:cubicBezTo>
                  <a:cubicBezTo>
                    <a:pt x="36427" y="14184"/>
                    <a:pt x="37508" y="15480"/>
                    <a:pt x="37508" y="15480"/>
                  </a:cubicBezTo>
                  <a:lnTo>
                    <a:pt x="43545" y="34009"/>
                  </a:lnTo>
                  <a:cubicBezTo>
                    <a:pt x="43681" y="34429"/>
                    <a:pt x="44055" y="34727"/>
                    <a:pt x="44494" y="34766"/>
                  </a:cubicBezTo>
                  <a:cubicBezTo>
                    <a:pt x="44529" y="34770"/>
                    <a:pt x="44563" y="34771"/>
                    <a:pt x="44597" y="34771"/>
                  </a:cubicBezTo>
                  <a:cubicBezTo>
                    <a:pt x="45331" y="34771"/>
                    <a:pt x="45874" y="34056"/>
                    <a:pt x="45647" y="33339"/>
                  </a:cubicBezTo>
                  <a:cubicBezTo>
                    <a:pt x="44269" y="28955"/>
                    <a:pt x="40491" y="16852"/>
                    <a:pt x="40315" y="15264"/>
                  </a:cubicBezTo>
                  <a:cubicBezTo>
                    <a:pt x="40099" y="13320"/>
                    <a:pt x="45546" y="2592"/>
                    <a:pt x="45546" y="2592"/>
                  </a:cubicBezTo>
                  <a:cubicBezTo>
                    <a:pt x="45760" y="0"/>
                    <a:pt x="44465" y="0"/>
                    <a:pt x="444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2426;p54">
              <a:extLst>
                <a:ext uri="{FF2B5EF4-FFF2-40B4-BE49-F238E27FC236}">
                  <a16:creationId xmlns:a16="http://schemas.microsoft.com/office/drawing/2014/main" id="{29146381-64EA-4D34-A48C-C062DB85267B}"/>
                </a:ext>
              </a:extLst>
            </p:cNvPr>
            <p:cNvSpPr/>
            <p:nvPr/>
          </p:nvSpPr>
          <p:spPr>
            <a:xfrm>
              <a:off x="4844500" y="4081875"/>
              <a:ext cx="1158900" cy="886050"/>
            </a:xfrm>
            <a:custGeom>
              <a:avLst/>
              <a:gdLst/>
              <a:ahLst/>
              <a:cxnLst/>
              <a:rect l="l" t="t" r="r" b="b"/>
              <a:pathLst>
                <a:path w="46356" h="35442" extrusionOk="0">
                  <a:moveTo>
                    <a:pt x="44858" y="642"/>
                  </a:moveTo>
                  <a:cubicBezTo>
                    <a:pt x="44970" y="687"/>
                    <a:pt x="45070" y="759"/>
                    <a:pt x="45147" y="851"/>
                  </a:cubicBezTo>
                  <a:cubicBezTo>
                    <a:pt x="45365" y="1101"/>
                    <a:pt x="45606" y="1643"/>
                    <a:pt x="45518" y="2813"/>
                  </a:cubicBezTo>
                  <a:cubicBezTo>
                    <a:pt x="44841" y="4149"/>
                    <a:pt x="40068" y="13655"/>
                    <a:pt x="40284" y="15603"/>
                  </a:cubicBezTo>
                  <a:cubicBezTo>
                    <a:pt x="40460" y="17191"/>
                    <a:pt x="44080" y="28812"/>
                    <a:pt x="45629" y="33735"/>
                  </a:cubicBezTo>
                  <a:cubicBezTo>
                    <a:pt x="45792" y="34253"/>
                    <a:pt x="45401" y="34770"/>
                    <a:pt x="44872" y="34770"/>
                  </a:cubicBezTo>
                  <a:cubicBezTo>
                    <a:pt x="44846" y="34770"/>
                    <a:pt x="44821" y="34769"/>
                    <a:pt x="44795" y="34767"/>
                  </a:cubicBezTo>
                  <a:cubicBezTo>
                    <a:pt x="44478" y="34738"/>
                    <a:pt x="44208" y="34523"/>
                    <a:pt x="44109" y="34219"/>
                  </a:cubicBezTo>
                  <a:lnTo>
                    <a:pt x="38072" y="15690"/>
                  </a:lnTo>
                  <a:cubicBezTo>
                    <a:pt x="38060" y="15653"/>
                    <a:pt x="38041" y="15619"/>
                    <a:pt x="38016" y="15589"/>
                  </a:cubicBezTo>
                  <a:cubicBezTo>
                    <a:pt x="37969" y="15532"/>
                    <a:pt x="36826" y="14202"/>
                    <a:pt x="33303" y="13541"/>
                  </a:cubicBezTo>
                  <a:cubicBezTo>
                    <a:pt x="30611" y="13037"/>
                    <a:pt x="17108" y="12401"/>
                    <a:pt x="11429" y="12151"/>
                  </a:cubicBezTo>
                  <a:cubicBezTo>
                    <a:pt x="11360" y="12149"/>
                    <a:pt x="11291" y="12147"/>
                    <a:pt x="11222" y="12147"/>
                  </a:cubicBezTo>
                  <a:cubicBezTo>
                    <a:pt x="8799" y="12147"/>
                    <a:pt x="6805" y="13940"/>
                    <a:pt x="6601" y="16321"/>
                  </a:cubicBezTo>
                  <a:lnTo>
                    <a:pt x="6594" y="16410"/>
                  </a:lnTo>
                  <a:cubicBezTo>
                    <a:pt x="6403" y="18885"/>
                    <a:pt x="2225" y="31971"/>
                    <a:pt x="1389" y="34568"/>
                  </a:cubicBezTo>
                  <a:cubicBezTo>
                    <a:pt x="1340" y="34726"/>
                    <a:pt x="1195" y="34829"/>
                    <a:pt x="1035" y="34829"/>
                  </a:cubicBezTo>
                  <a:cubicBezTo>
                    <a:pt x="1012" y="34829"/>
                    <a:pt x="990" y="34827"/>
                    <a:pt x="967" y="34823"/>
                  </a:cubicBezTo>
                  <a:cubicBezTo>
                    <a:pt x="863" y="34807"/>
                    <a:pt x="771" y="34747"/>
                    <a:pt x="713" y="34660"/>
                  </a:cubicBezTo>
                  <a:cubicBezTo>
                    <a:pt x="655" y="34575"/>
                    <a:pt x="635" y="34471"/>
                    <a:pt x="658" y="34370"/>
                  </a:cubicBezTo>
                  <a:cubicBezTo>
                    <a:pt x="1543" y="30350"/>
                    <a:pt x="4492" y="16806"/>
                    <a:pt x="5646" y="9626"/>
                  </a:cubicBezTo>
                  <a:cubicBezTo>
                    <a:pt x="7274" y="9699"/>
                    <a:pt x="15139" y="10038"/>
                    <a:pt x="22264" y="10038"/>
                  </a:cubicBezTo>
                  <a:cubicBezTo>
                    <a:pt x="27077" y="10038"/>
                    <a:pt x="31551" y="9883"/>
                    <a:pt x="33535" y="9388"/>
                  </a:cubicBezTo>
                  <a:cubicBezTo>
                    <a:pt x="38420" y="8166"/>
                    <a:pt x="43956" y="1722"/>
                    <a:pt x="44858" y="642"/>
                  </a:cubicBezTo>
                  <a:close/>
                  <a:moveTo>
                    <a:pt x="44739" y="0"/>
                  </a:moveTo>
                  <a:cubicBezTo>
                    <a:pt x="44648" y="0"/>
                    <a:pt x="44560" y="41"/>
                    <a:pt x="44502" y="113"/>
                  </a:cubicBezTo>
                  <a:cubicBezTo>
                    <a:pt x="44443" y="187"/>
                    <a:pt x="38413" y="7538"/>
                    <a:pt x="33388" y="8794"/>
                  </a:cubicBezTo>
                  <a:cubicBezTo>
                    <a:pt x="31479" y="9272"/>
                    <a:pt x="27087" y="9421"/>
                    <a:pt x="22335" y="9421"/>
                  </a:cubicBezTo>
                  <a:cubicBezTo>
                    <a:pt x="14437" y="9421"/>
                    <a:pt x="5544" y="9008"/>
                    <a:pt x="5401" y="9001"/>
                  </a:cubicBezTo>
                  <a:cubicBezTo>
                    <a:pt x="5390" y="9000"/>
                    <a:pt x="5379" y="8999"/>
                    <a:pt x="5368" y="8999"/>
                  </a:cubicBezTo>
                  <a:cubicBezTo>
                    <a:pt x="5223" y="8999"/>
                    <a:pt x="5107" y="9116"/>
                    <a:pt x="5084" y="9259"/>
                  </a:cubicBezTo>
                  <a:cubicBezTo>
                    <a:pt x="3938" y="16530"/>
                    <a:pt x="698" y="31345"/>
                    <a:pt x="61" y="34239"/>
                  </a:cubicBezTo>
                  <a:cubicBezTo>
                    <a:pt x="1" y="34503"/>
                    <a:pt x="53" y="34780"/>
                    <a:pt x="205" y="35004"/>
                  </a:cubicBezTo>
                  <a:cubicBezTo>
                    <a:pt x="391" y="35277"/>
                    <a:pt x="701" y="35441"/>
                    <a:pt x="1033" y="35441"/>
                  </a:cubicBezTo>
                  <a:cubicBezTo>
                    <a:pt x="1034" y="35441"/>
                    <a:pt x="1035" y="35441"/>
                    <a:pt x="1036" y="35441"/>
                  </a:cubicBezTo>
                  <a:cubicBezTo>
                    <a:pt x="1464" y="35441"/>
                    <a:pt x="1842" y="35165"/>
                    <a:pt x="1972" y="34757"/>
                  </a:cubicBezTo>
                  <a:cubicBezTo>
                    <a:pt x="3151" y="31090"/>
                    <a:pt x="7013" y="18937"/>
                    <a:pt x="7205" y="16458"/>
                  </a:cubicBezTo>
                  <a:lnTo>
                    <a:pt x="7211" y="16373"/>
                  </a:lnTo>
                  <a:cubicBezTo>
                    <a:pt x="7387" y="14320"/>
                    <a:pt x="9114" y="12759"/>
                    <a:pt x="11199" y="12759"/>
                  </a:cubicBezTo>
                  <a:cubicBezTo>
                    <a:pt x="11266" y="12759"/>
                    <a:pt x="11334" y="12761"/>
                    <a:pt x="11402" y="12764"/>
                  </a:cubicBezTo>
                  <a:cubicBezTo>
                    <a:pt x="17070" y="13013"/>
                    <a:pt x="30538" y="13646"/>
                    <a:pt x="33191" y="14142"/>
                  </a:cubicBezTo>
                  <a:cubicBezTo>
                    <a:pt x="36142" y="14696"/>
                    <a:pt x="37304" y="15737"/>
                    <a:pt x="37511" y="15944"/>
                  </a:cubicBezTo>
                  <a:lnTo>
                    <a:pt x="43529" y="34409"/>
                  </a:lnTo>
                  <a:cubicBezTo>
                    <a:pt x="43703" y="34945"/>
                    <a:pt x="44180" y="35326"/>
                    <a:pt x="44741" y="35377"/>
                  </a:cubicBezTo>
                  <a:cubicBezTo>
                    <a:pt x="44781" y="35380"/>
                    <a:pt x="44822" y="35382"/>
                    <a:pt x="44862" y="35382"/>
                  </a:cubicBezTo>
                  <a:cubicBezTo>
                    <a:pt x="45292" y="35382"/>
                    <a:pt x="45696" y="35194"/>
                    <a:pt x="45968" y="34858"/>
                  </a:cubicBezTo>
                  <a:cubicBezTo>
                    <a:pt x="46264" y="34491"/>
                    <a:pt x="46356" y="34000"/>
                    <a:pt x="46214" y="33551"/>
                  </a:cubicBezTo>
                  <a:cubicBezTo>
                    <a:pt x="45010" y="29724"/>
                    <a:pt x="41068" y="17113"/>
                    <a:pt x="40893" y="15536"/>
                  </a:cubicBezTo>
                  <a:cubicBezTo>
                    <a:pt x="40725" y="14016"/>
                    <a:pt x="44589" y="5998"/>
                    <a:pt x="46093" y="3036"/>
                  </a:cubicBezTo>
                  <a:cubicBezTo>
                    <a:pt x="46111" y="3000"/>
                    <a:pt x="46121" y="2961"/>
                    <a:pt x="46124" y="2923"/>
                  </a:cubicBezTo>
                  <a:cubicBezTo>
                    <a:pt x="46222" y="1757"/>
                    <a:pt x="46040" y="915"/>
                    <a:pt x="45585" y="421"/>
                  </a:cubicBezTo>
                  <a:cubicBezTo>
                    <a:pt x="45208" y="11"/>
                    <a:pt x="44786" y="0"/>
                    <a:pt x="447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2427;p54">
              <a:extLst>
                <a:ext uri="{FF2B5EF4-FFF2-40B4-BE49-F238E27FC236}">
                  <a16:creationId xmlns:a16="http://schemas.microsoft.com/office/drawing/2014/main" id="{D198B6C4-2290-454C-886F-0E724ADE5D7B}"/>
                </a:ext>
              </a:extLst>
            </p:cNvPr>
            <p:cNvSpPr/>
            <p:nvPr/>
          </p:nvSpPr>
          <p:spPr>
            <a:xfrm>
              <a:off x="5859350" y="3227275"/>
              <a:ext cx="371100" cy="1006475"/>
            </a:xfrm>
            <a:custGeom>
              <a:avLst/>
              <a:gdLst/>
              <a:ahLst/>
              <a:cxnLst/>
              <a:rect l="l" t="t" r="r" b="b"/>
              <a:pathLst>
                <a:path w="14844" h="40259" extrusionOk="0">
                  <a:moveTo>
                    <a:pt x="7765" y="0"/>
                  </a:moveTo>
                  <a:cubicBezTo>
                    <a:pt x="7421" y="0"/>
                    <a:pt x="7000" y="342"/>
                    <a:pt x="6508" y="1350"/>
                  </a:cubicBezTo>
                  <a:cubicBezTo>
                    <a:pt x="4979" y="4486"/>
                    <a:pt x="317" y="11939"/>
                    <a:pt x="159" y="14094"/>
                  </a:cubicBezTo>
                  <a:cubicBezTo>
                    <a:pt x="0" y="16247"/>
                    <a:pt x="200" y="40081"/>
                    <a:pt x="2568" y="40255"/>
                  </a:cubicBezTo>
                  <a:cubicBezTo>
                    <a:pt x="2604" y="40258"/>
                    <a:pt x="2642" y="40259"/>
                    <a:pt x="2680" y="40259"/>
                  </a:cubicBezTo>
                  <a:cubicBezTo>
                    <a:pt x="5142" y="40259"/>
                    <a:pt x="11651" y="34793"/>
                    <a:pt x="13235" y="30645"/>
                  </a:cubicBezTo>
                  <a:cubicBezTo>
                    <a:pt x="14843" y="26432"/>
                    <a:pt x="8878" y="1524"/>
                    <a:pt x="8878" y="1524"/>
                  </a:cubicBezTo>
                  <a:cubicBezTo>
                    <a:pt x="8878" y="1524"/>
                    <a:pt x="8491" y="0"/>
                    <a:pt x="77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2428;p54">
              <a:extLst>
                <a:ext uri="{FF2B5EF4-FFF2-40B4-BE49-F238E27FC236}">
                  <a16:creationId xmlns:a16="http://schemas.microsoft.com/office/drawing/2014/main" id="{730F48B0-B9FD-4C0D-AB7C-09904B18C7F0}"/>
                </a:ext>
              </a:extLst>
            </p:cNvPr>
            <p:cNvSpPr/>
            <p:nvPr/>
          </p:nvSpPr>
          <p:spPr>
            <a:xfrm>
              <a:off x="5853625" y="3219625"/>
              <a:ext cx="384350" cy="1021800"/>
            </a:xfrm>
            <a:custGeom>
              <a:avLst/>
              <a:gdLst/>
              <a:ahLst/>
              <a:cxnLst/>
              <a:rect l="l" t="t" r="r" b="b"/>
              <a:pathLst>
                <a:path w="15374" h="40872" extrusionOk="0">
                  <a:moveTo>
                    <a:pt x="8016" y="612"/>
                  </a:moveTo>
                  <a:cubicBezTo>
                    <a:pt x="8340" y="646"/>
                    <a:pt x="8682" y="1401"/>
                    <a:pt x="8810" y="1903"/>
                  </a:cubicBezTo>
                  <a:cubicBezTo>
                    <a:pt x="8899" y="2275"/>
                    <a:pt x="14731" y="26774"/>
                    <a:pt x="13179" y="30840"/>
                  </a:cubicBezTo>
                  <a:cubicBezTo>
                    <a:pt x="11578" y="35031"/>
                    <a:pt x="5070" y="40258"/>
                    <a:pt x="2910" y="40258"/>
                  </a:cubicBezTo>
                  <a:cubicBezTo>
                    <a:pt x="2879" y="40258"/>
                    <a:pt x="2849" y="40257"/>
                    <a:pt x="2820" y="40255"/>
                  </a:cubicBezTo>
                  <a:cubicBezTo>
                    <a:pt x="2693" y="40246"/>
                    <a:pt x="1557" y="39828"/>
                    <a:pt x="950" y="28206"/>
                  </a:cubicBezTo>
                  <a:cubicBezTo>
                    <a:pt x="628" y="22019"/>
                    <a:pt x="614" y="15511"/>
                    <a:pt x="693" y="14421"/>
                  </a:cubicBezTo>
                  <a:cubicBezTo>
                    <a:pt x="796" y="13018"/>
                    <a:pt x="3042" y="9009"/>
                    <a:pt x="4846" y="5788"/>
                  </a:cubicBezTo>
                  <a:cubicBezTo>
                    <a:pt x="5708" y="4248"/>
                    <a:pt x="6524" y="2792"/>
                    <a:pt x="7013" y="1789"/>
                  </a:cubicBezTo>
                  <a:cubicBezTo>
                    <a:pt x="7535" y="720"/>
                    <a:pt x="7882" y="612"/>
                    <a:pt x="7998" y="612"/>
                  </a:cubicBezTo>
                  <a:cubicBezTo>
                    <a:pt x="8002" y="612"/>
                    <a:pt x="8006" y="613"/>
                    <a:pt x="8010" y="613"/>
                  </a:cubicBezTo>
                  <a:cubicBezTo>
                    <a:pt x="8012" y="613"/>
                    <a:pt x="8014" y="613"/>
                    <a:pt x="8016" y="612"/>
                  </a:cubicBezTo>
                  <a:close/>
                  <a:moveTo>
                    <a:pt x="7995" y="0"/>
                  </a:moveTo>
                  <a:cubicBezTo>
                    <a:pt x="7469" y="0"/>
                    <a:pt x="6962" y="494"/>
                    <a:pt x="6462" y="1522"/>
                  </a:cubicBezTo>
                  <a:cubicBezTo>
                    <a:pt x="5980" y="2510"/>
                    <a:pt x="5169" y="3958"/>
                    <a:pt x="4310" y="5490"/>
                  </a:cubicBezTo>
                  <a:cubicBezTo>
                    <a:pt x="2382" y="8934"/>
                    <a:pt x="196" y="12839"/>
                    <a:pt x="82" y="14376"/>
                  </a:cubicBezTo>
                  <a:cubicBezTo>
                    <a:pt x="1" y="15479"/>
                    <a:pt x="14" y="22028"/>
                    <a:pt x="339" y="28238"/>
                  </a:cubicBezTo>
                  <a:cubicBezTo>
                    <a:pt x="991" y="40736"/>
                    <a:pt x="2241" y="40827"/>
                    <a:pt x="2776" y="40867"/>
                  </a:cubicBezTo>
                  <a:cubicBezTo>
                    <a:pt x="2817" y="40870"/>
                    <a:pt x="2859" y="40871"/>
                    <a:pt x="2902" y="40871"/>
                  </a:cubicBezTo>
                  <a:cubicBezTo>
                    <a:pt x="5540" y="40871"/>
                    <a:pt x="12115" y="35344"/>
                    <a:pt x="13750" y="31060"/>
                  </a:cubicBezTo>
                  <a:cubicBezTo>
                    <a:pt x="15374" y="26807"/>
                    <a:pt x="9647" y="2779"/>
                    <a:pt x="9404" y="1759"/>
                  </a:cubicBezTo>
                  <a:cubicBezTo>
                    <a:pt x="9403" y="1758"/>
                    <a:pt x="9403" y="1756"/>
                    <a:pt x="9403" y="1754"/>
                  </a:cubicBezTo>
                  <a:cubicBezTo>
                    <a:pt x="9333" y="1477"/>
                    <a:pt x="8939" y="93"/>
                    <a:pt x="8077" y="4"/>
                  </a:cubicBezTo>
                  <a:cubicBezTo>
                    <a:pt x="8050" y="2"/>
                    <a:pt x="8022" y="0"/>
                    <a:pt x="79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2429;p54">
              <a:extLst>
                <a:ext uri="{FF2B5EF4-FFF2-40B4-BE49-F238E27FC236}">
                  <a16:creationId xmlns:a16="http://schemas.microsoft.com/office/drawing/2014/main" id="{7E4A9B07-CA30-4077-BAD8-144300DD2E5B}"/>
                </a:ext>
              </a:extLst>
            </p:cNvPr>
            <p:cNvSpPr/>
            <p:nvPr/>
          </p:nvSpPr>
          <p:spPr>
            <a:xfrm>
              <a:off x="4912175" y="3628875"/>
              <a:ext cx="957850" cy="772475"/>
            </a:xfrm>
            <a:custGeom>
              <a:avLst/>
              <a:gdLst/>
              <a:ahLst/>
              <a:cxnLst/>
              <a:rect l="l" t="t" r="r" b="b"/>
              <a:pathLst>
                <a:path w="38314" h="30899" extrusionOk="0">
                  <a:moveTo>
                    <a:pt x="6782" y="0"/>
                  </a:moveTo>
                  <a:cubicBezTo>
                    <a:pt x="1199" y="0"/>
                    <a:pt x="957" y="10787"/>
                    <a:pt x="721" y="14442"/>
                  </a:cubicBezTo>
                  <a:cubicBezTo>
                    <a:pt x="652" y="15519"/>
                    <a:pt x="0" y="20748"/>
                    <a:pt x="123" y="24618"/>
                  </a:cubicBezTo>
                  <a:cubicBezTo>
                    <a:pt x="200" y="27046"/>
                    <a:pt x="580" y="28939"/>
                    <a:pt x="1600" y="28939"/>
                  </a:cubicBezTo>
                  <a:cubicBezTo>
                    <a:pt x="3451" y="28939"/>
                    <a:pt x="22736" y="30898"/>
                    <a:pt x="28859" y="30898"/>
                  </a:cubicBezTo>
                  <a:cubicBezTo>
                    <a:pt x="29165" y="30898"/>
                    <a:pt x="29439" y="30893"/>
                    <a:pt x="29675" y="30883"/>
                  </a:cubicBezTo>
                  <a:cubicBezTo>
                    <a:pt x="34643" y="30666"/>
                    <a:pt x="38314" y="28075"/>
                    <a:pt x="38314" y="24404"/>
                  </a:cubicBezTo>
                  <a:cubicBezTo>
                    <a:pt x="38314" y="20732"/>
                    <a:pt x="38098" y="4536"/>
                    <a:pt x="34427" y="2375"/>
                  </a:cubicBezTo>
                  <a:cubicBezTo>
                    <a:pt x="30754" y="216"/>
                    <a:pt x="11318" y="0"/>
                    <a:pt x="67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2430;p54">
              <a:extLst>
                <a:ext uri="{FF2B5EF4-FFF2-40B4-BE49-F238E27FC236}">
                  <a16:creationId xmlns:a16="http://schemas.microsoft.com/office/drawing/2014/main" id="{8CEFCFE3-5A5C-4DE7-8DCD-3B854F7730E9}"/>
                </a:ext>
              </a:extLst>
            </p:cNvPr>
            <p:cNvSpPr/>
            <p:nvPr/>
          </p:nvSpPr>
          <p:spPr>
            <a:xfrm>
              <a:off x="4905150" y="3621200"/>
              <a:ext cx="972525" cy="787800"/>
            </a:xfrm>
            <a:custGeom>
              <a:avLst/>
              <a:gdLst/>
              <a:ahLst/>
              <a:cxnLst/>
              <a:rect l="l" t="t" r="r" b="b"/>
              <a:pathLst>
                <a:path w="38901" h="31512" extrusionOk="0">
                  <a:moveTo>
                    <a:pt x="7063" y="613"/>
                  </a:moveTo>
                  <a:cubicBezTo>
                    <a:pt x="15800" y="613"/>
                    <a:pt x="31421" y="1104"/>
                    <a:pt x="34551" y="2946"/>
                  </a:cubicBezTo>
                  <a:cubicBezTo>
                    <a:pt x="37310" y="4569"/>
                    <a:pt x="38289" y="15684"/>
                    <a:pt x="38289" y="24711"/>
                  </a:cubicBezTo>
                  <a:cubicBezTo>
                    <a:pt x="38289" y="28131"/>
                    <a:pt x="34857" y="30669"/>
                    <a:pt x="29943" y="30883"/>
                  </a:cubicBezTo>
                  <a:cubicBezTo>
                    <a:pt x="29709" y="30893"/>
                    <a:pt x="29437" y="30898"/>
                    <a:pt x="29132" y="30898"/>
                  </a:cubicBezTo>
                  <a:cubicBezTo>
                    <a:pt x="25178" y="30898"/>
                    <a:pt x="15594" y="30068"/>
                    <a:pt x="9096" y="29505"/>
                  </a:cubicBezTo>
                  <a:cubicBezTo>
                    <a:pt x="5296" y="29177"/>
                    <a:pt x="2551" y="28939"/>
                    <a:pt x="1881" y="28939"/>
                  </a:cubicBezTo>
                  <a:cubicBezTo>
                    <a:pt x="1568" y="28939"/>
                    <a:pt x="825" y="28547"/>
                    <a:pt x="710" y="24916"/>
                  </a:cubicBezTo>
                  <a:cubicBezTo>
                    <a:pt x="615" y="21889"/>
                    <a:pt x="994" y="18044"/>
                    <a:pt x="1197" y="15978"/>
                  </a:cubicBezTo>
                  <a:cubicBezTo>
                    <a:pt x="1253" y="15421"/>
                    <a:pt x="1293" y="15000"/>
                    <a:pt x="1308" y="14768"/>
                  </a:cubicBezTo>
                  <a:lnTo>
                    <a:pt x="1354" y="13991"/>
                  </a:lnTo>
                  <a:cubicBezTo>
                    <a:pt x="1584" y="9987"/>
                    <a:pt x="2122" y="614"/>
                    <a:pt x="7063" y="613"/>
                  </a:cubicBezTo>
                  <a:close/>
                  <a:moveTo>
                    <a:pt x="7063" y="1"/>
                  </a:moveTo>
                  <a:cubicBezTo>
                    <a:pt x="1544" y="2"/>
                    <a:pt x="982" y="9780"/>
                    <a:pt x="743" y="13955"/>
                  </a:cubicBezTo>
                  <a:lnTo>
                    <a:pt x="697" y="14730"/>
                  </a:lnTo>
                  <a:cubicBezTo>
                    <a:pt x="682" y="14957"/>
                    <a:pt x="641" y="15371"/>
                    <a:pt x="588" y="15918"/>
                  </a:cubicBezTo>
                  <a:cubicBezTo>
                    <a:pt x="383" y="17997"/>
                    <a:pt x="1" y="21869"/>
                    <a:pt x="97" y="24935"/>
                  </a:cubicBezTo>
                  <a:cubicBezTo>
                    <a:pt x="198" y="28085"/>
                    <a:pt x="764" y="29552"/>
                    <a:pt x="1881" y="29552"/>
                  </a:cubicBezTo>
                  <a:cubicBezTo>
                    <a:pt x="2526" y="29552"/>
                    <a:pt x="5401" y="29801"/>
                    <a:pt x="9043" y="30115"/>
                  </a:cubicBezTo>
                  <a:cubicBezTo>
                    <a:pt x="15932" y="30711"/>
                    <a:pt x="25180" y="31511"/>
                    <a:pt x="29132" y="31511"/>
                  </a:cubicBezTo>
                  <a:cubicBezTo>
                    <a:pt x="29446" y="31511"/>
                    <a:pt x="29727" y="31506"/>
                    <a:pt x="29970" y="31496"/>
                  </a:cubicBezTo>
                  <a:cubicBezTo>
                    <a:pt x="35228" y="31266"/>
                    <a:pt x="38900" y="28477"/>
                    <a:pt x="38900" y="24711"/>
                  </a:cubicBezTo>
                  <a:cubicBezTo>
                    <a:pt x="38900" y="20038"/>
                    <a:pt x="38610" y="4623"/>
                    <a:pt x="34863" y="2419"/>
                  </a:cubicBezTo>
                  <a:cubicBezTo>
                    <a:pt x="30868" y="68"/>
                    <a:pt x="9488" y="1"/>
                    <a:pt x="70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2431;p54">
              <a:extLst>
                <a:ext uri="{FF2B5EF4-FFF2-40B4-BE49-F238E27FC236}">
                  <a16:creationId xmlns:a16="http://schemas.microsoft.com/office/drawing/2014/main" id="{87492005-B390-466D-B32D-26168C11D102}"/>
                </a:ext>
              </a:extLst>
            </p:cNvPr>
            <p:cNvSpPr/>
            <p:nvPr/>
          </p:nvSpPr>
          <p:spPr>
            <a:xfrm>
              <a:off x="4875725" y="3558675"/>
              <a:ext cx="955700" cy="751450"/>
            </a:xfrm>
            <a:custGeom>
              <a:avLst/>
              <a:gdLst/>
              <a:ahLst/>
              <a:cxnLst/>
              <a:rect l="l" t="t" r="r" b="b"/>
              <a:pathLst>
                <a:path w="38228" h="30058" extrusionOk="0">
                  <a:moveTo>
                    <a:pt x="30448" y="1"/>
                  </a:moveTo>
                  <a:cubicBezTo>
                    <a:pt x="27320" y="1"/>
                    <a:pt x="24181" y="1155"/>
                    <a:pt x="23027" y="2310"/>
                  </a:cubicBezTo>
                  <a:cubicBezTo>
                    <a:pt x="20455" y="4880"/>
                    <a:pt x="19338" y="8681"/>
                    <a:pt x="16096" y="13264"/>
                  </a:cubicBezTo>
                  <a:cubicBezTo>
                    <a:pt x="12855" y="17846"/>
                    <a:pt x="0" y="27012"/>
                    <a:pt x="0" y="27012"/>
                  </a:cubicBezTo>
                  <a:cubicBezTo>
                    <a:pt x="0" y="27012"/>
                    <a:pt x="12519" y="29024"/>
                    <a:pt x="18220" y="29806"/>
                  </a:cubicBezTo>
                  <a:cubicBezTo>
                    <a:pt x="19466" y="29977"/>
                    <a:pt x="20626" y="30057"/>
                    <a:pt x="21716" y="30057"/>
                  </a:cubicBezTo>
                  <a:cubicBezTo>
                    <a:pt x="25609" y="30057"/>
                    <a:pt x="28590" y="29032"/>
                    <a:pt x="31297" y="27459"/>
                  </a:cubicBezTo>
                  <a:cubicBezTo>
                    <a:pt x="34762" y="25447"/>
                    <a:pt x="36440" y="18629"/>
                    <a:pt x="36440" y="15163"/>
                  </a:cubicBezTo>
                  <a:cubicBezTo>
                    <a:pt x="36440" y="11699"/>
                    <a:pt x="38227" y="7340"/>
                    <a:pt x="38227" y="7340"/>
                  </a:cubicBezTo>
                  <a:cubicBezTo>
                    <a:pt x="38104" y="1737"/>
                    <a:pt x="34284" y="1"/>
                    <a:pt x="304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2432;p54">
              <a:extLst>
                <a:ext uri="{FF2B5EF4-FFF2-40B4-BE49-F238E27FC236}">
                  <a16:creationId xmlns:a16="http://schemas.microsoft.com/office/drawing/2014/main" id="{92BBA2C6-D6A4-471D-AB63-9EF2CBDA3BB1}"/>
                </a:ext>
              </a:extLst>
            </p:cNvPr>
            <p:cNvSpPr/>
            <p:nvPr/>
          </p:nvSpPr>
          <p:spPr>
            <a:xfrm>
              <a:off x="4865700" y="3551175"/>
              <a:ext cx="973400" cy="766650"/>
            </a:xfrm>
            <a:custGeom>
              <a:avLst/>
              <a:gdLst/>
              <a:ahLst/>
              <a:cxnLst/>
              <a:rect l="l" t="t" r="r" b="b"/>
              <a:pathLst>
                <a:path w="38936" h="30666" extrusionOk="0">
                  <a:moveTo>
                    <a:pt x="30877" y="611"/>
                  </a:moveTo>
                  <a:cubicBezTo>
                    <a:pt x="32092" y="611"/>
                    <a:pt x="33305" y="791"/>
                    <a:pt x="34390" y="1226"/>
                  </a:cubicBezTo>
                  <a:cubicBezTo>
                    <a:pt x="36911" y="2239"/>
                    <a:pt x="38234" y="4377"/>
                    <a:pt x="38322" y="7584"/>
                  </a:cubicBezTo>
                  <a:cubicBezTo>
                    <a:pt x="38097" y="8144"/>
                    <a:pt x="36534" y="12159"/>
                    <a:pt x="36534" y="15465"/>
                  </a:cubicBezTo>
                  <a:cubicBezTo>
                    <a:pt x="36534" y="19198"/>
                    <a:pt x="34758" y="25631"/>
                    <a:pt x="31545" y="27495"/>
                  </a:cubicBezTo>
                  <a:cubicBezTo>
                    <a:pt x="28565" y="29225"/>
                    <a:pt x="25559" y="30052"/>
                    <a:pt x="22107" y="30052"/>
                  </a:cubicBezTo>
                  <a:cubicBezTo>
                    <a:pt x="21009" y="30052"/>
                    <a:pt x="19865" y="29969"/>
                    <a:pt x="18663" y="29804"/>
                  </a:cubicBezTo>
                  <a:cubicBezTo>
                    <a:pt x="13824" y="29139"/>
                    <a:pt x="3947" y="27568"/>
                    <a:pt x="1182" y="27127"/>
                  </a:cubicBezTo>
                  <a:cubicBezTo>
                    <a:pt x="3792" y="25236"/>
                    <a:pt x="13879" y="17796"/>
                    <a:pt x="16748" y="13741"/>
                  </a:cubicBezTo>
                  <a:cubicBezTo>
                    <a:pt x="18200" y="11686"/>
                    <a:pt x="19235" y="9778"/>
                    <a:pt x="20147" y="8096"/>
                  </a:cubicBezTo>
                  <a:cubicBezTo>
                    <a:pt x="21276" y="6017"/>
                    <a:pt x="22249" y="4222"/>
                    <a:pt x="23644" y="2827"/>
                  </a:cubicBezTo>
                  <a:cubicBezTo>
                    <a:pt x="24706" y="1764"/>
                    <a:pt x="27798" y="611"/>
                    <a:pt x="30877" y="611"/>
                  </a:cubicBezTo>
                  <a:close/>
                  <a:moveTo>
                    <a:pt x="30851" y="1"/>
                  </a:moveTo>
                  <a:cubicBezTo>
                    <a:pt x="27681" y="1"/>
                    <a:pt x="24464" y="1140"/>
                    <a:pt x="23210" y="2394"/>
                  </a:cubicBezTo>
                  <a:cubicBezTo>
                    <a:pt x="21753" y="3852"/>
                    <a:pt x="20759" y="5683"/>
                    <a:pt x="19609" y="7803"/>
                  </a:cubicBezTo>
                  <a:cubicBezTo>
                    <a:pt x="18705" y="9473"/>
                    <a:pt x="17679" y="11362"/>
                    <a:pt x="16247" y="13387"/>
                  </a:cubicBezTo>
                  <a:cubicBezTo>
                    <a:pt x="13073" y="17876"/>
                    <a:pt x="353" y="26971"/>
                    <a:pt x="224" y="27063"/>
                  </a:cubicBezTo>
                  <a:cubicBezTo>
                    <a:pt x="0" y="27221"/>
                    <a:pt x="82" y="27571"/>
                    <a:pt x="354" y="27615"/>
                  </a:cubicBezTo>
                  <a:cubicBezTo>
                    <a:pt x="479" y="27635"/>
                    <a:pt x="12941" y="29635"/>
                    <a:pt x="18579" y="30410"/>
                  </a:cubicBezTo>
                  <a:cubicBezTo>
                    <a:pt x="19814" y="30580"/>
                    <a:pt x="20988" y="30665"/>
                    <a:pt x="22117" y="30665"/>
                  </a:cubicBezTo>
                  <a:cubicBezTo>
                    <a:pt x="25675" y="30665"/>
                    <a:pt x="28776" y="29811"/>
                    <a:pt x="31852" y="28023"/>
                  </a:cubicBezTo>
                  <a:cubicBezTo>
                    <a:pt x="35548" y="25879"/>
                    <a:pt x="37146" y="18669"/>
                    <a:pt x="37146" y="15465"/>
                  </a:cubicBezTo>
                  <a:cubicBezTo>
                    <a:pt x="37146" y="12100"/>
                    <a:pt x="38894" y="7799"/>
                    <a:pt x="38912" y="7756"/>
                  </a:cubicBezTo>
                  <a:cubicBezTo>
                    <a:pt x="38928" y="7717"/>
                    <a:pt x="38935" y="7676"/>
                    <a:pt x="38934" y="7634"/>
                  </a:cubicBezTo>
                  <a:cubicBezTo>
                    <a:pt x="38839" y="3261"/>
                    <a:pt x="36534" y="1427"/>
                    <a:pt x="34617" y="658"/>
                  </a:cubicBezTo>
                  <a:cubicBezTo>
                    <a:pt x="33465" y="196"/>
                    <a:pt x="32162" y="1"/>
                    <a:pt x="3085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2433;p54">
              <a:extLst>
                <a:ext uri="{FF2B5EF4-FFF2-40B4-BE49-F238E27FC236}">
                  <a16:creationId xmlns:a16="http://schemas.microsoft.com/office/drawing/2014/main" id="{7AE828BA-0BCD-43DB-ACC1-B3D30A65570A}"/>
                </a:ext>
              </a:extLst>
            </p:cNvPr>
            <p:cNvSpPr/>
            <p:nvPr/>
          </p:nvSpPr>
          <p:spPr>
            <a:xfrm>
              <a:off x="2190775" y="1954750"/>
              <a:ext cx="3435550" cy="2655075"/>
            </a:xfrm>
            <a:custGeom>
              <a:avLst/>
              <a:gdLst/>
              <a:ahLst/>
              <a:cxnLst/>
              <a:rect l="l" t="t" r="r" b="b"/>
              <a:pathLst>
                <a:path w="137422" h="106203" extrusionOk="0">
                  <a:moveTo>
                    <a:pt x="68710" y="0"/>
                  </a:moveTo>
                  <a:cubicBezTo>
                    <a:pt x="50488" y="0"/>
                    <a:pt x="33011" y="5595"/>
                    <a:pt x="20126" y="15554"/>
                  </a:cubicBezTo>
                  <a:cubicBezTo>
                    <a:pt x="7240" y="25511"/>
                    <a:pt x="1" y="39018"/>
                    <a:pt x="1" y="53102"/>
                  </a:cubicBezTo>
                  <a:cubicBezTo>
                    <a:pt x="1" y="67185"/>
                    <a:pt x="7240" y="80692"/>
                    <a:pt x="20126" y="90650"/>
                  </a:cubicBezTo>
                  <a:cubicBezTo>
                    <a:pt x="33011" y="100609"/>
                    <a:pt x="50488" y="106203"/>
                    <a:pt x="68712" y="106203"/>
                  </a:cubicBezTo>
                  <a:cubicBezTo>
                    <a:pt x="86934" y="106203"/>
                    <a:pt x="104411" y="100609"/>
                    <a:pt x="117296" y="90650"/>
                  </a:cubicBezTo>
                  <a:cubicBezTo>
                    <a:pt x="130182" y="80692"/>
                    <a:pt x="137421" y="67185"/>
                    <a:pt x="137421" y="53102"/>
                  </a:cubicBezTo>
                  <a:cubicBezTo>
                    <a:pt x="137421" y="39018"/>
                    <a:pt x="130182" y="25511"/>
                    <a:pt x="117296" y="15554"/>
                  </a:cubicBezTo>
                  <a:cubicBezTo>
                    <a:pt x="104411" y="5595"/>
                    <a:pt x="86934" y="0"/>
                    <a:pt x="687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2434;p54">
              <a:extLst>
                <a:ext uri="{FF2B5EF4-FFF2-40B4-BE49-F238E27FC236}">
                  <a16:creationId xmlns:a16="http://schemas.microsoft.com/office/drawing/2014/main" id="{C65E7B69-2D34-4471-82B5-48C9B9776527}"/>
                </a:ext>
              </a:extLst>
            </p:cNvPr>
            <p:cNvSpPr/>
            <p:nvPr/>
          </p:nvSpPr>
          <p:spPr>
            <a:xfrm>
              <a:off x="2183100" y="1947100"/>
              <a:ext cx="3450900" cy="2670400"/>
            </a:xfrm>
            <a:custGeom>
              <a:avLst/>
              <a:gdLst/>
              <a:ahLst/>
              <a:cxnLst/>
              <a:rect l="l" t="t" r="r" b="b"/>
              <a:pathLst>
                <a:path w="138036" h="106816" extrusionOk="0">
                  <a:moveTo>
                    <a:pt x="69019" y="612"/>
                  </a:moveTo>
                  <a:cubicBezTo>
                    <a:pt x="106736" y="612"/>
                    <a:pt x="137424" y="24295"/>
                    <a:pt x="137424" y="53408"/>
                  </a:cubicBezTo>
                  <a:cubicBezTo>
                    <a:pt x="137424" y="82520"/>
                    <a:pt x="106737" y="106203"/>
                    <a:pt x="69019" y="106203"/>
                  </a:cubicBezTo>
                  <a:cubicBezTo>
                    <a:pt x="31299" y="106203"/>
                    <a:pt x="614" y="82519"/>
                    <a:pt x="614" y="53408"/>
                  </a:cubicBezTo>
                  <a:cubicBezTo>
                    <a:pt x="614" y="24296"/>
                    <a:pt x="31300" y="612"/>
                    <a:pt x="69019" y="612"/>
                  </a:cubicBezTo>
                  <a:close/>
                  <a:moveTo>
                    <a:pt x="69019" y="1"/>
                  </a:moveTo>
                  <a:cubicBezTo>
                    <a:pt x="30962" y="1"/>
                    <a:pt x="1" y="23959"/>
                    <a:pt x="1" y="53408"/>
                  </a:cubicBezTo>
                  <a:cubicBezTo>
                    <a:pt x="1" y="82857"/>
                    <a:pt x="30962" y="106816"/>
                    <a:pt x="69019" y="106816"/>
                  </a:cubicBezTo>
                  <a:cubicBezTo>
                    <a:pt x="107074" y="106816"/>
                    <a:pt x="138035" y="82857"/>
                    <a:pt x="138035" y="53408"/>
                  </a:cubicBezTo>
                  <a:cubicBezTo>
                    <a:pt x="138035" y="23959"/>
                    <a:pt x="107074" y="1"/>
                    <a:pt x="690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2435;p54">
              <a:extLst>
                <a:ext uri="{FF2B5EF4-FFF2-40B4-BE49-F238E27FC236}">
                  <a16:creationId xmlns:a16="http://schemas.microsoft.com/office/drawing/2014/main" id="{6E1727FF-4E9E-4A4B-BBFD-177808D6D46B}"/>
                </a:ext>
              </a:extLst>
            </p:cNvPr>
            <p:cNvSpPr/>
            <p:nvPr/>
          </p:nvSpPr>
          <p:spPr>
            <a:xfrm>
              <a:off x="2190775" y="1914975"/>
              <a:ext cx="3435550" cy="2655125"/>
            </a:xfrm>
            <a:custGeom>
              <a:avLst/>
              <a:gdLst/>
              <a:ahLst/>
              <a:cxnLst/>
              <a:rect l="l" t="t" r="r" b="b"/>
              <a:pathLst>
                <a:path w="137422" h="106205" extrusionOk="0">
                  <a:moveTo>
                    <a:pt x="68710" y="1"/>
                  </a:moveTo>
                  <a:cubicBezTo>
                    <a:pt x="50488" y="1"/>
                    <a:pt x="33011" y="5596"/>
                    <a:pt x="20126" y="15554"/>
                  </a:cubicBezTo>
                  <a:cubicBezTo>
                    <a:pt x="7240" y="25513"/>
                    <a:pt x="1" y="39019"/>
                    <a:pt x="1" y="53102"/>
                  </a:cubicBezTo>
                  <a:cubicBezTo>
                    <a:pt x="1" y="67186"/>
                    <a:pt x="7240" y="80692"/>
                    <a:pt x="20126" y="90651"/>
                  </a:cubicBezTo>
                  <a:cubicBezTo>
                    <a:pt x="33011" y="100609"/>
                    <a:pt x="50488" y="106204"/>
                    <a:pt x="68712" y="106204"/>
                  </a:cubicBezTo>
                  <a:cubicBezTo>
                    <a:pt x="86934" y="106204"/>
                    <a:pt x="104411" y="100609"/>
                    <a:pt x="117296" y="90651"/>
                  </a:cubicBezTo>
                  <a:cubicBezTo>
                    <a:pt x="130182" y="80692"/>
                    <a:pt x="137421" y="67186"/>
                    <a:pt x="137421" y="53102"/>
                  </a:cubicBezTo>
                  <a:cubicBezTo>
                    <a:pt x="137421" y="39019"/>
                    <a:pt x="130182" y="25513"/>
                    <a:pt x="117296" y="15554"/>
                  </a:cubicBezTo>
                  <a:cubicBezTo>
                    <a:pt x="104411" y="5596"/>
                    <a:pt x="86934" y="1"/>
                    <a:pt x="68710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2436;p54">
              <a:extLst>
                <a:ext uri="{FF2B5EF4-FFF2-40B4-BE49-F238E27FC236}">
                  <a16:creationId xmlns:a16="http://schemas.microsoft.com/office/drawing/2014/main" id="{5B49FD86-EBA7-438A-AF77-5EA906BF6DDE}"/>
                </a:ext>
              </a:extLst>
            </p:cNvPr>
            <p:cNvSpPr/>
            <p:nvPr/>
          </p:nvSpPr>
          <p:spPr>
            <a:xfrm>
              <a:off x="2183100" y="1907300"/>
              <a:ext cx="3450900" cy="2670425"/>
            </a:xfrm>
            <a:custGeom>
              <a:avLst/>
              <a:gdLst/>
              <a:ahLst/>
              <a:cxnLst/>
              <a:rect l="l" t="t" r="r" b="b"/>
              <a:pathLst>
                <a:path w="138036" h="106817" extrusionOk="0">
                  <a:moveTo>
                    <a:pt x="69019" y="613"/>
                  </a:moveTo>
                  <a:cubicBezTo>
                    <a:pt x="106736" y="613"/>
                    <a:pt x="137424" y="24298"/>
                    <a:pt x="137424" y="53409"/>
                  </a:cubicBezTo>
                  <a:cubicBezTo>
                    <a:pt x="137424" y="82521"/>
                    <a:pt x="106737" y="106204"/>
                    <a:pt x="69019" y="106204"/>
                  </a:cubicBezTo>
                  <a:cubicBezTo>
                    <a:pt x="31299" y="106204"/>
                    <a:pt x="614" y="82521"/>
                    <a:pt x="614" y="53409"/>
                  </a:cubicBezTo>
                  <a:cubicBezTo>
                    <a:pt x="614" y="24298"/>
                    <a:pt x="31300" y="613"/>
                    <a:pt x="69019" y="613"/>
                  </a:cubicBezTo>
                  <a:close/>
                  <a:moveTo>
                    <a:pt x="69019" y="1"/>
                  </a:moveTo>
                  <a:cubicBezTo>
                    <a:pt x="30962" y="1"/>
                    <a:pt x="1" y="23961"/>
                    <a:pt x="1" y="53410"/>
                  </a:cubicBezTo>
                  <a:cubicBezTo>
                    <a:pt x="1" y="82858"/>
                    <a:pt x="30962" y="106817"/>
                    <a:pt x="69019" y="106817"/>
                  </a:cubicBezTo>
                  <a:cubicBezTo>
                    <a:pt x="107074" y="106817"/>
                    <a:pt x="138035" y="82859"/>
                    <a:pt x="138035" y="53410"/>
                  </a:cubicBezTo>
                  <a:cubicBezTo>
                    <a:pt x="138035" y="23960"/>
                    <a:pt x="107074" y="1"/>
                    <a:pt x="690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2437;p54">
              <a:extLst>
                <a:ext uri="{FF2B5EF4-FFF2-40B4-BE49-F238E27FC236}">
                  <a16:creationId xmlns:a16="http://schemas.microsoft.com/office/drawing/2014/main" id="{BFBC09CB-6AA4-4681-B974-165B82BCAA55}"/>
                </a:ext>
              </a:extLst>
            </p:cNvPr>
            <p:cNvSpPr/>
            <p:nvPr/>
          </p:nvSpPr>
          <p:spPr>
            <a:xfrm>
              <a:off x="4369050" y="2427275"/>
              <a:ext cx="608600" cy="516250"/>
            </a:xfrm>
            <a:custGeom>
              <a:avLst/>
              <a:gdLst/>
              <a:ahLst/>
              <a:cxnLst/>
              <a:rect l="l" t="t" r="r" b="b"/>
              <a:pathLst>
                <a:path w="24344" h="20650" extrusionOk="0">
                  <a:moveTo>
                    <a:pt x="15629" y="0"/>
                  </a:moveTo>
                  <a:lnTo>
                    <a:pt x="1" y="9852"/>
                  </a:lnTo>
                  <a:lnTo>
                    <a:pt x="8904" y="20649"/>
                  </a:lnTo>
                  <a:lnTo>
                    <a:pt x="24344" y="9567"/>
                  </a:lnTo>
                  <a:lnTo>
                    <a:pt x="1562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2438;p54">
              <a:extLst>
                <a:ext uri="{FF2B5EF4-FFF2-40B4-BE49-F238E27FC236}">
                  <a16:creationId xmlns:a16="http://schemas.microsoft.com/office/drawing/2014/main" id="{296B8905-5B9E-43D9-ABBF-417FD78EC98D}"/>
                </a:ext>
              </a:extLst>
            </p:cNvPr>
            <p:cNvSpPr/>
            <p:nvPr/>
          </p:nvSpPr>
          <p:spPr>
            <a:xfrm>
              <a:off x="4360200" y="2419650"/>
              <a:ext cx="626175" cy="531500"/>
            </a:xfrm>
            <a:custGeom>
              <a:avLst/>
              <a:gdLst/>
              <a:ahLst/>
              <a:cxnLst/>
              <a:rect l="l" t="t" r="r" b="b"/>
              <a:pathLst>
                <a:path w="25047" h="21260" extrusionOk="0">
                  <a:moveTo>
                    <a:pt x="15930" y="702"/>
                  </a:moveTo>
                  <a:lnTo>
                    <a:pt x="24240" y="9824"/>
                  </a:lnTo>
                  <a:lnTo>
                    <a:pt x="9312" y="20540"/>
                  </a:lnTo>
                  <a:lnTo>
                    <a:pt x="812" y="10230"/>
                  </a:lnTo>
                  <a:lnTo>
                    <a:pt x="15930" y="702"/>
                  </a:lnTo>
                  <a:close/>
                  <a:moveTo>
                    <a:pt x="15984" y="0"/>
                  </a:moveTo>
                  <a:cubicBezTo>
                    <a:pt x="15927" y="0"/>
                    <a:pt x="15871" y="16"/>
                    <a:pt x="15820" y="47"/>
                  </a:cubicBezTo>
                  <a:lnTo>
                    <a:pt x="192" y="9897"/>
                  </a:lnTo>
                  <a:cubicBezTo>
                    <a:pt x="35" y="9995"/>
                    <a:pt x="0" y="10209"/>
                    <a:pt x="119" y="10352"/>
                  </a:cubicBezTo>
                  <a:lnTo>
                    <a:pt x="9023" y="21149"/>
                  </a:lnTo>
                  <a:cubicBezTo>
                    <a:pt x="9081" y="21219"/>
                    <a:pt x="9167" y="21260"/>
                    <a:pt x="9258" y="21260"/>
                  </a:cubicBezTo>
                  <a:cubicBezTo>
                    <a:pt x="9260" y="21260"/>
                    <a:pt x="9261" y="21260"/>
                    <a:pt x="9263" y="21260"/>
                  </a:cubicBezTo>
                  <a:cubicBezTo>
                    <a:pt x="9325" y="21260"/>
                    <a:pt x="9387" y="21240"/>
                    <a:pt x="9437" y="21203"/>
                  </a:cubicBezTo>
                  <a:lnTo>
                    <a:pt x="24876" y="10121"/>
                  </a:lnTo>
                  <a:cubicBezTo>
                    <a:pt x="25025" y="10014"/>
                    <a:pt x="25047" y="9802"/>
                    <a:pt x="24925" y="9666"/>
                  </a:cubicBezTo>
                  <a:lnTo>
                    <a:pt x="16210" y="99"/>
                  </a:lnTo>
                  <a:cubicBezTo>
                    <a:pt x="16151" y="34"/>
                    <a:pt x="16068" y="0"/>
                    <a:pt x="159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2439;p54">
              <a:extLst>
                <a:ext uri="{FF2B5EF4-FFF2-40B4-BE49-F238E27FC236}">
                  <a16:creationId xmlns:a16="http://schemas.microsoft.com/office/drawing/2014/main" id="{52C8FBEF-B88F-43F6-8BC6-54AE6EFB28AF}"/>
                </a:ext>
              </a:extLst>
            </p:cNvPr>
            <p:cNvSpPr/>
            <p:nvPr/>
          </p:nvSpPr>
          <p:spPr>
            <a:xfrm>
              <a:off x="3224600" y="2447925"/>
              <a:ext cx="682450" cy="570375"/>
            </a:xfrm>
            <a:custGeom>
              <a:avLst/>
              <a:gdLst/>
              <a:ahLst/>
              <a:cxnLst/>
              <a:rect l="l" t="t" r="r" b="b"/>
              <a:pathLst>
                <a:path w="27298" h="22815" extrusionOk="0">
                  <a:moveTo>
                    <a:pt x="14260" y="1"/>
                  </a:moveTo>
                  <a:lnTo>
                    <a:pt x="1" y="7333"/>
                  </a:lnTo>
                  <a:lnTo>
                    <a:pt x="12631" y="22814"/>
                  </a:lnTo>
                  <a:lnTo>
                    <a:pt x="27298" y="13037"/>
                  </a:lnTo>
                  <a:lnTo>
                    <a:pt x="142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2440;p54">
              <a:extLst>
                <a:ext uri="{FF2B5EF4-FFF2-40B4-BE49-F238E27FC236}">
                  <a16:creationId xmlns:a16="http://schemas.microsoft.com/office/drawing/2014/main" id="{5DA2CFCE-98F2-430C-9770-AD1CDA834973}"/>
                </a:ext>
              </a:extLst>
            </p:cNvPr>
            <p:cNvSpPr/>
            <p:nvPr/>
          </p:nvSpPr>
          <p:spPr>
            <a:xfrm>
              <a:off x="3215600" y="2440250"/>
              <a:ext cx="700250" cy="585675"/>
            </a:xfrm>
            <a:custGeom>
              <a:avLst/>
              <a:gdLst/>
              <a:ahLst/>
              <a:cxnLst/>
              <a:rect l="l" t="t" r="r" b="b"/>
              <a:pathLst>
                <a:path w="28010" h="23427" extrusionOk="0">
                  <a:moveTo>
                    <a:pt x="14562" y="682"/>
                  </a:moveTo>
                  <a:lnTo>
                    <a:pt x="27176" y="13296"/>
                  </a:lnTo>
                  <a:lnTo>
                    <a:pt x="13052" y="22712"/>
                  </a:lnTo>
                  <a:lnTo>
                    <a:pt x="837" y="7740"/>
                  </a:lnTo>
                  <a:lnTo>
                    <a:pt x="14562" y="682"/>
                  </a:lnTo>
                  <a:close/>
                  <a:moveTo>
                    <a:pt x="14620" y="1"/>
                  </a:moveTo>
                  <a:cubicBezTo>
                    <a:pt x="14573" y="1"/>
                    <a:pt x="14525" y="12"/>
                    <a:pt x="14481" y="35"/>
                  </a:cubicBezTo>
                  <a:lnTo>
                    <a:pt x="221" y="7369"/>
                  </a:lnTo>
                  <a:cubicBezTo>
                    <a:pt x="49" y="7457"/>
                    <a:pt x="1" y="7683"/>
                    <a:pt x="124" y="7834"/>
                  </a:cubicBezTo>
                  <a:lnTo>
                    <a:pt x="12754" y="23315"/>
                  </a:lnTo>
                  <a:cubicBezTo>
                    <a:pt x="12811" y="23385"/>
                    <a:pt x="12897" y="23427"/>
                    <a:pt x="12987" y="23427"/>
                  </a:cubicBezTo>
                  <a:cubicBezTo>
                    <a:pt x="12988" y="23427"/>
                    <a:pt x="12990" y="23427"/>
                    <a:pt x="12991" y="23427"/>
                  </a:cubicBezTo>
                  <a:cubicBezTo>
                    <a:pt x="13052" y="23427"/>
                    <a:pt x="13110" y="23409"/>
                    <a:pt x="13160" y="23375"/>
                  </a:cubicBezTo>
                  <a:lnTo>
                    <a:pt x="27827" y="13598"/>
                  </a:lnTo>
                  <a:cubicBezTo>
                    <a:pt x="27988" y="13491"/>
                    <a:pt x="28010" y="13263"/>
                    <a:pt x="27874" y="13127"/>
                  </a:cubicBezTo>
                  <a:lnTo>
                    <a:pt x="14836" y="91"/>
                  </a:lnTo>
                  <a:cubicBezTo>
                    <a:pt x="14777" y="32"/>
                    <a:pt x="14699" y="1"/>
                    <a:pt x="146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2441;p54">
              <a:extLst>
                <a:ext uri="{FF2B5EF4-FFF2-40B4-BE49-F238E27FC236}">
                  <a16:creationId xmlns:a16="http://schemas.microsoft.com/office/drawing/2014/main" id="{B6DF9A02-4069-41AD-B537-7485460BD56F}"/>
                </a:ext>
              </a:extLst>
            </p:cNvPr>
            <p:cNvSpPr/>
            <p:nvPr/>
          </p:nvSpPr>
          <p:spPr>
            <a:xfrm>
              <a:off x="3765325" y="2835600"/>
              <a:ext cx="682425" cy="570375"/>
            </a:xfrm>
            <a:custGeom>
              <a:avLst/>
              <a:gdLst/>
              <a:ahLst/>
              <a:cxnLst/>
              <a:rect l="l" t="t" r="r" b="b"/>
              <a:pathLst>
                <a:path w="27297" h="22815" extrusionOk="0">
                  <a:moveTo>
                    <a:pt x="14259" y="0"/>
                  </a:moveTo>
                  <a:lnTo>
                    <a:pt x="0" y="7334"/>
                  </a:lnTo>
                  <a:lnTo>
                    <a:pt x="12630" y="22815"/>
                  </a:lnTo>
                  <a:lnTo>
                    <a:pt x="27297" y="13037"/>
                  </a:lnTo>
                  <a:lnTo>
                    <a:pt x="142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2442;p54">
              <a:extLst>
                <a:ext uri="{FF2B5EF4-FFF2-40B4-BE49-F238E27FC236}">
                  <a16:creationId xmlns:a16="http://schemas.microsoft.com/office/drawing/2014/main" id="{6C49EB00-421A-4C07-84DB-65EF423427D8}"/>
                </a:ext>
              </a:extLst>
            </p:cNvPr>
            <p:cNvSpPr/>
            <p:nvPr/>
          </p:nvSpPr>
          <p:spPr>
            <a:xfrm>
              <a:off x="3756325" y="2827950"/>
              <a:ext cx="700250" cy="585700"/>
            </a:xfrm>
            <a:custGeom>
              <a:avLst/>
              <a:gdLst/>
              <a:ahLst/>
              <a:cxnLst/>
              <a:rect l="l" t="t" r="r" b="b"/>
              <a:pathLst>
                <a:path w="28010" h="23428" extrusionOk="0">
                  <a:moveTo>
                    <a:pt x="14561" y="681"/>
                  </a:moveTo>
                  <a:lnTo>
                    <a:pt x="27176" y="13295"/>
                  </a:lnTo>
                  <a:lnTo>
                    <a:pt x="13052" y="22711"/>
                  </a:lnTo>
                  <a:lnTo>
                    <a:pt x="837" y="7738"/>
                  </a:lnTo>
                  <a:lnTo>
                    <a:pt x="14561" y="681"/>
                  </a:lnTo>
                  <a:close/>
                  <a:moveTo>
                    <a:pt x="14619" y="0"/>
                  </a:moveTo>
                  <a:cubicBezTo>
                    <a:pt x="14572" y="0"/>
                    <a:pt x="14524" y="11"/>
                    <a:pt x="14480" y="34"/>
                  </a:cubicBezTo>
                  <a:lnTo>
                    <a:pt x="221" y="7368"/>
                  </a:lnTo>
                  <a:cubicBezTo>
                    <a:pt x="48" y="7457"/>
                    <a:pt x="0" y="7683"/>
                    <a:pt x="124" y="7834"/>
                  </a:cubicBezTo>
                  <a:lnTo>
                    <a:pt x="12753" y="23315"/>
                  </a:lnTo>
                  <a:cubicBezTo>
                    <a:pt x="12810" y="23386"/>
                    <a:pt x="12898" y="23428"/>
                    <a:pt x="12990" y="23428"/>
                  </a:cubicBezTo>
                  <a:cubicBezTo>
                    <a:pt x="13051" y="23427"/>
                    <a:pt x="13110" y="23409"/>
                    <a:pt x="13159" y="23376"/>
                  </a:cubicBezTo>
                  <a:lnTo>
                    <a:pt x="27826" y="13597"/>
                  </a:lnTo>
                  <a:cubicBezTo>
                    <a:pt x="27987" y="13490"/>
                    <a:pt x="28009" y="13263"/>
                    <a:pt x="27873" y="13127"/>
                  </a:cubicBezTo>
                  <a:lnTo>
                    <a:pt x="14835" y="89"/>
                  </a:lnTo>
                  <a:cubicBezTo>
                    <a:pt x="14777" y="31"/>
                    <a:pt x="14699" y="0"/>
                    <a:pt x="146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2443;p54">
              <a:extLst>
                <a:ext uri="{FF2B5EF4-FFF2-40B4-BE49-F238E27FC236}">
                  <a16:creationId xmlns:a16="http://schemas.microsoft.com/office/drawing/2014/main" id="{EAB8938A-5A1F-4FA7-BD43-91C6C994FABA}"/>
                </a:ext>
              </a:extLst>
            </p:cNvPr>
            <p:cNvSpPr/>
            <p:nvPr/>
          </p:nvSpPr>
          <p:spPr>
            <a:xfrm>
              <a:off x="3697975" y="2863625"/>
              <a:ext cx="644700" cy="553250"/>
            </a:xfrm>
            <a:custGeom>
              <a:avLst/>
              <a:gdLst/>
              <a:ahLst/>
              <a:cxnLst/>
              <a:rect l="l" t="t" r="r" b="b"/>
              <a:pathLst>
                <a:path w="25788" h="22130" extrusionOk="0">
                  <a:moveTo>
                    <a:pt x="15363" y="0"/>
                  </a:moveTo>
                  <a:lnTo>
                    <a:pt x="0" y="4594"/>
                  </a:lnTo>
                  <a:lnTo>
                    <a:pt x="9577" y="22129"/>
                  </a:lnTo>
                  <a:lnTo>
                    <a:pt x="25788" y="15208"/>
                  </a:lnTo>
                  <a:lnTo>
                    <a:pt x="1536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2444;p54">
              <a:extLst>
                <a:ext uri="{FF2B5EF4-FFF2-40B4-BE49-F238E27FC236}">
                  <a16:creationId xmlns:a16="http://schemas.microsoft.com/office/drawing/2014/main" id="{726BF6AA-55F8-449F-A56C-12DC09244BC5}"/>
                </a:ext>
              </a:extLst>
            </p:cNvPr>
            <p:cNvSpPr/>
            <p:nvPr/>
          </p:nvSpPr>
          <p:spPr>
            <a:xfrm>
              <a:off x="3688925" y="2856000"/>
              <a:ext cx="662800" cy="568550"/>
            </a:xfrm>
            <a:custGeom>
              <a:avLst/>
              <a:gdLst/>
              <a:ahLst/>
              <a:cxnLst/>
              <a:rect l="l" t="t" r="r" b="b"/>
              <a:pathLst>
                <a:path w="26512" h="22742" extrusionOk="0">
                  <a:moveTo>
                    <a:pt x="15598" y="663"/>
                  </a:moveTo>
                  <a:lnTo>
                    <a:pt x="25686" y="15378"/>
                  </a:lnTo>
                  <a:lnTo>
                    <a:pt x="10074" y="22044"/>
                  </a:lnTo>
                  <a:lnTo>
                    <a:pt x="812" y="5084"/>
                  </a:lnTo>
                  <a:lnTo>
                    <a:pt x="15598" y="663"/>
                  </a:lnTo>
                  <a:close/>
                  <a:moveTo>
                    <a:pt x="15724" y="0"/>
                  </a:moveTo>
                  <a:cubicBezTo>
                    <a:pt x="15695" y="0"/>
                    <a:pt x="15665" y="4"/>
                    <a:pt x="15636" y="13"/>
                  </a:cubicBezTo>
                  <a:lnTo>
                    <a:pt x="275" y="4607"/>
                  </a:lnTo>
                  <a:cubicBezTo>
                    <a:pt x="88" y="4662"/>
                    <a:pt x="1" y="4876"/>
                    <a:pt x="94" y="5047"/>
                  </a:cubicBezTo>
                  <a:lnTo>
                    <a:pt x="9670" y="22582"/>
                  </a:lnTo>
                  <a:cubicBezTo>
                    <a:pt x="9724" y="22679"/>
                    <a:pt x="9827" y="22740"/>
                    <a:pt x="9939" y="22741"/>
                  </a:cubicBezTo>
                  <a:cubicBezTo>
                    <a:pt x="9980" y="22741"/>
                    <a:pt x="10021" y="22732"/>
                    <a:pt x="10060" y="22716"/>
                  </a:cubicBezTo>
                  <a:lnTo>
                    <a:pt x="26270" y="15794"/>
                  </a:lnTo>
                  <a:cubicBezTo>
                    <a:pt x="26448" y="15718"/>
                    <a:pt x="26511" y="15499"/>
                    <a:pt x="26401" y="15339"/>
                  </a:cubicBezTo>
                  <a:lnTo>
                    <a:pt x="15976" y="133"/>
                  </a:lnTo>
                  <a:cubicBezTo>
                    <a:pt x="15918" y="48"/>
                    <a:pt x="15823" y="0"/>
                    <a:pt x="157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2445;p54">
              <a:extLst>
                <a:ext uri="{FF2B5EF4-FFF2-40B4-BE49-F238E27FC236}">
                  <a16:creationId xmlns:a16="http://schemas.microsoft.com/office/drawing/2014/main" id="{D8901B3E-B3CD-4B88-BAB4-2D44306C68BF}"/>
                </a:ext>
              </a:extLst>
            </p:cNvPr>
            <p:cNvSpPr/>
            <p:nvPr/>
          </p:nvSpPr>
          <p:spPr>
            <a:xfrm>
              <a:off x="3532750" y="2215900"/>
              <a:ext cx="160375" cy="51225"/>
            </a:xfrm>
            <a:custGeom>
              <a:avLst/>
              <a:gdLst/>
              <a:ahLst/>
              <a:cxnLst/>
              <a:rect l="l" t="t" r="r" b="b"/>
              <a:pathLst>
                <a:path w="6415" h="2049" extrusionOk="0">
                  <a:moveTo>
                    <a:pt x="5981" y="1"/>
                  </a:moveTo>
                  <a:cubicBezTo>
                    <a:pt x="5202" y="1"/>
                    <a:pt x="3644" y="585"/>
                    <a:pt x="3644" y="585"/>
                  </a:cubicBezTo>
                  <a:cubicBezTo>
                    <a:pt x="3644" y="585"/>
                    <a:pt x="3367" y="557"/>
                    <a:pt x="2969" y="557"/>
                  </a:cubicBezTo>
                  <a:cubicBezTo>
                    <a:pt x="2371" y="557"/>
                    <a:pt x="1498" y="619"/>
                    <a:pt x="874" y="931"/>
                  </a:cubicBezTo>
                  <a:cubicBezTo>
                    <a:pt x="1" y="1368"/>
                    <a:pt x="2798" y="2049"/>
                    <a:pt x="4431" y="2049"/>
                  </a:cubicBezTo>
                  <a:cubicBezTo>
                    <a:pt x="4741" y="2049"/>
                    <a:pt x="5009" y="2025"/>
                    <a:pt x="5202" y="1969"/>
                  </a:cubicBezTo>
                  <a:cubicBezTo>
                    <a:pt x="6414" y="1624"/>
                    <a:pt x="6414" y="931"/>
                    <a:pt x="6414" y="239"/>
                  </a:cubicBezTo>
                  <a:cubicBezTo>
                    <a:pt x="6414" y="66"/>
                    <a:pt x="6241" y="1"/>
                    <a:pt x="59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2446;p54">
              <a:extLst>
                <a:ext uri="{FF2B5EF4-FFF2-40B4-BE49-F238E27FC236}">
                  <a16:creationId xmlns:a16="http://schemas.microsoft.com/office/drawing/2014/main" id="{05BB9187-BA96-4F55-9F52-EF9728525279}"/>
                </a:ext>
              </a:extLst>
            </p:cNvPr>
            <p:cNvSpPr/>
            <p:nvPr/>
          </p:nvSpPr>
          <p:spPr>
            <a:xfrm>
              <a:off x="3540350" y="2208425"/>
              <a:ext cx="160500" cy="66150"/>
            </a:xfrm>
            <a:custGeom>
              <a:avLst/>
              <a:gdLst/>
              <a:ahLst/>
              <a:cxnLst/>
              <a:rect l="l" t="t" r="r" b="b"/>
              <a:pathLst>
                <a:path w="6420" h="2646" extrusionOk="0">
                  <a:moveTo>
                    <a:pt x="5687" y="601"/>
                  </a:moveTo>
                  <a:cubicBezTo>
                    <a:pt x="5733" y="601"/>
                    <a:pt x="5773" y="605"/>
                    <a:pt x="5804" y="611"/>
                  </a:cubicBezTo>
                  <a:cubicBezTo>
                    <a:pt x="5803" y="1244"/>
                    <a:pt x="5768" y="1702"/>
                    <a:pt x="4815" y="1975"/>
                  </a:cubicBezTo>
                  <a:cubicBezTo>
                    <a:pt x="4634" y="2027"/>
                    <a:pt x="4389" y="2049"/>
                    <a:pt x="4109" y="2049"/>
                  </a:cubicBezTo>
                  <a:cubicBezTo>
                    <a:pt x="3025" y="2049"/>
                    <a:pt x="1407" y="1713"/>
                    <a:pt x="855" y="1437"/>
                  </a:cubicBezTo>
                  <a:lnTo>
                    <a:pt x="854" y="1437"/>
                  </a:lnTo>
                  <a:cubicBezTo>
                    <a:pt x="1410" y="1211"/>
                    <a:pt x="2143" y="1163"/>
                    <a:pt x="2662" y="1163"/>
                  </a:cubicBezTo>
                  <a:cubicBezTo>
                    <a:pt x="3038" y="1163"/>
                    <a:pt x="3303" y="1188"/>
                    <a:pt x="3310" y="1188"/>
                  </a:cubicBezTo>
                  <a:cubicBezTo>
                    <a:pt x="3319" y="1189"/>
                    <a:pt x="3329" y="1190"/>
                    <a:pt x="3338" y="1190"/>
                  </a:cubicBezTo>
                  <a:cubicBezTo>
                    <a:pt x="3375" y="1190"/>
                    <a:pt x="3413" y="1183"/>
                    <a:pt x="3448" y="1170"/>
                  </a:cubicBezTo>
                  <a:cubicBezTo>
                    <a:pt x="4347" y="834"/>
                    <a:pt x="5283" y="601"/>
                    <a:pt x="5687" y="601"/>
                  </a:cubicBezTo>
                  <a:close/>
                  <a:moveTo>
                    <a:pt x="5664" y="0"/>
                  </a:moveTo>
                  <a:cubicBezTo>
                    <a:pt x="4949" y="0"/>
                    <a:pt x="3867" y="362"/>
                    <a:pt x="3299" y="573"/>
                  </a:cubicBezTo>
                  <a:cubicBezTo>
                    <a:pt x="3187" y="565"/>
                    <a:pt x="2957" y="550"/>
                    <a:pt x="2665" y="550"/>
                  </a:cubicBezTo>
                  <a:cubicBezTo>
                    <a:pt x="2035" y="550"/>
                    <a:pt x="1111" y="618"/>
                    <a:pt x="433" y="957"/>
                  </a:cubicBezTo>
                  <a:cubicBezTo>
                    <a:pt x="1" y="1173"/>
                    <a:pt x="104" y="1505"/>
                    <a:pt x="128" y="1569"/>
                  </a:cubicBezTo>
                  <a:cubicBezTo>
                    <a:pt x="368" y="2187"/>
                    <a:pt x="2714" y="2646"/>
                    <a:pt x="4150" y="2646"/>
                  </a:cubicBezTo>
                  <a:cubicBezTo>
                    <a:pt x="4493" y="2646"/>
                    <a:pt x="4784" y="2621"/>
                    <a:pt x="4982" y="2564"/>
                  </a:cubicBezTo>
                  <a:cubicBezTo>
                    <a:pt x="6417" y="2153"/>
                    <a:pt x="6417" y="1258"/>
                    <a:pt x="6417" y="538"/>
                  </a:cubicBezTo>
                  <a:cubicBezTo>
                    <a:pt x="6419" y="372"/>
                    <a:pt x="6338" y="216"/>
                    <a:pt x="6200" y="122"/>
                  </a:cubicBezTo>
                  <a:cubicBezTo>
                    <a:pt x="6075" y="36"/>
                    <a:pt x="5888" y="0"/>
                    <a:pt x="56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2447;p54">
              <a:extLst>
                <a:ext uri="{FF2B5EF4-FFF2-40B4-BE49-F238E27FC236}">
                  <a16:creationId xmlns:a16="http://schemas.microsoft.com/office/drawing/2014/main" id="{96E5914D-C6A8-4791-A802-3662634D1C09}"/>
                </a:ext>
              </a:extLst>
            </p:cNvPr>
            <p:cNvSpPr/>
            <p:nvPr/>
          </p:nvSpPr>
          <p:spPr>
            <a:xfrm>
              <a:off x="2970550" y="1486750"/>
              <a:ext cx="740725" cy="865250"/>
            </a:xfrm>
            <a:custGeom>
              <a:avLst/>
              <a:gdLst/>
              <a:ahLst/>
              <a:cxnLst/>
              <a:rect l="l" t="t" r="r" b="b"/>
              <a:pathLst>
                <a:path w="29629" h="34610" extrusionOk="0">
                  <a:moveTo>
                    <a:pt x="10793" y="0"/>
                  </a:moveTo>
                  <a:cubicBezTo>
                    <a:pt x="10793" y="0"/>
                    <a:pt x="7195" y="1270"/>
                    <a:pt x="5397" y="3492"/>
                  </a:cubicBezTo>
                  <a:cubicBezTo>
                    <a:pt x="3598" y="5714"/>
                    <a:pt x="2752" y="11534"/>
                    <a:pt x="2328" y="14073"/>
                  </a:cubicBezTo>
                  <a:cubicBezTo>
                    <a:pt x="1905" y="16613"/>
                    <a:pt x="0" y="26242"/>
                    <a:pt x="1058" y="27405"/>
                  </a:cubicBezTo>
                  <a:cubicBezTo>
                    <a:pt x="2117" y="28569"/>
                    <a:pt x="13439" y="32485"/>
                    <a:pt x="15661" y="33119"/>
                  </a:cubicBezTo>
                  <a:cubicBezTo>
                    <a:pt x="17769" y="33721"/>
                    <a:pt x="20257" y="34610"/>
                    <a:pt x="21772" y="34610"/>
                  </a:cubicBezTo>
                  <a:cubicBezTo>
                    <a:pt x="21854" y="34610"/>
                    <a:pt x="21933" y="34607"/>
                    <a:pt x="22010" y="34601"/>
                  </a:cubicBezTo>
                  <a:cubicBezTo>
                    <a:pt x="23491" y="34495"/>
                    <a:pt x="24973" y="33437"/>
                    <a:pt x="24973" y="33437"/>
                  </a:cubicBezTo>
                  <a:cubicBezTo>
                    <a:pt x="24973" y="33437"/>
                    <a:pt x="27512" y="34601"/>
                    <a:pt x="28148" y="34601"/>
                  </a:cubicBezTo>
                  <a:cubicBezTo>
                    <a:pt x="28782" y="34601"/>
                    <a:pt x="29629" y="33437"/>
                    <a:pt x="28888" y="32273"/>
                  </a:cubicBezTo>
                  <a:cubicBezTo>
                    <a:pt x="28147" y="31109"/>
                    <a:pt x="26084" y="29404"/>
                    <a:pt x="24921" y="29404"/>
                  </a:cubicBezTo>
                  <a:cubicBezTo>
                    <a:pt x="23756" y="29404"/>
                    <a:pt x="19471" y="30051"/>
                    <a:pt x="19471" y="30051"/>
                  </a:cubicBezTo>
                  <a:cubicBezTo>
                    <a:pt x="19471" y="30051"/>
                    <a:pt x="12169" y="26347"/>
                    <a:pt x="10053" y="24866"/>
                  </a:cubicBezTo>
                  <a:cubicBezTo>
                    <a:pt x="7936" y="23384"/>
                    <a:pt x="6350" y="21691"/>
                    <a:pt x="6350" y="21691"/>
                  </a:cubicBezTo>
                  <a:lnTo>
                    <a:pt x="10688" y="8148"/>
                  </a:lnTo>
                  <a:lnTo>
                    <a:pt x="10793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2448;p54">
              <a:extLst>
                <a:ext uri="{FF2B5EF4-FFF2-40B4-BE49-F238E27FC236}">
                  <a16:creationId xmlns:a16="http://schemas.microsoft.com/office/drawing/2014/main" id="{EFCCE93B-2C53-455B-924A-FC836F4043C5}"/>
                </a:ext>
              </a:extLst>
            </p:cNvPr>
            <p:cNvSpPr/>
            <p:nvPr/>
          </p:nvSpPr>
          <p:spPr>
            <a:xfrm>
              <a:off x="2970150" y="1479125"/>
              <a:ext cx="740175" cy="880500"/>
            </a:xfrm>
            <a:custGeom>
              <a:avLst/>
              <a:gdLst/>
              <a:ahLst/>
              <a:cxnLst/>
              <a:rect l="l" t="t" r="r" b="b"/>
              <a:pathLst>
                <a:path w="29607" h="35220" extrusionOk="0">
                  <a:moveTo>
                    <a:pt x="10803" y="1"/>
                  </a:moveTo>
                  <a:cubicBezTo>
                    <a:pt x="10771" y="1"/>
                    <a:pt x="10739" y="6"/>
                    <a:pt x="10707" y="16"/>
                  </a:cubicBezTo>
                  <a:cubicBezTo>
                    <a:pt x="10557" y="69"/>
                    <a:pt x="7007" y="1341"/>
                    <a:pt x="5175" y="3605"/>
                  </a:cubicBezTo>
                  <a:cubicBezTo>
                    <a:pt x="3449" y="5737"/>
                    <a:pt x="2595" y="10955"/>
                    <a:pt x="2135" y="13759"/>
                  </a:cubicBezTo>
                  <a:lnTo>
                    <a:pt x="2042" y="14328"/>
                  </a:lnTo>
                  <a:cubicBezTo>
                    <a:pt x="1987" y="14660"/>
                    <a:pt x="1906" y="15114"/>
                    <a:pt x="1810" y="15653"/>
                  </a:cubicBezTo>
                  <a:cubicBezTo>
                    <a:pt x="620" y="22341"/>
                    <a:pt x="1" y="26985"/>
                    <a:pt x="848" y="27916"/>
                  </a:cubicBezTo>
                  <a:cubicBezTo>
                    <a:pt x="1991" y="29175"/>
                    <a:pt x="13466" y="33112"/>
                    <a:pt x="15593" y="33719"/>
                  </a:cubicBezTo>
                  <a:cubicBezTo>
                    <a:pt x="16061" y="33853"/>
                    <a:pt x="16548" y="34001"/>
                    <a:pt x="17038" y="34150"/>
                  </a:cubicBezTo>
                  <a:cubicBezTo>
                    <a:pt x="18773" y="34677"/>
                    <a:pt x="20563" y="35220"/>
                    <a:pt x="21790" y="35220"/>
                  </a:cubicBezTo>
                  <a:cubicBezTo>
                    <a:pt x="21879" y="35220"/>
                    <a:pt x="21965" y="35218"/>
                    <a:pt x="22047" y="35211"/>
                  </a:cubicBezTo>
                  <a:cubicBezTo>
                    <a:pt x="23335" y="35119"/>
                    <a:pt x="24592" y="34368"/>
                    <a:pt x="25017" y="34091"/>
                  </a:cubicBezTo>
                  <a:cubicBezTo>
                    <a:pt x="25676" y="34389"/>
                    <a:pt x="27553" y="35212"/>
                    <a:pt x="28161" y="35212"/>
                  </a:cubicBezTo>
                  <a:cubicBezTo>
                    <a:pt x="28571" y="35212"/>
                    <a:pt x="29003" y="34906"/>
                    <a:pt x="29264" y="34432"/>
                  </a:cubicBezTo>
                  <a:cubicBezTo>
                    <a:pt x="29606" y="33809"/>
                    <a:pt x="29568" y="33053"/>
                    <a:pt x="29161" y="32414"/>
                  </a:cubicBezTo>
                  <a:cubicBezTo>
                    <a:pt x="28407" y="31230"/>
                    <a:pt x="26254" y="29404"/>
                    <a:pt x="24936" y="29404"/>
                  </a:cubicBezTo>
                  <a:cubicBezTo>
                    <a:pt x="23847" y="29404"/>
                    <a:pt x="20198" y="29940"/>
                    <a:pt x="19536" y="30039"/>
                  </a:cubicBezTo>
                  <a:cubicBezTo>
                    <a:pt x="18706" y="29616"/>
                    <a:pt x="12194" y="26286"/>
                    <a:pt x="10243" y="24921"/>
                  </a:cubicBezTo>
                  <a:cubicBezTo>
                    <a:pt x="8513" y="23708"/>
                    <a:pt x="7124" y="22335"/>
                    <a:pt x="6713" y="21916"/>
                  </a:cubicBezTo>
                  <a:lnTo>
                    <a:pt x="10994" y="8546"/>
                  </a:lnTo>
                  <a:cubicBezTo>
                    <a:pt x="11043" y="8386"/>
                    <a:pt x="10953" y="8218"/>
                    <a:pt x="10795" y="8167"/>
                  </a:cubicBezTo>
                  <a:cubicBezTo>
                    <a:pt x="10764" y="8157"/>
                    <a:pt x="10732" y="8152"/>
                    <a:pt x="10701" y="8152"/>
                  </a:cubicBezTo>
                  <a:cubicBezTo>
                    <a:pt x="10573" y="8152"/>
                    <a:pt x="10455" y="8232"/>
                    <a:pt x="10412" y="8360"/>
                  </a:cubicBezTo>
                  <a:lnTo>
                    <a:pt x="6074" y="21903"/>
                  </a:lnTo>
                  <a:cubicBezTo>
                    <a:pt x="6039" y="22010"/>
                    <a:pt x="6066" y="22125"/>
                    <a:pt x="6141" y="22206"/>
                  </a:cubicBezTo>
                  <a:cubicBezTo>
                    <a:pt x="6208" y="22277"/>
                    <a:pt x="7775" y="23940"/>
                    <a:pt x="9893" y="25423"/>
                  </a:cubicBezTo>
                  <a:cubicBezTo>
                    <a:pt x="12002" y="26899"/>
                    <a:pt x="19049" y="30478"/>
                    <a:pt x="19347" y="30629"/>
                  </a:cubicBezTo>
                  <a:cubicBezTo>
                    <a:pt x="19392" y="30651"/>
                    <a:pt x="19441" y="30662"/>
                    <a:pt x="19490" y="30662"/>
                  </a:cubicBezTo>
                  <a:cubicBezTo>
                    <a:pt x="19504" y="30662"/>
                    <a:pt x="19518" y="30661"/>
                    <a:pt x="19532" y="30659"/>
                  </a:cubicBezTo>
                  <a:cubicBezTo>
                    <a:pt x="19574" y="30653"/>
                    <a:pt x="23808" y="30016"/>
                    <a:pt x="24936" y="30016"/>
                  </a:cubicBezTo>
                  <a:cubicBezTo>
                    <a:pt x="25934" y="30016"/>
                    <a:pt x="27903" y="31577"/>
                    <a:pt x="28644" y="32743"/>
                  </a:cubicBezTo>
                  <a:cubicBezTo>
                    <a:pt x="29055" y="33388"/>
                    <a:pt x="28839" y="33934"/>
                    <a:pt x="28726" y="34138"/>
                  </a:cubicBezTo>
                  <a:cubicBezTo>
                    <a:pt x="28560" y="34441"/>
                    <a:pt x="28317" y="34600"/>
                    <a:pt x="28163" y="34600"/>
                  </a:cubicBezTo>
                  <a:cubicBezTo>
                    <a:pt x="27749" y="34600"/>
                    <a:pt x="26074" y="33903"/>
                    <a:pt x="25116" y="33464"/>
                  </a:cubicBezTo>
                  <a:cubicBezTo>
                    <a:pt x="25076" y="33445"/>
                    <a:pt x="25032" y="33436"/>
                    <a:pt x="24989" y="33436"/>
                  </a:cubicBezTo>
                  <a:cubicBezTo>
                    <a:pt x="24926" y="33436"/>
                    <a:pt x="24863" y="33456"/>
                    <a:pt x="24810" y="33493"/>
                  </a:cubicBezTo>
                  <a:cubicBezTo>
                    <a:pt x="24796" y="33503"/>
                    <a:pt x="23384" y="34502"/>
                    <a:pt x="22003" y="34601"/>
                  </a:cubicBezTo>
                  <a:cubicBezTo>
                    <a:pt x="21934" y="34606"/>
                    <a:pt x="21862" y="34608"/>
                    <a:pt x="21787" y="34608"/>
                  </a:cubicBezTo>
                  <a:cubicBezTo>
                    <a:pt x="20660" y="34608"/>
                    <a:pt x="18911" y="34079"/>
                    <a:pt x="17217" y="33564"/>
                  </a:cubicBezTo>
                  <a:cubicBezTo>
                    <a:pt x="16723" y="33414"/>
                    <a:pt x="16232" y="33265"/>
                    <a:pt x="15761" y="33131"/>
                  </a:cubicBezTo>
                  <a:cubicBezTo>
                    <a:pt x="13436" y="32466"/>
                    <a:pt x="2266" y="28568"/>
                    <a:pt x="1301" y="27504"/>
                  </a:cubicBezTo>
                  <a:cubicBezTo>
                    <a:pt x="483" y="26605"/>
                    <a:pt x="1885" y="18726"/>
                    <a:pt x="2412" y="15761"/>
                  </a:cubicBezTo>
                  <a:cubicBezTo>
                    <a:pt x="2510" y="15218"/>
                    <a:pt x="2591" y="14763"/>
                    <a:pt x="2646" y="14428"/>
                  </a:cubicBezTo>
                  <a:lnTo>
                    <a:pt x="2740" y="13858"/>
                  </a:lnTo>
                  <a:cubicBezTo>
                    <a:pt x="3190" y="11110"/>
                    <a:pt x="4026" y="5996"/>
                    <a:pt x="5650" y="3990"/>
                  </a:cubicBezTo>
                  <a:cubicBezTo>
                    <a:pt x="7373" y="1863"/>
                    <a:pt x="10876" y="606"/>
                    <a:pt x="10911" y="594"/>
                  </a:cubicBezTo>
                  <a:cubicBezTo>
                    <a:pt x="11067" y="536"/>
                    <a:pt x="11147" y="363"/>
                    <a:pt x="11092" y="205"/>
                  </a:cubicBezTo>
                  <a:cubicBezTo>
                    <a:pt x="11047" y="80"/>
                    <a:pt x="10930" y="1"/>
                    <a:pt x="108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2449;p54">
              <a:extLst>
                <a:ext uri="{FF2B5EF4-FFF2-40B4-BE49-F238E27FC236}">
                  <a16:creationId xmlns:a16="http://schemas.microsoft.com/office/drawing/2014/main" id="{0C4119C5-5707-478F-83F5-380B8586BF6B}"/>
                </a:ext>
              </a:extLst>
            </p:cNvPr>
            <p:cNvSpPr/>
            <p:nvPr/>
          </p:nvSpPr>
          <p:spPr>
            <a:xfrm>
              <a:off x="3353725" y="2212850"/>
              <a:ext cx="357550" cy="139150"/>
            </a:xfrm>
            <a:custGeom>
              <a:avLst/>
              <a:gdLst/>
              <a:ahLst/>
              <a:cxnLst/>
              <a:rect l="l" t="t" r="r" b="b"/>
              <a:pathLst>
                <a:path w="14302" h="5566" extrusionOk="0">
                  <a:moveTo>
                    <a:pt x="2187" y="1"/>
                  </a:moveTo>
                  <a:cubicBezTo>
                    <a:pt x="1417" y="587"/>
                    <a:pt x="514" y="1459"/>
                    <a:pt x="228" y="2489"/>
                  </a:cubicBezTo>
                  <a:cubicBezTo>
                    <a:pt x="67" y="3068"/>
                    <a:pt x="10" y="3560"/>
                    <a:pt x="0" y="3977"/>
                  </a:cubicBezTo>
                  <a:cubicBezTo>
                    <a:pt x="126" y="4014"/>
                    <a:pt x="240" y="4049"/>
                    <a:pt x="334" y="4075"/>
                  </a:cubicBezTo>
                  <a:cubicBezTo>
                    <a:pt x="2442" y="4678"/>
                    <a:pt x="4930" y="5566"/>
                    <a:pt x="6445" y="5566"/>
                  </a:cubicBezTo>
                  <a:cubicBezTo>
                    <a:pt x="6527" y="5566"/>
                    <a:pt x="6606" y="5563"/>
                    <a:pt x="6683" y="5557"/>
                  </a:cubicBezTo>
                  <a:cubicBezTo>
                    <a:pt x="8164" y="5452"/>
                    <a:pt x="9646" y="4393"/>
                    <a:pt x="9646" y="4393"/>
                  </a:cubicBezTo>
                  <a:cubicBezTo>
                    <a:pt x="9646" y="4393"/>
                    <a:pt x="12186" y="5557"/>
                    <a:pt x="12821" y="5557"/>
                  </a:cubicBezTo>
                  <a:cubicBezTo>
                    <a:pt x="13455" y="5557"/>
                    <a:pt x="14302" y="4393"/>
                    <a:pt x="13561" y="3230"/>
                  </a:cubicBezTo>
                  <a:cubicBezTo>
                    <a:pt x="12820" y="2066"/>
                    <a:pt x="10757" y="361"/>
                    <a:pt x="9593" y="361"/>
                  </a:cubicBezTo>
                  <a:cubicBezTo>
                    <a:pt x="8429" y="361"/>
                    <a:pt x="4144" y="1008"/>
                    <a:pt x="4144" y="1008"/>
                  </a:cubicBezTo>
                  <a:cubicBezTo>
                    <a:pt x="4144" y="1008"/>
                    <a:pt x="3338" y="599"/>
                    <a:pt x="21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2450;p54">
              <a:extLst>
                <a:ext uri="{FF2B5EF4-FFF2-40B4-BE49-F238E27FC236}">
                  <a16:creationId xmlns:a16="http://schemas.microsoft.com/office/drawing/2014/main" id="{F67CEDB8-96AD-4E34-8F3A-60100911EE16}"/>
                </a:ext>
              </a:extLst>
            </p:cNvPr>
            <p:cNvSpPr/>
            <p:nvPr/>
          </p:nvSpPr>
          <p:spPr>
            <a:xfrm>
              <a:off x="3346000" y="2205200"/>
              <a:ext cx="364350" cy="154425"/>
            </a:xfrm>
            <a:custGeom>
              <a:avLst/>
              <a:gdLst/>
              <a:ahLst/>
              <a:cxnLst/>
              <a:rect l="l" t="t" r="r" b="b"/>
              <a:pathLst>
                <a:path w="14574" h="6177" extrusionOk="0">
                  <a:moveTo>
                    <a:pt x="2529" y="668"/>
                  </a:moveTo>
                  <a:cubicBezTo>
                    <a:pt x="3587" y="1217"/>
                    <a:pt x="4313" y="1586"/>
                    <a:pt x="4313" y="1586"/>
                  </a:cubicBezTo>
                  <a:cubicBezTo>
                    <a:pt x="4358" y="1608"/>
                    <a:pt x="4407" y="1619"/>
                    <a:pt x="4456" y="1619"/>
                  </a:cubicBezTo>
                  <a:cubicBezTo>
                    <a:pt x="4470" y="1619"/>
                    <a:pt x="4484" y="1618"/>
                    <a:pt x="4498" y="1616"/>
                  </a:cubicBezTo>
                  <a:cubicBezTo>
                    <a:pt x="4540" y="1610"/>
                    <a:pt x="8774" y="973"/>
                    <a:pt x="9902" y="973"/>
                  </a:cubicBezTo>
                  <a:cubicBezTo>
                    <a:pt x="10900" y="973"/>
                    <a:pt x="12869" y="2535"/>
                    <a:pt x="13610" y="3700"/>
                  </a:cubicBezTo>
                  <a:cubicBezTo>
                    <a:pt x="14021" y="4346"/>
                    <a:pt x="13805" y="4891"/>
                    <a:pt x="13692" y="5095"/>
                  </a:cubicBezTo>
                  <a:cubicBezTo>
                    <a:pt x="13526" y="5398"/>
                    <a:pt x="13283" y="5557"/>
                    <a:pt x="13129" y="5557"/>
                  </a:cubicBezTo>
                  <a:cubicBezTo>
                    <a:pt x="12715" y="5557"/>
                    <a:pt x="11040" y="4860"/>
                    <a:pt x="10082" y="4421"/>
                  </a:cubicBezTo>
                  <a:cubicBezTo>
                    <a:pt x="10042" y="4402"/>
                    <a:pt x="9998" y="4393"/>
                    <a:pt x="9955" y="4393"/>
                  </a:cubicBezTo>
                  <a:cubicBezTo>
                    <a:pt x="9892" y="4393"/>
                    <a:pt x="9829" y="4413"/>
                    <a:pt x="9776" y="4450"/>
                  </a:cubicBezTo>
                  <a:cubicBezTo>
                    <a:pt x="9762" y="4460"/>
                    <a:pt x="8350" y="5459"/>
                    <a:pt x="6969" y="5558"/>
                  </a:cubicBezTo>
                  <a:cubicBezTo>
                    <a:pt x="6900" y="5563"/>
                    <a:pt x="6828" y="5565"/>
                    <a:pt x="6753" y="5565"/>
                  </a:cubicBezTo>
                  <a:cubicBezTo>
                    <a:pt x="5626" y="5565"/>
                    <a:pt x="3877" y="5036"/>
                    <a:pt x="2183" y="4521"/>
                  </a:cubicBezTo>
                  <a:cubicBezTo>
                    <a:pt x="1689" y="4371"/>
                    <a:pt x="1198" y="4223"/>
                    <a:pt x="727" y="4088"/>
                  </a:cubicBezTo>
                  <a:lnTo>
                    <a:pt x="626" y="4058"/>
                  </a:lnTo>
                  <a:cubicBezTo>
                    <a:pt x="654" y="3658"/>
                    <a:pt x="723" y="3262"/>
                    <a:pt x="831" y="2876"/>
                  </a:cubicBezTo>
                  <a:cubicBezTo>
                    <a:pt x="1079" y="1983"/>
                    <a:pt x="1861" y="1200"/>
                    <a:pt x="2529" y="668"/>
                  </a:cubicBezTo>
                  <a:close/>
                  <a:moveTo>
                    <a:pt x="2496" y="0"/>
                  </a:moveTo>
                  <a:cubicBezTo>
                    <a:pt x="2431" y="0"/>
                    <a:pt x="2365" y="22"/>
                    <a:pt x="2311" y="63"/>
                  </a:cubicBezTo>
                  <a:cubicBezTo>
                    <a:pt x="1540" y="650"/>
                    <a:pt x="554" y="1586"/>
                    <a:pt x="242" y="2713"/>
                  </a:cubicBezTo>
                  <a:cubicBezTo>
                    <a:pt x="93" y="3247"/>
                    <a:pt x="16" y="3758"/>
                    <a:pt x="4" y="4276"/>
                  </a:cubicBezTo>
                  <a:cubicBezTo>
                    <a:pt x="0" y="4412"/>
                    <a:pt x="89" y="4535"/>
                    <a:pt x="220" y="4575"/>
                  </a:cubicBezTo>
                  <a:lnTo>
                    <a:pt x="559" y="4676"/>
                  </a:lnTo>
                  <a:cubicBezTo>
                    <a:pt x="1027" y="4810"/>
                    <a:pt x="1514" y="4958"/>
                    <a:pt x="2004" y="5107"/>
                  </a:cubicBezTo>
                  <a:cubicBezTo>
                    <a:pt x="3739" y="5634"/>
                    <a:pt x="5529" y="6177"/>
                    <a:pt x="6756" y="6177"/>
                  </a:cubicBezTo>
                  <a:cubicBezTo>
                    <a:pt x="6845" y="6177"/>
                    <a:pt x="6931" y="6175"/>
                    <a:pt x="7014" y="6168"/>
                  </a:cubicBezTo>
                  <a:cubicBezTo>
                    <a:pt x="8302" y="6076"/>
                    <a:pt x="9559" y="5325"/>
                    <a:pt x="9984" y="5048"/>
                  </a:cubicBezTo>
                  <a:cubicBezTo>
                    <a:pt x="10643" y="5346"/>
                    <a:pt x="12520" y="6169"/>
                    <a:pt x="13129" y="6169"/>
                  </a:cubicBezTo>
                  <a:cubicBezTo>
                    <a:pt x="13537" y="6169"/>
                    <a:pt x="13969" y="5863"/>
                    <a:pt x="14230" y="5389"/>
                  </a:cubicBezTo>
                  <a:cubicBezTo>
                    <a:pt x="14573" y="4766"/>
                    <a:pt x="14534" y="4010"/>
                    <a:pt x="14128" y="3371"/>
                  </a:cubicBezTo>
                  <a:cubicBezTo>
                    <a:pt x="13375" y="2187"/>
                    <a:pt x="11221" y="361"/>
                    <a:pt x="9902" y="361"/>
                  </a:cubicBezTo>
                  <a:cubicBezTo>
                    <a:pt x="8813" y="361"/>
                    <a:pt x="5164" y="897"/>
                    <a:pt x="4503" y="996"/>
                  </a:cubicBezTo>
                  <a:cubicBezTo>
                    <a:pt x="4266" y="875"/>
                    <a:pt x="3564" y="516"/>
                    <a:pt x="2638" y="35"/>
                  </a:cubicBezTo>
                  <a:cubicBezTo>
                    <a:pt x="2593" y="12"/>
                    <a:pt x="2545" y="0"/>
                    <a:pt x="24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2451;p54">
              <a:extLst>
                <a:ext uri="{FF2B5EF4-FFF2-40B4-BE49-F238E27FC236}">
                  <a16:creationId xmlns:a16="http://schemas.microsoft.com/office/drawing/2014/main" id="{E2FC2E89-B96E-488C-B86F-E8DD82D2CF77}"/>
                </a:ext>
              </a:extLst>
            </p:cNvPr>
            <p:cNvSpPr/>
            <p:nvPr/>
          </p:nvSpPr>
          <p:spPr>
            <a:xfrm>
              <a:off x="2301725" y="1746050"/>
              <a:ext cx="318700" cy="436725"/>
            </a:xfrm>
            <a:custGeom>
              <a:avLst/>
              <a:gdLst/>
              <a:ahLst/>
              <a:cxnLst/>
              <a:rect l="l" t="t" r="r" b="b"/>
              <a:pathLst>
                <a:path w="12748" h="17469" extrusionOk="0">
                  <a:moveTo>
                    <a:pt x="4057" y="1"/>
                  </a:moveTo>
                  <a:cubicBezTo>
                    <a:pt x="3762" y="1"/>
                    <a:pt x="3478" y="38"/>
                    <a:pt x="3214" y="115"/>
                  </a:cubicBezTo>
                  <a:cubicBezTo>
                    <a:pt x="2888" y="211"/>
                    <a:pt x="428" y="2900"/>
                    <a:pt x="214" y="6007"/>
                  </a:cubicBezTo>
                  <a:cubicBezTo>
                    <a:pt x="1" y="9114"/>
                    <a:pt x="2357" y="14255"/>
                    <a:pt x="2785" y="15112"/>
                  </a:cubicBezTo>
                  <a:cubicBezTo>
                    <a:pt x="3213" y="15970"/>
                    <a:pt x="2678" y="17469"/>
                    <a:pt x="3749" y="17469"/>
                  </a:cubicBezTo>
                  <a:cubicBezTo>
                    <a:pt x="4820" y="17469"/>
                    <a:pt x="8142" y="12541"/>
                    <a:pt x="8142" y="12541"/>
                  </a:cubicBezTo>
                  <a:cubicBezTo>
                    <a:pt x="8142" y="12541"/>
                    <a:pt x="8498" y="12562"/>
                    <a:pt x="9003" y="12562"/>
                  </a:cubicBezTo>
                  <a:cubicBezTo>
                    <a:pt x="10137" y="12562"/>
                    <a:pt x="12022" y="12459"/>
                    <a:pt x="12319" y="11791"/>
                  </a:cubicBezTo>
                  <a:cubicBezTo>
                    <a:pt x="12748" y="10828"/>
                    <a:pt x="9320" y="5472"/>
                    <a:pt x="8570" y="3222"/>
                  </a:cubicBezTo>
                  <a:cubicBezTo>
                    <a:pt x="7929" y="1298"/>
                    <a:pt x="5799" y="1"/>
                    <a:pt x="40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2452;p54">
              <a:extLst>
                <a:ext uri="{FF2B5EF4-FFF2-40B4-BE49-F238E27FC236}">
                  <a16:creationId xmlns:a16="http://schemas.microsoft.com/office/drawing/2014/main" id="{BFBECC61-4206-462A-99D2-1398DF106B74}"/>
                </a:ext>
              </a:extLst>
            </p:cNvPr>
            <p:cNvSpPr/>
            <p:nvPr/>
          </p:nvSpPr>
          <p:spPr>
            <a:xfrm>
              <a:off x="2293450" y="1738550"/>
              <a:ext cx="330750" cy="451900"/>
            </a:xfrm>
            <a:custGeom>
              <a:avLst/>
              <a:gdLst/>
              <a:ahLst/>
              <a:cxnLst/>
              <a:rect l="l" t="t" r="r" b="b"/>
              <a:pathLst>
                <a:path w="13230" h="18076" extrusionOk="0">
                  <a:moveTo>
                    <a:pt x="4397" y="605"/>
                  </a:moveTo>
                  <a:cubicBezTo>
                    <a:pt x="5993" y="605"/>
                    <a:pt x="7999" y="1784"/>
                    <a:pt x="8611" y="3619"/>
                  </a:cubicBezTo>
                  <a:cubicBezTo>
                    <a:pt x="8921" y="4549"/>
                    <a:pt x="9646" y="5937"/>
                    <a:pt x="10414" y="7408"/>
                  </a:cubicBezTo>
                  <a:cubicBezTo>
                    <a:pt x="11271" y="9047"/>
                    <a:pt x="12566" y="11526"/>
                    <a:pt x="12371" y="11967"/>
                  </a:cubicBezTo>
                  <a:cubicBezTo>
                    <a:pt x="12195" y="12362"/>
                    <a:pt x="10805" y="12560"/>
                    <a:pt x="9363" y="12560"/>
                  </a:cubicBezTo>
                  <a:cubicBezTo>
                    <a:pt x="9071" y="12560"/>
                    <a:pt x="8776" y="12552"/>
                    <a:pt x="8489" y="12536"/>
                  </a:cubicBezTo>
                  <a:cubicBezTo>
                    <a:pt x="8485" y="12535"/>
                    <a:pt x="8481" y="12535"/>
                    <a:pt x="8476" y="12535"/>
                  </a:cubicBezTo>
                  <a:cubicBezTo>
                    <a:pt x="8374" y="12535"/>
                    <a:pt x="8277" y="12586"/>
                    <a:pt x="8219" y="12671"/>
                  </a:cubicBezTo>
                  <a:cubicBezTo>
                    <a:pt x="6666" y="14976"/>
                    <a:pt x="4642" y="17463"/>
                    <a:pt x="4080" y="17463"/>
                  </a:cubicBezTo>
                  <a:cubicBezTo>
                    <a:pt x="3756" y="17463"/>
                    <a:pt x="3684" y="17311"/>
                    <a:pt x="3632" y="16504"/>
                  </a:cubicBezTo>
                  <a:cubicBezTo>
                    <a:pt x="3606" y="16103"/>
                    <a:pt x="3577" y="15650"/>
                    <a:pt x="3390" y="15276"/>
                  </a:cubicBezTo>
                  <a:cubicBezTo>
                    <a:pt x="2670" y="13836"/>
                    <a:pt x="659" y="9103"/>
                    <a:pt x="851" y="6328"/>
                  </a:cubicBezTo>
                  <a:cubicBezTo>
                    <a:pt x="1053" y="3408"/>
                    <a:pt x="3314" y="911"/>
                    <a:pt x="3649" y="703"/>
                  </a:cubicBezTo>
                  <a:cubicBezTo>
                    <a:pt x="3882" y="637"/>
                    <a:pt x="4134" y="605"/>
                    <a:pt x="4397" y="605"/>
                  </a:cubicBezTo>
                  <a:close/>
                  <a:moveTo>
                    <a:pt x="4355" y="0"/>
                  </a:moveTo>
                  <a:cubicBezTo>
                    <a:pt x="4039" y="0"/>
                    <a:pt x="3736" y="40"/>
                    <a:pt x="3458" y="122"/>
                  </a:cubicBezTo>
                  <a:cubicBezTo>
                    <a:pt x="2967" y="266"/>
                    <a:pt x="459" y="3100"/>
                    <a:pt x="240" y="6286"/>
                  </a:cubicBezTo>
                  <a:cubicBezTo>
                    <a:pt x="0" y="9755"/>
                    <a:pt x="2814" y="15492"/>
                    <a:pt x="2843" y="15550"/>
                  </a:cubicBezTo>
                  <a:cubicBezTo>
                    <a:pt x="2974" y="15812"/>
                    <a:pt x="2998" y="16184"/>
                    <a:pt x="3021" y="16542"/>
                  </a:cubicBezTo>
                  <a:cubicBezTo>
                    <a:pt x="3063" y="17189"/>
                    <a:pt x="3120" y="18076"/>
                    <a:pt x="4080" y="18076"/>
                  </a:cubicBezTo>
                  <a:cubicBezTo>
                    <a:pt x="5182" y="18076"/>
                    <a:pt x="7727" y="14483"/>
                    <a:pt x="8629" y="13156"/>
                  </a:cubicBezTo>
                  <a:cubicBezTo>
                    <a:pt x="8844" y="13166"/>
                    <a:pt x="9125" y="13175"/>
                    <a:pt x="9441" y="13175"/>
                  </a:cubicBezTo>
                  <a:cubicBezTo>
                    <a:pt x="10720" y="13175"/>
                    <a:pt x="12568" y="13029"/>
                    <a:pt x="12929" y="12215"/>
                  </a:cubicBezTo>
                  <a:cubicBezTo>
                    <a:pt x="13229" y="11540"/>
                    <a:pt x="12375" y="9840"/>
                    <a:pt x="10956" y="7124"/>
                  </a:cubicBezTo>
                  <a:cubicBezTo>
                    <a:pt x="10233" y="5739"/>
                    <a:pt x="9485" y="4308"/>
                    <a:pt x="9190" y="3425"/>
                  </a:cubicBezTo>
                  <a:cubicBezTo>
                    <a:pt x="8495" y="1337"/>
                    <a:pt x="6194" y="0"/>
                    <a:pt x="43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2453;p54">
              <a:extLst>
                <a:ext uri="{FF2B5EF4-FFF2-40B4-BE49-F238E27FC236}">
                  <a16:creationId xmlns:a16="http://schemas.microsoft.com/office/drawing/2014/main" id="{152EC107-DA25-4901-9852-5F0B00B28B57}"/>
                </a:ext>
              </a:extLst>
            </p:cNvPr>
            <p:cNvSpPr/>
            <p:nvPr/>
          </p:nvSpPr>
          <p:spPr>
            <a:xfrm>
              <a:off x="2352600" y="1687325"/>
              <a:ext cx="257100" cy="396375"/>
            </a:xfrm>
            <a:custGeom>
              <a:avLst/>
              <a:gdLst/>
              <a:ahLst/>
              <a:cxnLst/>
              <a:rect l="l" t="t" r="r" b="b"/>
              <a:pathLst>
                <a:path w="10284" h="15855" extrusionOk="0">
                  <a:moveTo>
                    <a:pt x="1868" y="0"/>
                  </a:moveTo>
                  <a:cubicBezTo>
                    <a:pt x="1489" y="0"/>
                    <a:pt x="1197" y="207"/>
                    <a:pt x="964" y="857"/>
                  </a:cubicBezTo>
                  <a:cubicBezTo>
                    <a:pt x="964" y="857"/>
                    <a:pt x="964" y="3749"/>
                    <a:pt x="536" y="5249"/>
                  </a:cubicBezTo>
                  <a:cubicBezTo>
                    <a:pt x="107" y="6749"/>
                    <a:pt x="0" y="7499"/>
                    <a:pt x="1607" y="9856"/>
                  </a:cubicBezTo>
                  <a:cubicBezTo>
                    <a:pt x="3214" y="12213"/>
                    <a:pt x="6857" y="15854"/>
                    <a:pt x="6857" y="15854"/>
                  </a:cubicBezTo>
                  <a:cubicBezTo>
                    <a:pt x="6857" y="15854"/>
                    <a:pt x="7070" y="13390"/>
                    <a:pt x="7178" y="11998"/>
                  </a:cubicBezTo>
                  <a:cubicBezTo>
                    <a:pt x="7284" y="10605"/>
                    <a:pt x="9427" y="9749"/>
                    <a:pt x="9855" y="9106"/>
                  </a:cubicBezTo>
                  <a:cubicBezTo>
                    <a:pt x="10284" y="8463"/>
                    <a:pt x="7499" y="8034"/>
                    <a:pt x="6428" y="6107"/>
                  </a:cubicBezTo>
                  <a:cubicBezTo>
                    <a:pt x="5357" y="4178"/>
                    <a:pt x="5357" y="857"/>
                    <a:pt x="3857" y="536"/>
                  </a:cubicBezTo>
                  <a:cubicBezTo>
                    <a:pt x="3007" y="354"/>
                    <a:pt x="2364" y="0"/>
                    <a:pt x="18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2454;p54">
              <a:extLst>
                <a:ext uri="{FF2B5EF4-FFF2-40B4-BE49-F238E27FC236}">
                  <a16:creationId xmlns:a16="http://schemas.microsoft.com/office/drawing/2014/main" id="{43D8CC0B-6472-4304-B790-84BC7EC4EB3F}"/>
                </a:ext>
              </a:extLst>
            </p:cNvPr>
            <p:cNvSpPr/>
            <p:nvPr/>
          </p:nvSpPr>
          <p:spPr>
            <a:xfrm>
              <a:off x="2346175" y="1679775"/>
              <a:ext cx="262025" cy="411575"/>
            </a:xfrm>
            <a:custGeom>
              <a:avLst/>
              <a:gdLst/>
              <a:ahLst/>
              <a:cxnLst/>
              <a:rect l="l" t="t" r="r" b="b"/>
              <a:pathLst>
                <a:path w="10481" h="16463" extrusionOk="0">
                  <a:moveTo>
                    <a:pt x="2132" y="605"/>
                  </a:moveTo>
                  <a:cubicBezTo>
                    <a:pt x="2341" y="605"/>
                    <a:pt x="2614" y="698"/>
                    <a:pt x="3000" y="830"/>
                  </a:cubicBezTo>
                  <a:cubicBezTo>
                    <a:pt x="3307" y="934"/>
                    <a:pt x="3655" y="1053"/>
                    <a:pt x="4049" y="1137"/>
                  </a:cubicBezTo>
                  <a:cubicBezTo>
                    <a:pt x="4788" y="1295"/>
                    <a:pt x="5124" y="2555"/>
                    <a:pt x="5481" y="3888"/>
                  </a:cubicBezTo>
                  <a:cubicBezTo>
                    <a:pt x="5729" y="4818"/>
                    <a:pt x="5986" y="5781"/>
                    <a:pt x="6418" y="6557"/>
                  </a:cubicBezTo>
                  <a:cubicBezTo>
                    <a:pt x="7054" y="7703"/>
                    <a:pt x="8211" y="8332"/>
                    <a:pt x="9057" y="8792"/>
                  </a:cubicBezTo>
                  <a:cubicBezTo>
                    <a:pt x="9342" y="8947"/>
                    <a:pt x="9723" y="9154"/>
                    <a:pt x="9832" y="9274"/>
                  </a:cubicBezTo>
                  <a:cubicBezTo>
                    <a:pt x="9701" y="9439"/>
                    <a:pt x="9391" y="9659"/>
                    <a:pt x="9064" y="9892"/>
                  </a:cubicBezTo>
                  <a:cubicBezTo>
                    <a:pt x="8239" y="10479"/>
                    <a:pt x="7212" y="11210"/>
                    <a:pt x="7129" y="12277"/>
                  </a:cubicBezTo>
                  <a:cubicBezTo>
                    <a:pt x="7057" y="13215"/>
                    <a:pt x="6936" y="14640"/>
                    <a:pt x="6865" y="15468"/>
                  </a:cubicBezTo>
                  <a:cubicBezTo>
                    <a:pt x="5835" y="14408"/>
                    <a:pt x="3350" y="11794"/>
                    <a:pt x="2117" y="9986"/>
                  </a:cubicBezTo>
                  <a:cubicBezTo>
                    <a:pt x="578" y="7726"/>
                    <a:pt x="681" y="7059"/>
                    <a:pt x="1087" y="5636"/>
                  </a:cubicBezTo>
                  <a:cubicBezTo>
                    <a:pt x="1495" y="4209"/>
                    <a:pt x="1525" y="1633"/>
                    <a:pt x="1527" y="1214"/>
                  </a:cubicBezTo>
                  <a:cubicBezTo>
                    <a:pt x="1694" y="767"/>
                    <a:pt x="1858" y="605"/>
                    <a:pt x="2132" y="605"/>
                  </a:cubicBezTo>
                  <a:close/>
                  <a:moveTo>
                    <a:pt x="2122" y="0"/>
                  </a:moveTo>
                  <a:cubicBezTo>
                    <a:pt x="1648" y="0"/>
                    <a:pt x="1224" y="241"/>
                    <a:pt x="933" y="1057"/>
                  </a:cubicBezTo>
                  <a:cubicBezTo>
                    <a:pt x="921" y="1089"/>
                    <a:pt x="916" y="1125"/>
                    <a:pt x="916" y="1159"/>
                  </a:cubicBezTo>
                  <a:cubicBezTo>
                    <a:pt x="916" y="1188"/>
                    <a:pt x="910" y="4027"/>
                    <a:pt x="499" y="5467"/>
                  </a:cubicBezTo>
                  <a:cubicBezTo>
                    <a:pt x="27" y="7120"/>
                    <a:pt x="0" y="7967"/>
                    <a:pt x="1611" y="10330"/>
                  </a:cubicBezTo>
                  <a:cubicBezTo>
                    <a:pt x="3215" y="12683"/>
                    <a:pt x="6748" y="16224"/>
                    <a:pt x="6896" y="16373"/>
                  </a:cubicBezTo>
                  <a:cubicBezTo>
                    <a:pt x="6954" y="16431"/>
                    <a:pt x="7032" y="16463"/>
                    <a:pt x="7114" y="16463"/>
                  </a:cubicBezTo>
                  <a:cubicBezTo>
                    <a:pt x="7272" y="16463"/>
                    <a:pt x="7404" y="16341"/>
                    <a:pt x="7418" y="16184"/>
                  </a:cubicBezTo>
                  <a:cubicBezTo>
                    <a:pt x="7418" y="16184"/>
                    <a:pt x="7633" y="13718"/>
                    <a:pt x="7739" y="12324"/>
                  </a:cubicBezTo>
                  <a:cubicBezTo>
                    <a:pt x="7800" y="11542"/>
                    <a:pt x="8698" y="10904"/>
                    <a:pt x="9419" y="10390"/>
                  </a:cubicBezTo>
                  <a:cubicBezTo>
                    <a:pt x="9834" y="10095"/>
                    <a:pt x="10192" y="9841"/>
                    <a:pt x="10367" y="9578"/>
                  </a:cubicBezTo>
                  <a:cubicBezTo>
                    <a:pt x="10480" y="9410"/>
                    <a:pt x="10473" y="9252"/>
                    <a:pt x="10448" y="9151"/>
                  </a:cubicBezTo>
                  <a:cubicBezTo>
                    <a:pt x="10363" y="8805"/>
                    <a:pt x="9959" y="8586"/>
                    <a:pt x="9350" y="8254"/>
                  </a:cubicBezTo>
                  <a:cubicBezTo>
                    <a:pt x="8570" y="7830"/>
                    <a:pt x="7502" y="7250"/>
                    <a:pt x="6953" y="6260"/>
                  </a:cubicBezTo>
                  <a:cubicBezTo>
                    <a:pt x="6557" y="5549"/>
                    <a:pt x="6310" y="4624"/>
                    <a:pt x="6072" y="3730"/>
                  </a:cubicBezTo>
                  <a:cubicBezTo>
                    <a:pt x="5666" y="2210"/>
                    <a:pt x="5282" y="776"/>
                    <a:pt x="4178" y="539"/>
                  </a:cubicBezTo>
                  <a:cubicBezTo>
                    <a:pt x="3819" y="462"/>
                    <a:pt x="3489" y="349"/>
                    <a:pt x="3199" y="251"/>
                  </a:cubicBezTo>
                  <a:cubicBezTo>
                    <a:pt x="2834" y="126"/>
                    <a:pt x="2465" y="0"/>
                    <a:pt x="21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2455;p54">
              <a:extLst>
                <a:ext uri="{FF2B5EF4-FFF2-40B4-BE49-F238E27FC236}">
                  <a16:creationId xmlns:a16="http://schemas.microsoft.com/office/drawing/2014/main" id="{9BCD6EF2-FE8B-467F-977A-6458AF59317A}"/>
                </a:ext>
              </a:extLst>
            </p:cNvPr>
            <p:cNvSpPr/>
            <p:nvPr/>
          </p:nvSpPr>
          <p:spPr>
            <a:xfrm>
              <a:off x="2258850" y="1329150"/>
              <a:ext cx="551725" cy="488550"/>
            </a:xfrm>
            <a:custGeom>
              <a:avLst/>
              <a:gdLst/>
              <a:ahLst/>
              <a:cxnLst/>
              <a:rect l="l" t="t" r="r" b="b"/>
              <a:pathLst>
                <a:path w="22069" h="19542" extrusionOk="0">
                  <a:moveTo>
                    <a:pt x="11387" y="1"/>
                  </a:moveTo>
                  <a:cubicBezTo>
                    <a:pt x="10813" y="1"/>
                    <a:pt x="10230" y="26"/>
                    <a:pt x="9643" y="80"/>
                  </a:cubicBezTo>
                  <a:cubicBezTo>
                    <a:pt x="3750" y="616"/>
                    <a:pt x="1073" y="4472"/>
                    <a:pt x="537" y="8328"/>
                  </a:cubicBezTo>
                  <a:cubicBezTo>
                    <a:pt x="1" y="12185"/>
                    <a:pt x="4072" y="15934"/>
                    <a:pt x="4500" y="16577"/>
                  </a:cubicBezTo>
                  <a:cubicBezTo>
                    <a:pt x="4929" y="17220"/>
                    <a:pt x="4393" y="17863"/>
                    <a:pt x="5679" y="18291"/>
                  </a:cubicBezTo>
                  <a:cubicBezTo>
                    <a:pt x="6107" y="18434"/>
                    <a:pt x="6548" y="18481"/>
                    <a:pt x="6944" y="18481"/>
                  </a:cubicBezTo>
                  <a:cubicBezTo>
                    <a:pt x="7738" y="18481"/>
                    <a:pt x="8357" y="18291"/>
                    <a:pt x="8357" y="18291"/>
                  </a:cubicBezTo>
                  <a:cubicBezTo>
                    <a:pt x="8357" y="18291"/>
                    <a:pt x="9190" y="19542"/>
                    <a:pt x="10637" y="19542"/>
                  </a:cubicBezTo>
                  <a:cubicBezTo>
                    <a:pt x="10831" y="19542"/>
                    <a:pt x="11035" y="19519"/>
                    <a:pt x="11249" y="19469"/>
                  </a:cubicBezTo>
                  <a:cubicBezTo>
                    <a:pt x="13070" y="19041"/>
                    <a:pt x="12534" y="15398"/>
                    <a:pt x="13285" y="14970"/>
                  </a:cubicBezTo>
                  <a:cubicBezTo>
                    <a:pt x="14035" y="14542"/>
                    <a:pt x="14570" y="13149"/>
                    <a:pt x="16820" y="11864"/>
                  </a:cubicBezTo>
                  <a:cubicBezTo>
                    <a:pt x="19069" y="10578"/>
                    <a:pt x="19069" y="8650"/>
                    <a:pt x="19069" y="8650"/>
                  </a:cubicBezTo>
                  <a:cubicBezTo>
                    <a:pt x="19069" y="8650"/>
                    <a:pt x="22069" y="7793"/>
                    <a:pt x="21532" y="4793"/>
                  </a:cubicBezTo>
                  <a:cubicBezTo>
                    <a:pt x="21051" y="2093"/>
                    <a:pt x="16574" y="1"/>
                    <a:pt x="113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2456;p54">
              <a:extLst>
                <a:ext uri="{FF2B5EF4-FFF2-40B4-BE49-F238E27FC236}">
                  <a16:creationId xmlns:a16="http://schemas.microsoft.com/office/drawing/2014/main" id="{071C2EDE-9FAC-4A75-8B35-0C49C3B05A4D}"/>
                </a:ext>
              </a:extLst>
            </p:cNvPr>
            <p:cNvSpPr/>
            <p:nvPr/>
          </p:nvSpPr>
          <p:spPr>
            <a:xfrm>
              <a:off x="2252925" y="1321450"/>
              <a:ext cx="564075" cy="503950"/>
            </a:xfrm>
            <a:custGeom>
              <a:avLst/>
              <a:gdLst/>
              <a:ahLst/>
              <a:cxnLst/>
              <a:rect l="l" t="t" r="r" b="b"/>
              <a:pathLst>
                <a:path w="22563" h="20158" extrusionOk="0">
                  <a:moveTo>
                    <a:pt x="11629" y="614"/>
                  </a:moveTo>
                  <a:cubicBezTo>
                    <a:pt x="16606" y="614"/>
                    <a:pt x="21006" y="2561"/>
                    <a:pt x="21469" y="5154"/>
                  </a:cubicBezTo>
                  <a:cubicBezTo>
                    <a:pt x="21949" y="7841"/>
                    <a:pt x="19333" y="8631"/>
                    <a:pt x="19222" y="8664"/>
                  </a:cubicBezTo>
                  <a:cubicBezTo>
                    <a:pt x="19092" y="8701"/>
                    <a:pt x="19002" y="8820"/>
                    <a:pt x="19000" y="8956"/>
                  </a:cubicBezTo>
                  <a:cubicBezTo>
                    <a:pt x="19000" y="9028"/>
                    <a:pt x="18960" y="10731"/>
                    <a:pt x="16905" y="11905"/>
                  </a:cubicBezTo>
                  <a:cubicBezTo>
                    <a:pt x="15433" y="12747"/>
                    <a:pt x="14675" y="13629"/>
                    <a:pt x="14121" y="14274"/>
                  </a:cubicBezTo>
                  <a:cubicBezTo>
                    <a:pt x="13830" y="14614"/>
                    <a:pt x="13600" y="14882"/>
                    <a:pt x="13370" y="15012"/>
                  </a:cubicBezTo>
                  <a:cubicBezTo>
                    <a:pt x="12954" y="15251"/>
                    <a:pt x="12850" y="15927"/>
                    <a:pt x="12718" y="16785"/>
                  </a:cubicBezTo>
                  <a:cubicBezTo>
                    <a:pt x="12548" y="17889"/>
                    <a:pt x="12337" y="19263"/>
                    <a:pt x="11416" y="19479"/>
                  </a:cubicBezTo>
                  <a:cubicBezTo>
                    <a:pt x="11226" y="19524"/>
                    <a:pt x="11044" y="19544"/>
                    <a:pt x="10873" y="19544"/>
                  </a:cubicBezTo>
                  <a:cubicBezTo>
                    <a:pt x="9619" y="19544"/>
                    <a:pt x="8883" y="18479"/>
                    <a:pt x="8848" y="18429"/>
                  </a:cubicBezTo>
                  <a:cubicBezTo>
                    <a:pt x="8791" y="18345"/>
                    <a:pt x="8696" y="18294"/>
                    <a:pt x="8594" y="18293"/>
                  </a:cubicBezTo>
                  <a:cubicBezTo>
                    <a:pt x="8563" y="18293"/>
                    <a:pt x="8533" y="18297"/>
                    <a:pt x="8504" y="18306"/>
                  </a:cubicBezTo>
                  <a:cubicBezTo>
                    <a:pt x="8496" y="18309"/>
                    <a:pt x="7917" y="18483"/>
                    <a:pt x="7182" y="18483"/>
                  </a:cubicBezTo>
                  <a:cubicBezTo>
                    <a:pt x="6814" y="18483"/>
                    <a:pt x="6407" y="18439"/>
                    <a:pt x="6013" y="18308"/>
                  </a:cubicBezTo>
                  <a:cubicBezTo>
                    <a:pt x="5345" y="18085"/>
                    <a:pt x="5310" y="17862"/>
                    <a:pt x="5253" y="17489"/>
                  </a:cubicBezTo>
                  <a:cubicBezTo>
                    <a:pt x="5219" y="17268"/>
                    <a:pt x="5176" y="16991"/>
                    <a:pt x="4992" y="16715"/>
                  </a:cubicBezTo>
                  <a:cubicBezTo>
                    <a:pt x="4912" y="16595"/>
                    <a:pt x="4756" y="16419"/>
                    <a:pt x="4520" y="16152"/>
                  </a:cubicBezTo>
                  <a:cubicBezTo>
                    <a:pt x="3360" y="14844"/>
                    <a:pt x="646" y="11782"/>
                    <a:pt x="1077" y="8678"/>
                  </a:cubicBezTo>
                  <a:cubicBezTo>
                    <a:pt x="1710" y="4123"/>
                    <a:pt x="5011" y="1138"/>
                    <a:pt x="9907" y="692"/>
                  </a:cubicBezTo>
                  <a:cubicBezTo>
                    <a:pt x="10485" y="640"/>
                    <a:pt x="11061" y="614"/>
                    <a:pt x="11629" y="614"/>
                  </a:cubicBezTo>
                  <a:close/>
                  <a:moveTo>
                    <a:pt x="11661" y="1"/>
                  </a:moveTo>
                  <a:cubicBezTo>
                    <a:pt x="11066" y="1"/>
                    <a:pt x="10461" y="27"/>
                    <a:pt x="9852" y="83"/>
                  </a:cubicBezTo>
                  <a:cubicBezTo>
                    <a:pt x="4652" y="556"/>
                    <a:pt x="1145" y="3737"/>
                    <a:pt x="470" y="8594"/>
                  </a:cubicBezTo>
                  <a:cubicBezTo>
                    <a:pt x="1" y="11978"/>
                    <a:pt x="2846" y="15187"/>
                    <a:pt x="4062" y="16559"/>
                  </a:cubicBezTo>
                  <a:cubicBezTo>
                    <a:pt x="4258" y="16779"/>
                    <a:pt x="4426" y="16970"/>
                    <a:pt x="4483" y="17055"/>
                  </a:cubicBezTo>
                  <a:cubicBezTo>
                    <a:pt x="4592" y="17218"/>
                    <a:pt x="4618" y="17387"/>
                    <a:pt x="4648" y="17582"/>
                  </a:cubicBezTo>
                  <a:cubicBezTo>
                    <a:pt x="4714" y="18013"/>
                    <a:pt x="4796" y="18548"/>
                    <a:pt x="5819" y="18890"/>
                  </a:cubicBezTo>
                  <a:cubicBezTo>
                    <a:pt x="6284" y="19045"/>
                    <a:pt x="6758" y="19096"/>
                    <a:pt x="7183" y="19096"/>
                  </a:cubicBezTo>
                  <a:cubicBezTo>
                    <a:pt x="7741" y="19096"/>
                    <a:pt x="8214" y="19008"/>
                    <a:pt x="8474" y="18947"/>
                  </a:cubicBezTo>
                  <a:cubicBezTo>
                    <a:pt x="8783" y="19323"/>
                    <a:pt x="9612" y="20158"/>
                    <a:pt x="10865" y="20158"/>
                  </a:cubicBezTo>
                  <a:cubicBezTo>
                    <a:pt x="11097" y="20157"/>
                    <a:pt x="11330" y="20129"/>
                    <a:pt x="11557" y="20075"/>
                  </a:cubicBezTo>
                  <a:cubicBezTo>
                    <a:pt x="12878" y="19765"/>
                    <a:pt x="13124" y="18164"/>
                    <a:pt x="13323" y="16878"/>
                  </a:cubicBezTo>
                  <a:cubicBezTo>
                    <a:pt x="13398" y="16383"/>
                    <a:pt x="13513" y="15635"/>
                    <a:pt x="13673" y="15544"/>
                  </a:cubicBezTo>
                  <a:cubicBezTo>
                    <a:pt x="13994" y="15361"/>
                    <a:pt x="14254" y="15057"/>
                    <a:pt x="14586" y="14672"/>
                  </a:cubicBezTo>
                  <a:cubicBezTo>
                    <a:pt x="15110" y="14062"/>
                    <a:pt x="15827" y="13227"/>
                    <a:pt x="17209" y="12437"/>
                  </a:cubicBezTo>
                  <a:cubicBezTo>
                    <a:pt x="19155" y="11325"/>
                    <a:pt x="19525" y="9757"/>
                    <a:pt x="19596" y="9180"/>
                  </a:cubicBezTo>
                  <a:cubicBezTo>
                    <a:pt x="20303" y="8904"/>
                    <a:pt x="22563" y="7799"/>
                    <a:pt x="22071" y="5048"/>
                  </a:cubicBezTo>
                  <a:cubicBezTo>
                    <a:pt x="21551" y="2133"/>
                    <a:pt x="16972" y="1"/>
                    <a:pt x="116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2457;p54">
              <a:extLst>
                <a:ext uri="{FF2B5EF4-FFF2-40B4-BE49-F238E27FC236}">
                  <a16:creationId xmlns:a16="http://schemas.microsoft.com/office/drawing/2014/main" id="{ECA6D7AD-0267-4AE2-BE12-C95594BD237A}"/>
                </a:ext>
              </a:extLst>
            </p:cNvPr>
            <p:cNvSpPr/>
            <p:nvPr/>
          </p:nvSpPr>
          <p:spPr>
            <a:xfrm>
              <a:off x="2407475" y="1545375"/>
              <a:ext cx="360250" cy="399975"/>
            </a:xfrm>
            <a:custGeom>
              <a:avLst/>
              <a:gdLst/>
              <a:ahLst/>
              <a:cxnLst/>
              <a:rect l="l" t="t" r="r" b="b"/>
              <a:pathLst>
                <a:path w="14410" h="15999" extrusionOk="0">
                  <a:moveTo>
                    <a:pt x="13125" y="0"/>
                  </a:moveTo>
                  <a:cubicBezTo>
                    <a:pt x="13125" y="0"/>
                    <a:pt x="12589" y="1929"/>
                    <a:pt x="10875" y="1929"/>
                  </a:cubicBezTo>
                  <a:cubicBezTo>
                    <a:pt x="9160" y="1929"/>
                    <a:pt x="7447" y="1394"/>
                    <a:pt x="7446" y="1394"/>
                  </a:cubicBezTo>
                  <a:lnTo>
                    <a:pt x="7446" y="1394"/>
                  </a:lnTo>
                  <a:cubicBezTo>
                    <a:pt x="7446" y="1394"/>
                    <a:pt x="8304" y="3643"/>
                    <a:pt x="7660" y="4608"/>
                  </a:cubicBezTo>
                  <a:cubicBezTo>
                    <a:pt x="7018" y="5571"/>
                    <a:pt x="5947" y="5357"/>
                    <a:pt x="5733" y="5785"/>
                  </a:cubicBezTo>
                  <a:cubicBezTo>
                    <a:pt x="5518" y="6214"/>
                    <a:pt x="5625" y="8142"/>
                    <a:pt x="5518" y="8571"/>
                  </a:cubicBezTo>
                  <a:cubicBezTo>
                    <a:pt x="5447" y="8857"/>
                    <a:pt x="5090" y="9618"/>
                    <a:pt x="4670" y="9618"/>
                  </a:cubicBezTo>
                  <a:cubicBezTo>
                    <a:pt x="4459" y="9618"/>
                    <a:pt x="4233" y="9428"/>
                    <a:pt x="4019" y="8892"/>
                  </a:cubicBezTo>
                  <a:cubicBezTo>
                    <a:pt x="4019" y="8892"/>
                    <a:pt x="4233" y="7178"/>
                    <a:pt x="2090" y="6964"/>
                  </a:cubicBezTo>
                  <a:cubicBezTo>
                    <a:pt x="1985" y="6953"/>
                    <a:pt x="1885" y="6948"/>
                    <a:pt x="1793" y="6948"/>
                  </a:cubicBezTo>
                  <a:cubicBezTo>
                    <a:pt x="1" y="6948"/>
                    <a:pt x="505" y="8832"/>
                    <a:pt x="912" y="9749"/>
                  </a:cubicBezTo>
                  <a:cubicBezTo>
                    <a:pt x="1340" y="10714"/>
                    <a:pt x="2840" y="11462"/>
                    <a:pt x="2840" y="11462"/>
                  </a:cubicBezTo>
                  <a:cubicBezTo>
                    <a:pt x="2840" y="11462"/>
                    <a:pt x="3376" y="13926"/>
                    <a:pt x="4125" y="14140"/>
                  </a:cubicBezTo>
                  <a:cubicBezTo>
                    <a:pt x="4818" y="14338"/>
                    <a:pt x="8708" y="15998"/>
                    <a:pt x="9975" y="15998"/>
                  </a:cubicBezTo>
                  <a:cubicBezTo>
                    <a:pt x="10080" y="15998"/>
                    <a:pt x="10167" y="15987"/>
                    <a:pt x="10233" y="15962"/>
                  </a:cubicBezTo>
                  <a:cubicBezTo>
                    <a:pt x="11090" y="15640"/>
                    <a:pt x="11946" y="11676"/>
                    <a:pt x="11946" y="11676"/>
                  </a:cubicBezTo>
                  <a:cubicBezTo>
                    <a:pt x="11946" y="11676"/>
                    <a:pt x="13446" y="10927"/>
                    <a:pt x="13446" y="10177"/>
                  </a:cubicBezTo>
                  <a:cubicBezTo>
                    <a:pt x="13446" y="9427"/>
                    <a:pt x="12804" y="7285"/>
                    <a:pt x="12804" y="6749"/>
                  </a:cubicBezTo>
                  <a:cubicBezTo>
                    <a:pt x="12804" y="6214"/>
                    <a:pt x="13981" y="4714"/>
                    <a:pt x="14196" y="3535"/>
                  </a:cubicBezTo>
                  <a:cubicBezTo>
                    <a:pt x="14410" y="2358"/>
                    <a:pt x="13125" y="0"/>
                    <a:pt x="131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2458;p54">
              <a:extLst>
                <a:ext uri="{FF2B5EF4-FFF2-40B4-BE49-F238E27FC236}">
                  <a16:creationId xmlns:a16="http://schemas.microsoft.com/office/drawing/2014/main" id="{0C447EBA-6511-45EF-9946-48A467FB0A47}"/>
                </a:ext>
              </a:extLst>
            </p:cNvPr>
            <p:cNvSpPr/>
            <p:nvPr/>
          </p:nvSpPr>
          <p:spPr>
            <a:xfrm>
              <a:off x="2404625" y="1537725"/>
              <a:ext cx="370950" cy="415250"/>
            </a:xfrm>
            <a:custGeom>
              <a:avLst/>
              <a:gdLst/>
              <a:ahLst/>
              <a:cxnLst/>
              <a:rect l="l" t="t" r="r" b="b"/>
              <a:pathLst>
                <a:path w="14838" h="16610" extrusionOk="0">
                  <a:moveTo>
                    <a:pt x="13263" y="1041"/>
                  </a:moveTo>
                  <a:cubicBezTo>
                    <a:pt x="13648" y="1862"/>
                    <a:pt x="14132" y="3108"/>
                    <a:pt x="14008" y="3788"/>
                  </a:cubicBezTo>
                  <a:cubicBezTo>
                    <a:pt x="13899" y="4385"/>
                    <a:pt x="13496" y="5120"/>
                    <a:pt x="13172" y="5711"/>
                  </a:cubicBezTo>
                  <a:cubicBezTo>
                    <a:pt x="12814" y="6366"/>
                    <a:pt x="12611" y="6750"/>
                    <a:pt x="12611" y="7056"/>
                  </a:cubicBezTo>
                  <a:cubicBezTo>
                    <a:pt x="12611" y="7336"/>
                    <a:pt x="12744" y="7914"/>
                    <a:pt x="12899" y="8585"/>
                  </a:cubicBezTo>
                  <a:cubicBezTo>
                    <a:pt x="13065" y="9300"/>
                    <a:pt x="13253" y="10112"/>
                    <a:pt x="13253" y="10485"/>
                  </a:cubicBezTo>
                  <a:cubicBezTo>
                    <a:pt x="13253" y="10866"/>
                    <a:pt x="12459" y="11441"/>
                    <a:pt x="11922" y="11710"/>
                  </a:cubicBezTo>
                  <a:cubicBezTo>
                    <a:pt x="11840" y="11752"/>
                    <a:pt x="11780" y="11828"/>
                    <a:pt x="11760" y="11919"/>
                  </a:cubicBezTo>
                  <a:cubicBezTo>
                    <a:pt x="11363" y="13755"/>
                    <a:pt x="10657" y="15824"/>
                    <a:pt x="10238" y="15981"/>
                  </a:cubicBezTo>
                  <a:cubicBezTo>
                    <a:pt x="10195" y="15998"/>
                    <a:pt x="10136" y="16005"/>
                    <a:pt x="10063" y="16005"/>
                  </a:cubicBezTo>
                  <a:cubicBezTo>
                    <a:pt x="9238" y="16005"/>
                    <a:pt x="6652" y="15021"/>
                    <a:pt x="5494" y="14580"/>
                  </a:cubicBezTo>
                  <a:cubicBezTo>
                    <a:pt x="4931" y="14365"/>
                    <a:pt x="4523" y="14210"/>
                    <a:pt x="4324" y="14153"/>
                  </a:cubicBezTo>
                  <a:cubicBezTo>
                    <a:pt x="3981" y="14056"/>
                    <a:pt x="3494" y="12808"/>
                    <a:pt x="3253" y="11704"/>
                  </a:cubicBezTo>
                  <a:cubicBezTo>
                    <a:pt x="3233" y="11613"/>
                    <a:pt x="3174" y="11537"/>
                    <a:pt x="3091" y="11496"/>
                  </a:cubicBezTo>
                  <a:cubicBezTo>
                    <a:pt x="3077" y="11488"/>
                    <a:pt x="1684" y="10783"/>
                    <a:pt x="1306" y="9931"/>
                  </a:cubicBezTo>
                  <a:cubicBezTo>
                    <a:pt x="1007" y="9258"/>
                    <a:pt x="773" y="8313"/>
                    <a:pt x="1098" y="7864"/>
                  </a:cubicBezTo>
                  <a:cubicBezTo>
                    <a:pt x="1244" y="7662"/>
                    <a:pt x="1514" y="7560"/>
                    <a:pt x="1904" y="7560"/>
                  </a:cubicBezTo>
                  <a:cubicBezTo>
                    <a:pt x="1988" y="7560"/>
                    <a:pt x="2079" y="7564"/>
                    <a:pt x="2174" y="7574"/>
                  </a:cubicBezTo>
                  <a:cubicBezTo>
                    <a:pt x="2799" y="7638"/>
                    <a:pt x="3256" y="7841"/>
                    <a:pt x="3531" y="8184"/>
                  </a:cubicBezTo>
                  <a:cubicBezTo>
                    <a:pt x="3883" y="8617"/>
                    <a:pt x="3831" y="9149"/>
                    <a:pt x="3829" y="9162"/>
                  </a:cubicBezTo>
                  <a:cubicBezTo>
                    <a:pt x="3823" y="9213"/>
                    <a:pt x="3829" y="9265"/>
                    <a:pt x="3848" y="9313"/>
                  </a:cubicBezTo>
                  <a:cubicBezTo>
                    <a:pt x="4093" y="9921"/>
                    <a:pt x="4414" y="10230"/>
                    <a:pt x="4781" y="10230"/>
                  </a:cubicBezTo>
                  <a:cubicBezTo>
                    <a:pt x="4797" y="10230"/>
                    <a:pt x="4813" y="10230"/>
                    <a:pt x="4829" y="10229"/>
                  </a:cubicBezTo>
                  <a:cubicBezTo>
                    <a:pt x="5482" y="10184"/>
                    <a:pt x="5869" y="9194"/>
                    <a:pt x="5929" y="8951"/>
                  </a:cubicBezTo>
                  <a:cubicBezTo>
                    <a:pt x="5979" y="8752"/>
                    <a:pt x="5987" y="8386"/>
                    <a:pt x="5998" y="7807"/>
                  </a:cubicBezTo>
                  <a:cubicBezTo>
                    <a:pt x="6008" y="7289"/>
                    <a:pt x="6024" y="6420"/>
                    <a:pt x="6120" y="6228"/>
                  </a:cubicBezTo>
                  <a:cubicBezTo>
                    <a:pt x="6148" y="6173"/>
                    <a:pt x="6381" y="6104"/>
                    <a:pt x="6535" y="6059"/>
                  </a:cubicBezTo>
                  <a:cubicBezTo>
                    <a:pt x="6978" y="5928"/>
                    <a:pt x="7586" y="5747"/>
                    <a:pt x="8029" y="5083"/>
                  </a:cubicBezTo>
                  <a:cubicBezTo>
                    <a:pt x="8549" y="4304"/>
                    <a:pt x="8259" y="2924"/>
                    <a:pt x="8030" y="2145"/>
                  </a:cubicBezTo>
                  <a:lnTo>
                    <a:pt x="8030" y="2145"/>
                  </a:lnTo>
                  <a:cubicBezTo>
                    <a:pt x="8687" y="2308"/>
                    <a:pt x="9830" y="2542"/>
                    <a:pt x="10988" y="2542"/>
                  </a:cubicBezTo>
                  <a:cubicBezTo>
                    <a:pt x="12141" y="2542"/>
                    <a:pt x="12880" y="1751"/>
                    <a:pt x="13263" y="1041"/>
                  </a:cubicBezTo>
                  <a:close/>
                  <a:moveTo>
                    <a:pt x="13241" y="0"/>
                  </a:moveTo>
                  <a:cubicBezTo>
                    <a:pt x="13229" y="0"/>
                    <a:pt x="13216" y="1"/>
                    <a:pt x="13203" y="3"/>
                  </a:cubicBezTo>
                  <a:cubicBezTo>
                    <a:pt x="13079" y="16"/>
                    <a:pt x="12976" y="104"/>
                    <a:pt x="12943" y="224"/>
                  </a:cubicBezTo>
                  <a:cubicBezTo>
                    <a:pt x="12923" y="293"/>
                    <a:pt x="12445" y="1928"/>
                    <a:pt x="10989" y="1928"/>
                  </a:cubicBezTo>
                  <a:cubicBezTo>
                    <a:pt x="9343" y="1928"/>
                    <a:pt x="7668" y="1412"/>
                    <a:pt x="7651" y="1407"/>
                  </a:cubicBezTo>
                  <a:cubicBezTo>
                    <a:pt x="7619" y="1397"/>
                    <a:pt x="7588" y="1393"/>
                    <a:pt x="7557" y="1393"/>
                  </a:cubicBezTo>
                  <a:cubicBezTo>
                    <a:pt x="7354" y="1393"/>
                    <a:pt x="7195" y="1600"/>
                    <a:pt x="7275" y="1807"/>
                  </a:cubicBezTo>
                  <a:cubicBezTo>
                    <a:pt x="7496" y="2393"/>
                    <a:pt x="7974" y="4062"/>
                    <a:pt x="7519" y="4743"/>
                  </a:cubicBezTo>
                  <a:cubicBezTo>
                    <a:pt x="7200" y="5223"/>
                    <a:pt x="6754" y="5354"/>
                    <a:pt x="6361" y="5472"/>
                  </a:cubicBezTo>
                  <a:cubicBezTo>
                    <a:pt x="6031" y="5569"/>
                    <a:pt x="5718" y="5661"/>
                    <a:pt x="5572" y="5955"/>
                  </a:cubicBezTo>
                  <a:cubicBezTo>
                    <a:pt x="5426" y="6248"/>
                    <a:pt x="5404" y="6874"/>
                    <a:pt x="5386" y="7796"/>
                  </a:cubicBezTo>
                  <a:cubicBezTo>
                    <a:pt x="5379" y="8201"/>
                    <a:pt x="5370" y="8661"/>
                    <a:pt x="5335" y="8803"/>
                  </a:cubicBezTo>
                  <a:cubicBezTo>
                    <a:pt x="5256" y="9115"/>
                    <a:pt x="4948" y="9607"/>
                    <a:pt x="4785" y="9618"/>
                  </a:cubicBezTo>
                  <a:cubicBezTo>
                    <a:pt x="4762" y="9618"/>
                    <a:pt x="4610" y="9542"/>
                    <a:pt x="4442" y="9147"/>
                  </a:cubicBezTo>
                  <a:cubicBezTo>
                    <a:pt x="4452" y="8926"/>
                    <a:pt x="4431" y="8330"/>
                    <a:pt x="4014" y="7807"/>
                  </a:cubicBezTo>
                  <a:cubicBezTo>
                    <a:pt x="3633" y="7328"/>
                    <a:pt x="3033" y="7046"/>
                    <a:pt x="2234" y="6965"/>
                  </a:cubicBezTo>
                  <a:cubicBezTo>
                    <a:pt x="2120" y="6954"/>
                    <a:pt x="2011" y="6948"/>
                    <a:pt x="1907" y="6948"/>
                  </a:cubicBezTo>
                  <a:cubicBezTo>
                    <a:pt x="1308" y="6948"/>
                    <a:pt x="869" y="7135"/>
                    <a:pt x="601" y="7506"/>
                  </a:cubicBezTo>
                  <a:cubicBezTo>
                    <a:pt x="1" y="8335"/>
                    <a:pt x="560" y="9762"/>
                    <a:pt x="745" y="10180"/>
                  </a:cubicBezTo>
                  <a:cubicBezTo>
                    <a:pt x="1140" y="11066"/>
                    <a:pt x="2293" y="11757"/>
                    <a:pt x="2686" y="11973"/>
                  </a:cubicBezTo>
                  <a:cubicBezTo>
                    <a:pt x="2858" y="12714"/>
                    <a:pt x="3352" y="14512"/>
                    <a:pt x="4155" y="14742"/>
                  </a:cubicBezTo>
                  <a:cubicBezTo>
                    <a:pt x="4330" y="14792"/>
                    <a:pt x="4769" y="14958"/>
                    <a:pt x="5277" y="15152"/>
                  </a:cubicBezTo>
                  <a:cubicBezTo>
                    <a:pt x="7702" y="16075"/>
                    <a:pt x="9274" y="16609"/>
                    <a:pt x="10084" y="16609"/>
                  </a:cubicBezTo>
                  <a:cubicBezTo>
                    <a:pt x="10232" y="16609"/>
                    <a:pt x="10355" y="16592"/>
                    <a:pt x="10453" y="16554"/>
                  </a:cubicBezTo>
                  <a:cubicBezTo>
                    <a:pt x="11352" y="16217"/>
                    <a:pt x="12082" y="13291"/>
                    <a:pt x="12328" y="12187"/>
                  </a:cubicBezTo>
                  <a:cubicBezTo>
                    <a:pt x="12768" y="11949"/>
                    <a:pt x="13866" y="11277"/>
                    <a:pt x="13866" y="10482"/>
                  </a:cubicBezTo>
                  <a:cubicBezTo>
                    <a:pt x="13866" y="10041"/>
                    <a:pt x="13678" y="9229"/>
                    <a:pt x="13496" y="8445"/>
                  </a:cubicBezTo>
                  <a:cubicBezTo>
                    <a:pt x="13361" y="7865"/>
                    <a:pt x="13222" y="7265"/>
                    <a:pt x="13222" y="7055"/>
                  </a:cubicBezTo>
                  <a:cubicBezTo>
                    <a:pt x="13222" y="6891"/>
                    <a:pt x="13493" y="6399"/>
                    <a:pt x="13709" y="6004"/>
                  </a:cubicBezTo>
                  <a:cubicBezTo>
                    <a:pt x="14072" y="5341"/>
                    <a:pt x="14484" y="4590"/>
                    <a:pt x="14610" y="3895"/>
                  </a:cubicBezTo>
                  <a:cubicBezTo>
                    <a:pt x="14837" y="2647"/>
                    <a:pt x="13643" y="410"/>
                    <a:pt x="13507" y="160"/>
                  </a:cubicBezTo>
                  <a:cubicBezTo>
                    <a:pt x="13454" y="61"/>
                    <a:pt x="13351" y="0"/>
                    <a:pt x="132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2459;p54">
              <a:extLst>
                <a:ext uri="{FF2B5EF4-FFF2-40B4-BE49-F238E27FC236}">
                  <a16:creationId xmlns:a16="http://schemas.microsoft.com/office/drawing/2014/main" id="{9FEEF51A-2F15-4EAE-98D1-A8CDE3273EA2}"/>
                </a:ext>
              </a:extLst>
            </p:cNvPr>
            <p:cNvSpPr/>
            <p:nvPr/>
          </p:nvSpPr>
          <p:spPr>
            <a:xfrm>
              <a:off x="2767700" y="1960475"/>
              <a:ext cx="337425" cy="678750"/>
            </a:xfrm>
            <a:custGeom>
              <a:avLst/>
              <a:gdLst/>
              <a:ahLst/>
              <a:cxnLst/>
              <a:rect l="l" t="t" r="r" b="b"/>
              <a:pathLst>
                <a:path w="13497" h="27150" extrusionOk="0">
                  <a:moveTo>
                    <a:pt x="3321" y="1"/>
                  </a:moveTo>
                  <a:lnTo>
                    <a:pt x="1" y="3964"/>
                  </a:lnTo>
                  <a:cubicBezTo>
                    <a:pt x="1" y="3964"/>
                    <a:pt x="536" y="8249"/>
                    <a:pt x="1607" y="9963"/>
                  </a:cubicBezTo>
                  <a:cubicBezTo>
                    <a:pt x="2677" y="11678"/>
                    <a:pt x="7177" y="18319"/>
                    <a:pt x="7177" y="18319"/>
                  </a:cubicBezTo>
                  <a:cubicBezTo>
                    <a:pt x="7177" y="18319"/>
                    <a:pt x="6856" y="20569"/>
                    <a:pt x="7177" y="21211"/>
                  </a:cubicBezTo>
                  <a:cubicBezTo>
                    <a:pt x="7498" y="21854"/>
                    <a:pt x="8783" y="24961"/>
                    <a:pt x="8783" y="25389"/>
                  </a:cubicBezTo>
                  <a:cubicBezTo>
                    <a:pt x="8783" y="25643"/>
                    <a:pt x="9085" y="25859"/>
                    <a:pt x="9353" y="25859"/>
                  </a:cubicBezTo>
                  <a:cubicBezTo>
                    <a:pt x="9537" y="25859"/>
                    <a:pt x="9705" y="25758"/>
                    <a:pt x="9748" y="25496"/>
                  </a:cubicBezTo>
                  <a:cubicBezTo>
                    <a:pt x="9855" y="24854"/>
                    <a:pt x="9855" y="23996"/>
                    <a:pt x="9855" y="23996"/>
                  </a:cubicBezTo>
                  <a:lnTo>
                    <a:pt x="11676" y="26782"/>
                  </a:lnTo>
                  <a:cubicBezTo>
                    <a:pt x="11676" y="26782"/>
                    <a:pt x="12148" y="27149"/>
                    <a:pt x="12542" y="27149"/>
                  </a:cubicBezTo>
                  <a:cubicBezTo>
                    <a:pt x="12711" y="27149"/>
                    <a:pt x="12865" y="27082"/>
                    <a:pt x="12962" y="26889"/>
                  </a:cubicBezTo>
                  <a:cubicBezTo>
                    <a:pt x="13283" y="26246"/>
                    <a:pt x="13068" y="22818"/>
                    <a:pt x="13283" y="21425"/>
                  </a:cubicBezTo>
                  <a:cubicBezTo>
                    <a:pt x="13497" y="20033"/>
                    <a:pt x="12426" y="18105"/>
                    <a:pt x="11568" y="17248"/>
                  </a:cubicBezTo>
                  <a:cubicBezTo>
                    <a:pt x="10712" y="16391"/>
                    <a:pt x="9641" y="14891"/>
                    <a:pt x="9320" y="14570"/>
                  </a:cubicBezTo>
                  <a:cubicBezTo>
                    <a:pt x="8998" y="14248"/>
                    <a:pt x="7606" y="9213"/>
                    <a:pt x="6962" y="5786"/>
                  </a:cubicBezTo>
                  <a:cubicBezTo>
                    <a:pt x="6320" y="2358"/>
                    <a:pt x="4606" y="216"/>
                    <a:pt x="33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2460;p54">
              <a:extLst>
                <a:ext uri="{FF2B5EF4-FFF2-40B4-BE49-F238E27FC236}">
                  <a16:creationId xmlns:a16="http://schemas.microsoft.com/office/drawing/2014/main" id="{2D80CB36-5723-4FF7-B2E3-531E8967D9EC}"/>
                </a:ext>
              </a:extLst>
            </p:cNvPr>
            <p:cNvSpPr/>
            <p:nvPr/>
          </p:nvSpPr>
          <p:spPr>
            <a:xfrm>
              <a:off x="2759600" y="1952850"/>
              <a:ext cx="353800" cy="694000"/>
            </a:xfrm>
            <a:custGeom>
              <a:avLst/>
              <a:gdLst/>
              <a:ahLst/>
              <a:cxnLst/>
              <a:rect l="l" t="t" r="r" b="b"/>
              <a:pathLst>
                <a:path w="14152" h="27760" extrusionOk="0">
                  <a:moveTo>
                    <a:pt x="3645" y="0"/>
                  </a:moveTo>
                  <a:cubicBezTo>
                    <a:pt x="3498" y="0"/>
                    <a:pt x="3368" y="106"/>
                    <a:pt x="3344" y="256"/>
                  </a:cubicBezTo>
                  <a:cubicBezTo>
                    <a:pt x="3316" y="422"/>
                    <a:pt x="3429" y="580"/>
                    <a:pt x="3595" y="608"/>
                  </a:cubicBezTo>
                  <a:cubicBezTo>
                    <a:pt x="4603" y="775"/>
                    <a:pt x="6322" y="2605"/>
                    <a:pt x="6987" y="6147"/>
                  </a:cubicBezTo>
                  <a:cubicBezTo>
                    <a:pt x="7580" y="9308"/>
                    <a:pt x="8992" y="14655"/>
                    <a:pt x="9427" y="15090"/>
                  </a:cubicBezTo>
                  <a:cubicBezTo>
                    <a:pt x="9537" y="15200"/>
                    <a:pt x="9771" y="15497"/>
                    <a:pt x="10042" y="15840"/>
                  </a:cubicBezTo>
                  <a:cubicBezTo>
                    <a:pt x="10502" y="16424"/>
                    <a:pt x="11133" y="17225"/>
                    <a:pt x="11677" y="17769"/>
                  </a:cubicBezTo>
                  <a:cubicBezTo>
                    <a:pt x="12467" y="18559"/>
                    <a:pt x="13502" y="20407"/>
                    <a:pt x="13306" y="21684"/>
                  </a:cubicBezTo>
                  <a:cubicBezTo>
                    <a:pt x="13207" y="22323"/>
                    <a:pt x="13196" y="23359"/>
                    <a:pt x="13185" y="24359"/>
                  </a:cubicBezTo>
                  <a:cubicBezTo>
                    <a:pt x="13174" y="25430"/>
                    <a:pt x="13161" y="26762"/>
                    <a:pt x="13012" y="27056"/>
                  </a:cubicBezTo>
                  <a:cubicBezTo>
                    <a:pt x="12979" y="27124"/>
                    <a:pt x="12947" y="27136"/>
                    <a:pt x="12919" y="27143"/>
                  </a:cubicBezTo>
                  <a:cubicBezTo>
                    <a:pt x="12903" y="27146"/>
                    <a:pt x="12884" y="27148"/>
                    <a:pt x="12865" y="27148"/>
                  </a:cubicBezTo>
                  <a:cubicBezTo>
                    <a:pt x="12686" y="27148"/>
                    <a:pt x="12404" y="26999"/>
                    <a:pt x="12228" y="26873"/>
                  </a:cubicBezTo>
                  <a:lnTo>
                    <a:pt x="10437" y="24134"/>
                  </a:lnTo>
                  <a:cubicBezTo>
                    <a:pt x="10379" y="24046"/>
                    <a:pt x="10282" y="23996"/>
                    <a:pt x="10181" y="23996"/>
                  </a:cubicBezTo>
                  <a:cubicBezTo>
                    <a:pt x="10152" y="23996"/>
                    <a:pt x="10122" y="24000"/>
                    <a:pt x="10093" y="24009"/>
                  </a:cubicBezTo>
                  <a:cubicBezTo>
                    <a:pt x="9964" y="24048"/>
                    <a:pt x="9875" y="24166"/>
                    <a:pt x="9875" y="24301"/>
                  </a:cubicBezTo>
                  <a:cubicBezTo>
                    <a:pt x="9875" y="24310"/>
                    <a:pt x="9874" y="25141"/>
                    <a:pt x="9772" y="25751"/>
                  </a:cubicBezTo>
                  <a:cubicBezTo>
                    <a:pt x="9756" y="25842"/>
                    <a:pt x="9731" y="25859"/>
                    <a:pt x="9688" y="25859"/>
                  </a:cubicBezTo>
                  <a:cubicBezTo>
                    <a:pt x="9680" y="25859"/>
                    <a:pt x="9671" y="25859"/>
                    <a:pt x="9661" y="25858"/>
                  </a:cubicBezTo>
                  <a:cubicBezTo>
                    <a:pt x="9532" y="25848"/>
                    <a:pt x="9415" y="25740"/>
                    <a:pt x="9415" y="25694"/>
                  </a:cubicBezTo>
                  <a:cubicBezTo>
                    <a:pt x="9415" y="25140"/>
                    <a:pt x="8015" y="21856"/>
                    <a:pt x="7776" y="21380"/>
                  </a:cubicBezTo>
                  <a:cubicBezTo>
                    <a:pt x="7573" y="20975"/>
                    <a:pt x="7686" y="19501"/>
                    <a:pt x="7806" y="18667"/>
                  </a:cubicBezTo>
                  <a:cubicBezTo>
                    <a:pt x="7816" y="18592"/>
                    <a:pt x="7798" y="18515"/>
                    <a:pt x="7756" y="18452"/>
                  </a:cubicBezTo>
                  <a:cubicBezTo>
                    <a:pt x="7710" y="18386"/>
                    <a:pt x="3247" y="11796"/>
                    <a:pt x="2192" y="10106"/>
                  </a:cubicBezTo>
                  <a:cubicBezTo>
                    <a:pt x="1169" y="8470"/>
                    <a:pt x="634" y="4274"/>
                    <a:pt x="628" y="4232"/>
                  </a:cubicBezTo>
                  <a:cubicBezTo>
                    <a:pt x="609" y="4077"/>
                    <a:pt x="477" y="3963"/>
                    <a:pt x="325" y="3963"/>
                  </a:cubicBezTo>
                  <a:cubicBezTo>
                    <a:pt x="313" y="3963"/>
                    <a:pt x="300" y="3964"/>
                    <a:pt x="287" y="3966"/>
                  </a:cubicBezTo>
                  <a:cubicBezTo>
                    <a:pt x="119" y="3987"/>
                    <a:pt x="0" y="4140"/>
                    <a:pt x="21" y="4308"/>
                  </a:cubicBezTo>
                  <a:cubicBezTo>
                    <a:pt x="44" y="4485"/>
                    <a:pt x="577" y="8679"/>
                    <a:pt x="1673" y="10431"/>
                  </a:cubicBezTo>
                  <a:cubicBezTo>
                    <a:pt x="2663" y="12016"/>
                    <a:pt x="6623" y="17870"/>
                    <a:pt x="7183" y="18698"/>
                  </a:cubicBezTo>
                  <a:cubicBezTo>
                    <a:pt x="7107" y="19271"/>
                    <a:pt x="6908" y="21013"/>
                    <a:pt x="7229" y="21653"/>
                  </a:cubicBezTo>
                  <a:cubicBezTo>
                    <a:pt x="7575" y="22346"/>
                    <a:pt x="8784" y="25317"/>
                    <a:pt x="8803" y="25694"/>
                  </a:cubicBezTo>
                  <a:cubicBezTo>
                    <a:pt x="8803" y="26117"/>
                    <a:pt x="9220" y="26435"/>
                    <a:pt x="9610" y="26467"/>
                  </a:cubicBezTo>
                  <a:cubicBezTo>
                    <a:pt x="9638" y="26470"/>
                    <a:pt x="9664" y="26471"/>
                    <a:pt x="9691" y="26471"/>
                  </a:cubicBezTo>
                  <a:cubicBezTo>
                    <a:pt x="10047" y="26471"/>
                    <a:pt x="10312" y="26231"/>
                    <a:pt x="10376" y="25851"/>
                  </a:cubicBezTo>
                  <a:cubicBezTo>
                    <a:pt x="10406" y="25664"/>
                    <a:pt x="10428" y="25461"/>
                    <a:pt x="10444" y="25265"/>
                  </a:cubicBezTo>
                  <a:lnTo>
                    <a:pt x="11745" y="27253"/>
                  </a:lnTo>
                  <a:cubicBezTo>
                    <a:pt x="11764" y="27282"/>
                    <a:pt x="11786" y="27307"/>
                    <a:pt x="11813" y="27328"/>
                  </a:cubicBezTo>
                  <a:cubicBezTo>
                    <a:pt x="11914" y="27407"/>
                    <a:pt x="12395" y="27760"/>
                    <a:pt x="12867" y="27760"/>
                  </a:cubicBezTo>
                  <a:cubicBezTo>
                    <a:pt x="12872" y="27760"/>
                    <a:pt x="12876" y="27760"/>
                    <a:pt x="12881" y="27760"/>
                  </a:cubicBezTo>
                  <a:cubicBezTo>
                    <a:pt x="12939" y="27760"/>
                    <a:pt x="12997" y="27753"/>
                    <a:pt x="13054" y="27740"/>
                  </a:cubicBezTo>
                  <a:cubicBezTo>
                    <a:pt x="13276" y="27690"/>
                    <a:pt x="13452" y="27548"/>
                    <a:pt x="13561" y="27331"/>
                  </a:cubicBezTo>
                  <a:cubicBezTo>
                    <a:pt x="13760" y="26931"/>
                    <a:pt x="13781" y="25944"/>
                    <a:pt x="13798" y="24367"/>
                  </a:cubicBezTo>
                  <a:cubicBezTo>
                    <a:pt x="13808" y="23386"/>
                    <a:pt x="13819" y="22373"/>
                    <a:pt x="13911" y="21778"/>
                  </a:cubicBezTo>
                  <a:cubicBezTo>
                    <a:pt x="14151" y="20217"/>
                    <a:pt x="12978" y="18204"/>
                    <a:pt x="12111" y="17337"/>
                  </a:cubicBezTo>
                  <a:cubicBezTo>
                    <a:pt x="11592" y="16817"/>
                    <a:pt x="10974" y="16034"/>
                    <a:pt x="10522" y="15461"/>
                  </a:cubicBezTo>
                  <a:cubicBezTo>
                    <a:pt x="10216" y="15073"/>
                    <a:pt x="9996" y="14793"/>
                    <a:pt x="9873" y="14671"/>
                  </a:cubicBezTo>
                  <a:cubicBezTo>
                    <a:pt x="9598" y="14294"/>
                    <a:pt x="8264" y="9642"/>
                    <a:pt x="7589" y="6034"/>
                  </a:cubicBezTo>
                  <a:cubicBezTo>
                    <a:pt x="6912" y="2426"/>
                    <a:pt x="5077" y="235"/>
                    <a:pt x="3696" y="4"/>
                  </a:cubicBezTo>
                  <a:cubicBezTo>
                    <a:pt x="3679" y="2"/>
                    <a:pt x="3662" y="0"/>
                    <a:pt x="36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2461;p54">
              <a:extLst>
                <a:ext uri="{FF2B5EF4-FFF2-40B4-BE49-F238E27FC236}">
                  <a16:creationId xmlns:a16="http://schemas.microsoft.com/office/drawing/2014/main" id="{D57A20BA-6791-4277-907A-629FAB8151E5}"/>
                </a:ext>
              </a:extLst>
            </p:cNvPr>
            <p:cNvSpPr/>
            <p:nvPr/>
          </p:nvSpPr>
          <p:spPr>
            <a:xfrm>
              <a:off x="2929725" y="2339975"/>
              <a:ext cx="175450" cy="299250"/>
            </a:xfrm>
            <a:custGeom>
              <a:avLst/>
              <a:gdLst/>
              <a:ahLst/>
              <a:cxnLst/>
              <a:rect l="l" t="t" r="r" b="b"/>
              <a:pathLst>
                <a:path w="7018" h="11970" extrusionOk="0">
                  <a:moveTo>
                    <a:pt x="3346" y="1"/>
                  </a:moveTo>
                  <a:cubicBezTo>
                    <a:pt x="1729" y="423"/>
                    <a:pt x="594" y="1447"/>
                    <a:pt x="0" y="2110"/>
                  </a:cubicBezTo>
                  <a:cubicBezTo>
                    <a:pt x="425" y="2738"/>
                    <a:pt x="697" y="3139"/>
                    <a:pt x="697" y="3139"/>
                  </a:cubicBezTo>
                  <a:cubicBezTo>
                    <a:pt x="697" y="3139"/>
                    <a:pt x="376" y="5389"/>
                    <a:pt x="697" y="6031"/>
                  </a:cubicBezTo>
                  <a:cubicBezTo>
                    <a:pt x="1018" y="6674"/>
                    <a:pt x="2303" y="9781"/>
                    <a:pt x="2303" y="10209"/>
                  </a:cubicBezTo>
                  <a:cubicBezTo>
                    <a:pt x="2303" y="10463"/>
                    <a:pt x="2605" y="10679"/>
                    <a:pt x="2872" y="10679"/>
                  </a:cubicBezTo>
                  <a:cubicBezTo>
                    <a:pt x="3056" y="10679"/>
                    <a:pt x="3224" y="10578"/>
                    <a:pt x="3267" y="10316"/>
                  </a:cubicBezTo>
                  <a:cubicBezTo>
                    <a:pt x="3375" y="9674"/>
                    <a:pt x="3375" y="8816"/>
                    <a:pt x="3375" y="8816"/>
                  </a:cubicBezTo>
                  <a:lnTo>
                    <a:pt x="5196" y="11602"/>
                  </a:lnTo>
                  <a:cubicBezTo>
                    <a:pt x="5196" y="11602"/>
                    <a:pt x="5668" y="11969"/>
                    <a:pt x="6062" y="11969"/>
                  </a:cubicBezTo>
                  <a:cubicBezTo>
                    <a:pt x="6231" y="11969"/>
                    <a:pt x="6385" y="11902"/>
                    <a:pt x="6482" y="11709"/>
                  </a:cubicBezTo>
                  <a:cubicBezTo>
                    <a:pt x="6803" y="11066"/>
                    <a:pt x="6588" y="7638"/>
                    <a:pt x="6803" y="6245"/>
                  </a:cubicBezTo>
                  <a:cubicBezTo>
                    <a:pt x="7017" y="4854"/>
                    <a:pt x="5946" y="2925"/>
                    <a:pt x="5088" y="2068"/>
                  </a:cubicBezTo>
                  <a:cubicBezTo>
                    <a:pt x="4504" y="1483"/>
                    <a:pt x="3823" y="604"/>
                    <a:pt x="33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2462;p54">
              <a:extLst>
                <a:ext uri="{FF2B5EF4-FFF2-40B4-BE49-F238E27FC236}">
                  <a16:creationId xmlns:a16="http://schemas.microsoft.com/office/drawing/2014/main" id="{8F1EDBBD-191F-4A0C-8A73-E405322A75B3}"/>
                </a:ext>
              </a:extLst>
            </p:cNvPr>
            <p:cNvSpPr/>
            <p:nvPr/>
          </p:nvSpPr>
          <p:spPr>
            <a:xfrm>
              <a:off x="2921450" y="2332300"/>
              <a:ext cx="191950" cy="314550"/>
            </a:xfrm>
            <a:custGeom>
              <a:avLst/>
              <a:gdLst/>
              <a:ahLst/>
              <a:cxnLst/>
              <a:rect l="l" t="t" r="r" b="b"/>
              <a:pathLst>
                <a:path w="7678" h="12582" extrusionOk="0">
                  <a:moveTo>
                    <a:pt x="3563" y="657"/>
                  </a:moveTo>
                  <a:lnTo>
                    <a:pt x="3575" y="672"/>
                  </a:lnTo>
                  <a:cubicBezTo>
                    <a:pt x="4032" y="1253"/>
                    <a:pt x="4659" y="2048"/>
                    <a:pt x="5203" y="2591"/>
                  </a:cubicBezTo>
                  <a:cubicBezTo>
                    <a:pt x="5993" y="3382"/>
                    <a:pt x="7028" y="5231"/>
                    <a:pt x="6832" y="6506"/>
                  </a:cubicBezTo>
                  <a:cubicBezTo>
                    <a:pt x="6733" y="7145"/>
                    <a:pt x="6722" y="8181"/>
                    <a:pt x="6711" y="9182"/>
                  </a:cubicBezTo>
                  <a:cubicBezTo>
                    <a:pt x="6700" y="10252"/>
                    <a:pt x="6687" y="11584"/>
                    <a:pt x="6538" y="11878"/>
                  </a:cubicBezTo>
                  <a:cubicBezTo>
                    <a:pt x="6505" y="11946"/>
                    <a:pt x="6473" y="11958"/>
                    <a:pt x="6445" y="11965"/>
                  </a:cubicBezTo>
                  <a:cubicBezTo>
                    <a:pt x="6429" y="11968"/>
                    <a:pt x="6411" y="11970"/>
                    <a:pt x="6392" y="11970"/>
                  </a:cubicBezTo>
                  <a:cubicBezTo>
                    <a:pt x="6214" y="11970"/>
                    <a:pt x="5930" y="11821"/>
                    <a:pt x="5754" y="11695"/>
                  </a:cubicBezTo>
                  <a:lnTo>
                    <a:pt x="3962" y="8956"/>
                  </a:lnTo>
                  <a:cubicBezTo>
                    <a:pt x="3905" y="8868"/>
                    <a:pt x="3808" y="8818"/>
                    <a:pt x="3706" y="8818"/>
                  </a:cubicBezTo>
                  <a:cubicBezTo>
                    <a:pt x="3677" y="8818"/>
                    <a:pt x="3647" y="8822"/>
                    <a:pt x="3618" y="8831"/>
                  </a:cubicBezTo>
                  <a:cubicBezTo>
                    <a:pt x="3489" y="8868"/>
                    <a:pt x="3400" y="8988"/>
                    <a:pt x="3400" y="9123"/>
                  </a:cubicBezTo>
                  <a:cubicBezTo>
                    <a:pt x="3400" y="9132"/>
                    <a:pt x="3399" y="9962"/>
                    <a:pt x="3297" y="10573"/>
                  </a:cubicBezTo>
                  <a:cubicBezTo>
                    <a:pt x="3282" y="10664"/>
                    <a:pt x="3256" y="10681"/>
                    <a:pt x="3213" y="10681"/>
                  </a:cubicBezTo>
                  <a:cubicBezTo>
                    <a:pt x="3205" y="10681"/>
                    <a:pt x="3196" y="10681"/>
                    <a:pt x="3186" y="10680"/>
                  </a:cubicBezTo>
                  <a:cubicBezTo>
                    <a:pt x="3057" y="10669"/>
                    <a:pt x="2940" y="10562"/>
                    <a:pt x="2940" y="10516"/>
                  </a:cubicBezTo>
                  <a:cubicBezTo>
                    <a:pt x="2940" y="9961"/>
                    <a:pt x="1540" y="6678"/>
                    <a:pt x="1302" y="6201"/>
                  </a:cubicBezTo>
                  <a:cubicBezTo>
                    <a:pt x="1099" y="5795"/>
                    <a:pt x="1212" y="4322"/>
                    <a:pt x="1331" y="3489"/>
                  </a:cubicBezTo>
                  <a:cubicBezTo>
                    <a:pt x="1342" y="3414"/>
                    <a:pt x="1324" y="3337"/>
                    <a:pt x="1281" y="3274"/>
                  </a:cubicBezTo>
                  <a:lnTo>
                    <a:pt x="721" y="2446"/>
                  </a:lnTo>
                  <a:cubicBezTo>
                    <a:pt x="1337" y="1802"/>
                    <a:pt x="2287" y="1038"/>
                    <a:pt x="3563" y="657"/>
                  </a:cubicBezTo>
                  <a:close/>
                  <a:moveTo>
                    <a:pt x="3678" y="1"/>
                  </a:moveTo>
                  <a:cubicBezTo>
                    <a:pt x="3652" y="1"/>
                    <a:pt x="3626" y="4"/>
                    <a:pt x="3600" y="11"/>
                  </a:cubicBezTo>
                  <a:cubicBezTo>
                    <a:pt x="1959" y="439"/>
                    <a:pt x="793" y="1444"/>
                    <a:pt x="104" y="2212"/>
                  </a:cubicBezTo>
                  <a:cubicBezTo>
                    <a:pt x="10" y="2316"/>
                    <a:pt x="0" y="2471"/>
                    <a:pt x="79" y="2587"/>
                  </a:cubicBezTo>
                  <a:lnTo>
                    <a:pt x="709" y="3520"/>
                  </a:lnTo>
                  <a:cubicBezTo>
                    <a:pt x="633" y="4093"/>
                    <a:pt x="434" y="5835"/>
                    <a:pt x="755" y="6475"/>
                  </a:cubicBezTo>
                  <a:cubicBezTo>
                    <a:pt x="1101" y="7168"/>
                    <a:pt x="2310" y="10139"/>
                    <a:pt x="2329" y="10516"/>
                  </a:cubicBezTo>
                  <a:cubicBezTo>
                    <a:pt x="2329" y="10939"/>
                    <a:pt x="2746" y="11258"/>
                    <a:pt x="3136" y="11290"/>
                  </a:cubicBezTo>
                  <a:cubicBezTo>
                    <a:pt x="3163" y="11293"/>
                    <a:pt x="3190" y="11294"/>
                    <a:pt x="3217" y="11294"/>
                  </a:cubicBezTo>
                  <a:cubicBezTo>
                    <a:pt x="3573" y="11294"/>
                    <a:pt x="3838" y="11053"/>
                    <a:pt x="3902" y="10674"/>
                  </a:cubicBezTo>
                  <a:cubicBezTo>
                    <a:pt x="3932" y="10486"/>
                    <a:pt x="3954" y="10283"/>
                    <a:pt x="3970" y="10087"/>
                  </a:cubicBezTo>
                  <a:lnTo>
                    <a:pt x="5271" y="12075"/>
                  </a:lnTo>
                  <a:cubicBezTo>
                    <a:pt x="5290" y="12104"/>
                    <a:pt x="5312" y="12129"/>
                    <a:pt x="5339" y="12150"/>
                  </a:cubicBezTo>
                  <a:cubicBezTo>
                    <a:pt x="5440" y="12229"/>
                    <a:pt x="5921" y="12582"/>
                    <a:pt x="6393" y="12582"/>
                  </a:cubicBezTo>
                  <a:cubicBezTo>
                    <a:pt x="6456" y="12582"/>
                    <a:pt x="6518" y="12575"/>
                    <a:pt x="6580" y="12562"/>
                  </a:cubicBezTo>
                  <a:cubicBezTo>
                    <a:pt x="6803" y="12511"/>
                    <a:pt x="6978" y="12370"/>
                    <a:pt x="7087" y="12153"/>
                  </a:cubicBezTo>
                  <a:cubicBezTo>
                    <a:pt x="7287" y="11752"/>
                    <a:pt x="7307" y="10765"/>
                    <a:pt x="7324" y="9189"/>
                  </a:cubicBezTo>
                  <a:cubicBezTo>
                    <a:pt x="7334" y="8208"/>
                    <a:pt x="7345" y="7195"/>
                    <a:pt x="7437" y="6599"/>
                  </a:cubicBezTo>
                  <a:cubicBezTo>
                    <a:pt x="7677" y="5038"/>
                    <a:pt x="6504" y="3026"/>
                    <a:pt x="5637" y="2158"/>
                  </a:cubicBezTo>
                  <a:cubicBezTo>
                    <a:pt x="5118" y="1640"/>
                    <a:pt x="4504" y="861"/>
                    <a:pt x="4056" y="293"/>
                  </a:cubicBezTo>
                  <a:lnTo>
                    <a:pt x="3917" y="117"/>
                  </a:lnTo>
                  <a:cubicBezTo>
                    <a:pt x="3858" y="43"/>
                    <a:pt x="3770" y="1"/>
                    <a:pt x="36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2463;p54">
              <a:extLst>
                <a:ext uri="{FF2B5EF4-FFF2-40B4-BE49-F238E27FC236}">
                  <a16:creationId xmlns:a16="http://schemas.microsoft.com/office/drawing/2014/main" id="{ED126D66-F497-4A14-924D-A055A7F0FE17}"/>
                </a:ext>
              </a:extLst>
            </p:cNvPr>
            <p:cNvSpPr/>
            <p:nvPr/>
          </p:nvSpPr>
          <p:spPr>
            <a:xfrm>
              <a:off x="2036575" y="1952450"/>
              <a:ext cx="1098050" cy="985600"/>
            </a:xfrm>
            <a:custGeom>
              <a:avLst/>
              <a:gdLst/>
              <a:ahLst/>
              <a:cxnLst/>
              <a:rect l="l" t="t" r="r" b="b"/>
              <a:pathLst>
                <a:path w="43922" h="39424" extrusionOk="0">
                  <a:moveTo>
                    <a:pt x="3536" y="0"/>
                  </a:moveTo>
                  <a:cubicBezTo>
                    <a:pt x="3536" y="0"/>
                    <a:pt x="1501" y="1393"/>
                    <a:pt x="751" y="4393"/>
                  </a:cubicBezTo>
                  <a:cubicBezTo>
                    <a:pt x="1" y="7393"/>
                    <a:pt x="2464" y="19604"/>
                    <a:pt x="3108" y="23140"/>
                  </a:cubicBezTo>
                  <a:cubicBezTo>
                    <a:pt x="3750" y="26675"/>
                    <a:pt x="6964" y="38458"/>
                    <a:pt x="7928" y="39208"/>
                  </a:cubicBezTo>
                  <a:cubicBezTo>
                    <a:pt x="8122" y="39359"/>
                    <a:pt x="8733" y="39423"/>
                    <a:pt x="9619" y="39423"/>
                  </a:cubicBezTo>
                  <a:cubicBezTo>
                    <a:pt x="13131" y="39423"/>
                    <a:pt x="20960" y="38414"/>
                    <a:pt x="24211" y="37815"/>
                  </a:cubicBezTo>
                  <a:cubicBezTo>
                    <a:pt x="28281" y="37066"/>
                    <a:pt x="37066" y="33958"/>
                    <a:pt x="38887" y="33423"/>
                  </a:cubicBezTo>
                  <a:cubicBezTo>
                    <a:pt x="40708" y="32887"/>
                    <a:pt x="41672" y="30102"/>
                    <a:pt x="42208" y="29567"/>
                  </a:cubicBezTo>
                  <a:cubicBezTo>
                    <a:pt x="42743" y="29031"/>
                    <a:pt x="43922" y="27210"/>
                    <a:pt x="43278" y="26567"/>
                  </a:cubicBezTo>
                  <a:cubicBezTo>
                    <a:pt x="43064" y="26353"/>
                    <a:pt x="42719" y="26282"/>
                    <a:pt x="42326" y="26282"/>
                  </a:cubicBezTo>
                  <a:cubicBezTo>
                    <a:pt x="41540" y="26282"/>
                    <a:pt x="40564" y="26567"/>
                    <a:pt x="40064" y="26567"/>
                  </a:cubicBezTo>
                  <a:cubicBezTo>
                    <a:pt x="39314" y="26567"/>
                    <a:pt x="37922" y="26460"/>
                    <a:pt x="36423" y="26460"/>
                  </a:cubicBezTo>
                  <a:cubicBezTo>
                    <a:pt x="34923" y="26460"/>
                    <a:pt x="33638" y="27531"/>
                    <a:pt x="33210" y="29031"/>
                  </a:cubicBezTo>
                  <a:cubicBezTo>
                    <a:pt x="32781" y="30531"/>
                    <a:pt x="32138" y="31281"/>
                    <a:pt x="32138" y="31281"/>
                  </a:cubicBezTo>
                  <a:cubicBezTo>
                    <a:pt x="32138" y="31281"/>
                    <a:pt x="21104" y="32781"/>
                    <a:pt x="18748" y="32781"/>
                  </a:cubicBezTo>
                  <a:cubicBezTo>
                    <a:pt x="16391" y="32781"/>
                    <a:pt x="14141" y="32459"/>
                    <a:pt x="14141" y="32459"/>
                  </a:cubicBezTo>
                  <a:cubicBezTo>
                    <a:pt x="14141" y="32459"/>
                    <a:pt x="12856" y="25067"/>
                    <a:pt x="11892" y="20461"/>
                  </a:cubicBezTo>
                  <a:cubicBezTo>
                    <a:pt x="10928" y="15855"/>
                    <a:pt x="10070" y="12320"/>
                    <a:pt x="9320" y="11142"/>
                  </a:cubicBezTo>
                  <a:lnTo>
                    <a:pt x="35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2464;p54">
              <a:extLst>
                <a:ext uri="{FF2B5EF4-FFF2-40B4-BE49-F238E27FC236}">
                  <a16:creationId xmlns:a16="http://schemas.microsoft.com/office/drawing/2014/main" id="{C59C0A46-F449-4A73-A2AB-3A769FB191EA}"/>
                </a:ext>
              </a:extLst>
            </p:cNvPr>
            <p:cNvSpPr/>
            <p:nvPr/>
          </p:nvSpPr>
          <p:spPr>
            <a:xfrm>
              <a:off x="2030900" y="1944800"/>
              <a:ext cx="1115225" cy="1000750"/>
            </a:xfrm>
            <a:custGeom>
              <a:avLst/>
              <a:gdLst/>
              <a:ahLst/>
              <a:cxnLst/>
              <a:rect l="l" t="t" r="r" b="b"/>
              <a:pathLst>
                <a:path w="44609" h="40030" extrusionOk="0">
                  <a:moveTo>
                    <a:pt x="3762" y="0"/>
                  </a:moveTo>
                  <a:cubicBezTo>
                    <a:pt x="3703" y="0"/>
                    <a:pt x="3643" y="18"/>
                    <a:pt x="3590" y="54"/>
                  </a:cubicBezTo>
                  <a:cubicBezTo>
                    <a:pt x="3503" y="114"/>
                    <a:pt x="1450" y="1547"/>
                    <a:pt x="681" y="4625"/>
                  </a:cubicBezTo>
                  <a:cubicBezTo>
                    <a:pt x="1" y="7347"/>
                    <a:pt x="1857" y="17232"/>
                    <a:pt x="2750" y="21981"/>
                  </a:cubicBezTo>
                  <a:cubicBezTo>
                    <a:pt x="2863" y="22583"/>
                    <a:pt x="2961" y="23098"/>
                    <a:pt x="3034" y="23500"/>
                  </a:cubicBezTo>
                  <a:cubicBezTo>
                    <a:pt x="3589" y="26556"/>
                    <a:pt x="6834" y="38874"/>
                    <a:pt x="7967" y="39755"/>
                  </a:cubicBezTo>
                  <a:cubicBezTo>
                    <a:pt x="8216" y="39948"/>
                    <a:pt x="8943" y="40029"/>
                    <a:pt x="9964" y="40029"/>
                  </a:cubicBezTo>
                  <a:cubicBezTo>
                    <a:pt x="13890" y="40029"/>
                    <a:pt x="22177" y="38849"/>
                    <a:pt x="24493" y="38422"/>
                  </a:cubicBezTo>
                  <a:cubicBezTo>
                    <a:pt x="27565" y="37857"/>
                    <a:pt x="33293" y="35961"/>
                    <a:pt x="36714" y="34829"/>
                  </a:cubicBezTo>
                  <a:cubicBezTo>
                    <a:pt x="37851" y="34453"/>
                    <a:pt x="38749" y="34156"/>
                    <a:pt x="39200" y="34023"/>
                  </a:cubicBezTo>
                  <a:cubicBezTo>
                    <a:pt x="40627" y="33603"/>
                    <a:pt x="41535" y="31984"/>
                    <a:pt x="42136" y="30913"/>
                  </a:cubicBezTo>
                  <a:cubicBezTo>
                    <a:pt x="42339" y="30552"/>
                    <a:pt x="42530" y="30211"/>
                    <a:pt x="42652" y="30089"/>
                  </a:cubicBezTo>
                  <a:cubicBezTo>
                    <a:pt x="43128" y="29613"/>
                    <a:pt x="44608" y="27543"/>
                    <a:pt x="43723" y="26657"/>
                  </a:cubicBezTo>
                  <a:cubicBezTo>
                    <a:pt x="43440" y="26373"/>
                    <a:pt x="43016" y="26282"/>
                    <a:pt x="42549" y="26282"/>
                  </a:cubicBezTo>
                  <a:cubicBezTo>
                    <a:pt x="42085" y="26282"/>
                    <a:pt x="41579" y="26373"/>
                    <a:pt x="41128" y="26453"/>
                  </a:cubicBezTo>
                  <a:cubicBezTo>
                    <a:pt x="40799" y="26512"/>
                    <a:pt x="40488" y="26567"/>
                    <a:pt x="40293" y="26567"/>
                  </a:cubicBezTo>
                  <a:cubicBezTo>
                    <a:pt x="39986" y="26567"/>
                    <a:pt x="39569" y="26549"/>
                    <a:pt x="39082" y="26528"/>
                  </a:cubicBezTo>
                  <a:cubicBezTo>
                    <a:pt x="38393" y="26498"/>
                    <a:pt x="37535" y="26460"/>
                    <a:pt x="36650" y="26460"/>
                  </a:cubicBezTo>
                  <a:cubicBezTo>
                    <a:pt x="35030" y="26460"/>
                    <a:pt x="33620" y="27582"/>
                    <a:pt x="33142" y="29253"/>
                  </a:cubicBezTo>
                  <a:cubicBezTo>
                    <a:pt x="32821" y="30381"/>
                    <a:pt x="32370" y="31068"/>
                    <a:pt x="32200" y="31300"/>
                  </a:cubicBezTo>
                  <a:cubicBezTo>
                    <a:pt x="30977" y="31465"/>
                    <a:pt x="21151" y="32780"/>
                    <a:pt x="18976" y="32780"/>
                  </a:cubicBezTo>
                  <a:cubicBezTo>
                    <a:pt x="17089" y="32780"/>
                    <a:pt x="15251" y="32569"/>
                    <a:pt x="14632" y="32491"/>
                  </a:cubicBezTo>
                  <a:cubicBezTo>
                    <a:pt x="14409" y="31223"/>
                    <a:pt x="13279" y="24817"/>
                    <a:pt x="12419" y="20704"/>
                  </a:cubicBezTo>
                  <a:cubicBezTo>
                    <a:pt x="11241" y="15079"/>
                    <a:pt x="10485" y="12349"/>
                    <a:pt x="9807" y="11283"/>
                  </a:cubicBezTo>
                  <a:cubicBezTo>
                    <a:pt x="9748" y="11194"/>
                    <a:pt x="9650" y="11146"/>
                    <a:pt x="9551" y="11146"/>
                  </a:cubicBezTo>
                  <a:cubicBezTo>
                    <a:pt x="9494" y="11146"/>
                    <a:pt x="9438" y="11161"/>
                    <a:pt x="9387" y="11194"/>
                  </a:cubicBezTo>
                  <a:cubicBezTo>
                    <a:pt x="9246" y="11283"/>
                    <a:pt x="9203" y="11470"/>
                    <a:pt x="9290" y="11611"/>
                  </a:cubicBezTo>
                  <a:cubicBezTo>
                    <a:pt x="10079" y="12851"/>
                    <a:pt x="11012" y="16966"/>
                    <a:pt x="11819" y="20830"/>
                  </a:cubicBezTo>
                  <a:cubicBezTo>
                    <a:pt x="12772" y="25379"/>
                    <a:pt x="14055" y="32743"/>
                    <a:pt x="14067" y="32817"/>
                  </a:cubicBezTo>
                  <a:cubicBezTo>
                    <a:pt x="14090" y="32948"/>
                    <a:pt x="14194" y="33049"/>
                    <a:pt x="14325" y="33068"/>
                  </a:cubicBezTo>
                  <a:cubicBezTo>
                    <a:pt x="14348" y="33071"/>
                    <a:pt x="16625" y="33392"/>
                    <a:pt x="18976" y="33392"/>
                  </a:cubicBezTo>
                  <a:cubicBezTo>
                    <a:pt x="21325" y="33392"/>
                    <a:pt x="31955" y="31951"/>
                    <a:pt x="32407" y="31890"/>
                  </a:cubicBezTo>
                  <a:cubicBezTo>
                    <a:pt x="32482" y="31879"/>
                    <a:pt x="32549" y="31843"/>
                    <a:pt x="32598" y="31786"/>
                  </a:cubicBezTo>
                  <a:cubicBezTo>
                    <a:pt x="32626" y="31753"/>
                    <a:pt x="33289" y="30967"/>
                    <a:pt x="33731" y="29421"/>
                  </a:cubicBezTo>
                  <a:cubicBezTo>
                    <a:pt x="34133" y="28016"/>
                    <a:pt x="35305" y="27071"/>
                    <a:pt x="36650" y="27071"/>
                  </a:cubicBezTo>
                  <a:cubicBezTo>
                    <a:pt x="37522" y="27071"/>
                    <a:pt x="38373" y="27109"/>
                    <a:pt x="39055" y="27139"/>
                  </a:cubicBezTo>
                  <a:cubicBezTo>
                    <a:pt x="39554" y="27160"/>
                    <a:pt x="39979" y="27179"/>
                    <a:pt x="40293" y="27179"/>
                  </a:cubicBezTo>
                  <a:cubicBezTo>
                    <a:pt x="40542" y="27179"/>
                    <a:pt x="40863" y="27121"/>
                    <a:pt x="41234" y="27056"/>
                  </a:cubicBezTo>
                  <a:cubicBezTo>
                    <a:pt x="41647" y="26982"/>
                    <a:pt x="42147" y="26893"/>
                    <a:pt x="42564" y="26893"/>
                  </a:cubicBezTo>
                  <a:cubicBezTo>
                    <a:pt x="42878" y="26893"/>
                    <a:pt x="43144" y="26943"/>
                    <a:pt x="43290" y="27089"/>
                  </a:cubicBezTo>
                  <a:cubicBezTo>
                    <a:pt x="43691" y="27491"/>
                    <a:pt x="42817" y="29058"/>
                    <a:pt x="42219" y="29656"/>
                  </a:cubicBezTo>
                  <a:cubicBezTo>
                    <a:pt x="42037" y="29838"/>
                    <a:pt x="41846" y="30180"/>
                    <a:pt x="41602" y="30613"/>
                  </a:cubicBezTo>
                  <a:cubicBezTo>
                    <a:pt x="41049" y="31598"/>
                    <a:pt x="40215" y="33086"/>
                    <a:pt x="39027" y="33436"/>
                  </a:cubicBezTo>
                  <a:cubicBezTo>
                    <a:pt x="38567" y="33571"/>
                    <a:pt x="37664" y="33870"/>
                    <a:pt x="36522" y="34248"/>
                  </a:cubicBezTo>
                  <a:cubicBezTo>
                    <a:pt x="33115" y="35374"/>
                    <a:pt x="27412" y="37262"/>
                    <a:pt x="24383" y="37820"/>
                  </a:cubicBezTo>
                  <a:cubicBezTo>
                    <a:pt x="20321" y="38568"/>
                    <a:pt x="12889" y="39434"/>
                    <a:pt x="9752" y="39434"/>
                  </a:cubicBezTo>
                  <a:cubicBezTo>
                    <a:pt x="9002" y="39434"/>
                    <a:pt x="8498" y="39385"/>
                    <a:pt x="8343" y="39272"/>
                  </a:cubicBezTo>
                  <a:cubicBezTo>
                    <a:pt x="7537" y="38644"/>
                    <a:pt x="4332" y="27224"/>
                    <a:pt x="3635" y="23390"/>
                  </a:cubicBezTo>
                  <a:cubicBezTo>
                    <a:pt x="3562" y="22987"/>
                    <a:pt x="3465" y="22471"/>
                    <a:pt x="3352" y="21868"/>
                  </a:cubicBezTo>
                  <a:cubicBezTo>
                    <a:pt x="2536" y="17528"/>
                    <a:pt x="626" y="7365"/>
                    <a:pt x="1275" y="4773"/>
                  </a:cubicBezTo>
                  <a:cubicBezTo>
                    <a:pt x="1985" y="1932"/>
                    <a:pt x="3917" y="572"/>
                    <a:pt x="3937" y="559"/>
                  </a:cubicBezTo>
                  <a:cubicBezTo>
                    <a:pt x="4076" y="464"/>
                    <a:pt x="4112" y="273"/>
                    <a:pt x="4015" y="134"/>
                  </a:cubicBezTo>
                  <a:cubicBezTo>
                    <a:pt x="3956" y="47"/>
                    <a:pt x="3860" y="0"/>
                    <a:pt x="37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2465;p54">
              <a:extLst>
                <a:ext uri="{FF2B5EF4-FFF2-40B4-BE49-F238E27FC236}">
                  <a16:creationId xmlns:a16="http://schemas.microsoft.com/office/drawing/2014/main" id="{AF71F93C-2CA4-43A4-956E-92F4E4A0CE4E}"/>
                </a:ext>
              </a:extLst>
            </p:cNvPr>
            <p:cNvSpPr/>
            <p:nvPr/>
          </p:nvSpPr>
          <p:spPr>
            <a:xfrm>
              <a:off x="2820625" y="2609475"/>
              <a:ext cx="314000" cy="236300"/>
            </a:xfrm>
            <a:custGeom>
              <a:avLst/>
              <a:gdLst/>
              <a:ahLst/>
              <a:cxnLst/>
              <a:rect l="l" t="t" r="r" b="b"/>
              <a:pathLst>
                <a:path w="12560" h="9452" extrusionOk="0">
                  <a:moveTo>
                    <a:pt x="10965" y="1"/>
                  </a:moveTo>
                  <a:cubicBezTo>
                    <a:pt x="10179" y="1"/>
                    <a:pt x="9203" y="286"/>
                    <a:pt x="8702" y="286"/>
                  </a:cubicBezTo>
                  <a:cubicBezTo>
                    <a:pt x="7954" y="286"/>
                    <a:pt x="6560" y="179"/>
                    <a:pt x="5061" y="179"/>
                  </a:cubicBezTo>
                  <a:cubicBezTo>
                    <a:pt x="3561" y="179"/>
                    <a:pt x="2276" y="1250"/>
                    <a:pt x="1848" y="2750"/>
                  </a:cubicBezTo>
                  <a:cubicBezTo>
                    <a:pt x="1419" y="4250"/>
                    <a:pt x="776" y="5000"/>
                    <a:pt x="776" y="5000"/>
                  </a:cubicBezTo>
                  <a:cubicBezTo>
                    <a:pt x="776" y="5000"/>
                    <a:pt x="488" y="5038"/>
                    <a:pt x="1" y="5104"/>
                  </a:cubicBezTo>
                  <a:cubicBezTo>
                    <a:pt x="267" y="5684"/>
                    <a:pt x="516" y="6399"/>
                    <a:pt x="563" y="7142"/>
                  </a:cubicBezTo>
                  <a:cubicBezTo>
                    <a:pt x="610" y="7920"/>
                    <a:pt x="527" y="8762"/>
                    <a:pt x="421" y="9452"/>
                  </a:cubicBezTo>
                  <a:cubicBezTo>
                    <a:pt x="3589" y="8449"/>
                    <a:pt x="6552" y="7428"/>
                    <a:pt x="7525" y="7142"/>
                  </a:cubicBezTo>
                  <a:cubicBezTo>
                    <a:pt x="9346" y="6606"/>
                    <a:pt x="10310" y="3821"/>
                    <a:pt x="10846" y="3286"/>
                  </a:cubicBezTo>
                  <a:cubicBezTo>
                    <a:pt x="11382" y="2750"/>
                    <a:pt x="12560" y="929"/>
                    <a:pt x="11917" y="286"/>
                  </a:cubicBezTo>
                  <a:cubicBezTo>
                    <a:pt x="11703" y="72"/>
                    <a:pt x="11358" y="1"/>
                    <a:pt x="109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2466;p54">
              <a:extLst>
                <a:ext uri="{FF2B5EF4-FFF2-40B4-BE49-F238E27FC236}">
                  <a16:creationId xmlns:a16="http://schemas.microsoft.com/office/drawing/2014/main" id="{7A5C4EEB-3313-44C6-BA67-07D875B04AB7}"/>
                </a:ext>
              </a:extLst>
            </p:cNvPr>
            <p:cNvSpPr/>
            <p:nvPr/>
          </p:nvSpPr>
          <p:spPr>
            <a:xfrm>
              <a:off x="2811525" y="2601850"/>
              <a:ext cx="334575" cy="251575"/>
            </a:xfrm>
            <a:custGeom>
              <a:avLst/>
              <a:gdLst/>
              <a:ahLst/>
              <a:cxnLst/>
              <a:rect l="l" t="t" r="r" b="b"/>
              <a:pathLst>
                <a:path w="13383" h="10063" extrusionOk="0">
                  <a:moveTo>
                    <a:pt x="11338" y="611"/>
                  </a:moveTo>
                  <a:cubicBezTo>
                    <a:pt x="11652" y="611"/>
                    <a:pt x="11918" y="661"/>
                    <a:pt x="12064" y="807"/>
                  </a:cubicBezTo>
                  <a:cubicBezTo>
                    <a:pt x="12466" y="1209"/>
                    <a:pt x="11592" y="2776"/>
                    <a:pt x="10993" y="3374"/>
                  </a:cubicBezTo>
                  <a:cubicBezTo>
                    <a:pt x="10812" y="3556"/>
                    <a:pt x="10620" y="3898"/>
                    <a:pt x="10377" y="4331"/>
                  </a:cubicBezTo>
                  <a:cubicBezTo>
                    <a:pt x="9824" y="5316"/>
                    <a:pt x="8990" y="6804"/>
                    <a:pt x="7802" y="7154"/>
                  </a:cubicBezTo>
                  <a:cubicBezTo>
                    <a:pt x="7341" y="7289"/>
                    <a:pt x="6435" y="7588"/>
                    <a:pt x="5291" y="7968"/>
                  </a:cubicBezTo>
                  <a:cubicBezTo>
                    <a:pt x="4112" y="8358"/>
                    <a:pt x="2667" y="8835"/>
                    <a:pt x="1154" y="9318"/>
                  </a:cubicBezTo>
                  <a:cubicBezTo>
                    <a:pt x="1240" y="8615"/>
                    <a:pt x="1265" y="7980"/>
                    <a:pt x="1231" y="7428"/>
                  </a:cubicBezTo>
                  <a:cubicBezTo>
                    <a:pt x="1197" y="6876"/>
                    <a:pt x="1054" y="6282"/>
                    <a:pt x="805" y="5658"/>
                  </a:cubicBezTo>
                  <a:lnTo>
                    <a:pt x="1181" y="5608"/>
                  </a:lnTo>
                  <a:cubicBezTo>
                    <a:pt x="1256" y="5597"/>
                    <a:pt x="1323" y="5561"/>
                    <a:pt x="1372" y="5504"/>
                  </a:cubicBezTo>
                  <a:cubicBezTo>
                    <a:pt x="1401" y="5471"/>
                    <a:pt x="2064" y="4685"/>
                    <a:pt x="2506" y="3139"/>
                  </a:cubicBezTo>
                  <a:cubicBezTo>
                    <a:pt x="2907" y="1734"/>
                    <a:pt x="4080" y="789"/>
                    <a:pt x="5425" y="789"/>
                  </a:cubicBezTo>
                  <a:cubicBezTo>
                    <a:pt x="6297" y="789"/>
                    <a:pt x="7147" y="827"/>
                    <a:pt x="7829" y="857"/>
                  </a:cubicBezTo>
                  <a:cubicBezTo>
                    <a:pt x="8329" y="878"/>
                    <a:pt x="8753" y="897"/>
                    <a:pt x="9068" y="897"/>
                  </a:cubicBezTo>
                  <a:cubicBezTo>
                    <a:pt x="9317" y="897"/>
                    <a:pt x="9637" y="839"/>
                    <a:pt x="10009" y="774"/>
                  </a:cubicBezTo>
                  <a:cubicBezTo>
                    <a:pt x="10422" y="700"/>
                    <a:pt x="10922" y="611"/>
                    <a:pt x="11338" y="611"/>
                  </a:cubicBezTo>
                  <a:close/>
                  <a:moveTo>
                    <a:pt x="11324" y="0"/>
                  </a:moveTo>
                  <a:cubicBezTo>
                    <a:pt x="10860" y="0"/>
                    <a:pt x="10353" y="91"/>
                    <a:pt x="9902" y="171"/>
                  </a:cubicBezTo>
                  <a:cubicBezTo>
                    <a:pt x="9573" y="230"/>
                    <a:pt x="9261" y="285"/>
                    <a:pt x="9068" y="285"/>
                  </a:cubicBezTo>
                  <a:cubicBezTo>
                    <a:pt x="8760" y="285"/>
                    <a:pt x="8344" y="267"/>
                    <a:pt x="7856" y="246"/>
                  </a:cubicBezTo>
                  <a:cubicBezTo>
                    <a:pt x="7168" y="216"/>
                    <a:pt x="6310" y="178"/>
                    <a:pt x="5425" y="178"/>
                  </a:cubicBezTo>
                  <a:cubicBezTo>
                    <a:pt x="3803" y="178"/>
                    <a:pt x="2394" y="1300"/>
                    <a:pt x="1917" y="2971"/>
                  </a:cubicBezTo>
                  <a:cubicBezTo>
                    <a:pt x="1595" y="4099"/>
                    <a:pt x="1145" y="4786"/>
                    <a:pt x="975" y="5018"/>
                  </a:cubicBezTo>
                  <a:lnTo>
                    <a:pt x="324" y="5105"/>
                  </a:lnTo>
                  <a:cubicBezTo>
                    <a:pt x="120" y="5132"/>
                    <a:pt x="0" y="5349"/>
                    <a:pt x="87" y="5536"/>
                  </a:cubicBezTo>
                  <a:cubicBezTo>
                    <a:pt x="404" y="6230"/>
                    <a:pt x="584" y="6879"/>
                    <a:pt x="621" y="7466"/>
                  </a:cubicBezTo>
                  <a:cubicBezTo>
                    <a:pt x="660" y="8099"/>
                    <a:pt x="613" y="8854"/>
                    <a:pt x="482" y="9710"/>
                  </a:cubicBezTo>
                  <a:cubicBezTo>
                    <a:pt x="453" y="9895"/>
                    <a:pt x="596" y="10063"/>
                    <a:pt x="785" y="10063"/>
                  </a:cubicBezTo>
                  <a:cubicBezTo>
                    <a:pt x="816" y="10063"/>
                    <a:pt x="847" y="10058"/>
                    <a:pt x="877" y="10048"/>
                  </a:cubicBezTo>
                  <a:cubicBezTo>
                    <a:pt x="2559" y="9516"/>
                    <a:pt x="4183" y="8979"/>
                    <a:pt x="5483" y="8548"/>
                  </a:cubicBezTo>
                  <a:cubicBezTo>
                    <a:pt x="6623" y="8172"/>
                    <a:pt x="7522" y="7874"/>
                    <a:pt x="7975" y="7741"/>
                  </a:cubicBezTo>
                  <a:cubicBezTo>
                    <a:pt x="9401" y="7321"/>
                    <a:pt x="10309" y="5702"/>
                    <a:pt x="10911" y="4631"/>
                  </a:cubicBezTo>
                  <a:cubicBezTo>
                    <a:pt x="11114" y="4270"/>
                    <a:pt x="11305" y="3929"/>
                    <a:pt x="11426" y="3807"/>
                  </a:cubicBezTo>
                  <a:cubicBezTo>
                    <a:pt x="11902" y="3331"/>
                    <a:pt x="13382" y="1261"/>
                    <a:pt x="12497" y="375"/>
                  </a:cubicBezTo>
                  <a:cubicBezTo>
                    <a:pt x="12214" y="91"/>
                    <a:pt x="11790" y="0"/>
                    <a:pt x="11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2467;p54">
              <a:extLst>
                <a:ext uri="{FF2B5EF4-FFF2-40B4-BE49-F238E27FC236}">
                  <a16:creationId xmlns:a16="http://schemas.microsoft.com/office/drawing/2014/main" id="{D7F98386-FD79-42A3-B441-08AB959B77D4}"/>
                </a:ext>
              </a:extLst>
            </p:cNvPr>
            <p:cNvSpPr/>
            <p:nvPr/>
          </p:nvSpPr>
          <p:spPr>
            <a:xfrm>
              <a:off x="2857025" y="3034975"/>
              <a:ext cx="273125" cy="92025"/>
            </a:xfrm>
            <a:custGeom>
              <a:avLst/>
              <a:gdLst/>
              <a:ahLst/>
              <a:cxnLst/>
              <a:rect l="l" t="t" r="r" b="b"/>
              <a:pathLst>
                <a:path w="10925" h="3681" extrusionOk="0">
                  <a:moveTo>
                    <a:pt x="2170" y="0"/>
                  </a:moveTo>
                  <a:lnTo>
                    <a:pt x="0" y="3450"/>
                  </a:lnTo>
                  <a:cubicBezTo>
                    <a:pt x="0" y="3450"/>
                    <a:pt x="2760" y="3680"/>
                    <a:pt x="3681" y="3680"/>
                  </a:cubicBezTo>
                  <a:cubicBezTo>
                    <a:pt x="4600" y="3680"/>
                    <a:pt x="10924" y="2990"/>
                    <a:pt x="10005" y="1955"/>
                  </a:cubicBezTo>
                  <a:cubicBezTo>
                    <a:pt x="9084" y="920"/>
                    <a:pt x="2170" y="0"/>
                    <a:pt x="21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2468;p54">
              <a:extLst>
                <a:ext uri="{FF2B5EF4-FFF2-40B4-BE49-F238E27FC236}">
                  <a16:creationId xmlns:a16="http://schemas.microsoft.com/office/drawing/2014/main" id="{892E9866-AA20-4581-8260-0B71E3B5F6BA}"/>
                </a:ext>
              </a:extLst>
            </p:cNvPr>
            <p:cNvSpPr/>
            <p:nvPr/>
          </p:nvSpPr>
          <p:spPr>
            <a:xfrm>
              <a:off x="2847500" y="3027275"/>
              <a:ext cx="270700" cy="107350"/>
            </a:xfrm>
            <a:custGeom>
              <a:avLst/>
              <a:gdLst/>
              <a:ahLst/>
              <a:cxnLst/>
              <a:rect l="l" t="t" r="r" b="b"/>
              <a:pathLst>
                <a:path w="10828" h="4294" extrusionOk="0">
                  <a:moveTo>
                    <a:pt x="2704" y="637"/>
                  </a:moveTo>
                  <a:cubicBezTo>
                    <a:pt x="5352" y="1001"/>
                    <a:pt x="9557" y="1790"/>
                    <a:pt x="10174" y="2444"/>
                  </a:cubicBezTo>
                  <a:cubicBezTo>
                    <a:pt x="9907" y="3009"/>
                    <a:pt x="5371" y="3681"/>
                    <a:pt x="4062" y="3681"/>
                  </a:cubicBezTo>
                  <a:cubicBezTo>
                    <a:pt x="3402" y="3681"/>
                    <a:pt x="1747" y="3558"/>
                    <a:pt x="910" y="3493"/>
                  </a:cubicBezTo>
                  <a:lnTo>
                    <a:pt x="2704" y="637"/>
                  </a:lnTo>
                  <a:close/>
                  <a:moveTo>
                    <a:pt x="2551" y="1"/>
                  </a:moveTo>
                  <a:cubicBezTo>
                    <a:pt x="2446" y="1"/>
                    <a:pt x="2347" y="54"/>
                    <a:pt x="2291" y="144"/>
                  </a:cubicBezTo>
                  <a:lnTo>
                    <a:pt x="122" y="3594"/>
                  </a:lnTo>
                  <a:cubicBezTo>
                    <a:pt x="0" y="3789"/>
                    <a:pt x="128" y="4044"/>
                    <a:pt x="356" y="4062"/>
                  </a:cubicBezTo>
                  <a:cubicBezTo>
                    <a:pt x="469" y="4072"/>
                    <a:pt x="3140" y="4294"/>
                    <a:pt x="4062" y="4294"/>
                  </a:cubicBezTo>
                  <a:cubicBezTo>
                    <a:pt x="4120" y="4294"/>
                    <a:pt x="10193" y="3897"/>
                    <a:pt x="10733" y="2694"/>
                  </a:cubicBezTo>
                  <a:cubicBezTo>
                    <a:pt x="10828" y="2482"/>
                    <a:pt x="10785" y="2251"/>
                    <a:pt x="10614" y="2060"/>
                  </a:cubicBezTo>
                  <a:cubicBezTo>
                    <a:pt x="9647" y="971"/>
                    <a:pt x="3310" y="100"/>
                    <a:pt x="2592" y="4"/>
                  </a:cubicBezTo>
                  <a:cubicBezTo>
                    <a:pt x="2578" y="2"/>
                    <a:pt x="2564" y="1"/>
                    <a:pt x="255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2469;p54">
              <a:extLst>
                <a:ext uri="{FF2B5EF4-FFF2-40B4-BE49-F238E27FC236}">
                  <a16:creationId xmlns:a16="http://schemas.microsoft.com/office/drawing/2014/main" id="{313881B9-03B2-489C-A9EB-2A849A722482}"/>
                </a:ext>
              </a:extLst>
            </p:cNvPr>
            <p:cNvSpPr/>
            <p:nvPr/>
          </p:nvSpPr>
          <p:spPr>
            <a:xfrm>
              <a:off x="2698925" y="2965975"/>
              <a:ext cx="689950" cy="629575"/>
            </a:xfrm>
            <a:custGeom>
              <a:avLst/>
              <a:gdLst/>
              <a:ahLst/>
              <a:cxnLst/>
              <a:rect l="l" t="t" r="r" b="b"/>
              <a:pathLst>
                <a:path w="27598" h="25183" extrusionOk="0">
                  <a:moveTo>
                    <a:pt x="20123" y="1"/>
                  </a:moveTo>
                  <a:lnTo>
                    <a:pt x="0" y="9315"/>
                  </a:lnTo>
                  <a:lnTo>
                    <a:pt x="7820" y="25183"/>
                  </a:lnTo>
                  <a:lnTo>
                    <a:pt x="27597" y="15178"/>
                  </a:lnTo>
                  <a:lnTo>
                    <a:pt x="20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2470;p54">
              <a:extLst>
                <a:ext uri="{FF2B5EF4-FFF2-40B4-BE49-F238E27FC236}">
                  <a16:creationId xmlns:a16="http://schemas.microsoft.com/office/drawing/2014/main" id="{B5931669-4C72-4883-AA6A-6ABF4208BA42}"/>
                </a:ext>
              </a:extLst>
            </p:cNvPr>
            <p:cNvSpPr/>
            <p:nvPr/>
          </p:nvSpPr>
          <p:spPr>
            <a:xfrm>
              <a:off x="2690175" y="2958325"/>
              <a:ext cx="707425" cy="644875"/>
            </a:xfrm>
            <a:custGeom>
              <a:avLst/>
              <a:gdLst/>
              <a:ahLst/>
              <a:cxnLst/>
              <a:rect l="l" t="t" r="r" b="b"/>
              <a:pathLst>
                <a:path w="28297" h="25795" extrusionOk="0">
                  <a:moveTo>
                    <a:pt x="20330" y="710"/>
                  </a:moveTo>
                  <a:lnTo>
                    <a:pt x="27539" y="15348"/>
                  </a:lnTo>
                  <a:lnTo>
                    <a:pt x="8307" y="25075"/>
                  </a:lnTo>
                  <a:lnTo>
                    <a:pt x="763" y="9766"/>
                  </a:lnTo>
                  <a:lnTo>
                    <a:pt x="20330" y="710"/>
                  </a:lnTo>
                  <a:close/>
                  <a:moveTo>
                    <a:pt x="20473" y="0"/>
                  </a:moveTo>
                  <a:cubicBezTo>
                    <a:pt x="20430" y="0"/>
                    <a:pt x="20386" y="9"/>
                    <a:pt x="20344" y="29"/>
                  </a:cubicBezTo>
                  <a:lnTo>
                    <a:pt x="222" y="9342"/>
                  </a:lnTo>
                  <a:cubicBezTo>
                    <a:pt x="67" y="9415"/>
                    <a:pt x="0" y="9601"/>
                    <a:pt x="77" y="9755"/>
                  </a:cubicBezTo>
                  <a:lnTo>
                    <a:pt x="7895" y="25624"/>
                  </a:lnTo>
                  <a:cubicBezTo>
                    <a:pt x="7931" y="25697"/>
                    <a:pt x="7995" y="25753"/>
                    <a:pt x="8073" y="25779"/>
                  </a:cubicBezTo>
                  <a:cubicBezTo>
                    <a:pt x="8104" y="25789"/>
                    <a:pt x="8137" y="25794"/>
                    <a:pt x="8170" y="25794"/>
                  </a:cubicBezTo>
                  <a:cubicBezTo>
                    <a:pt x="8218" y="25794"/>
                    <a:pt x="8265" y="25783"/>
                    <a:pt x="8307" y="25762"/>
                  </a:cubicBezTo>
                  <a:lnTo>
                    <a:pt x="28086" y="15758"/>
                  </a:lnTo>
                  <a:cubicBezTo>
                    <a:pt x="28235" y="15683"/>
                    <a:pt x="28296" y="15500"/>
                    <a:pt x="28222" y="15350"/>
                  </a:cubicBezTo>
                  <a:lnTo>
                    <a:pt x="20748" y="172"/>
                  </a:lnTo>
                  <a:cubicBezTo>
                    <a:pt x="20695" y="63"/>
                    <a:pt x="20586" y="0"/>
                    <a:pt x="204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2471;p54">
              <a:extLst>
                <a:ext uri="{FF2B5EF4-FFF2-40B4-BE49-F238E27FC236}">
                  <a16:creationId xmlns:a16="http://schemas.microsoft.com/office/drawing/2014/main" id="{5DFA5F00-6E33-4F77-BE82-574D0BBDC3D6}"/>
                </a:ext>
              </a:extLst>
            </p:cNvPr>
            <p:cNvSpPr/>
            <p:nvPr/>
          </p:nvSpPr>
          <p:spPr>
            <a:xfrm>
              <a:off x="2865675" y="3066600"/>
              <a:ext cx="166725" cy="91525"/>
            </a:xfrm>
            <a:custGeom>
              <a:avLst/>
              <a:gdLst/>
              <a:ahLst/>
              <a:cxnLst/>
              <a:rect l="l" t="t" r="r" b="b"/>
              <a:pathLst>
                <a:path w="6669" h="3661" extrusionOk="0">
                  <a:moveTo>
                    <a:pt x="3565" y="0"/>
                  </a:moveTo>
                  <a:lnTo>
                    <a:pt x="0" y="1264"/>
                  </a:lnTo>
                  <a:cubicBezTo>
                    <a:pt x="0" y="1264"/>
                    <a:pt x="2414" y="1264"/>
                    <a:pt x="2989" y="1610"/>
                  </a:cubicBezTo>
                  <a:cubicBezTo>
                    <a:pt x="3497" y="1915"/>
                    <a:pt x="5446" y="3660"/>
                    <a:pt x="6128" y="3660"/>
                  </a:cubicBezTo>
                  <a:cubicBezTo>
                    <a:pt x="6217" y="3660"/>
                    <a:pt x="6285" y="3630"/>
                    <a:pt x="6324" y="3564"/>
                  </a:cubicBezTo>
                  <a:cubicBezTo>
                    <a:pt x="6669" y="2989"/>
                    <a:pt x="5289" y="1610"/>
                    <a:pt x="4714" y="1035"/>
                  </a:cubicBezTo>
                  <a:cubicBezTo>
                    <a:pt x="4139" y="460"/>
                    <a:pt x="3565" y="0"/>
                    <a:pt x="35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2472;p54">
              <a:extLst>
                <a:ext uri="{FF2B5EF4-FFF2-40B4-BE49-F238E27FC236}">
                  <a16:creationId xmlns:a16="http://schemas.microsoft.com/office/drawing/2014/main" id="{1EB03E8A-E5D0-4073-8CFB-924CE25D8AFD}"/>
                </a:ext>
              </a:extLst>
            </p:cNvPr>
            <p:cNvSpPr/>
            <p:nvPr/>
          </p:nvSpPr>
          <p:spPr>
            <a:xfrm>
              <a:off x="2857825" y="3059025"/>
              <a:ext cx="182250" cy="106750"/>
            </a:xfrm>
            <a:custGeom>
              <a:avLst/>
              <a:gdLst/>
              <a:ahLst/>
              <a:cxnLst/>
              <a:rect l="l" t="t" r="r" b="b"/>
              <a:pathLst>
                <a:path w="7290" h="4270" extrusionOk="0">
                  <a:moveTo>
                    <a:pt x="3884" y="0"/>
                  </a:moveTo>
                  <a:cubicBezTo>
                    <a:pt x="3793" y="0"/>
                    <a:pt x="3704" y="40"/>
                    <a:pt x="3644" y="115"/>
                  </a:cubicBezTo>
                  <a:cubicBezTo>
                    <a:pt x="3540" y="246"/>
                    <a:pt x="3560" y="435"/>
                    <a:pt x="3687" y="543"/>
                  </a:cubicBezTo>
                  <a:cubicBezTo>
                    <a:pt x="3693" y="546"/>
                    <a:pt x="4257" y="999"/>
                    <a:pt x="4813" y="1554"/>
                  </a:cubicBezTo>
                  <a:cubicBezTo>
                    <a:pt x="6247" y="2990"/>
                    <a:pt x="6409" y="3490"/>
                    <a:pt x="6392" y="3655"/>
                  </a:cubicBezTo>
                  <a:cubicBezTo>
                    <a:pt x="5990" y="3597"/>
                    <a:pt x="4778" y="2650"/>
                    <a:pt x="4246" y="2234"/>
                  </a:cubicBezTo>
                  <a:cubicBezTo>
                    <a:pt x="3900" y="1964"/>
                    <a:pt x="3627" y="1750"/>
                    <a:pt x="3461" y="1650"/>
                  </a:cubicBezTo>
                  <a:cubicBezTo>
                    <a:pt x="2844" y="1280"/>
                    <a:pt x="731" y="1261"/>
                    <a:pt x="314" y="1261"/>
                  </a:cubicBezTo>
                  <a:cubicBezTo>
                    <a:pt x="312" y="1261"/>
                    <a:pt x="310" y="1261"/>
                    <a:pt x="308" y="1261"/>
                  </a:cubicBezTo>
                  <a:cubicBezTo>
                    <a:pt x="139" y="1261"/>
                    <a:pt x="1" y="1399"/>
                    <a:pt x="1" y="1568"/>
                  </a:cubicBezTo>
                  <a:cubicBezTo>
                    <a:pt x="1" y="1738"/>
                    <a:pt x="139" y="1874"/>
                    <a:pt x="308" y="1874"/>
                  </a:cubicBezTo>
                  <a:cubicBezTo>
                    <a:pt x="310" y="1874"/>
                    <a:pt x="312" y="1874"/>
                    <a:pt x="314" y="1874"/>
                  </a:cubicBezTo>
                  <a:cubicBezTo>
                    <a:pt x="1281" y="1874"/>
                    <a:pt x="2800" y="1967"/>
                    <a:pt x="3146" y="2175"/>
                  </a:cubicBezTo>
                  <a:cubicBezTo>
                    <a:pt x="3280" y="2255"/>
                    <a:pt x="3552" y="2469"/>
                    <a:pt x="3869" y="2716"/>
                  </a:cubicBezTo>
                  <a:cubicBezTo>
                    <a:pt x="5024" y="3620"/>
                    <a:pt x="5900" y="4269"/>
                    <a:pt x="6448" y="4269"/>
                  </a:cubicBezTo>
                  <a:cubicBezTo>
                    <a:pt x="6484" y="4269"/>
                    <a:pt x="6522" y="4266"/>
                    <a:pt x="6559" y="4259"/>
                  </a:cubicBezTo>
                  <a:cubicBezTo>
                    <a:pt x="6702" y="4235"/>
                    <a:pt x="6827" y="4149"/>
                    <a:pt x="6901" y="4024"/>
                  </a:cubicBezTo>
                  <a:cubicBezTo>
                    <a:pt x="7290" y="3377"/>
                    <a:pt x="6520" y="2396"/>
                    <a:pt x="5245" y="1122"/>
                  </a:cubicBezTo>
                  <a:cubicBezTo>
                    <a:pt x="4664" y="540"/>
                    <a:pt x="4094" y="83"/>
                    <a:pt x="4071" y="64"/>
                  </a:cubicBezTo>
                  <a:cubicBezTo>
                    <a:pt x="4015" y="21"/>
                    <a:pt x="3949" y="0"/>
                    <a:pt x="38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2473;p54">
              <a:extLst>
                <a:ext uri="{FF2B5EF4-FFF2-40B4-BE49-F238E27FC236}">
                  <a16:creationId xmlns:a16="http://schemas.microsoft.com/office/drawing/2014/main" id="{05414261-4EBD-4C03-96BE-EB78B9605B7A}"/>
                </a:ext>
              </a:extLst>
            </p:cNvPr>
            <p:cNvSpPr/>
            <p:nvPr/>
          </p:nvSpPr>
          <p:spPr>
            <a:xfrm>
              <a:off x="2155400" y="2899975"/>
              <a:ext cx="755875" cy="253800"/>
            </a:xfrm>
            <a:custGeom>
              <a:avLst/>
              <a:gdLst/>
              <a:ahLst/>
              <a:cxnLst/>
              <a:rect l="l" t="t" r="r" b="b"/>
              <a:pathLst>
                <a:path w="30235" h="10152" extrusionOk="0">
                  <a:moveTo>
                    <a:pt x="9503" y="1"/>
                  </a:moveTo>
                  <a:cubicBezTo>
                    <a:pt x="0" y="433"/>
                    <a:pt x="5183" y="7559"/>
                    <a:pt x="5183" y="7559"/>
                  </a:cubicBezTo>
                  <a:lnTo>
                    <a:pt x="26995" y="10151"/>
                  </a:lnTo>
                  <a:lnTo>
                    <a:pt x="30235" y="5400"/>
                  </a:lnTo>
                  <a:lnTo>
                    <a:pt x="95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2474;p54">
              <a:extLst>
                <a:ext uri="{FF2B5EF4-FFF2-40B4-BE49-F238E27FC236}">
                  <a16:creationId xmlns:a16="http://schemas.microsoft.com/office/drawing/2014/main" id="{8D51912D-2C65-4DC4-868F-359BBFE3D235}"/>
                </a:ext>
              </a:extLst>
            </p:cNvPr>
            <p:cNvSpPr/>
            <p:nvPr/>
          </p:nvSpPr>
          <p:spPr>
            <a:xfrm>
              <a:off x="2221750" y="2892325"/>
              <a:ext cx="698825" cy="269100"/>
            </a:xfrm>
            <a:custGeom>
              <a:avLst/>
              <a:gdLst/>
              <a:ahLst/>
              <a:cxnLst/>
              <a:rect l="l" t="t" r="r" b="b"/>
              <a:pathLst>
                <a:path w="27953" h="10764" extrusionOk="0">
                  <a:moveTo>
                    <a:pt x="6816" y="615"/>
                  </a:moveTo>
                  <a:lnTo>
                    <a:pt x="27083" y="5892"/>
                  </a:lnTo>
                  <a:lnTo>
                    <a:pt x="24193" y="10132"/>
                  </a:lnTo>
                  <a:lnTo>
                    <a:pt x="2702" y="7578"/>
                  </a:lnTo>
                  <a:cubicBezTo>
                    <a:pt x="2341" y="7038"/>
                    <a:pt x="818" y="4580"/>
                    <a:pt x="1690" y="2766"/>
                  </a:cubicBezTo>
                  <a:cubicBezTo>
                    <a:pt x="2312" y="1472"/>
                    <a:pt x="4037" y="748"/>
                    <a:pt x="6816" y="615"/>
                  </a:cubicBezTo>
                  <a:close/>
                  <a:moveTo>
                    <a:pt x="6846" y="1"/>
                  </a:moveTo>
                  <a:cubicBezTo>
                    <a:pt x="6842" y="1"/>
                    <a:pt x="6838" y="1"/>
                    <a:pt x="6834" y="1"/>
                  </a:cubicBezTo>
                  <a:cubicBezTo>
                    <a:pt x="3786" y="140"/>
                    <a:pt x="1869" y="982"/>
                    <a:pt x="1138" y="2501"/>
                  </a:cubicBezTo>
                  <a:cubicBezTo>
                    <a:pt x="0" y="4864"/>
                    <a:pt x="2188" y="7917"/>
                    <a:pt x="2281" y="8046"/>
                  </a:cubicBezTo>
                  <a:cubicBezTo>
                    <a:pt x="2332" y="8114"/>
                    <a:pt x="2409" y="8160"/>
                    <a:pt x="2493" y="8170"/>
                  </a:cubicBezTo>
                  <a:lnTo>
                    <a:pt x="24305" y="10761"/>
                  </a:lnTo>
                  <a:cubicBezTo>
                    <a:pt x="24317" y="10762"/>
                    <a:pt x="24329" y="10763"/>
                    <a:pt x="24341" y="10763"/>
                  </a:cubicBezTo>
                  <a:cubicBezTo>
                    <a:pt x="24442" y="10763"/>
                    <a:pt x="24537" y="10713"/>
                    <a:pt x="24594" y="10629"/>
                  </a:cubicBezTo>
                  <a:lnTo>
                    <a:pt x="27833" y="5878"/>
                  </a:lnTo>
                  <a:cubicBezTo>
                    <a:pt x="27953" y="5704"/>
                    <a:pt x="27863" y="5464"/>
                    <a:pt x="27658" y="5410"/>
                  </a:cubicBezTo>
                  <a:lnTo>
                    <a:pt x="6925" y="11"/>
                  </a:lnTo>
                  <a:cubicBezTo>
                    <a:pt x="6900" y="4"/>
                    <a:pt x="6873" y="1"/>
                    <a:pt x="68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2475;p54">
              <a:extLst>
                <a:ext uri="{FF2B5EF4-FFF2-40B4-BE49-F238E27FC236}">
                  <a16:creationId xmlns:a16="http://schemas.microsoft.com/office/drawing/2014/main" id="{1495CE1A-443F-4DB3-B0F6-51B3B6A4D1FE}"/>
                </a:ext>
              </a:extLst>
            </p:cNvPr>
            <p:cNvSpPr/>
            <p:nvPr/>
          </p:nvSpPr>
          <p:spPr>
            <a:xfrm>
              <a:off x="1655175" y="2894050"/>
              <a:ext cx="811075" cy="1382925"/>
            </a:xfrm>
            <a:custGeom>
              <a:avLst/>
              <a:gdLst/>
              <a:ahLst/>
              <a:cxnLst/>
              <a:rect l="l" t="t" r="r" b="b"/>
              <a:pathLst>
                <a:path w="32443" h="55317" extrusionOk="0">
                  <a:moveTo>
                    <a:pt x="17974" y="0"/>
                  </a:moveTo>
                  <a:cubicBezTo>
                    <a:pt x="16936" y="0"/>
                    <a:pt x="15899" y="342"/>
                    <a:pt x="14845" y="1145"/>
                  </a:cubicBezTo>
                  <a:cubicBezTo>
                    <a:pt x="14845" y="1145"/>
                    <a:pt x="9794" y="5430"/>
                    <a:pt x="8110" y="10633"/>
                  </a:cubicBezTo>
                  <a:cubicBezTo>
                    <a:pt x="6428" y="15836"/>
                    <a:pt x="5356" y="26242"/>
                    <a:pt x="5356" y="26242"/>
                  </a:cubicBezTo>
                  <a:cubicBezTo>
                    <a:pt x="5356" y="26242"/>
                    <a:pt x="0" y="33893"/>
                    <a:pt x="0" y="34659"/>
                  </a:cubicBezTo>
                  <a:cubicBezTo>
                    <a:pt x="0" y="34914"/>
                    <a:pt x="493" y="34999"/>
                    <a:pt x="1151" y="34999"/>
                  </a:cubicBezTo>
                  <a:cubicBezTo>
                    <a:pt x="2466" y="34999"/>
                    <a:pt x="4438" y="34659"/>
                    <a:pt x="4438" y="34659"/>
                  </a:cubicBezTo>
                  <a:lnTo>
                    <a:pt x="4438" y="34659"/>
                  </a:lnTo>
                  <a:lnTo>
                    <a:pt x="153" y="42004"/>
                  </a:lnTo>
                  <a:cubicBezTo>
                    <a:pt x="153" y="42004"/>
                    <a:pt x="153" y="48125"/>
                    <a:pt x="3520" y="51338"/>
                  </a:cubicBezTo>
                  <a:cubicBezTo>
                    <a:pt x="6329" y="54020"/>
                    <a:pt x="10099" y="55317"/>
                    <a:pt x="13405" y="55317"/>
                  </a:cubicBezTo>
                  <a:cubicBezTo>
                    <a:pt x="14060" y="55317"/>
                    <a:pt x="14697" y="55266"/>
                    <a:pt x="15304" y="55165"/>
                  </a:cubicBezTo>
                  <a:cubicBezTo>
                    <a:pt x="18977" y="54552"/>
                    <a:pt x="25710" y="46288"/>
                    <a:pt x="26475" y="45829"/>
                  </a:cubicBezTo>
                  <a:cubicBezTo>
                    <a:pt x="27241" y="45371"/>
                    <a:pt x="24638" y="38331"/>
                    <a:pt x="24027" y="35730"/>
                  </a:cubicBezTo>
                  <a:cubicBezTo>
                    <a:pt x="23414" y="33129"/>
                    <a:pt x="24638" y="31292"/>
                    <a:pt x="25404" y="30832"/>
                  </a:cubicBezTo>
                  <a:cubicBezTo>
                    <a:pt x="26169" y="30374"/>
                    <a:pt x="30606" y="27619"/>
                    <a:pt x="31524" y="25630"/>
                  </a:cubicBezTo>
                  <a:cubicBezTo>
                    <a:pt x="32443" y="23641"/>
                    <a:pt x="32290" y="20274"/>
                    <a:pt x="31984" y="17672"/>
                  </a:cubicBezTo>
                  <a:cubicBezTo>
                    <a:pt x="31677" y="15070"/>
                    <a:pt x="27852" y="6042"/>
                    <a:pt x="24486" y="3288"/>
                  </a:cubicBezTo>
                  <a:cubicBezTo>
                    <a:pt x="22223" y="1436"/>
                    <a:pt x="20099" y="0"/>
                    <a:pt x="179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2476;p54">
              <a:extLst>
                <a:ext uri="{FF2B5EF4-FFF2-40B4-BE49-F238E27FC236}">
                  <a16:creationId xmlns:a16="http://schemas.microsoft.com/office/drawing/2014/main" id="{0F4C2475-BA68-4529-BB91-C3165BCE9A7D}"/>
                </a:ext>
              </a:extLst>
            </p:cNvPr>
            <p:cNvSpPr/>
            <p:nvPr/>
          </p:nvSpPr>
          <p:spPr>
            <a:xfrm>
              <a:off x="1647500" y="2886300"/>
              <a:ext cx="825875" cy="1398450"/>
            </a:xfrm>
            <a:custGeom>
              <a:avLst/>
              <a:gdLst/>
              <a:ahLst/>
              <a:cxnLst/>
              <a:rect l="l" t="t" r="r" b="b"/>
              <a:pathLst>
                <a:path w="33035" h="55938" extrusionOk="0">
                  <a:moveTo>
                    <a:pt x="18282" y="606"/>
                  </a:moveTo>
                  <a:cubicBezTo>
                    <a:pt x="20183" y="606"/>
                    <a:pt x="22177" y="1854"/>
                    <a:pt x="24599" y="3834"/>
                  </a:cubicBezTo>
                  <a:cubicBezTo>
                    <a:pt x="27918" y="6550"/>
                    <a:pt x="31690" y="15495"/>
                    <a:pt x="31986" y="18017"/>
                  </a:cubicBezTo>
                  <a:cubicBezTo>
                    <a:pt x="32407" y="21591"/>
                    <a:pt x="32258" y="24286"/>
                    <a:pt x="31553" y="25811"/>
                  </a:cubicBezTo>
                  <a:cubicBezTo>
                    <a:pt x="30813" y="27415"/>
                    <a:pt x="27433" y="29752"/>
                    <a:pt x="25552" y="30880"/>
                  </a:cubicBezTo>
                  <a:cubicBezTo>
                    <a:pt x="24767" y="31352"/>
                    <a:pt x="23362" y="33251"/>
                    <a:pt x="24035" y="36110"/>
                  </a:cubicBezTo>
                  <a:cubicBezTo>
                    <a:pt x="24231" y="36943"/>
                    <a:pt x="24629" y="38226"/>
                    <a:pt x="25050" y="39583"/>
                  </a:cubicBezTo>
                  <a:cubicBezTo>
                    <a:pt x="25725" y="41763"/>
                    <a:pt x="26856" y="45414"/>
                    <a:pt x="26624" y="45877"/>
                  </a:cubicBezTo>
                  <a:cubicBezTo>
                    <a:pt x="26407" y="46008"/>
                    <a:pt x="25979" y="46460"/>
                    <a:pt x="25032" y="47470"/>
                  </a:cubicBezTo>
                  <a:cubicBezTo>
                    <a:pt x="22822" y="49826"/>
                    <a:pt x="18222" y="54730"/>
                    <a:pt x="15560" y="55173"/>
                  </a:cubicBezTo>
                  <a:cubicBezTo>
                    <a:pt x="14940" y="55277"/>
                    <a:pt x="14305" y="55327"/>
                    <a:pt x="13663" y="55327"/>
                  </a:cubicBezTo>
                  <a:cubicBezTo>
                    <a:pt x="10239" y="55327"/>
                    <a:pt x="6623" y="53896"/>
                    <a:pt x="4038" y="51428"/>
                  </a:cubicBezTo>
                  <a:cubicBezTo>
                    <a:pt x="1013" y="48540"/>
                    <a:pt x="785" y="43121"/>
                    <a:pt x="767" y="42395"/>
                  </a:cubicBezTo>
                  <a:lnTo>
                    <a:pt x="5010" y="35123"/>
                  </a:lnTo>
                  <a:cubicBezTo>
                    <a:pt x="5131" y="34914"/>
                    <a:pt x="4975" y="34662"/>
                    <a:pt x="4746" y="34662"/>
                  </a:cubicBezTo>
                  <a:cubicBezTo>
                    <a:pt x="4729" y="34662"/>
                    <a:pt x="4711" y="34663"/>
                    <a:pt x="4693" y="34666"/>
                  </a:cubicBezTo>
                  <a:cubicBezTo>
                    <a:pt x="3533" y="34867"/>
                    <a:pt x="2234" y="35005"/>
                    <a:pt x="1404" y="35005"/>
                  </a:cubicBezTo>
                  <a:cubicBezTo>
                    <a:pt x="1034" y="35005"/>
                    <a:pt x="757" y="34977"/>
                    <a:pt x="628" y="34915"/>
                  </a:cubicBezTo>
                  <a:cubicBezTo>
                    <a:pt x="861" y="34169"/>
                    <a:pt x="3480" y="30204"/>
                    <a:pt x="5914" y="26728"/>
                  </a:cubicBezTo>
                  <a:cubicBezTo>
                    <a:pt x="5944" y="26685"/>
                    <a:pt x="5963" y="26635"/>
                    <a:pt x="5968" y="26583"/>
                  </a:cubicBezTo>
                  <a:cubicBezTo>
                    <a:pt x="5978" y="26480"/>
                    <a:pt x="7055" y="16150"/>
                    <a:pt x="8709" y="11037"/>
                  </a:cubicBezTo>
                  <a:cubicBezTo>
                    <a:pt x="10321" y="6057"/>
                    <a:pt x="15149" y="1861"/>
                    <a:pt x="15343" y="1693"/>
                  </a:cubicBezTo>
                  <a:cubicBezTo>
                    <a:pt x="16329" y="944"/>
                    <a:pt x="17293" y="606"/>
                    <a:pt x="18282" y="606"/>
                  </a:cubicBezTo>
                  <a:close/>
                  <a:moveTo>
                    <a:pt x="18288" y="0"/>
                  </a:moveTo>
                  <a:cubicBezTo>
                    <a:pt x="17200" y="0"/>
                    <a:pt x="16092" y="354"/>
                    <a:pt x="14965" y="1211"/>
                  </a:cubicBezTo>
                  <a:lnTo>
                    <a:pt x="14952" y="1221"/>
                  </a:lnTo>
                  <a:cubicBezTo>
                    <a:pt x="14744" y="1399"/>
                    <a:pt x="9817" y="5623"/>
                    <a:pt x="8126" y="10848"/>
                  </a:cubicBezTo>
                  <a:cubicBezTo>
                    <a:pt x="6530" y="15782"/>
                    <a:pt x="5471" y="25463"/>
                    <a:pt x="5367" y="26441"/>
                  </a:cubicBezTo>
                  <a:cubicBezTo>
                    <a:pt x="4047" y="28328"/>
                    <a:pt x="1" y="34178"/>
                    <a:pt x="1" y="34969"/>
                  </a:cubicBezTo>
                  <a:cubicBezTo>
                    <a:pt x="1" y="35117"/>
                    <a:pt x="66" y="35254"/>
                    <a:pt x="187" y="35355"/>
                  </a:cubicBezTo>
                  <a:cubicBezTo>
                    <a:pt x="411" y="35545"/>
                    <a:pt x="923" y="35611"/>
                    <a:pt x="1534" y="35611"/>
                  </a:cubicBezTo>
                  <a:cubicBezTo>
                    <a:pt x="2383" y="35611"/>
                    <a:pt x="3424" y="35482"/>
                    <a:pt x="4154" y="35373"/>
                  </a:cubicBezTo>
                  <a:lnTo>
                    <a:pt x="4154" y="35373"/>
                  </a:lnTo>
                  <a:lnTo>
                    <a:pt x="196" y="42159"/>
                  </a:lnTo>
                  <a:cubicBezTo>
                    <a:pt x="168" y="42207"/>
                    <a:pt x="153" y="42260"/>
                    <a:pt x="153" y="42314"/>
                  </a:cubicBezTo>
                  <a:cubicBezTo>
                    <a:pt x="153" y="42569"/>
                    <a:pt x="193" y="48604"/>
                    <a:pt x="3615" y="51870"/>
                  </a:cubicBezTo>
                  <a:cubicBezTo>
                    <a:pt x="6312" y="54444"/>
                    <a:pt x="10088" y="55938"/>
                    <a:pt x="13668" y="55938"/>
                  </a:cubicBezTo>
                  <a:cubicBezTo>
                    <a:pt x="13675" y="55938"/>
                    <a:pt x="13682" y="55938"/>
                    <a:pt x="13688" y="55938"/>
                  </a:cubicBezTo>
                  <a:cubicBezTo>
                    <a:pt x="14350" y="55938"/>
                    <a:pt x="15009" y="55883"/>
                    <a:pt x="15661" y="55776"/>
                  </a:cubicBezTo>
                  <a:cubicBezTo>
                    <a:pt x="18527" y="55299"/>
                    <a:pt x="23049" y="50478"/>
                    <a:pt x="25478" y="47889"/>
                  </a:cubicBezTo>
                  <a:cubicBezTo>
                    <a:pt x="26151" y="47171"/>
                    <a:pt x="26787" y="46494"/>
                    <a:pt x="26939" y="46402"/>
                  </a:cubicBezTo>
                  <a:cubicBezTo>
                    <a:pt x="27563" y="46028"/>
                    <a:pt x="27160" y="44325"/>
                    <a:pt x="25633" y="39401"/>
                  </a:cubicBezTo>
                  <a:cubicBezTo>
                    <a:pt x="25216" y="38054"/>
                    <a:pt x="24821" y="36782"/>
                    <a:pt x="24631" y="35970"/>
                  </a:cubicBezTo>
                  <a:cubicBezTo>
                    <a:pt x="24041" y="33463"/>
                    <a:pt x="25233" y="31786"/>
                    <a:pt x="25868" y="31405"/>
                  </a:cubicBezTo>
                  <a:cubicBezTo>
                    <a:pt x="26402" y="31084"/>
                    <a:pt x="31121" y="28208"/>
                    <a:pt x="32109" y="26068"/>
                  </a:cubicBezTo>
                  <a:cubicBezTo>
                    <a:pt x="32870" y="24417"/>
                    <a:pt x="33034" y="21685"/>
                    <a:pt x="32593" y="17947"/>
                  </a:cubicBezTo>
                  <a:cubicBezTo>
                    <a:pt x="32295" y="15412"/>
                    <a:pt x="28543" y="6273"/>
                    <a:pt x="24985" y="3361"/>
                  </a:cubicBezTo>
                  <a:cubicBezTo>
                    <a:pt x="22851" y="1614"/>
                    <a:pt x="20614" y="0"/>
                    <a:pt x="182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2477;p54">
              <a:extLst>
                <a:ext uri="{FF2B5EF4-FFF2-40B4-BE49-F238E27FC236}">
                  <a16:creationId xmlns:a16="http://schemas.microsoft.com/office/drawing/2014/main" id="{00AD4831-F7D0-49FD-AC72-0C89858C641C}"/>
                </a:ext>
              </a:extLst>
            </p:cNvPr>
            <p:cNvSpPr/>
            <p:nvPr/>
          </p:nvSpPr>
          <p:spPr>
            <a:xfrm>
              <a:off x="2045425" y="2880400"/>
              <a:ext cx="439975" cy="497975"/>
            </a:xfrm>
            <a:custGeom>
              <a:avLst/>
              <a:gdLst/>
              <a:ahLst/>
              <a:cxnLst/>
              <a:rect l="l" t="t" r="r" b="b"/>
              <a:pathLst>
                <a:path w="17599" h="19919" extrusionOk="0">
                  <a:moveTo>
                    <a:pt x="6102" y="0"/>
                  </a:moveTo>
                  <a:cubicBezTo>
                    <a:pt x="4746" y="0"/>
                    <a:pt x="3399" y="287"/>
                    <a:pt x="2294" y="926"/>
                  </a:cubicBezTo>
                  <a:cubicBezTo>
                    <a:pt x="2294" y="926"/>
                    <a:pt x="0" y="4292"/>
                    <a:pt x="0" y="6740"/>
                  </a:cubicBezTo>
                  <a:cubicBezTo>
                    <a:pt x="0" y="9190"/>
                    <a:pt x="1989" y="13168"/>
                    <a:pt x="3519" y="15004"/>
                  </a:cubicBezTo>
                  <a:cubicBezTo>
                    <a:pt x="5049" y="16841"/>
                    <a:pt x="6427" y="18065"/>
                    <a:pt x="6427" y="18065"/>
                  </a:cubicBezTo>
                  <a:lnTo>
                    <a:pt x="9793" y="17300"/>
                  </a:lnTo>
                  <a:lnTo>
                    <a:pt x="9947" y="19901"/>
                  </a:lnTo>
                  <a:cubicBezTo>
                    <a:pt x="9947" y="19901"/>
                    <a:pt x="10377" y="19126"/>
                    <a:pt x="11496" y="19126"/>
                  </a:cubicBezTo>
                  <a:cubicBezTo>
                    <a:pt x="11869" y="19126"/>
                    <a:pt x="12319" y="19212"/>
                    <a:pt x="12855" y="19442"/>
                  </a:cubicBezTo>
                  <a:cubicBezTo>
                    <a:pt x="13667" y="19790"/>
                    <a:pt x="14369" y="19918"/>
                    <a:pt x="14927" y="19918"/>
                  </a:cubicBezTo>
                  <a:cubicBezTo>
                    <a:pt x="15843" y="19918"/>
                    <a:pt x="16374" y="19574"/>
                    <a:pt x="16374" y="19289"/>
                  </a:cubicBezTo>
                  <a:cubicBezTo>
                    <a:pt x="16374" y="18830"/>
                    <a:pt x="17598" y="15616"/>
                    <a:pt x="16374" y="10261"/>
                  </a:cubicBezTo>
                  <a:cubicBezTo>
                    <a:pt x="15150" y="4905"/>
                    <a:pt x="13772" y="3986"/>
                    <a:pt x="11783" y="1997"/>
                  </a:cubicBezTo>
                  <a:cubicBezTo>
                    <a:pt x="10550" y="763"/>
                    <a:pt x="8315" y="0"/>
                    <a:pt x="61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2478;p54">
              <a:extLst>
                <a:ext uri="{FF2B5EF4-FFF2-40B4-BE49-F238E27FC236}">
                  <a16:creationId xmlns:a16="http://schemas.microsoft.com/office/drawing/2014/main" id="{4E1F0BAD-5AAE-4C08-8301-5BF7622A56B9}"/>
                </a:ext>
              </a:extLst>
            </p:cNvPr>
            <p:cNvSpPr/>
            <p:nvPr/>
          </p:nvSpPr>
          <p:spPr>
            <a:xfrm>
              <a:off x="2037725" y="2872750"/>
              <a:ext cx="450275" cy="513300"/>
            </a:xfrm>
            <a:custGeom>
              <a:avLst/>
              <a:gdLst/>
              <a:ahLst/>
              <a:cxnLst/>
              <a:rect l="l" t="t" r="r" b="b"/>
              <a:pathLst>
                <a:path w="18011" h="20532" extrusionOk="0">
                  <a:moveTo>
                    <a:pt x="6412" y="600"/>
                  </a:moveTo>
                  <a:cubicBezTo>
                    <a:pt x="8568" y="600"/>
                    <a:pt x="10719" y="1365"/>
                    <a:pt x="11874" y="2520"/>
                  </a:cubicBezTo>
                  <a:cubicBezTo>
                    <a:pt x="12060" y="2707"/>
                    <a:pt x="12242" y="2884"/>
                    <a:pt x="12418" y="3056"/>
                  </a:cubicBezTo>
                  <a:cubicBezTo>
                    <a:pt x="14088" y="4689"/>
                    <a:pt x="15293" y="5868"/>
                    <a:pt x="16383" y="10636"/>
                  </a:cubicBezTo>
                  <a:cubicBezTo>
                    <a:pt x="17382" y="15008"/>
                    <a:pt x="16721" y="17947"/>
                    <a:pt x="16472" y="19055"/>
                  </a:cubicBezTo>
                  <a:cubicBezTo>
                    <a:pt x="16410" y="19331"/>
                    <a:pt x="16375" y="19482"/>
                    <a:pt x="16377" y="19580"/>
                  </a:cubicBezTo>
                  <a:cubicBezTo>
                    <a:pt x="16369" y="19603"/>
                    <a:pt x="16302" y="19686"/>
                    <a:pt x="16113" y="19767"/>
                  </a:cubicBezTo>
                  <a:cubicBezTo>
                    <a:pt x="15900" y="19859"/>
                    <a:pt x="15604" y="19919"/>
                    <a:pt x="15237" y="19919"/>
                  </a:cubicBezTo>
                  <a:cubicBezTo>
                    <a:pt x="14714" y="19919"/>
                    <a:pt x="14048" y="19796"/>
                    <a:pt x="13282" y="19468"/>
                  </a:cubicBezTo>
                  <a:cubicBezTo>
                    <a:pt x="12710" y="19222"/>
                    <a:pt x="12222" y="19129"/>
                    <a:pt x="11811" y="19129"/>
                  </a:cubicBezTo>
                  <a:cubicBezTo>
                    <a:pt x="11237" y="19129"/>
                    <a:pt x="10814" y="19311"/>
                    <a:pt x="10521" y="19516"/>
                  </a:cubicBezTo>
                  <a:lnTo>
                    <a:pt x="10408" y="17589"/>
                  </a:lnTo>
                  <a:cubicBezTo>
                    <a:pt x="10398" y="17423"/>
                    <a:pt x="10260" y="17301"/>
                    <a:pt x="10102" y="17301"/>
                  </a:cubicBezTo>
                  <a:cubicBezTo>
                    <a:pt x="10080" y="17301"/>
                    <a:pt x="10056" y="17304"/>
                    <a:pt x="10033" y="17309"/>
                  </a:cubicBezTo>
                  <a:lnTo>
                    <a:pt x="6823" y="18038"/>
                  </a:lnTo>
                  <a:cubicBezTo>
                    <a:pt x="6462" y="17705"/>
                    <a:pt x="5307" y="16610"/>
                    <a:pt x="4062" y="15115"/>
                  </a:cubicBezTo>
                  <a:cubicBezTo>
                    <a:pt x="2622" y="13387"/>
                    <a:pt x="614" y="9482"/>
                    <a:pt x="614" y="7047"/>
                  </a:cubicBezTo>
                  <a:cubicBezTo>
                    <a:pt x="614" y="4893"/>
                    <a:pt x="2520" y="1913"/>
                    <a:pt x="2817" y="1463"/>
                  </a:cubicBezTo>
                  <a:cubicBezTo>
                    <a:pt x="3884" y="863"/>
                    <a:pt x="5149" y="600"/>
                    <a:pt x="6412" y="600"/>
                  </a:cubicBezTo>
                  <a:close/>
                  <a:moveTo>
                    <a:pt x="6385" y="1"/>
                  </a:moveTo>
                  <a:cubicBezTo>
                    <a:pt x="4998" y="1"/>
                    <a:pt x="3611" y="294"/>
                    <a:pt x="2449" y="967"/>
                  </a:cubicBezTo>
                  <a:cubicBezTo>
                    <a:pt x="2410" y="990"/>
                    <a:pt x="2375" y="1021"/>
                    <a:pt x="2350" y="1059"/>
                  </a:cubicBezTo>
                  <a:cubicBezTo>
                    <a:pt x="2253" y="1201"/>
                    <a:pt x="0" y="4533"/>
                    <a:pt x="0" y="7047"/>
                  </a:cubicBezTo>
                  <a:cubicBezTo>
                    <a:pt x="0" y="9619"/>
                    <a:pt x="2092" y="13707"/>
                    <a:pt x="3591" y="15506"/>
                  </a:cubicBezTo>
                  <a:cubicBezTo>
                    <a:pt x="5118" y="17340"/>
                    <a:pt x="6517" y="18587"/>
                    <a:pt x="6530" y="18600"/>
                  </a:cubicBezTo>
                  <a:cubicBezTo>
                    <a:pt x="6587" y="18650"/>
                    <a:pt x="6659" y="18677"/>
                    <a:pt x="6733" y="18677"/>
                  </a:cubicBezTo>
                  <a:cubicBezTo>
                    <a:pt x="6756" y="18677"/>
                    <a:pt x="6779" y="18674"/>
                    <a:pt x="6802" y="18669"/>
                  </a:cubicBezTo>
                  <a:lnTo>
                    <a:pt x="9817" y="17985"/>
                  </a:lnTo>
                  <a:lnTo>
                    <a:pt x="9948" y="20226"/>
                  </a:lnTo>
                  <a:cubicBezTo>
                    <a:pt x="9957" y="20360"/>
                    <a:pt x="10052" y="20474"/>
                    <a:pt x="10184" y="20504"/>
                  </a:cubicBezTo>
                  <a:cubicBezTo>
                    <a:pt x="10207" y="20509"/>
                    <a:pt x="10230" y="20511"/>
                    <a:pt x="10253" y="20511"/>
                  </a:cubicBezTo>
                  <a:cubicBezTo>
                    <a:pt x="10361" y="20511"/>
                    <a:pt x="10464" y="20455"/>
                    <a:pt x="10520" y="20359"/>
                  </a:cubicBezTo>
                  <a:cubicBezTo>
                    <a:pt x="10540" y="20324"/>
                    <a:pt x="10895" y="19741"/>
                    <a:pt x="11807" y="19741"/>
                  </a:cubicBezTo>
                  <a:cubicBezTo>
                    <a:pt x="12140" y="19741"/>
                    <a:pt x="12548" y="19818"/>
                    <a:pt x="13041" y="20030"/>
                  </a:cubicBezTo>
                  <a:cubicBezTo>
                    <a:pt x="13889" y="20393"/>
                    <a:pt x="14630" y="20531"/>
                    <a:pt x="15233" y="20531"/>
                  </a:cubicBezTo>
                  <a:cubicBezTo>
                    <a:pt x="15843" y="20530"/>
                    <a:pt x="16311" y="20390"/>
                    <a:pt x="16600" y="20199"/>
                  </a:cubicBezTo>
                  <a:cubicBezTo>
                    <a:pt x="16849" y="20034"/>
                    <a:pt x="16988" y="19819"/>
                    <a:pt x="16988" y="19596"/>
                  </a:cubicBezTo>
                  <a:cubicBezTo>
                    <a:pt x="16989" y="19545"/>
                    <a:pt x="17030" y="19364"/>
                    <a:pt x="17069" y="19189"/>
                  </a:cubicBezTo>
                  <a:cubicBezTo>
                    <a:pt x="17326" y="18045"/>
                    <a:pt x="18010" y="15007"/>
                    <a:pt x="16980" y="10498"/>
                  </a:cubicBezTo>
                  <a:cubicBezTo>
                    <a:pt x="15850" y="5555"/>
                    <a:pt x="14591" y="4322"/>
                    <a:pt x="12847" y="2619"/>
                  </a:cubicBezTo>
                  <a:cubicBezTo>
                    <a:pt x="12671" y="2447"/>
                    <a:pt x="12491" y="2272"/>
                    <a:pt x="12306" y="2087"/>
                  </a:cubicBezTo>
                  <a:cubicBezTo>
                    <a:pt x="11052" y="832"/>
                    <a:pt x="8719" y="1"/>
                    <a:pt x="63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2479;p54">
              <a:extLst>
                <a:ext uri="{FF2B5EF4-FFF2-40B4-BE49-F238E27FC236}">
                  <a16:creationId xmlns:a16="http://schemas.microsoft.com/office/drawing/2014/main" id="{842FEFE6-3AEE-48B3-A464-130C4B047D44}"/>
                </a:ext>
              </a:extLst>
            </p:cNvPr>
            <p:cNvSpPr/>
            <p:nvPr/>
          </p:nvSpPr>
          <p:spPr>
            <a:xfrm>
              <a:off x="2098950" y="2915050"/>
              <a:ext cx="352000" cy="417000"/>
            </a:xfrm>
            <a:custGeom>
              <a:avLst/>
              <a:gdLst/>
              <a:ahLst/>
              <a:cxnLst/>
              <a:rect l="l" t="t" r="r" b="b"/>
              <a:pathLst>
                <a:path w="14080" h="16680" extrusionOk="0">
                  <a:moveTo>
                    <a:pt x="2823" y="0"/>
                  </a:moveTo>
                  <a:cubicBezTo>
                    <a:pt x="2336" y="0"/>
                    <a:pt x="1943" y="104"/>
                    <a:pt x="1684" y="305"/>
                  </a:cubicBezTo>
                  <a:cubicBezTo>
                    <a:pt x="1684" y="305"/>
                    <a:pt x="0" y="3213"/>
                    <a:pt x="919" y="5508"/>
                  </a:cubicBezTo>
                  <a:cubicBezTo>
                    <a:pt x="1837" y="7803"/>
                    <a:pt x="4745" y="10558"/>
                    <a:pt x="7039" y="12547"/>
                  </a:cubicBezTo>
                  <a:cubicBezTo>
                    <a:pt x="9334" y="14537"/>
                    <a:pt x="12242" y="16679"/>
                    <a:pt x="12242" y="16679"/>
                  </a:cubicBezTo>
                  <a:cubicBezTo>
                    <a:pt x="12242" y="16679"/>
                    <a:pt x="14079" y="11935"/>
                    <a:pt x="11171" y="6426"/>
                  </a:cubicBezTo>
                  <a:cubicBezTo>
                    <a:pt x="8809" y="1950"/>
                    <a:pt x="4933" y="0"/>
                    <a:pt x="28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2480;p54">
              <a:extLst>
                <a:ext uri="{FF2B5EF4-FFF2-40B4-BE49-F238E27FC236}">
                  <a16:creationId xmlns:a16="http://schemas.microsoft.com/office/drawing/2014/main" id="{7ECEC5D7-3720-4C04-887B-A28D3298C1CD}"/>
                </a:ext>
              </a:extLst>
            </p:cNvPr>
            <p:cNvSpPr/>
            <p:nvPr/>
          </p:nvSpPr>
          <p:spPr>
            <a:xfrm>
              <a:off x="2090750" y="2907375"/>
              <a:ext cx="367750" cy="432300"/>
            </a:xfrm>
            <a:custGeom>
              <a:avLst/>
              <a:gdLst/>
              <a:ahLst/>
              <a:cxnLst/>
              <a:rect l="l" t="t" r="r" b="b"/>
              <a:pathLst>
                <a:path w="14710" h="17292" extrusionOk="0">
                  <a:moveTo>
                    <a:pt x="3152" y="614"/>
                  </a:moveTo>
                  <a:cubicBezTo>
                    <a:pt x="3420" y="614"/>
                    <a:pt x="3722" y="648"/>
                    <a:pt x="4044" y="717"/>
                  </a:cubicBezTo>
                  <a:cubicBezTo>
                    <a:pt x="6092" y="1158"/>
                    <a:pt x="9202" y="3036"/>
                    <a:pt x="11229" y="6876"/>
                  </a:cubicBezTo>
                  <a:cubicBezTo>
                    <a:pt x="13563" y="11298"/>
                    <a:pt x="12755" y="15255"/>
                    <a:pt x="12410" y="16484"/>
                  </a:cubicBezTo>
                  <a:cubicBezTo>
                    <a:pt x="11573" y="15857"/>
                    <a:pt x="9369" y="14184"/>
                    <a:pt x="7569" y="12623"/>
                  </a:cubicBezTo>
                  <a:cubicBezTo>
                    <a:pt x="4202" y="9705"/>
                    <a:pt x="2227" y="7440"/>
                    <a:pt x="1531" y="5701"/>
                  </a:cubicBezTo>
                  <a:cubicBezTo>
                    <a:pt x="746" y="3738"/>
                    <a:pt x="2030" y="1221"/>
                    <a:pt x="2247" y="820"/>
                  </a:cubicBezTo>
                  <a:cubicBezTo>
                    <a:pt x="2454" y="684"/>
                    <a:pt x="2769" y="614"/>
                    <a:pt x="3152" y="614"/>
                  </a:cubicBezTo>
                  <a:close/>
                  <a:moveTo>
                    <a:pt x="3151" y="1"/>
                  </a:moveTo>
                  <a:cubicBezTo>
                    <a:pt x="2595" y="1"/>
                    <a:pt x="2139" y="126"/>
                    <a:pt x="1824" y="371"/>
                  </a:cubicBezTo>
                  <a:cubicBezTo>
                    <a:pt x="1793" y="395"/>
                    <a:pt x="1766" y="425"/>
                    <a:pt x="1747" y="459"/>
                  </a:cubicBezTo>
                  <a:cubicBezTo>
                    <a:pt x="1675" y="582"/>
                    <a:pt x="0" y="3522"/>
                    <a:pt x="963" y="5928"/>
                  </a:cubicBezTo>
                  <a:cubicBezTo>
                    <a:pt x="1695" y="7762"/>
                    <a:pt x="3726" y="10102"/>
                    <a:pt x="7168" y="13086"/>
                  </a:cubicBezTo>
                  <a:cubicBezTo>
                    <a:pt x="9445" y="15060"/>
                    <a:pt x="12360" y="17211"/>
                    <a:pt x="12390" y="17232"/>
                  </a:cubicBezTo>
                  <a:cubicBezTo>
                    <a:pt x="12442" y="17271"/>
                    <a:pt x="12506" y="17292"/>
                    <a:pt x="12572" y="17292"/>
                  </a:cubicBezTo>
                  <a:cubicBezTo>
                    <a:pt x="12600" y="17292"/>
                    <a:pt x="12629" y="17289"/>
                    <a:pt x="12657" y="17281"/>
                  </a:cubicBezTo>
                  <a:cubicBezTo>
                    <a:pt x="12748" y="17253"/>
                    <a:pt x="12822" y="17186"/>
                    <a:pt x="12856" y="17097"/>
                  </a:cubicBezTo>
                  <a:cubicBezTo>
                    <a:pt x="12934" y="16898"/>
                    <a:pt x="14710" y="12158"/>
                    <a:pt x="11771" y="6591"/>
                  </a:cubicBezTo>
                  <a:cubicBezTo>
                    <a:pt x="9645" y="2564"/>
                    <a:pt x="6350" y="588"/>
                    <a:pt x="4173" y="119"/>
                  </a:cubicBezTo>
                  <a:cubicBezTo>
                    <a:pt x="3806" y="40"/>
                    <a:pt x="3462" y="1"/>
                    <a:pt x="31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2481;p54">
              <a:extLst>
                <a:ext uri="{FF2B5EF4-FFF2-40B4-BE49-F238E27FC236}">
                  <a16:creationId xmlns:a16="http://schemas.microsoft.com/office/drawing/2014/main" id="{26DD2FA0-4525-483E-9847-E37541D96DF4}"/>
                </a:ext>
              </a:extLst>
            </p:cNvPr>
            <p:cNvSpPr/>
            <p:nvPr/>
          </p:nvSpPr>
          <p:spPr>
            <a:xfrm>
              <a:off x="2118075" y="2574525"/>
              <a:ext cx="436175" cy="566225"/>
            </a:xfrm>
            <a:custGeom>
              <a:avLst/>
              <a:gdLst/>
              <a:ahLst/>
              <a:cxnLst/>
              <a:rect l="l" t="t" r="r" b="b"/>
              <a:pathLst>
                <a:path w="17447" h="22649" extrusionOk="0">
                  <a:moveTo>
                    <a:pt x="14232" y="0"/>
                  </a:moveTo>
                  <a:cubicBezTo>
                    <a:pt x="14232" y="0"/>
                    <a:pt x="10100" y="2448"/>
                    <a:pt x="9029" y="2908"/>
                  </a:cubicBezTo>
                  <a:cubicBezTo>
                    <a:pt x="7958" y="3367"/>
                    <a:pt x="3367" y="5509"/>
                    <a:pt x="2756" y="8264"/>
                  </a:cubicBezTo>
                  <a:cubicBezTo>
                    <a:pt x="2143" y="11018"/>
                    <a:pt x="613" y="14844"/>
                    <a:pt x="307" y="15762"/>
                  </a:cubicBezTo>
                  <a:cubicBezTo>
                    <a:pt x="1" y="16680"/>
                    <a:pt x="307" y="17904"/>
                    <a:pt x="1225" y="19129"/>
                  </a:cubicBezTo>
                  <a:cubicBezTo>
                    <a:pt x="2143" y="20353"/>
                    <a:pt x="7041" y="22649"/>
                    <a:pt x="8112" y="22649"/>
                  </a:cubicBezTo>
                  <a:cubicBezTo>
                    <a:pt x="9182" y="22649"/>
                    <a:pt x="9642" y="16221"/>
                    <a:pt x="9642" y="16221"/>
                  </a:cubicBezTo>
                  <a:lnTo>
                    <a:pt x="13927" y="16221"/>
                  </a:lnTo>
                  <a:cubicBezTo>
                    <a:pt x="15609" y="16221"/>
                    <a:pt x="14998" y="15303"/>
                    <a:pt x="15457" y="13314"/>
                  </a:cubicBezTo>
                  <a:cubicBezTo>
                    <a:pt x="15916" y="11324"/>
                    <a:pt x="15609" y="8263"/>
                    <a:pt x="15609" y="8263"/>
                  </a:cubicBezTo>
                  <a:cubicBezTo>
                    <a:pt x="15609" y="8263"/>
                    <a:pt x="16835" y="6274"/>
                    <a:pt x="17140" y="5815"/>
                  </a:cubicBezTo>
                  <a:cubicBezTo>
                    <a:pt x="17446" y="5355"/>
                    <a:pt x="15304" y="4131"/>
                    <a:pt x="15304" y="4131"/>
                  </a:cubicBezTo>
                  <a:lnTo>
                    <a:pt x="15304" y="3060"/>
                  </a:lnTo>
                  <a:cubicBezTo>
                    <a:pt x="15304" y="2601"/>
                    <a:pt x="14232" y="0"/>
                    <a:pt x="142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2482;p54">
              <a:extLst>
                <a:ext uri="{FF2B5EF4-FFF2-40B4-BE49-F238E27FC236}">
                  <a16:creationId xmlns:a16="http://schemas.microsoft.com/office/drawing/2014/main" id="{9BC51512-CAFD-43CB-AB5C-DA9E5DADED43}"/>
                </a:ext>
              </a:extLst>
            </p:cNvPr>
            <p:cNvSpPr/>
            <p:nvPr/>
          </p:nvSpPr>
          <p:spPr>
            <a:xfrm>
              <a:off x="2109800" y="2566850"/>
              <a:ext cx="445875" cy="581550"/>
            </a:xfrm>
            <a:custGeom>
              <a:avLst/>
              <a:gdLst/>
              <a:ahLst/>
              <a:cxnLst/>
              <a:rect l="l" t="t" r="r" b="b"/>
              <a:pathLst>
                <a:path w="17835" h="23262" extrusionOk="0">
                  <a:moveTo>
                    <a:pt x="14414" y="750"/>
                  </a:moveTo>
                  <a:cubicBezTo>
                    <a:pt x="14875" y="1895"/>
                    <a:pt x="15328" y="3140"/>
                    <a:pt x="15328" y="3368"/>
                  </a:cubicBezTo>
                  <a:lnTo>
                    <a:pt x="15328" y="4439"/>
                  </a:lnTo>
                  <a:cubicBezTo>
                    <a:pt x="15328" y="4549"/>
                    <a:pt x="15387" y="4650"/>
                    <a:pt x="15482" y="4704"/>
                  </a:cubicBezTo>
                  <a:cubicBezTo>
                    <a:pt x="16305" y="5175"/>
                    <a:pt x="17071" y="5762"/>
                    <a:pt x="17183" y="6001"/>
                  </a:cubicBezTo>
                  <a:cubicBezTo>
                    <a:pt x="16835" y="6532"/>
                    <a:pt x="15728" y="8332"/>
                    <a:pt x="15679" y="8411"/>
                  </a:cubicBezTo>
                  <a:cubicBezTo>
                    <a:pt x="15644" y="8467"/>
                    <a:pt x="15628" y="8535"/>
                    <a:pt x="15636" y="8601"/>
                  </a:cubicBezTo>
                  <a:cubicBezTo>
                    <a:pt x="15638" y="8631"/>
                    <a:pt x="15932" y="11633"/>
                    <a:pt x="15488" y="13552"/>
                  </a:cubicBezTo>
                  <a:cubicBezTo>
                    <a:pt x="15350" y="14152"/>
                    <a:pt x="15306" y="14659"/>
                    <a:pt x="15270" y="15064"/>
                  </a:cubicBezTo>
                  <a:cubicBezTo>
                    <a:pt x="15184" y="16045"/>
                    <a:pt x="15168" y="16223"/>
                    <a:pt x="14257" y="16223"/>
                  </a:cubicBezTo>
                  <a:lnTo>
                    <a:pt x="9972" y="16223"/>
                  </a:lnTo>
                  <a:cubicBezTo>
                    <a:pt x="9811" y="16223"/>
                    <a:pt x="9678" y="16347"/>
                    <a:pt x="9667" y="16506"/>
                  </a:cubicBezTo>
                  <a:cubicBezTo>
                    <a:pt x="9440" y="19681"/>
                    <a:pt x="8875" y="22495"/>
                    <a:pt x="8442" y="22650"/>
                  </a:cubicBezTo>
                  <a:cubicBezTo>
                    <a:pt x="7475" y="22650"/>
                    <a:pt x="2664" y="20403"/>
                    <a:pt x="1801" y="19252"/>
                  </a:cubicBezTo>
                  <a:cubicBezTo>
                    <a:pt x="964" y="18137"/>
                    <a:pt x="646" y="17011"/>
                    <a:pt x="928" y="16166"/>
                  </a:cubicBezTo>
                  <a:cubicBezTo>
                    <a:pt x="995" y="15963"/>
                    <a:pt x="1124" y="15618"/>
                    <a:pt x="1288" y="15174"/>
                  </a:cubicBezTo>
                  <a:cubicBezTo>
                    <a:pt x="1853" y="13645"/>
                    <a:pt x="2905" y="10799"/>
                    <a:pt x="3385" y="8637"/>
                  </a:cubicBezTo>
                  <a:cubicBezTo>
                    <a:pt x="3989" y="5920"/>
                    <a:pt x="8920" y="3736"/>
                    <a:pt x="9481" y="3495"/>
                  </a:cubicBezTo>
                  <a:cubicBezTo>
                    <a:pt x="10398" y="3103"/>
                    <a:pt x="13430" y="1330"/>
                    <a:pt x="14414" y="750"/>
                  </a:cubicBezTo>
                  <a:close/>
                  <a:moveTo>
                    <a:pt x="14563" y="1"/>
                  </a:moveTo>
                  <a:cubicBezTo>
                    <a:pt x="14509" y="1"/>
                    <a:pt x="14455" y="15"/>
                    <a:pt x="14407" y="44"/>
                  </a:cubicBezTo>
                  <a:cubicBezTo>
                    <a:pt x="14366" y="69"/>
                    <a:pt x="10281" y="2487"/>
                    <a:pt x="9241" y="2934"/>
                  </a:cubicBezTo>
                  <a:cubicBezTo>
                    <a:pt x="8278" y="3346"/>
                    <a:pt x="3444" y="5554"/>
                    <a:pt x="2788" y="8505"/>
                  </a:cubicBezTo>
                  <a:cubicBezTo>
                    <a:pt x="2316" y="10626"/>
                    <a:pt x="1273" y="13447"/>
                    <a:pt x="714" y="14962"/>
                  </a:cubicBezTo>
                  <a:cubicBezTo>
                    <a:pt x="546" y="15414"/>
                    <a:pt x="417" y="15766"/>
                    <a:pt x="347" y="15972"/>
                  </a:cubicBezTo>
                  <a:cubicBezTo>
                    <a:pt x="1" y="17013"/>
                    <a:pt x="352" y="18341"/>
                    <a:pt x="1311" y="19619"/>
                  </a:cubicBezTo>
                  <a:cubicBezTo>
                    <a:pt x="2287" y="20921"/>
                    <a:pt x="7319" y="23262"/>
                    <a:pt x="8442" y="23262"/>
                  </a:cubicBezTo>
                  <a:cubicBezTo>
                    <a:pt x="9578" y="23262"/>
                    <a:pt x="10063" y="19361"/>
                    <a:pt x="10256" y="16835"/>
                  </a:cubicBezTo>
                  <a:lnTo>
                    <a:pt x="14258" y="16835"/>
                  </a:lnTo>
                  <a:cubicBezTo>
                    <a:pt x="15730" y="16835"/>
                    <a:pt x="15796" y="16078"/>
                    <a:pt x="15881" y="15118"/>
                  </a:cubicBezTo>
                  <a:cubicBezTo>
                    <a:pt x="15915" y="14732"/>
                    <a:pt x="15957" y="14249"/>
                    <a:pt x="16086" y="13690"/>
                  </a:cubicBezTo>
                  <a:cubicBezTo>
                    <a:pt x="16509" y="11858"/>
                    <a:pt x="16305" y="9208"/>
                    <a:pt x="16255" y="8644"/>
                  </a:cubicBezTo>
                  <a:cubicBezTo>
                    <a:pt x="16494" y="8257"/>
                    <a:pt x="17462" y="6687"/>
                    <a:pt x="17725" y="6293"/>
                  </a:cubicBezTo>
                  <a:cubicBezTo>
                    <a:pt x="17779" y="6211"/>
                    <a:pt x="17835" y="6077"/>
                    <a:pt x="17791" y="5893"/>
                  </a:cubicBezTo>
                  <a:cubicBezTo>
                    <a:pt x="17661" y="5338"/>
                    <a:pt x="16488" y="4588"/>
                    <a:pt x="15940" y="4263"/>
                  </a:cubicBezTo>
                  <a:lnTo>
                    <a:pt x="15940" y="3368"/>
                  </a:lnTo>
                  <a:cubicBezTo>
                    <a:pt x="15940" y="2886"/>
                    <a:pt x="15103" y="814"/>
                    <a:pt x="14847" y="191"/>
                  </a:cubicBezTo>
                  <a:cubicBezTo>
                    <a:pt x="14813" y="109"/>
                    <a:pt x="14745" y="45"/>
                    <a:pt x="14661" y="17"/>
                  </a:cubicBezTo>
                  <a:cubicBezTo>
                    <a:pt x="14629" y="6"/>
                    <a:pt x="14596" y="1"/>
                    <a:pt x="145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2483;p54">
              <a:extLst>
                <a:ext uri="{FF2B5EF4-FFF2-40B4-BE49-F238E27FC236}">
                  <a16:creationId xmlns:a16="http://schemas.microsoft.com/office/drawing/2014/main" id="{F183B7E4-17D1-460B-A3F2-D4ACD5E0B20D}"/>
                </a:ext>
              </a:extLst>
            </p:cNvPr>
            <p:cNvSpPr/>
            <p:nvPr/>
          </p:nvSpPr>
          <p:spPr>
            <a:xfrm>
              <a:off x="1808175" y="2836350"/>
              <a:ext cx="264025" cy="251425"/>
            </a:xfrm>
            <a:custGeom>
              <a:avLst/>
              <a:gdLst/>
              <a:ahLst/>
              <a:cxnLst/>
              <a:rect l="l" t="t" r="r" b="b"/>
              <a:pathLst>
                <a:path w="10561" h="10057" extrusionOk="0">
                  <a:moveTo>
                    <a:pt x="5413" y="1"/>
                  </a:moveTo>
                  <a:cubicBezTo>
                    <a:pt x="4942" y="1"/>
                    <a:pt x="4501" y="25"/>
                    <a:pt x="4133" y="87"/>
                  </a:cubicBezTo>
                  <a:cubicBezTo>
                    <a:pt x="2296" y="392"/>
                    <a:pt x="1" y="2995"/>
                    <a:pt x="1" y="5596"/>
                  </a:cubicBezTo>
                  <a:cubicBezTo>
                    <a:pt x="1" y="8197"/>
                    <a:pt x="1990" y="9726"/>
                    <a:pt x="5204" y="10033"/>
                  </a:cubicBezTo>
                  <a:cubicBezTo>
                    <a:pt x="5371" y="10049"/>
                    <a:pt x="5534" y="10057"/>
                    <a:pt x="5695" y="10057"/>
                  </a:cubicBezTo>
                  <a:cubicBezTo>
                    <a:pt x="8634" y="10057"/>
                    <a:pt x="10560" y="7506"/>
                    <a:pt x="10560" y="6054"/>
                  </a:cubicBezTo>
                  <a:cubicBezTo>
                    <a:pt x="10560" y="4524"/>
                    <a:pt x="10407" y="2841"/>
                    <a:pt x="9642" y="392"/>
                  </a:cubicBezTo>
                  <a:cubicBezTo>
                    <a:pt x="9642" y="392"/>
                    <a:pt x="7293" y="1"/>
                    <a:pt x="54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2484;p54">
              <a:extLst>
                <a:ext uri="{FF2B5EF4-FFF2-40B4-BE49-F238E27FC236}">
                  <a16:creationId xmlns:a16="http://schemas.microsoft.com/office/drawing/2014/main" id="{57D0EADC-6A16-495E-AC03-DC897348E7A3}"/>
                </a:ext>
              </a:extLst>
            </p:cNvPr>
            <p:cNvSpPr/>
            <p:nvPr/>
          </p:nvSpPr>
          <p:spPr>
            <a:xfrm>
              <a:off x="1800550" y="2828675"/>
              <a:ext cx="279325" cy="266750"/>
            </a:xfrm>
            <a:custGeom>
              <a:avLst/>
              <a:gdLst/>
              <a:ahLst/>
              <a:cxnLst/>
              <a:rect l="l" t="t" r="r" b="b"/>
              <a:pathLst>
                <a:path w="11173" h="10670" extrusionOk="0">
                  <a:moveTo>
                    <a:pt x="5713" y="613"/>
                  </a:moveTo>
                  <a:cubicBezTo>
                    <a:pt x="7244" y="613"/>
                    <a:pt x="9122" y="881"/>
                    <a:pt x="9711" y="972"/>
                  </a:cubicBezTo>
                  <a:cubicBezTo>
                    <a:pt x="10458" y="3421"/>
                    <a:pt x="10559" y="5068"/>
                    <a:pt x="10559" y="6361"/>
                  </a:cubicBezTo>
                  <a:cubicBezTo>
                    <a:pt x="10559" y="6961"/>
                    <a:pt x="10143" y="7944"/>
                    <a:pt x="9211" y="8791"/>
                  </a:cubicBezTo>
                  <a:cubicBezTo>
                    <a:pt x="8672" y="9282"/>
                    <a:pt x="7573" y="10059"/>
                    <a:pt x="6012" y="10059"/>
                  </a:cubicBezTo>
                  <a:cubicBezTo>
                    <a:pt x="5858" y="10059"/>
                    <a:pt x="5700" y="10052"/>
                    <a:pt x="5538" y="10036"/>
                  </a:cubicBezTo>
                  <a:cubicBezTo>
                    <a:pt x="2362" y="9733"/>
                    <a:pt x="613" y="8265"/>
                    <a:pt x="613" y="5903"/>
                  </a:cubicBezTo>
                  <a:cubicBezTo>
                    <a:pt x="613" y="3489"/>
                    <a:pt x="2780" y="980"/>
                    <a:pt x="4489" y="695"/>
                  </a:cubicBezTo>
                  <a:cubicBezTo>
                    <a:pt x="4839" y="636"/>
                    <a:pt x="5261" y="613"/>
                    <a:pt x="5713" y="613"/>
                  </a:cubicBezTo>
                  <a:close/>
                  <a:moveTo>
                    <a:pt x="5725" y="1"/>
                  </a:moveTo>
                  <a:cubicBezTo>
                    <a:pt x="5236" y="1"/>
                    <a:pt x="4775" y="27"/>
                    <a:pt x="4388" y="91"/>
                  </a:cubicBezTo>
                  <a:cubicBezTo>
                    <a:pt x="2413" y="420"/>
                    <a:pt x="0" y="3166"/>
                    <a:pt x="0" y="5903"/>
                  </a:cubicBezTo>
                  <a:cubicBezTo>
                    <a:pt x="0" y="8585"/>
                    <a:pt x="1997" y="10313"/>
                    <a:pt x="5480" y="10645"/>
                  </a:cubicBezTo>
                  <a:cubicBezTo>
                    <a:pt x="5653" y="10662"/>
                    <a:pt x="5825" y="10669"/>
                    <a:pt x="5995" y="10669"/>
                  </a:cubicBezTo>
                  <a:cubicBezTo>
                    <a:pt x="7329" y="10669"/>
                    <a:pt x="8601" y="10173"/>
                    <a:pt x="9623" y="9244"/>
                  </a:cubicBezTo>
                  <a:cubicBezTo>
                    <a:pt x="10564" y="8387"/>
                    <a:pt x="11172" y="7256"/>
                    <a:pt x="11172" y="6361"/>
                  </a:cubicBezTo>
                  <a:cubicBezTo>
                    <a:pt x="11172" y="4991"/>
                    <a:pt x="11060" y="3236"/>
                    <a:pt x="10239" y="609"/>
                  </a:cubicBezTo>
                  <a:cubicBezTo>
                    <a:pt x="10205" y="498"/>
                    <a:pt x="10111" y="416"/>
                    <a:pt x="9998" y="397"/>
                  </a:cubicBezTo>
                  <a:cubicBezTo>
                    <a:pt x="9877" y="377"/>
                    <a:pt x="7595" y="1"/>
                    <a:pt x="57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2485;p54">
              <a:extLst>
                <a:ext uri="{FF2B5EF4-FFF2-40B4-BE49-F238E27FC236}">
                  <a16:creationId xmlns:a16="http://schemas.microsoft.com/office/drawing/2014/main" id="{F6F10E89-C7BE-4BC5-86A3-0B42508479AF}"/>
                </a:ext>
              </a:extLst>
            </p:cNvPr>
            <p:cNvSpPr/>
            <p:nvPr/>
          </p:nvSpPr>
          <p:spPr>
            <a:xfrm>
              <a:off x="1945925" y="2374125"/>
              <a:ext cx="573900" cy="595300"/>
            </a:xfrm>
            <a:custGeom>
              <a:avLst/>
              <a:gdLst/>
              <a:ahLst/>
              <a:cxnLst/>
              <a:rect l="l" t="t" r="r" b="b"/>
              <a:pathLst>
                <a:path w="22956" h="23812" extrusionOk="0">
                  <a:moveTo>
                    <a:pt x="14815" y="0"/>
                  </a:moveTo>
                  <a:cubicBezTo>
                    <a:pt x="12912" y="0"/>
                    <a:pt x="10669" y="248"/>
                    <a:pt x="7805" y="1282"/>
                  </a:cubicBezTo>
                  <a:cubicBezTo>
                    <a:pt x="2296" y="3272"/>
                    <a:pt x="1" y="9699"/>
                    <a:pt x="307" y="13067"/>
                  </a:cubicBezTo>
                  <a:cubicBezTo>
                    <a:pt x="612" y="16434"/>
                    <a:pt x="5663" y="23319"/>
                    <a:pt x="8264" y="23779"/>
                  </a:cubicBezTo>
                  <a:cubicBezTo>
                    <a:pt x="8388" y="23801"/>
                    <a:pt x="8506" y="23811"/>
                    <a:pt x="8618" y="23811"/>
                  </a:cubicBezTo>
                  <a:cubicBezTo>
                    <a:pt x="10866" y="23811"/>
                    <a:pt x="10866" y="19647"/>
                    <a:pt x="10866" y="19647"/>
                  </a:cubicBezTo>
                  <a:lnTo>
                    <a:pt x="13467" y="18116"/>
                  </a:lnTo>
                  <a:cubicBezTo>
                    <a:pt x="13467" y="18116"/>
                    <a:pt x="19283" y="11841"/>
                    <a:pt x="21118" y="8016"/>
                  </a:cubicBezTo>
                  <a:cubicBezTo>
                    <a:pt x="22955" y="4190"/>
                    <a:pt x="22343" y="212"/>
                    <a:pt x="19436" y="212"/>
                  </a:cubicBezTo>
                  <a:cubicBezTo>
                    <a:pt x="18039" y="212"/>
                    <a:pt x="16573" y="0"/>
                    <a:pt x="148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2486;p54">
              <a:extLst>
                <a:ext uri="{FF2B5EF4-FFF2-40B4-BE49-F238E27FC236}">
                  <a16:creationId xmlns:a16="http://schemas.microsoft.com/office/drawing/2014/main" id="{4AC1EBA0-E478-403D-B8B1-33967F08B8D2}"/>
                </a:ext>
              </a:extLst>
            </p:cNvPr>
            <p:cNvSpPr/>
            <p:nvPr/>
          </p:nvSpPr>
          <p:spPr>
            <a:xfrm>
              <a:off x="1937575" y="2366500"/>
              <a:ext cx="578925" cy="610550"/>
            </a:xfrm>
            <a:custGeom>
              <a:avLst/>
              <a:gdLst/>
              <a:ahLst/>
              <a:cxnLst/>
              <a:rect l="l" t="t" r="r" b="b"/>
              <a:pathLst>
                <a:path w="23157" h="24422" extrusionOk="0">
                  <a:moveTo>
                    <a:pt x="15131" y="610"/>
                  </a:moveTo>
                  <a:cubicBezTo>
                    <a:pt x="16050" y="610"/>
                    <a:pt x="16895" y="669"/>
                    <a:pt x="17705" y="725"/>
                  </a:cubicBezTo>
                  <a:cubicBezTo>
                    <a:pt x="18423" y="775"/>
                    <a:pt x="19101" y="823"/>
                    <a:pt x="19770" y="823"/>
                  </a:cubicBezTo>
                  <a:cubicBezTo>
                    <a:pt x="20585" y="823"/>
                    <a:pt x="21213" y="1164"/>
                    <a:pt x="21636" y="1836"/>
                  </a:cubicBezTo>
                  <a:cubicBezTo>
                    <a:pt x="22515" y="3232"/>
                    <a:pt x="22331" y="5786"/>
                    <a:pt x="21177" y="8188"/>
                  </a:cubicBezTo>
                  <a:cubicBezTo>
                    <a:pt x="19448" y="11788"/>
                    <a:pt x="14061" y="17686"/>
                    <a:pt x="13607" y="18181"/>
                  </a:cubicBezTo>
                  <a:lnTo>
                    <a:pt x="11045" y="19687"/>
                  </a:lnTo>
                  <a:cubicBezTo>
                    <a:pt x="10951" y="19742"/>
                    <a:pt x="10893" y="19843"/>
                    <a:pt x="10893" y="19952"/>
                  </a:cubicBezTo>
                  <a:cubicBezTo>
                    <a:pt x="10893" y="19977"/>
                    <a:pt x="10878" y="22591"/>
                    <a:pt x="9784" y="23508"/>
                  </a:cubicBezTo>
                  <a:cubicBezTo>
                    <a:pt x="9543" y="23710"/>
                    <a:pt x="9270" y="23810"/>
                    <a:pt x="8954" y="23810"/>
                  </a:cubicBezTo>
                  <a:cubicBezTo>
                    <a:pt x="8857" y="23810"/>
                    <a:pt x="8756" y="23800"/>
                    <a:pt x="8651" y="23781"/>
                  </a:cubicBezTo>
                  <a:cubicBezTo>
                    <a:pt x="6213" y="23352"/>
                    <a:pt x="1243" y="16620"/>
                    <a:pt x="945" y="13343"/>
                  </a:cubicBezTo>
                  <a:cubicBezTo>
                    <a:pt x="627" y="9848"/>
                    <a:pt x="3043" y="3753"/>
                    <a:pt x="8243" y="1875"/>
                  </a:cubicBezTo>
                  <a:cubicBezTo>
                    <a:pt x="11065" y="856"/>
                    <a:pt x="13253" y="610"/>
                    <a:pt x="15131" y="610"/>
                  </a:cubicBezTo>
                  <a:close/>
                  <a:moveTo>
                    <a:pt x="15171" y="0"/>
                  </a:moveTo>
                  <a:cubicBezTo>
                    <a:pt x="13244" y="0"/>
                    <a:pt x="10941" y="250"/>
                    <a:pt x="8035" y="1300"/>
                  </a:cubicBezTo>
                  <a:cubicBezTo>
                    <a:pt x="2549" y="3281"/>
                    <a:pt x="0" y="9712"/>
                    <a:pt x="336" y="13398"/>
                  </a:cubicBezTo>
                  <a:cubicBezTo>
                    <a:pt x="657" y="16932"/>
                    <a:pt x="5874" y="23913"/>
                    <a:pt x="8545" y="24384"/>
                  </a:cubicBezTo>
                  <a:cubicBezTo>
                    <a:pt x="8680" y="24410"/>
                    <a:pt x="8817" y="24422"/>
                    <a:pt x="8955" y="24422"/>
                  </a:cubicBezTo>
                  <a:cubicBezTo>
                    <a:pt x="9415" y="24422"/>
                    <a:pt x="9825" y="24272"/>
                    <a:pt x="10178" y="23976"/>
                  </a:cubicBezTo>
                  <a:cubicBezTo>
                    <a:pt x="11317" y="23021"/>
                    <a:pt x="11479" y="20780"/>
                    <a:pt x="11502" y="20129"/>
                  </a:cubicBezTo>
                  <a:lnTo>
                    <a:pt x="13956" y="18685"/>
                  </a:lnTo>
                  <a:cubicBezTo>
                    <a:pt x="13982" y="18669"/>
                    <a:pt x="14005" y="18650"/>
                    <a:pt x="14025" y="18629"/>
                  </a:cubicBezTo>
                  <a:cubicBezTo>
                    <a:pt x="14264" y="18371"/>
                    <a:pt x="19893" y="12277"/>
                    <a:pt x="21728" y="8453"/>
                  </a:cubicBezTo>
                  <a:cubicBezTo>
                    <a:pt x="22989" y="5828"/>
                    <a:pt x="23156" y="3103"/>
                    <a:pt x="22154" y="1511"/>
                  </a:cubicBezTo>
                  <a:cubicBezTo>
                    <a:pt x="21619" y="660"/>
                    <a:pt x="20794" y="210"/>
                    <a:pt x="19769" y="210"/>
                  </a:cubicBezTo>
                  <a:cubicBezTo>
                    <a:pt x="19122" y="210"/>
                    <a:pt x="18454" y="164"/>
                    <a:pt x="17747" y="115"/>
                  </a:cubicBezTo>
                  <a:cubicBezTo>
                    <a:pt x="16960" y="60"/>
                    <a:pt x="16110" y="0"/>
                    <a:pt x="151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2487;p54">
              <a:extLst>
                <a:ext uri="{FF2B5EF4-FFF2-40B4-BE49-F238E27FC236}">
                  <a16:creationId xmlns:a16="http://schemas.microsoft.com/office/drawing/2014/main" id="{B1826A70-F168-4F30-A4E7-7A9E2A1B634B}"/>
                </a:ext>
              </a:extLst>
            </p:cNvPr>
            <p:cNvSpPr/>
            <p:nvPr/>
          </p:nvSpPr>
          <p:spPr>
            <a:xfrm>
              <a:off x="2183150" y="2795950"/>
              <a:ext cx="133925" cy="136850"/>
            </a:xfrm>
            <a:custGeom>
              <a:avLst/>
              <a:gdLst/>
              <a:ahLst/>
              <a:cxnLst/>
              <a:rect l="l" t="t" r="r" b="b"/>
              <a:pathLst>
                <a:path w="5357" h="5474" extrusionOk="0">
                  <a:moveTo>
                    <a:pt x="2323" y="0"/>
                  </a:moveTo>
                  <a:cubicBezTo>
                    <a:pt x="2116" y="0"/>
                    <a:pt x="1902" y="52"/>
                    <a:pt x="1683" y="172"/>
                  </a:cubicBezTo>
                  <a:cubicBezTo>
                    <a:pt x="0" y="1090"/>
                    <a:pt x="1530" y="4457"/>
                    <a:pt x="2601" y="5222"/>
                  </a:cubicBezTo>
                  <a:cubicBezTo>
                    <a:pt x="2856" y="5404"/>
                    <a:pt x="3146" y="5474"/>
                    <a:pt x="3439" y="5474"/>
                  </a:cubicBezTo>
                  <a:cubicBezTo>
                    <a:pt x="4378" y="5474"/>
                    <a:pt x="5356" y="4762"/>
                    <a:pt x="5356" y="4762"/>
                  </a:cubicBezTo>
                  <a:lnTo>
                    <a:pt x="4744" y="2314"/>
                  </a:lnTo>
                  <a:cubicBezTo>
                    <a:pt x="4744" y="2314"/>
                    <a:pt x="3702" y="0"/>
                    <a:pt x="23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2488;p54">
              <a:extLst>
                <a:ext uri="{FF2B5EF4-FFF2-40B4-BE49-F238E27FC236}">
                  <a16:creationId xmlns:a16="http://schemas.microsoft.com/office/drawing/2014/main" id="{5B0B8BC8-1C26-40D2-A0E9-2FB37D8AA30C}"/>
                </a:ext>
              </a:extLst>
            </p:cNvPr>
            <p:cNvSpPr/>
            <p:nvPr/>
          </p:nvSpPr>
          <p:spPr>
            <a:xfrm>
              <a:off x="2196825" y="2788275"/>
              <a:ext cx="128800" cy="152175"/>
            </a:xfrm>
            <a:custGeom>
              <a:avLst/>
              <a:gdLst/>
              <a:ahLst/>
              <a:cxnLst/>
              <a:rect l="l" t="t" r="r" b="b"/>
              <a:pathLst>
                <a:path w="5152" h="6087" extrusionOk="0">
                  <a:moveTo>
                    <a:pt x="1774" y="0"/>
                  </a:moveTo>
                  <a:cubicBezTo>
                    <a:pt x="1507" y="0"/>
                    <a:pt x="1244" y="70"/>
                    <a:pt x="988" y="211"/>
                  </a:cubicBezTo>
                  <a:cubicBezTo>
                    <a:pt x="441" y="509"/>
                    <a:pt x="129" y="1048"/>
                    <a:pt x="86" y="1770"/>
                  </a:cubicBezTo>
                  <a:cubicBezTo>
                    <a:pt x="0" y="3179"/>
                    <a:pt x="998" y="5151"/>
                    <a:pt x="1876" y="5778"/>
                  </a:cubicBezTo>
                  <a:cubicBezTo>
                    <a:pt x="2189" y="6002"/>
                    <a:pt x="2539" y="6086"/>
                    <a:pt x="2889" y="6086"/>
                  </a:cubicBezTo>
                  <a:cubicBezTo>
                    <a:pt x="3915" y="6086"/>
                    <a:pt x="4932" y="5358"/>
                    <a:pt x="4989" y="5317"/>
                  </a:cubicBezTo>
                  <a:cubicBezTo>
                    <a:pt x="5123" y="5218"/>
                    <a:pt x="5151" y="5028"/>
                    <a:pt x="5053" y="4892"/>
                  </a:cubicBezTo>
                  <a:cubicBezTo>
                    <a:pt x="4993" y="4810"/>
                    <a:pt x="4899" y="4766"/>
                    <a:pt x="4805" y="4766"/>
                  </a:cubicBezTo>
                  <a:cubicBezTo>
                    <a:pt x="4744" y="4766"/>
                    <a:pt x="4682" y="4784"/>
                    <a:pt x="4629" y="4822"/>
                  </a:cubicBezTo>
                  <a:cubicBezTo>
                    <a:pt x="4617" y="4831"/>
                    <a:pt x="3703" y="5473"/>
                    <a:pt x="2889" y="5473"/>
                  </a:cubicBezTo>
                  <a:cubicBezTo>
                    <a:pt x="2653" y="5473"/>
                    <a:pt x="2426" y="5419"/>
                    <a:pt x="2231" y="5280"/>
                  </a:cubicBezTo>
                  <a:cubicBezTo>
                    <a:pt x="1571" y="4808"/>
                    <a:pt x="621" y="3064"/>
                    <a:pt x="696" y="1807"/>
                  </a:cubicBezTo>
                  <a:cubicBezTo>
                    <a:pt x="728" y="1298"/>
                    <a:pt x="924" y="943"/>
                    <a:pt x="1282" y="748"/>
                  </a:cubicBezTo>
                  <a:cubicBezTo>
                    <a:pt x="1446" y="658"/>
                    <a:pt x="1610" y="613"/>
                    <a:pt x="1776" y="613"/>
                  </a:cubicBezTo>
                  <a:cubicBezTo>
                    <a:pt x="1883" y="613"/>
                    <a:pt x="1991" y="632"/>
                    <a:pt x="2102" y="668"/>
                  </a:cubicBezTo>
                  <a:cubicBezTo>
                    <a:pt x="3123" y="1012"/>
                    <a:pt x="3908" y="2730"/>
                    <a:pt x="3916" y="2747"/>
                  </a:cubicBezTo>
                  <a:cubicBezTo>
                    <a:pt x="3967" y="2860"/>
                    <a:pt x="4079" y="2928"/>
                    <a:pt x="4196" y="2928"/>
                  </a:cubicBezTo>
                  <a:cubicBezTo>
                    <a:pt x="4238" y="2928"/>
                    <a:pt x="4281" y="2919"/>
                    <a:pt x="4322" y="2900"/>
                  </a:cubicBezTo>
                  <a:cubicBezTo>
                    <a:pt x="4476" y="2832"/>
                    <a:pt x="4544" y="2650"/>
                    <a:pt x="4475" y="2496"/>
                  </a:cubicBezTo>
                  <a:cubicBezTo>
                    <a:pt x="4438" y="2415"/>
                    <a:pt x="3572" y="517"/>
                    <a:pt x="2298" y="89"/>
                  </a:cubicBezTo>
                  <a:cubicBezTo>
                    <a:pt x="2122" y="30"/>
                    <a:pt x="1947" y="0"/>
                    <a:pt x="17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2489;p54">
              <a:extLst>
                <a:ext uri="{FF2B5EF4-FFF2-40B4-BE49-F238E27FC236}">
                  <a16:creationId xmlns:a16="http://schemas.microsoft.com/office/drawing/2014/main" id="{2D4F98FB-65A3-4D26-9675-50215F9C1CCE}"/>
                </a:ext>
              </a:extLst>
            </p:cNvPr>
            <p:cNvSpPr/>
            <p:nvPr/>
          </p:nvSpPr>
          <p:spPr>
            <a:xfrm>
              <a:off x="2458000" y="2670025"/>
              <a:ext cx="51325" cy="72850"/>
            </a:xfrm>
            <a:custGeom>
              <a:avLst/>
              <a:gdLst/>
              <a:ahLst/>
              <a:cxnLst/>
              <a:rect l="l" t="t" r="r" b="b"/>
              <a:pathLst>
                <a:path w="2053" h="2914" extrusionOk="0">
                  <a:moveTo>
                    <a:pt x="1709" y="1"/>
                  </a:moveTo>
                  <a:cubicBezTo>
                    <a:pt x="1576" y="1"/>
                    <a:pt x="1453" y="88"/>
                    <a:pt x="1414" y="221"/>
                  </a:cubicBezTo>
                  <a:cubicBezTo>
                    <a:pt x="1178" y="990"/>
                    <a:pt x="650" y="2149"/>
                    <a:pt x="216" y="2323"/>
                  </a:cubicBezTo>
                  <a:cubicBezTo>
                    <a:pt x="79" y="2377"/>
                    <a:pt x="1" y="2521"/>
                    <a:pt x="28" y="2665"/>
                  </a:cubicBezTo>
                  <a:cubicBezTo>
                    <a:pt x="56" y="2809"/>
                    <a:pt x="182" y="2913"/>
                    <a:pt x="330" y="2913"/>
                  </a:cubicBezTo>
                  <a:cubicBezTo>
                    <a:pt x="368" y="2913"/>
                    <a:pt x="407" y="2906"/>
                    <a:pt x="443" y="2891"/>
                  </a:cubicBezTo>
                  <a:cubicBezTo>
                    <a:pt x="1300" y="2548"/>
                    <a:pt x="1891" y="758"/>
                    <a:pt x="1999" y="402"/>
                  </a:cubicBezTo>
                  <a:cubicBezTo>
                    <a:pt x="2052" y="239"/>
                    <a:pt x="1961" y="65"/>
                    <a:pt x="1799" y="14"/>
                  </a:cubicBezTo>
                  <a:cubicBezTo>
                    <a:pt x="1769" y="5"/>
                    <a:pt x="1738" y="1"/>
                    <a:pt x="170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2490;p54">
              <a:extLst>
                <a:ext uri="{FF2B5EF4-FFF2-40B4-BE49-F238E27FC236}">
                  <a16:creationId xmlns:a16="http://schemas.microsoft.com/office/drawing/2014/main" id="{2D99B39F-9CA2-4E7B-965B-ACAF3FE7233D}"/>
                </a:ext>
              </a:extLst>
            </p:cNvPr>
            <p:cNvSpPr/>
            <p:nvPr/>
          </p:nvSpPr>
          <p:spPr>
            <a:xfrm>
              <a:off x="2739375" y="3363375"/>
              <a:ext cx="97725" cy="171250"/>
            </a:xfrm>
            <a:custGeom>
              <a:avLst/>
              <a:gdLst/>
              <a:ahLst/>
              <a:cxnLst/>
              <a:rect l="l" t="t" r="r" b="b"/>
              <a:pathLst>
                <a:path w="3909" h="6850" extrusionOk="0">
                  <a:moveTo>
                    <a:pt x="1383" y="1"/>
                  </a:moveTo>
                  <a:cubicBezTo>
                    <a:pt x="1140" y="1"/>
                    <a:pt x="921" y="122"/>
                    <a:pt x="859" y="522"/>
                  </a:cubicBezTo>
                  <a:cubicBezTo>
                    <a:pt x="745" y="1266"/>
                    <a:pt x="1343" y="2053"/>
                    <a:pt x="1672" y="2420"/>
                  </a:cubicBezTo>
                  <a:lnTo>
                    <a:pt x="1672" y="2420"/>
                  </a:lnTo>
                  <a:cubicBezTo>
                    <a:pt x="1380" y="2129"/>
                    <a:pt x="847" y="1640"/>
                    <a:pt x="542" y="1640"/>
                  </a:cubicBezTo>
                  <a:cubicBezTo>
                    <a:pt x="417" y="1640"/>
                    <a:pt x="330" y="1721"/>
                    <a:pt x="313" y="1930"/>
                  </a:cubicBezTo>
                  <a:cubicBezTo>
                    <a:pt x="234" y="2868"/>
                    <a:pt x="1173" y="3884"/>
                    <a:pt x="1173" y="3884"/>
                  </a:cubicBezTo>
                  <a:cubicBezTo>
                    <a:pt x="1173" y="3884"/>
                    <a:pt x="599" y="3616"/>
                    <a:pt x="254" y="3616"/>
                  </a:cubicBezTo>
                  <a:cubicBezTo>
                    <a:pt x="106" y="3616"/>
                    <a:pt x="1" y="3665"/>
                    <a:pt x="1" y="3806"/>
                  </a:cubicBezTo>
                  <a:cubicBezTo>
                    <a:pt x="1" y="4275"/>
                    <a:pt x="1641" y="5917"/>
                    <a:pt x="1720" y="6699"/>
                  </a:cubicBezTo>
                  <a:cubicBezTo>
                    <a:pt x="1730" y="6802"/>
                    <a:pt x="1765" y="6849"/>
                    <a:pt x="1818" y="6849"/>
                  </a:cubicBezTo>
                  <a:cubicBezTo>
                    <a:pt x="2170" y="6849"/>
                    <a:pt x="3324" y="4809"/>
                    <a:pt x="3597" y="3182"/>
                  </a:cubicBezTo>
                  <a:cubicBezTo>
                    <a:pt x="3909" y="1305"/>
                    <a:pt x="2189" y="288"/>
                    <a:pt x="2189" y="288"/>
                  </a:cubicBezTo>
                  <a:cubicBezTo>
                    <a:pt x="2189" y="288"/>
                    <a:pt x="1758" y="1"/>
                    <a:pt x="138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2491;p54">
              <a:extLst>
                <a:ext uri="{FF2B5EF4-FFF2-40B4-BE49-F238E27FC236}">
                  <a16:creationId xmlns:a16="http://schemas.microsoft.com/office/drawing/2014/main" id="{E0BA7DFE-CCD0-47FA-9487-4114E21E81CC}"/>
                </a:ext>
              </a:extLst>
            </p:cNvPr>
            <p:cNvSpPr/>
            <p:nvPr/>
          </p:nvSpPr>
          <p:spPr>
            <a:xfrm>
              <a:off x="2731700" y="3355750"/>
              <a:ext cx="113500" cy="186500"/>
            </a:xfrm>
            <a:custGeom>
              <a:avLst/>
              <a:gdLst/>
              <a:ahLst/>
              <a:cxnLst/>
              <a:rect l="l" t="t" r="r" b="b"/>
              <a:pathLst>
                <a:path w="4540" h="7460" extrusionOk="0">
                  <a:moveTo>
                    <a:pt x="1689" y="612"/>
                  </a:moveTo>
                  <a:cubicBezTo>
                    <a:pt x="1871" y="612"/>
                    <a:pt x="2155" y="734"/>
                    <a:pt x="2327" y="848"/>
                  </a:cubicBezTo>
                  <a:cubicBezTo>
                    <a:pt x="2332" y="850"/>
                    <a:pt x="2336" y="854"/>
                    <a:pt x="2340" y="857"/>
                  </a:cubicBezTo>
                  <a:cubicBezTo>
                    <a:pt x="2355" y="866"/>
                    <a:pt x="3877" y="1785"/>
                    <a:pt x="3601" y="3435"/>
                  </a:cubicBezTo>
                  <a:cubicBezTo>
                    <a:pt x="3387" y="4716"/>
                    <a:pt x="2651" y="6119"/>
                    <a:pt x="2252" y="6652"/>
                  </a:cubicBezTo>
                  <a:cubicBezTo>
                    <a:pt x="2079" y="6191"/>
                    <a:pt x="1668" y="5639"/>
                    <a:pt x="1268" y="5102"/>
                  </a:cubicBezTo>
                  <a:cubicBezTo>
                    <a:pt x="1055" y="4816"/>
                    <a:pt x="780" y="4445"/>
                    <a:pt x="665" y="4236"/>
                  </a:cubicBezTo>
                  <a:lnTo>
                    <a:pt x="665" y="4236"/>
                  </a:lnTo>
                  <a:cubicBezTo>
                    <a:pt x="837" y="4264"/>
                    <a:pt x="1112" y="4355"/>
                    <a:pt x="1350" y="4466"/>
                  </a:cubicBezTo>
                  <a:cubicBezTo>
                    <a:pt x="1391" y="4485"/>
                    <a:pt x="1435" y="4495"/>
                    <a:pt x="1479" y="4495"/>
                  </a:cubicBezTo>
                  <a:cubicBezTo>
                    <a:pt x="1574" y="4495"/>
                    <a:pt x="1667" y="4450"/>
                    <a:pt x="1727" y="4370"/>
                  </a:cubicBezTo>
                  <a:cubicBezTo>
                    <a:pt x="1813" y="4252"/>
                    <a:pt x="1803" y="4089"/>
                    <a:pt x="1705" y="3982"/>
                  </a:cubicBezTo>
                  <a:cubicBezTo>
                    <a:pt x="1470" y="3727"/>
                    <a:pt x="877" y="2929"/>
                    <a:pt x="924" y="2271"/>
                  </a:cubicBezTo>
                  <a:lnTo>
                    <a:pt x="924" y="2271"/>
                  </a:lnTo>
                  <a:cubicBezTo>
                    <a:pt x="1098" y="2345"/>
                    <a:pt x="1425" y="2605"/>
                    <a:pt x="1739" y="2916"/>
                  </a:cubicBezTo>
                  <a:cubicBezTo>
                    <a:pt x="1866" y="3060"/>
                    <a:pt x="1960" y="3149"/>
                    <a:pt x="1974" y="3161"/>
                  </a:cubicBezTo>
                  <a:cubicBezTo>
                    <a:pt x="2033" y="3217"/>
                    <a:pt x="2109" y="3245"/>
                    <a:pt x="2185" y="3245"/>
                  </a:cubicBezTo>
                  <a:cubicBezTo>
                    <a:pt x="2262" y="3245"/>
                    <a:pt x="2340" y="3216"/>
                    <a:pt x="2399" y="3158"/>
                  </a:cubicBezTo>
                  <a:cubicBezTo>
                    <a:pt x="2517" y="3041"/>
                    <a:pt x="2522" y="2853"/>
                    <a:pt x="2410" y="2732"/>
                  </a:cubicBezTo>
                  <a:cubicBezTo>
                    <a:pt x="2336" y="2650"/>
                    <a:pt x="2250" y="2558"/>
                    <a:pt x="2157" y="2465"/>
                  </a:cubicBezTo>
                  <a:cubicBezTo>
                    <a:pt x="1823" y="2079"/>
                    <a:pt x="1384" y="1424"/>
                    <a:pt x="1470" y="873"/>
                  </a:cubicBezTo>
                  <a:cubicBezTo>
                    <a:pt x="1484" y="780"/>
                    <a:pt x="1516" y="662"/>
                    <a:pt x="1592" y="629"/>
                  </a:cubicBezTo>
                  <a:cubicBezTo>
                    <a:pt x="1619" y="617"/>
                    <a:pt x="1652" y="612"/>
                    <a:pt x="1689" y="612"/>
                  </a:cubicBezTo>
                  <a:close/>
                  <a:moveTo>
                    <a:pt x="1688" y="0"/>
                  </a:moveTo>
                  <a:cubicBezTo>
                    <a:pt x="1571" y="0"/>
                    <a:pt x="1454" y="20"/>
                    <a:pt x="1343" y="68"/>
                  </a:cubicBezTo>
                  <a:cubicBezTo>
                    <a:pt x="1162" y="148"/>
                    <a:pt x="931" y="337"/>
                    <a:pt x="863" y="780"/>
                  </a:cubicBezTo>
                  <a:cubicBezTo>
                    <a:pt x="818" y="1077"/>
                    <a:pt x="865" y="1374"/>
                    <a:pt x="960" y="1653"/>
                  </a:cubicBezTo>
                  <a:cubicBezTo>
                    <a:pt x="917" y="1645"/>
                    <a:pt x="875" y="1640"/>
                    <a:pt x="835" y="1640"/>
                  </a:cubicBezTo>
                  <a:cubicBezTo>
                    <a:pt x="780" y="1640"/>
                    <a:pt x="727" y="1649"/>
                    <a:pt x="677" y="1667"/>
                  </a:cubicBezTo>
                  <a:cubicBezTo>
                    <a:pt x="555" y="1708"/>
                    <a:pt x="345" y="1833"/>
                    <a:pt x="314" y="2208"/>
                  </a:cubicBezTo>
                  <a:cubicBezTo>
                    <a:pt x="272" y="2713"/>
                    <a:pt x="474" y="3224"/>
                    <a:pt x="702" y="3624"/>
                  </a:cubicBezTo>
                  <a:cubicBezTo>
                    <a:pt x="657" y="3620"/>
                    <a:pt x="613" y="3617"/>
                    <a:pt x="570" y="3617"/>
                  </a:cubicBezTo>
                  <a:cubicBezTo>
                    <a:pt x="437" y="3617"/>
                    <a:pt x="314" y="3641"/>
                    <a:pt x="217" y="3703"/>
                  </a:cubicBezTo>
                  <a:cubicBezTo>
                    <a:pt x="79" y="3790"/>
                    <a:pt x="1" y="3939"/>
                    <a:pt x="1" y="4110"/>
                  </a:cubicBezTo>
                  <a:cubicBezTo>
                    <a:pt x="1" y="4411"/>
                    <a:pt x="268" y="4783"/>
                    <a:pt x="777" y="5467"/>
                  </a:cubicBezTo>
                  <a:cubicBezTo>
                    <a:pt x="1162" y="5984"/>
                    <a:pt x="1688" y="6691"/>
                    <a:pt x="1722" y="7033"/>
                  </a:cubicBezTo>
                  <a:cubicBezTo>
                    <a:pt x="1753" y="7338"/>
                    <a:pt x="1944" y="7454"/>
                    <a:pt x="2113" y="7459"/>
                  </a:cubicBezTo>
                  <a:lnTo>
                    <a:pt x="2122" y="7459"/>
                  </a:lnTo>
                  <a:cubicBezTo>
                    <a:pt x="2832" y="7459"/>
                    <a:pt x="3969" y="4952"/>
                    <a:pt x="4204" y="3535"/>
                  </a:cubicBezTo>
                  <a:cubicBezTo>
                    <a:pt x="4539" y="1522"/>
                    <a:pt x="2806" y="424"/>
                    <a:pt x="2657" y="334"/>
                  </a:cubicBezTo>
                  <a:cubicBezTo>
                    <a:pt x="2575" y="279"/>
                    <a:pt x="2131" y="0"/>
                    <a:pt x="16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2492;p54">
              <a:extLst>
                <a:ext uri="{FF2B5EF4-FFF2-40B4-BE49-F238E27FC236}">
                  <a16:creationId xmlns:a16="http://schemas.microsoft.com/office/drawing/2014/main" id="{3CC8D799-D6FD-4B91-9C31-F10482E736AD}"/>
                </a:ext>
              </a:extLst>
            </p:cNvPr>
            <p:cNvSpPr/>
            <p:nvPr/>
          </p:nvSpPr>
          <p:spPr>
            <a:xfrm>
              <a:off x="2737850" y="3339450"/>
              <a:ext cx="164525" cy="367525"/>
            </a:xfrm>
            <a:custGeom>
              <a:avLst/>
              <a:gdLst/>
              <a:ahLst/>
              <a:cxnLst/>
              <a:rect l="l" t="t" r="r" b="b"/>
              <a:pathLst>
                <a:path w="6581" h="14701" extrusionOk="0">
                  <a:moveTo>
                    <a:pt x="2630" y="0"/>
                  </a:moveTo>
                  <a:cubicBezTo>
                    <a:pt x="2425" y="0"/>
                    <a:pt x="2213" y="51"/>
                    <a:pt x="1990" y="162"/>
                  </a:cubicBezTo>
                  <a:cubicBezTo>
                    <a:pt x="766" y="774"/>
                    <a:pt x="3367" y="2917"/>
                    <a:pt x="2756" y="4141"/>
                  </a:cubicBezTo>
                  <a:cubicBezTo>
                    <a:pt x="2143" y="5365"/>
                    <a:pt x="766" y="7507"/>
                    <a:pt x="766" y="8732"/>
                  </a:cubicBezTo>
                  <a:cubicBezTo>
                    <a:pt x="766" y="9956"/>
                    <a:pt x="1" y="12864"/>
                    <a:pt x="1" y="12864"/>
                  </a:cubicBezTo>
                  <a:lnTo>
                    <a:pt x="766" y="14700"/>
                  </a:lnTo>
                  <a:cubicBezTo>
                    <a:pt x="766" y="14700"/>
                    <a:pt x="1378" y="14394"/>
                    <a:pt x="2296" y="13476"/>
                  </a:cubicBezTo>
                  <a:cubicBezTo>
                    <a:pt x="3214" y="12558"/>
                    <a:pt x="4744" y="10415"/>
                    <a:pt x="5663" y="8426"/>
                  </a:cubicBezTo>
                  <a:cubicBezTo>
                    <a:pt x="6581" y="6436"/>
                    <a:pt x="6275" y="3528"/>
                    <a:pt x="5204" y="2151"/>
                  </a:cubicBezTo>
                  <a:cubicBezTo>
                    <a:pt x="4327" y="1025"/>
                    <a:pt x="3553" y="0"/>
                    <a:pt x="26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2493;p54">
              <a:extLst>
                <a:ext uri="{FF2B5EF4-FFF2-40B4-BE49-F238E27FC236}">
                  <a16:creationId xmlns:a16="http://schemas.microsoft.com/office/drawing/2014/main" id="{F36DA6BC-E73E-4A04-A834-EE1926E4BE1B}"/>
                </a:ext>
              </a:extLst>
            </p:cNvPr>
            <p:cNvSpPr/>
            <p:nvPr/>
          </p:nvSpPr>
          <p:spPr>
            <a:xfrm>
              <a:off x="2730025" y="3331650"/>
              <a:ext cx="179725" cy="382950"/>
            </a:xfrm>
            <a:custGeom>
              <a:avLst/>
              <a:gdLst/>
              <a:ahLst/>
              <a:cxnLst/>
              <a:rect l="l" t="t" r="r" b="b"/>
              <a:pathLst>
                <a:path w="7189" h="15318" extrusionOk="0">
                  <a:moveTo>
                    <a:pt x="2940" y="621"/>
                  </a:moveTo>
                  <a:cubicBezTo>
                    <a:pt x="3652" y="621"/>
                    <a:pt x="4306" y="1404"/>
                    <a:pt x="5213" y="2572"/>
                  </a:cubicBezTo>
                  <a:lnTo>
                    <a:pt x="5275" y="2652"/>
                  </a:lnTo>
                  <a:cubicBezTo>
                    <a:pt x="6217" y="3862"/>
                    <a:pt x="6623" y="6606"/>
                    <a:pt x="5699" y="8609"/>
                  </a:cubicBezTo>
                  <a:cubicBezTo>
                    <a:pt x="4809" y="10536"/>
                    <a:pt x="3319" y="12645"/>
                    <a:pt x="2393" y="13571"/>
                  </a:cubicBezTo>
                  <a:cubicBezTo>
                    <a:pt x="1887" y="14078"/>
                    <a:pt x="1477" y="14391"/>
                    <a:pt x="1224" y="14562"/>
                  </a:cubicBezTo>
                  <a:lnTo>
                    <a:pt x="636" y="13153"/>
                  </a:lnTo>
                  <a:cubicBezTo>
                    <a:pt x="773" y="12619"/>
                    <a:pt x="1385" y="10177"/>
                    <a:pt x="1385" y="9044"/>
                  </a:cubicBezTo>
                  <a:cubicBezTo>
                    <a:pt x="1385" y="8179"/>
                    <a:pt x="2214" y="6671"/>
                    <a:pt x="2818" y="5568"/>
                  </a:cubicBezTo>
                  <a:cubicBezTo>
                    <a:pt x="3017" y="5208"/>
                    <a:pt x="3199" y="4874"/>
                    <a:pt x="3342" y="4589"/>
                  </a:cubicBezTo>
                  <a:cubicBezTo>
                    <a:pt x="3706" y="3864"/>
                    <a:pt x="3217" y="2978"/>
                    <a:pt x="2785" y="2196"/>
                  </a:cubicBezTo>
                  <a:cubicBezTo>
                    <a:pt x="2516" y="1709"/>
                    <a:pt x="2209" y="1154"/>
                    <a:pt x="2290" y="897"/>
                  </a:cubicBezTo>
                  <a:cubicBezTo>
                    <a:pt x="2302" y="857"/>
                    <a:pt x="2331" y="802"/>
                    <a:pt x="2441" y="747"/>
                  </a:cubicBezTo>
                  <a:cubicBezTo>
                    <a:pt x="2613" y="662"/>
                    <a:pt x="2778" y="621"/>
                    <a:pt x="2940" y="621"/>
                  </a:cubicBezTo>
                  <a:close/>
                  <a:moveTo>
                    <a:pt x="2951" y="0"/>
                  </a:moveTo>
                  <a:cubicBezTo>
                    <a:pt x="2702" y="0"/>
                    <a:pt x="2442" y="62"/>
                    <a:pt x="2166" y="200"/>
                  </a:cubicBezTo>
                  <a:cubicBezTo>
                    <a:pt x="1929" y="319"/>
                    <a:pt x="1774" y="492"/>
                    <a:pt x="1704" y="715"/>
                  </a:cubicBezTo>
                  <a:cubicBezTo>
                    <a:pt x="1547" y="1222"/>
                    <a:pt x="1888" y="1840"/>
                    <a:pt x="2249" y="2493"/>
                  </a:cubicBezTo>
                  <a:cubicBezTo>
                    <a:pt x="2607" y="3142"/>
                    <a:pt x="3013" y="3877"/>
                    <a:pt x="2794" y="4316"/>
                  </a:cubicBezTo>
                  <a:cubicBezTo>
                    <a:pt x="2656" y="4595"/>
                    <a:pt x="2475" y="4922"/>
                    <a:pt x="2281" y="5274"/>
                  </a:cubicBezTo>
                  <a:cubicBezTo>
                    <a:pt x="1609" y="6499"/>
                    <a:pt x="772" y="8023"/>
                    <a:pt x="772" y="9044"/>
                  </a:cubicBezTo>
                  <a:cubicBezTo>
                    <a:pt x="772" y="10214"/>
                    <a:pt x="25" y="13069"/>
                    <a:pt x="17" y="13098"/>
                  </a:cubicBezTo>
                  <a:cubicBezTo>
                    <a:pt x="0" y="13162"/>
                    <a:pt x="5" y="13232"/>
                    <a:pt x="31" y="13293"/>
                  </a:cubicBezTo>
                  <a:lnTo>
                    <a:pt x="797" y="15130"/>
                  </a:lnTo>
                  <a:cubicBezTo>
                    <a:pt x="829" y="15208"/>
                    <a:pt x="893" y="15269"/>
                    <a:pt x="972" y="15299"/>
                  </a:cubicBezTo>
                  <a:cubicBezTo>
                    <a:pt x="1006" y="15311"/>
                    <a:pt x="1043" y="15318"/>
                    <a:pt x="1079" y="15318"/>
                  </a:cubicBezTo>
                  <a:cubicBezTo>
                    <a:pt x="1127" y="15318"/>
                    <a:pt x="1173" y="15307"/>
                    <a:pt x="1215" y="15285"/>
                  </a:cubicBezTo>
                  <a:cubicBezTo>
                    <a:pt x="1243" y="15273"/>
                    <a:pt x="1883" y="14947"/>
                    <a:pt x="2826" y="14004"/>
                  </a:cubicBezTo>
                  <a:cubicBezTo>
                    <a:pt x="3790" y="13039"/>
                    <a:pt x="5336" y="10854"/>
                    <a:pt x="6254" y="8866"/>
                  </a:cubicBezTo>
                  <a:cubicBezTo>
                    <a:pt x="7189" y="6841"/>
                    <a:pt x="6961" y="3823"/>
                    <a:pt x="5758" y="2276"/>
                  </a:cubicBezTo>
                  <a:lnTo>
                    <a:pt x="5696" y="2196"/>
                  </a:lnTo>
                  <a:cubicBezTo>
                    <a:pt x="4823" y="1074"/>
                    <a:pt x="3988" y="0"/>
                    <a:pt x="29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2494;p54">
              <a:extLst>
                <a:ext uri="{FF2B5EF4-FFF2-40B4-BE49-F238E27FC236}">
                  <a16:creationId xmlns:a16="http://schemas.microsoft.com/office/drawing/2014/main" id="{99F968B3-46F3-42DF-AA6E-A3FAB8A8C165}"/>
                </a:ext>
              </a:extLst>
            </p:cNvPr>
            <p:cNvSpPr/>
            <p:nvPr/>
          </p:nvSpPr>
          <p:spPr>
            <a:xfrm>
              <a:off x="2766850" y="3370525"/>
              <a:ext cx="62750" cy="217050"/>
            </a:xfrm>
            <a:custGeom>
              <a:avLst/>
              <a:gdLst/>
              <a:ahLst/>
              <a:cxnLst/>
              <a:rect l="l" t="t" r="r" b="b"/>
              <a:pathLst>
                <a:path w="2510" h="8682" extrusionOk="0">
                  <a:moveTo>
                    <a:pt x="1148" y="1"/>
                  </a:moveTo>
                  <a:cubicBezTo>
                    <a:pt x="1111" y="1"/>
                    <a:pt x="1090" y="2"/>
                    <a:pt x="1090" y="2"/>
                  </a:cubicBezTo>
                  <a:cubicBezTo>
                    <a:pt x="1090" y="2"/>
                    <a:pt x="1" y="2865"/>
                    <a:pt x="1" y="4803"/>
                  </a:cubicBezTo>
                  <a:lnTo>
                    <a:pt x="1" y="8682"/>
                  </a:lnTo>
                  <a:lnTo>
                    <a:pt x="2510" y="5146"/>
                  </a:lnTo>
                  <a:cubicBezTo>
                    <a:pt x="2510" y="5146"/>
                    <a:pt x="2053" y="2865"/>
                    <a:pt x="2281" y="1381"/>
                  </a:cubicBezTo>
                  <a:cubicBezTo>
                    <a:pt x="2482" y="81"/>
                    <a:pt x="1414" y="1"/>
                    <a:pt x="11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2495;p54">
              <a:extLst>
                <a:ext uri="{FF2B5EF4-FFF2-40B4-BE49-F238E27FC236}">
                  <a16:creationId xmlns:a16="http://schemas.microsoft.com/office/drawing/2014/main" id="{015BAC8B-C934-49FA-980F-0C0A4879B6FA}"/>
                </a:ext>
              </a:extLst>
            </p:cNvPr>
            <p:cNvSpPr/>
            <p:nvPr/>
          </p:nvSpPr>
          <p:spPr>
            <a:xfrm>
              <a:off x="2759175" y="3362900"/>
              <a:ext cx="78850" cy="232350"/>
            </a:xfrm>
            <a:custGeom>
              <a:avLst/>
              <a:gdLst/>
              <a:ahLst/>
              <a:cxnLst/>
              <a:rect l="l" t="t" r="r" b="b"/>
              <a:pathLst>
                <a:path w="3154" h="9294" extrusionOk="0">
                  <a:moveTo>
                    <a:pt x="1445" y="0"/>
                  </a:moveTo>
                  <a:cubicBezTo>
                    <a:pt x="1405" y="0"/>
                    <a:pt x="1379" y="1"/>
                    <a:pt x="1374" y="1"/>
                  </a:cubicBezTo>
                  <a:cubicBezTo>
                    <a:pt x="1256" y="10"/>
                    <a:pt x="1153" y="87"/>
                    <a:pt x="1111" y="198"/>
                  </a:cubicBezTo>
                  <a:cubicBezTo>
                    <a:pt x="1064" y="317"/>
                    <a:pt x="1" y="3136"/>
                    <a:pt x="1" y="5108"/>
                  </a:cubicBezTo>
                  <a:lnTo>
                    <a:pt x="1" y="8987"/>
                  </a:lnTo>
                  <a:cubicBezTo>
                    <a:pt x="1" y="9156"/>
                    <a:pt x="138" y="9293"/>
                    <a:pt x="308" y="9293"/>
                  </a:cubicBezTo>
                  <a:cubicBezTo>
                    <a:pt x="476" y="9293"/>
                    <a:pt x="613" y="9156"/>
                    <a:pt x="613" y="8988"/>
                  </a:cubicBezTo>
                  <a:lnTo>
                    <a:pt x="613" y="5108"/>
                  </a:lnTo>
                  <a:cubicBezTo>
                    <a:pt x="613" y="3542"/>
                    <a:pt x="1364" y="1303"/>
                    <a:pt x="1608" y="621"/>
                  </a:cubicBezTo>
                  <a:cubicBezTo>
                    <a:pt x="1767" y="640"/>
                    <a:pt x="1989" y="696"/>
                    <a:pt x="2138" y="856"/>
                  </a:cubicBezTo>
                  <a:cubicBezTo>
                    <a:pt x="2290" y="1022"/>
                    <a:pt x="2340" y="1285"/>
                    <a:pt x="2286" y="1640"/>
                  </a:cubicBezTo>
                  <a:cubicBezTo>
                    <a:pt x="2052" y="3159"/>
                    <a:pt x="2498" y="5415"/>
                    <a:pt x="2516" y="5510"/>
                  </a:cubicBezTo>
                  <a:cubicBezTo>
                    <a:pt x="2544" y="5658"/>
                    <a:pt x="2673" y="5763"/>
                    <a:pt x="2817" y="5763"/>
                  </a:cubicBezTo>
                  <a:cubicBezTo>
                    <a:pt x="2837" y="5763"/>
                    <a:pt x="2857" y="5761"/>
                    <a:pt x="2878" y="5756"/>
                  </a:cubicBezTo>
                  <a:cubicBezTo>
                    <a:pt x="3046" y="5723"/>
                    <a:pt x="3153" y="5558"/>
                    <a:pt x="3117" y="5391"/>
                  </a:cubicBezTo>
                  <a:cubicBezTo>
                    <a:pt x="3112" y="5369"/>
                    <a:pt x="2674" y="3144"/>
                    <a:pt x="2891" y="1733"/>
                  </a:cubicBezTo>
                  <a:cubicBezTo>
                    <a:pt x="2975" y="1186"/>
                    <a:pt x="2873" y="751"/>
                    <a:pt x="2586" y="440"/>
                  </a:cubicBezTo>
                  <a:cubicBezTo>
                    <a:pt x="2212" y="34"/>
                    <a:pt x="1644" y="0"/>
                    <a:pt x="14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2496;p54">
              <a:extLst>
                <a:ext uri="{FF2B5EF4-FFF2-40B4-BE49-F238E27FC236}">
                  <a16:creationId xmlns:a16="http://schemas.microsoft.com/office/drawing/2014/main" id="{94DC4D0D-E786-4B8C-B2B3-88C178AA765D}"/>
                </a:ext>
              </a:extLst>
            </p:cNvPr>
            <p:cNvSpPr/>
            <p:nvPr/>
          </p:nvSpPr>
          <p:spPr>
            <a:xfrm>
              <a:off x="1865600" y="3423825"/>
              <a:ext cx="975575" cy="860850"/>
            </a:xfrm>
            <a:custGeom>
              <a:avLst/>
              <a:gdLst/>
              <a:ahLst/>
              <a:cxnLst/>
              <a:rect l="l" t="t" r="r" b="b"/>
              <a:pathLst>
                <a:path w="39023" h="34434" extrusionOk="0">
                  <a:moveTo>
                    <a:pt x="8110" y="0"/>
                  </a:moveTo>
                  <a:lnTo>
                    <a:pt x="2143" y="4285"/>
                  </a:lnTo>
                  <a:cubicBezTo>
                    <a:pt x="2143" y="4285"/>
                    <a:pt x="0" y="7346"/>
                    <a:pt x="1071" y="10713"/>
                  </a:cubicBezTo>
                  <a:cubicBezTo>
                    <a:pt x="2143" y="14080"/>
                    <a:pt x="17446" y="34433"/>
                    <a:pt x="19588" y="34433"/>
                  </a:cubicBezTo>
                  <a:cubicBezTo>
                    <a:pt x="21730" y="34433"/>
                    <a:pt x="37186" y="14386"/>
                    <a:pt x="38104" y="13162"/>
                  </a:cubicBezTo>
                  <a:cubicBezTo>
                    <a:pt x="39023" y="11938"/>
                    <a:pt x="35044" y="8877"/>
                    <a:pt x="35044" y="8877"/>
                  </a:cubicBezTo>
                  <a:lnTo>
                    <a:pt x="19588" y="22956"/>
                  </a:lnTo>
                  <a:cubicBezTo>
                    <a:pt x="19588" y="22956"/>
                    <a:pt x="15456" y="6428"/>
                    <a:pt x="13772" y="3368"/>
                  </a:cubicBezTo>
                  <a:cubicBezTo>
                    <a:pt x="12089" y="307"/>
                    <a:pt x="8110" y="0"/>
                    <a:pt x="81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2497;p54">
              <a:extLst>
                <a:ext uri="{FF2B5EF4-FFF2-40B4-BE49-F238E27FC236}">
                  <a16:creationId xmlns:a16="http://schemas.microsoft.com/office/drawing/2014/main" id="{CB0F9770-3CCA-40D0-9606-19588223C8BB}"/>
                </a:ext>
              </a:extLst>
            </p:cNvPr>
            <p:cNvSpPr/>
            <p:nvPr/>
          </p:nvSpPr>
          <p:spPr>
            <a:xfrm>
              <a:off x="1857450" y="3416125"/>
              <a:ext cx="993025" cy="876200"/>
            </a:xfrm>
            <a:custGeom>
              <a:avLst/>
              <a:gdLst/>
              <a:ahLst/>
              <a:cxnLst/>
              <a:rect l="l" t="t" r="r" b="b"/>
              <a:pathLst>
                <a:path w="39721" h="35048" extrusionOk="0">
                  <a:moveTo>
                    <a:pt x="8415" y="0"/>
                  </a:moveTo>
                  <a:cubicBezTo>
                    <a:pt x="8263" y="0"/>
                    <a:pt x="8143" y="132"/>
                    <a:pt x="8132" y="285"/>
                  </a:cubicBezTo>
                  <a:cubicBezTo>
                    <a:pt x="8118" y="454"/>
                    <a:pt x="8244" y="601"/>
                    <a:pt x="8412" y="614"/>
                  </a:cubicBezTo>
                  <a:cubicBezTo>
                    <a:pt x="8451" y="616"/>
                    <a:pt x="12248" y="948"/>
                    <a:pt x="13830" y="3823"/>
                  </a:cubicBezTo>
                  <a:cubicBezTo>
                    <a:pt x="15475" y="6813"/>
                    <a:pt x="19575" y="23173"/>
                    <a:pt x="19616" y="23338"/>
                  </a:cubicBezTo>
                  <a:cubicBezTo>
                    <a:pt x="19653" y="23483"/>
                    <a:pt x="19782" y="23569"/>
                    <a:pt x="19915" y="23569"/>
                  </a:cubicBezTo>
                  <a:cubicBezTo>
                    <a:pt x="19987" y="23569"/>
                    <a:pt x="20060" y="23544"/>
                    <a:pt x="20120" y="23490"/>
                  </a:cubicBezTo>
                  <a:lnTo>
                    <a:pt x="35384" y="9585"/>
                  </a:lnTo>
                  <a:cubicBezTo>
                    <a:pt x="36862" y="10764"/>
                    <a:pt x="38665" y="12646"/>
                    <a:pt x="38186" y="13286"/>
                  </a:cubicBezTo>
                  <a:cubicBezTo>
                    <a:pt x="34491" y="18212"/>
                    <a:pt x="21572" y="34436"/>
                    <a:pt x="19914" y="34436"/>
                  </a:cubicBezTo>
                  <a:cubicBezTo>
                    <a:pt x="18207" y="34436"/>
                    <a:pt x="2877" y="14663"/>
                    <a:pt x="1689" y="10929"/>
                  </a:cubicBezTo>
                  <a:cubicBezTo>
                    <a:pt x="677" y="7750"/>
                    <a:pt x="2699" y="4798"/>
                    <a:pt x="2719" y="4768"/>
                  </a:cubicBezTo>
                  <a:cubicBezTo>
                    <a:pt x="2815" y="4630"/>
                    <a:pt x="2782" y="4439"/>
                    <a:pt x="2644" y="4343"/>
                  </a:cubicBezTo>
                  <a:cubicBezTo>
                    <a:pt x="2590" y="4305"/>
                    <a:pt x="2529" y="4287"/>
                    <a:pt x="2469" y="4287"/>
                  </a:cubicBezTo>
                  <a:cubicBezTo>
                    <a:pt x="2372" y="4287"/>
                    <a:pt x="2277" y="4333"/>
                    <a:pt x="2217" y="4418"/>
                  </a:cubicBezTo>
                  <a:cubicBezTo>
                    <a:pt x="2126" y="4548"/>
                    <a:pt x="1" y="7643"/>
                    <a:pt x="1105" y="11114"/>
                  </a:cubicBezTo>
                  <a:cubicBezTo>
                    <a:pt x="1680" y="12919"/>
                    <a:pt x="6020" y="19130"/>
                    <a:pt x="10010" y="24329"/>
                  </a:cubicBezTo>
                  <a:cubicBezTo>
                    <a:pt x="12484" y="27552"/>
                    <a:pt x="18399" y="35047"/>
                    <a:pt x="19914" y="35047"/>
                  </a:cubicBezTo>
                  <a:cubicBezTo>
                    <a:pt x="22342" y="35047"/>
                    <a:pt x="38515" y="13867"/>
                    <a:pt x="38674" y="13653"/>
                  </a:cubicBezTo>
                  <a:cubicBezTo>
                    <a:pt x="39721" y="12258"/>
                    <a:pt x="36260" y="9484"/>
                    <a:pt x="35556" y="8941"/>
                  </a:cubicBezTo>
                  <a:cubicBezTo>
                    <a:pt x="35501" y="8899"/>
                    <a:pt x="35435" y="8879"/>
                    <a:pt x="35370" y="8879"/>
                  </a:cubicBezTo>
                  <a:cubicBezTo>
                    <a:pt x="35296" y="8879"/>
                    <a:pt x="35221" y="8905"/>
                    <a:pt x="35162" y="8958"/>
                  </a:cubicBezTo>
                  <a:lnTo>
                    <a:pt x="20086" y="22692"/>
                  </a:lnTo>
                  <a:cubicBezTo>
                    <a:pt x="19370" y="19864"/>
                    <a:pt x="15904" y="6325"/>
                    <a:pt x="14366" y="3528"/>
                  </a:cubicBezTo>
                  <a:cubicBezTo>
                    <a:pt x="12624" y="359"/>
                    <a:pt x="8629" y="16"/>
                    <a:pt x="8460" y="4"/>
                  </a:cubicBezTo>
                  <a:cubicBezTo>
                    <a:pt x="8444" y="1"/>
                    <a:pt x="8429" y="0"/>
                    <a:pt x="84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2498;p54">
              <a:extLst>
                <a:ext uri="{FF2B5EF4-FFF2-40B4-BE49-F238E27FC236}">
                  <a16:creationId xmlns:a16="http://schemas.microsoft.com/office/drawing/2014/main" id="{DF32321E-45BE-4FB9-A044-BDA35636BA48}"/>
                </a:ext>
              </a:extLst>
            </p:cNvPr>
            <p:cNvSpPr/>
            <p:nvPr/>
          </p:nvSpPr>
          <p:spPr>
            <a:xfrm>
              <a:off x="3748275" y="1839425"/>
              <a:ext cx="212500" cy="174025"/>
            </a:xfrm>
            <a:custGeom>
              <a:avLst/>
              <a:gdLst/>
              <a:ahLst/>
              <a:cxnLst/>
              <a:rect l="l" t="t" r="r" b="b"/>
              <a:pathLst>
                <a:path w="8500" h="6961" extrusionOk="0">
                  <a:moveTo>
                    <a:pt x="5902" y="1"/>
                  </a:moveTo>
                  <a:cubicBezTo>
                    <a:pt x="5677" y="1"/>
                    <a:pt x="5438" y="24"/>
                    <a:pt x="5185" y="73"/>
                  </a:cubicBezTo>
                  <a:cubicBezTo>
                    <a:pt x="2963" y="496"/>
                    <a:pt x="847" y="2823"/>
                    <a:pt x="847" y="2823"/>
                  </a:cubicBezTo>
                  <a:cubicBezTo>
                    <a:pt x="847" y="2823"/>
                    <a:pt x="1" y="3564"/>
                    <a:pt x="529" y="4939"/>
                  </a:cubicBezTo>
                  <a:cubicBezTo>
                    <a:pt x="1059" y="6315"/>
                    <a:pt x="2963" y="6844"/>
                    <a:pt x="4127" y="6950"/>
                  </a:cubicBezTo>
                  <a:cubicBezTo>
                    <a:pt x="4206" y="6957"/>
                    <a:pt x="4289" y="6961"/>
                    <a:pt x="4375" y="6961"/>
                  </a:cubicBezTo>
                  <a:cubicBezTo>
                    <a:pt x="5558" y="6961"/>
                    <a:pt x="7344" y="6242"/>
                    <a:pt x="7937" y="3776"/>
                  </a:cubicBezTo>
                  <a:cubicBezTo>
                    <a:pt x="8500" y="1432"/>
                    <a:pt x="7649" y="1"/>
                    <a:pt x="5902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2499;p54">
              <a:extLst>
                <a:ext uri="{FF2B5EF4-FFF2-40B4-BE49-F238E27FC236}">
                  <a16:creationId xmlns:a16="http://schemas.microsoft.com/office/drawing/2014/main" id="{B15D813C-64EA-4D09-81C6-6C2425B3A0BE}"/>
                </a:ext>
              </a:extLst>
            </p:cNvPr>
            <p:cNvSpPr/>
            <p:nvPr/>
          </p:nvSpPr>
          <p:spPr>
            <a:xfrm>
              <a:off x="3740250" y="1831750"/>
              <a:ext cx="222875" cy="189325"/>
            </a:xfrm>
            <a:custGeom>
              <a:avLst/>
              <a:gdLst/>
              <a:ahLst/>
              <a:cxnLst/>
              <a:rect l="l" t="t" r="r" b="b"/>
              <a:pathLst>
                <a:path w="8915" h="7573" extrusionOk="0">
                  <a:moveTo>
                    <a:pt x="6223" y="613"/>
                  </a:moveTo>
                  <a:cubicBezTo>
                    <a:pt x="6801" y="613"/>
                    <a:pt x="7268" y="787"/>
                    <a:pt x="7593" y="1127"/>
                  </a:cubicBezTo>
                  <a:cubicBezTo>
                    <a:pt x="8139" y="1699"/>
                    <a:pt x="8269" y="2723"/>
                    <a:pt x="7960" y="4011"/>
                  </a:cubicBezTo>
                  <a:cubicBezTo>
                    <a:pt x="7400" y="6347"/>
                    <a:pt x="5748" y="6963"/>
                    <a:pt x="4706" y="6963"/>
                  </a:cubicBezTo>
                  <a:cubicBezTo>
                    <a:pt x="4625" y="6963"/>
                    <a:pt x="4548" y="6959"/>
                    <a:pt x="4476" y="6952"/>
                  </a:cubicBezTo>
                  <a:cubicBezTo>
                    <a:pt x="3213" y="6837"/>
                    <a:pt x="1581" y="6293"/>
                    <a:pt x="1136" y="5136"/>
                  </a:cubicBezTo>
                  <a:cubicBezTo>
                    <a:pt x="695" y="3991"/>
                    <a:pt x="1344" y="3384"/>
                    <a:pt x="1372" y="3358"/>
                  </a:cubicBezTo>
                  <a:cubicBezTo>
                    <a:pt x="1380" y="3352"/>
                    <a:pt x="1388" y="3345"/>
                    <a:pt x="1395" y="3336"/>
                  </a:cubicBezTo>
                  <a:cubicBezTo>
                    <a:pt x="1415" y="3313"/>
                    <a:pt x="3467" y="1079"/>
                    <a:pt x="5564" y="680"/>
                  </a:cubicBezTo>
                  <a:cubicBezTo>
                    <a:pt x="5797" y="635"/>
                    <a:pt x="6017" y="613"/>
                    <a:pt x="6223" y="613"/>
                  </a:cubicBezTo>
                  <a:close/>
                  <a:moveTo>
                    <a:pt x="6227" y="1"/>
                  </a:moveTo>
                  <a:cubicBezTo>
                    <a:pt x="5981" y="1"/>
                    <a:pt x="5721" y="26"/>
                    <a:pt x="5449" y="78"/>
                  </a:cubicBezTo>
                  <a:cubicBezTo>
                    <a:pt x="3205" y="506"/>
                    <a:pt x="1128" y="2721"/>
                    <a:pt x="951" y="2914"/>
                  </a:cubicBezTo>
                  <a:cubicBezTo>
                    <a:pt x="820" y="3037"/>
                    <a:pt x="1" y="3889"/>
                    <a:pt x="564" y="5357"/>
                  </a:cubicBezTo>
                  <a:cubicBezTo>
                    <a:pt x="1112" y="6775"/>
                    <a:pt x="2983" y="7432"/>
                    <a:pt x="4421" y="7562"/>
                  </a:cubicBezTo>
                  <a:cubicBezTo>
                    <a:pt x="4498" y="7569"/>
                    <a:pt x="4581" y="7572"/>
                    <a:pt x="4669" y="7572"/>
                  </a:cubicBezTo>
                  <a:cubicBezTo>
                    <a:pt x="5854" y="7572"/>
                    <a:pt x="7901" y="6881"/>
                    <a:pt x="8556" y="4154"/>
                  </a:cubicBezTo>
                  <a:cubicBezTo>
                    <a:pt x="8915" y="2657"/>
                    <a:pt x="8730" y="1433"/>
                    <a:pt x="8036" y="705"/>
                  </a:cubicBezTo>
                  <a:cubicBezTo>
                    <a:pt x="7591" y="239"/>
                    <a:pt x="6974" y="1"/>
                    <a:pt x="62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2500;p54">
              <a:extLst>
                <a:ext uri="{FF2B5EF4-FFF2-40B4-BE49-F238E27FC236}">
                  <a16:creationId xmlns:a16="http://schemas.microsoft.com/office/drawing/2014/main" id="{D4D04A64-DCA5-4799-B59E-D672AA8B0E92}"/>
                </a:ext>
              </a:extLst>
            </p:cNvPr>
            <p:cNvSpPr/>
            <p:nvPr/>
          </p:nvSpPr>
          <p:spPr>
            <a:xfrm>
              <a:off x="3573675" y="1894125"/>
              <a:ext cx="283075" cy="198425"/>
            </a:xfrm>
            <a:custGeom>
              <a:avLst/>
              <a:gdLst/>
              <a:ahLst/>
              <a:cxnLst/>
              <a:rect l="l" t="t" r="r" b="b"/>
              <a:pathLst>
                <a:path w="11323" h="7937" extrusionOk="0">
                  <a:moveTo>
                    <a:pt x="9101" y="1"/>
                  </a:moveTo>
                  <a:cubicBezTo>
                    <a:pt x="9101" y="1"/>
                    <a:pt x="4551" y="635"/>
                    <a:pt x="3493" y="1376"/>
                  </a:cubicBezTo>
                  <a:cubicBezTo>
                    <a:pt x="2434" y="2116"/>
                    <a:pt x="0" y="6244"/>
                    <a:pt x="0" y="6772"/>
                  </a:cubicBezTo>
                  <a:cubicBezTo>
                    <a:pt x="0" y="7302"/>
                    <a:pt x="1483" y="7830"/>
                    <a:pt x="2223" y="7830"/>
                  </a:cubicBezTo>
                  <a:cubicBezTo>
                    <a:pt x="2964" y="7830"/>
                    <a:pt x="4868" y="5292"/>
                    <a:pt x="4868" y="5291"/>
                  </a:cubicBezTo>
                  <a:lnTo>
                    <a:pt x="4868" y="5291"/>
                  </a:lnTo>
                  <a:lnTo>
                    <a:pt x="3915" y="7937"/>
                  </a:lnTo>
                  <a:cubicBezTo>
                    <a:pt x="3915" y="7937"/>
                    <a:pt x="4868" y="7830"/>
                    <a:pt x="4973" y="7407"/>
                  </a:cubicBezTo>
                  <a:cubicBezTo>
                    <a:pt x="5080" y="6984"/>
                    <a:pt x="6561" y="4127"/>
                    <a:pt x="6561" y="4127"/>
                  </a:cubicBezTo>
                  <a:cubicBezTo>
                    <a:pt x="6561" y="4127"/>
                    <a:pt x="6616" y="4129"/>
                    <a:pt x="6714" y="4129"/>
                  </a:cubicBezTo>
                  <a:cubicBezTo>
                    <a:pt x="7303" y="4129"/>
                    <a:pt x="9418" y="4052"/>
                    <a:pt x="10052" y="2963"/>
                  </a:cubicBezTo>
                  <a:cubicBezTo>
                    <a:pt x="10793" y="1693"/>
                    <a:pt x="11323" y="847"/>
                    <a:pt x="91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2501;p54">
              <a:extLst>
                <a:ext uri="{FF2B5EF4-FFF2-40B4-BE49-F238E27FC236}">
                  <a16:creationId xmlns:a16="http://schemas.microsoft.com/office/drawing/2014/main" id="{DAC0EC7F-B2BE-47BF-945B-6DDD74A1CD92}"/>
                </a:ext>
              </a:extLst>
            </p:cNvPr>
            <p:cNvSpPr/>
            <p:nvPr/>
          </p:nvSpPr>
          <p:spPr>
            <a:xfrm>
              <a:off x="3566025" y="1886475"/>
              <a:ext cx="286700" cy="213725"/>
            </a:xfrm>
            <a:custGeom>
              <a:avLst/>
              <a:gdLst/>
              <a:ahLst/>
              <a:cxnLst/>
              <a:rect l="l" t="t" r="r" b="b"/>
              <a:pathLst>
                <a:path w="11468" h="8549" extrusionOk="0">
                  <a:moveTo>
                    <a:pt x="9370" y="621"/>
                  </a:moveTo>
                  <a:cubicBezTo>
                    <a:pt x="10126" y="917"/>
                    <a:pt x="10548" y="1216"/>
                    <a:pt x="10661" y="1533"/>
                  </a:cubicBezTo>
                  <a:cubicBezTo>
                    <a:pt x="10795" y="1915"/>
                    <a:pt x="10498" y="2422"/>
                    <a:pt x="10095" y="3115"/>
                  </a:cubicBezTo>
                  <a:cubicBezTo>
                    <a:pt x="9601" y="3960"/>
                    <a:pt x="7863" y="4130"/>
                    <a:pt x="7047" y="4130"/>
                  </a:cubicBezTo>
                  <a:cubicBezTo>
                    <a:pt x="6985" y="4130"/>
                    <a:pt x="6929" y="4129"/>
                    <a:pt x="6879" y="4127"/>
                  </a:cubicBezTo>
                  <a:cubicBezTo>
                    <a:pt x="6875" y="4127"/>
                    <a:pt x="6871" y="4127"/>
                    <a:pt x="6867" y="4127"/>
                  </a:cubicBezTo>
                  <a:cubicBezTo>
                    <a:pt x="6753" y="4127"/>
                    <a:pt x="6648" y="4190"/>
                    <a:pt x="6595" y="4292"/>
                  </a:cubicBezTo>
                  <a:cubicBezTo>
                    <a:pt x="6345" y="4774"/>
                    <a:pt x="5092" y="7202"/>
                    <a:pt x="4983" y="7639"/>
                  </a:cubicBezTo>
                  <a:cubicBezTo>
                    <a:pt x="4970" y="7689"/>
                    <a:pt x="4859" y="7756"/>
                    <a:pt x="4701" y="7816"/>
                  </a:cubicBezTo>
                  <a:lnTo>
                    <a:pt x="5462" y="5700"/>
                  </a:lnTo>
                  <a:cubicBezTo>
                    <a:pt x="5513" y="5558"/>
                    <a:pt x="5452" y="5400"/>
                    <a:pt x="5319" y="5328"/>
                  </a:cubicBezTo>
                  <a:cubicBezTo>
                    <a:pt x="5273" y="5303"/>
                    <a:pt x="5223" y="5291"/>
                    <a:pt x="5174" y="5291"/>
                  </a:cubicBezTo>
                  <a:cubicBezTo>
                    <a:pt x="5080" y="5291"/>
                    <a:pt x="4989" y="5334"/>
                    <a:pt x="4929" y="5413"/>
                  </a:cubicBezTo>
                  <a:cubicBezTo>
                    <a:pt x="3947" y="6723"/>
                    <a:pt x="2848" y="7831"/>
                    <a:pt x="2529" y="7831"/>
                  </a:cubicBezTo>
                  <a:cubicBezTo>
                    <a:pt x="1775" y="7831"/>
                    <a:pt x="649" y="7308"/>
                    <a:pt x="612" y="7087"/>
                  </a:cubicBezTo>
                  <a:cubicBezTo>
                    <a:pt x="668" y="6584"/>
                    <a:pt x="2985" y="2625"/>
                    <a:pt x="3974" y="1933"/>
                  </a:cubicBezTo>
                  <a:cubicBezTo>
                    <a:pt x="4776" y="1371"/>
                    <a:pt x="8066" y="807"/>
                    <a:pt x="9370" y="621"/>
                  </a:cubicBezTo>
                  <a:close/>
                  <a:moveTo>
                    <a:pt x="9409" y="1"/>
                  </a:moveTo>
                  <a:cubicBezTo>
                    <a:pt x="9394" y="1"/>
                    <a:pt x="9380" y="2"/>
                    <a:pt x="9365" y="4"/>
                  </a:cubicBezTo>
                  <a:cubicBezTo>
                    <a:pt x="8892" y="69"/>
                    <a:pt x="4711" y="670"/>
                    <a:pt x="3623" y="1431"/>
                  </a:cubicBezTo>
                  <a:cubicBezTo>
                    <a:pt x="2504" y="2214"/>
                    <a:pt x="1" y="6425"/>
                    <a:pt x="1" y="7078"/>
                  </a:cubicBezTo>
                  <a:cubicBezTo>
                    <a:pt x="1" y="7914"/>
                    <a:pt x="1779" y="8443"/>
                    <a:pt x="2529" y="8443"/>
                  </a:cubicBezTo>
                  <a:cubicBezTo>
                    <a:pt x="2988" y="8443"/>
                    <a:pt x="3682" y="7817"/>
                    <a:pt x="4289" y="7154"/>
                  </a:cubicBezTo>
                  <a:lnTo>
                    <a:pt x="4289" y="7154"/>
                  </a:lnTo>
                  <a:lnTo>
                    <a:pt x="3934" y="8138"/>
                  </a:lnTo>
                  <a:cubicBezTo>
                    <a:pt x="3862" y="8338"/>
                    <a:pt x="4010" y="8548"/>
                    <a:pt x="4222" y="8548"/>
                  </a:cubicBezTo>
                  <a:cubicBezTo>
                    <a:pt x="4233" y="8548"/>
                    <a:pt x="4245" y="8548"/>
                    <a:pt x="4256" y="8547"/>
                  </a:cubicBezTo>
                  <a:cubicBezTo>
                    <a:pt x="4451" y="8525"/>
                    <a:pt x="5428" y="8388"/>
                    <a:pt x="5577" y="7788"/>
                  </a:cubicBezTo>
                  <a:cubicBezTo>
                    <a:pt x="5644" y="7519"/>
                    <a:pt x="6483" y="5844"/>
                    <a:pt x="7053" y="4742"/>
                  </a:cubicBezTo>
                  <a:cubicBezTo>
                    <a:pt x="7728" y="4739"/>
                    <a:pt x="9920" y="4631"/>
                    <a:pt x="10652" y="3375"/>
                  </a:cubicBezTo>
                  <a:cubicBezTo>
                    <a:pt x="11089" y="2626"/>
                    <a:pt x="11467" y="1979"/>
                    <a:pt x="11237" y="1330"/>
                  </a:cubicBezTo>
                  <a:cubicBezTo>
                    <a:pt x="11055" y="815"/>
                    <a:pt x="10509" y="398"/>
                    <a:pt x="9516" y="21"/>
                  </a:cubicBezTo>
                  <a:cubicBezTo>
                    <a:pt x="9482" y="7"/>
                    <a:pt x="9446" y="1"/>
                    <a:pt x="94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2502;p54">
              <a:extLst>
                <a:ext uri="{FF2B5EF4-FFF2-40B4-BE49-F238E27FC236}">
                  <a16:creationId xmlns:a16="http://schemas.microsoft.com/office/drawing/2014/main" id="{B1763E67-0402-4594-8C0E-359C8A7FABE2}"/>
                </a:ext>
              </a:extLst>
            </p:cNvPr>
            <p:cNvSpPr/>
            <p:nvPr/>
          </p:nvSpPr>
          <p:spPr>
            <a:xfrm>
              <a:off x="3960075" y="1719450"/>
              <a:ext cx="202550" cy="700950"/>
            </a:xfrm>
            <a:custGeom>
              <a:avLst/>
              <a:gdLst/>
              <a:ahLst/>
              <a:cxnLst/>
              <a:rect l="l" t="t" r="r" b="b"/>
              <a:pathLst>
                <a:path w="8102" h="28038" extrusionOk="0">
                  <a:moveTo>
                    <a:pt x="2778" y="1"/>
                  </a:moveTo>
                  <a:cubicBezTo>
                    <a:pt x="2778" y="1"/>
                    <a:pt x="1504" y="4283"/>
                    <a:pt x="1504" y="6945"/>
                  </a:cubicBezTo>
                  <a:cubicBezTo>
                    <a:pt x="1504" y="9607"/>
                    <a:pt x="3357" y="18172"/>
                    <a:pt x="3357" y="18172"/>
                  </a:cubicBezTo>
                  <a:cubicBezTo>
                    <a:pt x="3357" y="18172"/>
                    <a:pt x="3010" y="20486"/>
                    <a:pt x="1504" y="22106"/>
                  </a:cubicBezTo>
                  <a:cubicBezTo>
                    <a:pt x="0" y="23727"/>
                    <a:pt x="463" y="25925"/>
                    <a:pt x="1158" y="26619"/>
                  </a:cubicBezTo>
                  <a:cubicBezTo>
                    <a:pt x="1694" y="27156"/>
                    <a:pt x="2645" y="28038"/>
                    <a:pt x="3263" y="28038"/>
                  </a:cubicBezTo>
                  <a:cubicBezTo>
                    <a:pt x="3445" y="28038"/>
                    <a:pt x="3598" y="27961"/>
                    <a:pt x="3703" y="27777"/>
                  </a:cubicBezTo>
                  <a:cubicBezTo>
                    <a:pt x="4166" y="26967"/>
                    <a:pt x="3820" y="25463"/>
                    <a:pt x="4283" y="24884"/>
                  </a:cubicBezTo>
                  <a:cubicBezTo>
                    <a:pt x="4746" y="24305"/>
                    <a:pt x="6482" y="23379"/>
                    <a:pt x="6713" y="21643"/>
                  </a:cubicBezTo>
                  <a:cubicBezTo>
                    <a:pt x="6945" y="19907"/>
                    <a:pt x="6597" y="14584"/>
                    <a:pt x="6597" y="11690"/>
                  </a:cubicBezTo>
                  <a:cubicBezTo>
                    <a:pt x="6597" y="8797"/>
                    <a:pt x="8101" y="4515"/>
                    <a:pt x="6482" y="1506"/>
                  </a:cubicBezTo>
                  <a:lnTo>
                    <a:pt x="277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2503;p54">
              <a:extLst>
                <a:ext uri="{FF2B5EF4-FFF2-40B4-BE49-F238E27FC236}">
                  <a16:creationId xmlns:a16="http://schemas.microsoft.com/office/drawing/2014/main" id="{7B4FDC9C-0C5D-49B4-A2F1-702203D57A20}"/>
                </a:ext>
              </a:extLst>
            </p:cNvPr>
            <p:cNvSpPr/>
            <p:nvPr/>
          </p:nvSpPr>
          <p:spPr>
            <a:xfrm>
              <a:off x="3950375" y="1711825"/>
              <a:ext cx="207725" cy="716250"/>
            </a:xfrm>
            <a:custGeom>
              <a:avLst/>
              <a:gdLst/>
              <a:ahLst/>
              <a:cxnLst/>
              <a:rect l="l" t="t" r="r" b="b"/>
              <a:pathLst>
                <a:path w="8309" h="28650" extrusionOk="0">
                  <a:moveTo>
                    <a:pt x="3166" y="0"/>
                  </a:moveTo>
                  <a:cubicBezTo>
                    <a:pt x="3034" y="0"/>
                    <a:pt x="2912" y="87"/>
                    <a:pt x="2873" y="219"/>
                  </a:cubicBezTo>
                  <a:cubicBezTo>
                    <a:pt x="2820" y="397"/>
                    <a:pt x="1587" y="4575"/>
                    <a:pt x="1587" y="7250"/>
                  </a:cubicBezTo>
                  <a:cubicBezTo>
                    <a:pt x="1587" y="9829"/>
                    <a:pt x="3257" y="17665"/>
                    <a:pt x="3433" y="18483"/>
                  </a:cubicBezTo>
                  <a:cubicBezTo>
                    <a:pt x="3370" y="18829"/>
                    <a:pt x="2967" y="20806"/>
                    <a:pt x="1669" y="22203"/>
                  </a:cubicBezTo>
                  <a:cubicBezTo>
                    <a:pt x="0" y="24000"/>
                    <a:pt x="561" y="26374"/>
                    <a:pt x="1330" y="27142"/>
                  </a:cubicBezTo>
                  <a:cubicBezTo>
                    <a:pt x="2353" y="28166"/>
                    <a:pt x="3098" y="28649"/>
                    <a:pt x="3652" y="28649"/>
                  </a:cubicBezTo>
                  <a:cubicBezTo>
                    <a:pt x="3691" y="28649"/>
                    <a:pt x="3731" y="28646"/>
                    <a:pt x="3771" y="28642"/>
                  </a:cubicBezTo>
                  <a:cubicBezTo>
                    <a:pt x="4022" y="28607"/>
                    <a:pt x="4224" y="28467"/>
                    <a:pt x="4357" y="28234"/>
                  </a:cubicBezTo>
                  <a:cubicBezTo>
                    <a:pt x="4624" y="27769"/>
                    <a:pt x="4655" y="27163"/>
                    <a:pt x="4687" y="26576"/>
                  </a:cubicBezTo>
                  <a:cubicBezTo>
                    <a:pt x="4712" y="26094"/>
                    <a:pt x="4738" y="25594"/>
                    <a:pt x="4910" y="25380"/>
                  </a:cubicBezTo>
                  <a:cubicBezTo>
                    <a:pt x="5011" y="25254"/>
                    <a:pt x="5208" y="25088"/>
                    <a:pt x="5435" y="24895"/>
                  </a:cubicBezTo>
                  <a:cubicBezTo>
                    <a:pt x="6145" y="24297"/>
                    <a:pt x="7217" y="23392"/>
                    <a:pt x="7405" y="21988"/>
                  </a:cubicBezTo>
                  <a:cubicBezTo>
                    <a:pt x="7554" y="20864"/>
                    <a:pt x="7469" y="18317"/>
                    <a:pt x="7386" y="15853"/>
                  </a:cubicBezTo>
                  <a:cubicBezTo>
                    <a:pt x="7337" y="14412"/>
                    <a:pt x="7292" y="13052"/>
                    <a:pt x="7292" y="11995"/>
                  </a:cubicBezTo>
                  <a:cubicBezTo>
                    <a:pt x="7292" y="11125"/>
                    <a:pt x="7432" y="10116"/>
                    <a:pt x="7581" y="9048"/>
                  </a:cubicBezTo>
                  <a:cubicBezTo>
                    <a:pt x="7922" y="6606"/>
                    <a:pt x="8309" y="3836"/>
                    <a:pt x="7140" y="1666"/>
                  </a:cubicBezTo>
                  <a:cubicBezTo>
                    <a:pt x="7085" y="1560"/>
                    <a:pt x="6978" y="1500"/>
                    <a:pt x="6867" y="1500"/>
                  </a:cubicBezTo>
                  <a:cubicBezTo>
                    <a:pt x="6818" y="1500"/>
                    <a:pt x="6768" y="1512"/>
                    <a:pt x="6722" y="1537"/>
                  </a:cubicBezTo>
                  <a:cubicBezTo>
                    <a:pt x="6572" y="1617"/>
                    <a:pt x="6516" y="1806"/>
                    <a:pt x="6600" y="1955"/>
                  </a:cubicBezTo>
                  <a:cubicBezTo>
                    <a:pt x="7675" y="3950"/>
                    <a:pt x="7303" y="6615"/>
                    <a:pt x="6975" y="8964"/>
                  </a:cubicBezTo>
                  <a:cubicBezTo>
                    <a:pt x="6823" y="10054"/>
                    <a:pt x="6680" y="11083"/>
                    <a:pt x="6680" y="11995"/>
                  </a:cubicBezTo>
                  <a:cubicBezTo>
                    <a:pt x="6680" y="13062"/>
                    <a:pt x="6726" y="14428"/>
                    <a:pt x="6774" y="15873"/>
                  </a:cubicBezTo>
                  <a:cubicBezTo>
                    <a:pt x="6856" y="18313"/>
                    <a:pt x="6941" y="20834"/>
                    <a:pt x="6798" y="21907"/>
                  </a:cubicBezTo>
                  <a:cubicBezTo>
                    <a:pt x="6643" y="23077"/>
                    <a:pt x="5716" y="23858"/>
                    <a:pt x="5041" y="24428"/>
                  </a:cubicBezTo>
                  <a:cubicBezTo>
                    <a:pt x="4788" y="24641"/>
                    <a:pt x="4570" y="24825"/>
                    <a:pt x="4431" y="24998"/>
                  </a:cubicBezTo>
                  <a:cubicBezTo>
                    <a:pt x="4137" y="25366"/>
                    <a:pt x="4107" y="25939"/>
                    <a:pt x="4075" y="26545"/>
                  </a:cubicBezTo>
                  <a:cubicBezTo>
                    <a:pt x="4048" y="27059"/>
                    <a:pt x="4019" y="27591"/>
                    <a:pt x="3825" y="27930"/>
                  </a:cubicBezTo>
                  <a:cubicBezTo>
                    <a:pt x="3782" y="28007"/>
                    <a:pt x="3740" y="28028"/>
                    <a:pt x="3689" y="28034"/>
                  </a:cubicBezTo>
                  <a:cubicBezTo>
                    <a:pt x="3678" y="28036"/>
                    <a:pt x="3665" y="28037"/>
                    <a:pt x="3650" y="28037"/>
                  </a:cubicBezTo>
                  <a:cubicBezTo>
                    <a:pt x="3459" y="28037"/>
                    <a:pt x="2934" y="27879"/>
                    <a:pt x="1763" y="26708"/>
                  </a:cubicBezTo>
                  <a:cubicBezTo>
                    <a:pt x="1157" y="26104"/>
                    <a:pt x="733" y="24111"/>
                    <a:pt x="2117" y="22620"/>
                  </a:cubicBezTo>
                  <a:cubicBezTo>
                    <a:pt x="3669" y="20949"/>
                    <a:pt x="4034" y="18621"/>
                    <a:pt x="4048" y="18522"/>
                  </a:cubicBezTo>
                  <a:cubicBezTo>
                    <a:pt x="4054" y="18485"/>
                    <a:pt x="4053" y="18448"/>
                    <a:pt x="4044" y="18412"/>
                  </a:cubicBezTo>
                  <a:cubicBezTo>
                    <a:pt x="4026" y="18327"/>
                    <a:pt x="2199" y="9849"/>
                    <a:pt x="2199" y="7250"/>
                  </a:cubicBezTo>
                  <a:cubicBezTo>
                    <a:pt x="2199" y="4665"/>
                    <a:pt x="3448" y="436"/>
                    <a:pt x="3460" y="393"/>
                  </a:cubicBezTo>
                  <a:cubicBezTo>
                    <a:pt x="3508" y="232"/>
                    <a:pt x="3416" y="61"/>
                    <a:pt x="3254" y="13"/>
                  </a:cubicBezTo>
                  <a:cubicBezTo>
                    <a:pt x="3224" y="5"/>
                    <a:pt x="3195" y="0"/>
                    <a:pt x="31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2504;p54">
              <a:extLst>
                <a:ext uri="{FF2B5EF4-FFF2-40B4-BE49-F238E27FC236}">
                  <a16:creationId xmlns:a16="http://schemas.microsoft.com/office/drawing/2014/main" id="{BB41FBA6-6A71-4ED6-8145-3E7E1D3D09A8}"/>
                </a:ext>
              </a:extLst>
            </p:cNvPr>
            <p:cNvSpPr/>
            <p:nvPr/>
          </p:nvSpPr>
          <p:spPr>
            <a:xfrm>
              <a:off x="3960075" y="2136825"/>
              <a:ext cx="170875" cy="283575"/>
            </a:xfrm>
            <a:custGeom>
              <a:avLst/>
              <a:gdLst/>
              <a:ahLst/>
              <a:cxnLst/>
              <a:rect l="l" t="t" r="r" b="b"/>
              <a:pathLst>
                <a:path w="6835" h="11343" extrusionOk="0">
                  <a:moveTo>
                    <a:pt x="5684" y="0"/>
                  </a:moveTo>
                  <a:cubicBezTo>
                    <a:pt x="4452" y="0"/>
                    <a:pt x="3707" y="513"/>
                    <a:pt x="3267" y="1057"/>
                  </a:cubicBezTo>
                  <a:cubicBezTo>
                    <a:pt x="3323" y="1323"/>
                    <a:pt x="3357" y="1477"/>
                    <a:pt x="3357" y="1477"/>
                  </a:cubicBezTo>
                  <a:cubicBezTo>
                    <a:pt x="3357" y="1477"/>
                    <a:pt x="3009" y="3791"/>
                    <a:pt x="1504" y="5411"/>
                  </a:cubicBezTo>
                  <a:cubicBezTo>
                    <a:pt x="0" y="7032"/>
                    <a:pt x="463" y="9230"/>
                    <a:pt x="1158" y="9924"/>
                  </a:cubicBezTo>
                  <a:cubicBezTo>
                    <a:pt x="1694" y="10461"/>
                    <a:pt x="2645" y="11343"/>
                    <a:pt x="3263" y="11343"/>
                  </a:cubicBezTo>
                  <a:cubicBezTo>
                    <a:pt x="3445" y="11343"/>
                    <a:pt x="3598" y="11266"/>
                    <a:pt x="3703" y="11082"/>
                  </a:cubicBezTo>
                  <a:cubicBezTo>
                    <a:pt x="4166" y="10272"/>
                    <a:pt x="3820" y="8768"/>
                    <a:pt x="4283" y="8189"/>
                  </a:cubicBezTo>
                  <a:cubicBezTo>
                    <a:pt x="4745" y="7610"/>
                    <a:pt x="6482" y="6684"/>
                    <a:pt x="6712" y="4948"/>
                  </a:cubicBezTo>
                  <a:cubicBezTo>
                    <a:pt x="6835" y="4036"/>
                    <a:pt x="6796" y="2130"/>
                    <a:pt x="6732" y="110"/>
                  </a:cubicBezTo>
                  <a:cubicBezTo>
                    <a:pt x="6349" y="34"/>
                    <a:pt x="6001" y="0"/>
                    <a:pt x="56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2505;p54">
              <a:extLst>
                <a:ext uri="{FF2B5EF4-FFF2-40B4-BE49-F238E27FC236}">
                  <a16:creationId xmlns:a16="http://schemas.microsoft.com/office/drawing/2014/main" id="{0516EDAB-F8F3-46C4-8C86-D44C5DC9512E}"/>
                </a:ext>
              </a:extLst>
            </p:cNvPr>
            <p:cNvSpPr/>
            <p:nvPr/>
          </p:nvSpPr>
          <p:spPr>
            <a:xfrm>
              <a:off x="3950375" y="2129175"/>
              <a:ext cx="188075" cy="298900"/>
            </a:xfrm>
            <a:custGeom>
              <a:avLst/>
              <a:gdLst/>
              <a:ahLst/>
              <a:cxnLst/>
              <a:rect l="l" t="t" r="r" b="b"/>
              <a:pathLst>
                <a:path w="7523" h="11956" extrusionOk="0">
                  <a:moveTo>
                    <a:pt x="6084" y="614"/>
                  </a:moveTo>
                  <a:cubicBezTo>
                    <a:pt x="6318" y="614"/>
                    <a:pt x="6564" y="634"/>
                    <a:pt x="6822" y="674"/>
                  </a:cubicBezTo>
                  <a:cubicBezTo>
                    <a:pt x="6878" y="2547"/>
                    <a:pt x="6911" y="4360"/>
                    <a:pt x="6797" y="5213"/>
                  </a:cubicBezTo>
                  <a:cubicBezTo>
                    <a:pt x="6641" y="6383"/>
                    <a:pt x="5716" y="7164"/>
                    <a:pt x="5040" y="7734"/>
                  </a:cubicBezTo>
                  <a:cubicBezTo>
                    <a:pt x="4788" y="7947"/>
                    <a:pt x="4569" y="8131"/>
                    <a:pt x="4430" y="8304"/>
                  </a:cubicBezTo>
                  <a:cubicBezTo>
                    <a:pt x="4137" y="8672"/>
                    <a:pt x="4106" y="9245"/>
                    <a:pt x="4075" y="9851"/>
                  </a:cubicBezTo>
                  <a:cubicBezTo>
                    <a:pt x="4048" y="10365"/>
                    <a:pt x="4019" y="10897"/>
                    <a:pt x="3825" y="11236"/>
                  </a:cubicBezTo>
                  <a:cubicBezTo>
                    <a:pt x="3782" y="11313"/>
                    <a:pt x="3739" y="11334"/>
                    <a:pt x="3688" y="11340"/>
                  </a:cubicBezTo>
                  <a:cubicBezTo>
                    <a:pt x="3677" y="11342"/>
                    <a:pt x="3664" y="11343"/>
                    <a:pt x="3649" y="11343"/>
                  </a:cubicBezTo>
                  <a:cubicBezTo>
                    <a:pt x="3458" y="11343"/>
                    <a:pt x="2933" y="11185"/>
                    <a:pt x="1762" y="10014"/>
                  </a:cubicBezTo>
                  <a:cubicBezTo>
                    <a:pt x="1157" y="9410"/>
                    <a:pt x="733" y="7417"/>
                    <a:pt x="2117" y="5926"/>
                  </a:cubicBezTo>
                  <a:cubicBezTo>
                    <a:pt x="3668" y="4255"/>
                    <a:pt x="4034" y="1927"/>
                    <a:pt x="4047" y="1828"/>
                  </a:cubicBezTo>
                  <a:cubicBezTo>
                    <a:pt x="4053" y="1791"/>
                    <a:pt x="4051" y="1754"/>
                    <a:pt x="4044" y="1717"/>
                  </a:cubicBezTo>
                  <a:lnTo>
                    <a:pt x="3986" y="1447"/>
                  </a:lnTo>
                  <a:cubicBezTo>
                    <a:pt x="4487" y="895"/>
                    <a:pt x="5200" y="614"/>
                    <a:pt x="6084" y="614"/>
                  </a:cubicBezTo>
                  <a:close/>
                  <a:moveTo>
                    <a:pt x="6073" y="1"/>
                  </a:moveTo>
                  <a:cubicBezTo>
                    <a:pt x="4690" y="1"/>
                    <a:pt x="3877" y="602"/>
                    <a:pt x="3418" y="1170"/>
                  </a:cubicBezTo>
                  <a:cubicBezTo>
                    <a:pt x="3359" y="1242"/>
                    <a:pt x="3337" y="1336"/>
                    <a:pt x="3356" y="1426"/>
                  </a:cubicBezTo>
                  <a:lnTo>
                    <a:pt x="3433" y="1789"/>
                  </a:lnTo>
                  <a:cubicBezTo>
                    <a:pt x="3372" y="2134"/>
                    <a:pt x="2970" y="4107"/>
                    <a:pt x="1669" y="5509"/>
                  </a:cubicBezTo>
                  <a:cubicBezTo>
                    <a:pt x="0" y="7306"/>
                    <a:pt x="561" y="9680"/>
                    <a:pt x="1330" y="10448"/>
                  </a:cubicBezTo>
                  <a:cubicBezTo>
                    <a:pt x="2353" y="11472"/>
                    <a:pt x="3098" y="11955"/>
                    <a:pt x="3652" y="11955"/>
                  </a:cubicBezTo>
                  <a:cubicBezTo>
                    <a:pt x="3691" y="11955"/>
                    <a:pt x="3731" y="11953"/>
                    <a:pt x="3770" y="11948"/>
                  </a:cubicBezTo>
                  <a:cubicBezTo>
                    <a:pt x="4022" y="11914"/>
                    <a:pt x="4224" y="11774"/>
                    <a:pt x="4357" y="11540"/>
                  </a:cubicBezTo>
                  <a:cubicBezTo>
                    <a:pt x="4623" y="11075"/>
                    <a:pt x="4655" y="10469"/>
                    <a:pt x="4686" y="9883"/>
                  </a:cubicBezTo>
                  <a:cubicBezTo>
                    <a:pt x="4712" y="9400"/>
                    <a:pt x="4737" y="8901"/>
                    <a:pt x="4909" y="8686"/>
                  </a:cubicBezTo>
                  <a:cubicBezTo>
                    <a:pt x="5011" y="8560"/>
                    <a:pt x="5207" y="8394"/>
                    <a:pt x="5435" y="8202"/>
                  </a:cubicBezTo>
                  <a:cubicBezTo>
                    <a:pt x="6144" y="7604"/>
                    <a:pt x="7217" y="6699"/>
                    <a:pt x="7404" y="5295"/>
                  </a:cubicBezTo>
                  <a:cubicBezTo>
                    <a:pt x="7522" y="4412"/>
                    <a:pt x="7499" y="2702"/>
                    <a:pt x="7427" y="406"/>
                  </a:cubicBezTo>
                  <a:cubicBezTo>
                    <a:pt x="7422" y="264"/>
                    <a:pt x="7319" y="143"/>
                    <a:pt x="7180" y="115"/>
                  </a:cubicBezTo>
                  <a:cubicBezTo>
                    <a:pt x="6775" y="36"/>
                    <a:pt x="6407" y="1"/>
                    <a:pt x="60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2506;p54">
              <a:extLst>
                <a:ext uri="{FF2B5EF4-FFF2-40B4-BE49-F238E27FC236}">
                  <a16:creationId xmlns:a16="http://schemas.microsoft.com/office/drawing/2014/main" id="{7FE447E6-A688-4985-A60E-0CC433957B1A}"/>
                </a:ext>
              </a:extLst>
            </p:cNvPr>
            <p:cNvSpPr/>
            <p:nvPr/>
          </p:nvSpPr>
          <p:spPr>
            <a:xfrm>
              <a:off x="3931150" y="2136125"/>
              <a:ext cx="549725" cy="515025"/>
            </a:xfrm>
            <a:custGeom>
              <a:avLst/>
              <a:gdLst/>
              <a:ahLst/>
              <a:cxnLst/>
              <a:rect l="l" t="t" r="r" b="b"/>
              <a:pathLst>
                <a:path w="21989" h="20601" extrusionOk="0">
                  <a:moveTo>
                    <a:pt x="11110" y="0"/>
                  </a:moveTo>
                  <a:lnTo>
                    <a:pt x="1" y="12614"/>
                  </a:lnTo>
                  <a:lnTo>
                    <a:pt x="11226" y="20600"/>
                  </a:lnTo>
                  <a:lnTo>
                    <a:pt x="21989" y="6944"/>
                  </a:lnTo>
                  <a:lnTo>
                    <a:pt x="111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2507;p54">
              <a:extLst>
                <a:ext uri="{FF2B5EF4-FFF2-40B4-BE49-F238E27FC236}">
                  <a16:creationId xmlns:a16="http://schemas.microsoft.com/office/drawing/2014/main" id="{B8F1A7E2-0B54-4138-9EC0-F2674F65E2B8}"/>
                </a:ext>
              </a:extLst>
            </p:cNvPr>
            <p:cNvSpPr/>
            <p:nvPr/>
          </p:nvSpPr>
          <p:spPr>
            <a:xfrm>
              <a:off x="3922400" y="2128475"/>
              <a:ext cx="567325" cy="530325"/>
            </a:xfrm>
            <a:custGeom>
              <a:avLst/>
              <a:gdLst/>
              <a:ahLst/>
              <a:cxnLst/>
              <a:rect l="l" t="t" r="r" b="b"/>
              <a:pathLst>
                <a:path w="22693" h="21213" extrusionOk="0">
                  <a:moveTo>
                    <a:pt x="11517" y="705"/>
                  </a:moveTo>
                  <a:lnTo>
                    <a:pt x="21890" y="7326"/>
                  </a:lnTo>
                  <a:lnTo>
                    <a:pt x="11517" y="20488"/>
                  </a:lnTo>
                  <a:lnTo>
                    <a:pt x="805" y="12868"/>
                  </a:lnTo>
                  <a:lnTo>
                    <a:pt x="11517" y="705"/>
                  </a:lnTo>
                  <a:close/>
                  <a:moveTo>
                    <a:pt x="11460" y="0"/>
                  </a:moveTo>
                  <a:cubicBezTo>
                    <a:pt x="11375" y="0"/>
                    <a:pt x="11291" y="36"/>
                    <a:pt x="11231" y="104"/>
                  </a:cubicBezTo>
                  <a:lnTo>
                    <a:pt x="120" y="12718"/>
                  </a:lnTo>
                  <a:cubicBezTo>
                    <a:pt x="0" y="12854"/>
                    <a:pt x="24" y="13064"/>
                    <a:pt x="172" y="13170"/>
                  </a:cubicBezTo>
                  <a:lnTo>
                    <a:pt x="11398" y="21156"/>
                  </a:lnTo>
                  <a:cubicBezTo>
                    <a:pt x="11450" y="21192"/>
                    <a:pt x="11512" y="21212"/>
                    <a:pt x="11577" y="21212"/>
                  </a:cubicBezTo>
                  <a:cubicBezTo>
                    <a:pt x="11670" y="21212"/>
                    <a:pt x="11758" y="21169"/>
                    <a:pt x="11817" y="21096"/>
                  </a:cubicBezTo>
                  <a:lnTo>
                    <a:pt x="22579" y="7439"/>
                  </a:lnTo>
                  <a:cubicBezTo>
                    <a:pt x="22692" y="7297"/>
                    <a:pt x="22657" y="7089"/>
                    <a:pt x="22504" y="6992"/>
                  </a:cubicBezTo>
                  <a:lnTo>
                    <a:pt x="11624" y="48"/>
                  </a:lnTo>
                  <a:cubicBezTo>
                    <a:pt x="11574" y="16"/>
                    <a:pt x="11517" y="0"/>
                    <a:pt x="114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2508;p54">
              <a:extLst>
                <a:ext uri="{FF2B5EF4-FFF2-40B4-BE49-F238E27FC236}">
                  <a16:creationId xmlns:a16="http://schemas.microsoft.com/office/drawing/2014/main" id="{3A9282B3-B7DF-437D-9201-9032B68F4A8A}"/>
                </a:ext>
              </a:extLst>
            </p:cNvPr>
            <p:cNvSpPr/>
            <p:nvPr/>
          </p:nvSpPr>
          <p:spPr>
            <a:xfrm>
              <a:off x="4087375" y="2214250"/>
              <a:ext cx="63700" cy="182325"/>
            </a:xfrm>
            <a:custGeom>
              <a:avLst/>
              <a:gdLst/>
              <a:ahLst/>
              <a:cxnLst/>
              <a:rect l="l" t="t" r="r" b="b"/>
              <a:pathLst>
                <a:path w="2548" h="7293" extrusionOk="0">
                  <a:moveTo>
                    <a:pt x="1621" y="0"/>
                  </a:moveTo>
                  <a:lnTo>
                    <a:pt x="0" y="2083"/>
                  </a:lnTo>
                  <a:cubicBezTo>
                    <a:pt x="0" y="2083"/>
                    <a:pt x="117" y="6018"/>
                    <a:pt x="117" y="6597"/>
                  </a:cubicBezTo>
                  <a:cubicBezTo>
                    <a:pt x="117" y="6926"/>
                    <a:pt x="528" y="7292"/>
                    <a:pt x="904" y="7292"/>
                  </a:cubicBezTo>
                  <a:cubicBezTo>
                    <a:pt x="1189" y="7292"/>
                    <a:pt x="1455" y="7081"/>
                    <a:pt x="1505" y="6481"/>
                  </a:cubicBezTo>
                  <a:cubicBezTo>
                    <a:pt x="1621" y="5093"/>
                    <a:pt x="1621" y="4513"/>
                    <a:pt x="1736" y="4167"/>
                  </a:cubicBezTo>
                  <a:cubicBezTo>
                    <a:pt x="1853" y="3819"/>
                    <a:pt x="2547" y="1620"/>
                    <a:pt x="16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2509;p54">
              <a:extLst>
                <a:ext uri="{FF2B5EF4-FFF2-40B4-BE49-F238E27FC236}">
                  <a16:creationId xmlns:a16="http://schemas.microsoft.com/office/drawing/2014/main" id="{19F1BE91-490F-4AE6-8FD8-BCFE98418608}"/>
                </a:ext>
              </a:extLst>
            </p:cNvPr>
            <p:cNvSpPr/>
            <p:nvPr/>
          </p:nvSpPr>
          <p:spPr>
            <a:xfrm>
              <a:off x="4079625" y="2206625"/>
              <a:ext cx="78525" cy="197575"/>
            </a:xfrm>
            <a:custGeom>
              <a:avLst/>
              <a:gdLst/>
              <a:ahLst/>
              <a:cxnLst/>
              <a:rect l="l" t="t" r="r" b="b"/>
              <a:pathLst>
                <a:path w="3141" h="7903" extrusionOk="0">
                  <a:moveTo>
                    <a:pt x="1932" y="0"/>
                  </a:moveTo>
                  <a:cubicBezTo>
                    <a:pt x="1881" y="0"/>
                    <a:pt x="1828" y="13"/>
                    <a:pt x="1780" y="41"/>
                  </a:cubicBezTo>
                  <a:cubicBezTo>
                    <a:pt x="1635" y="124"/>
                    <a:pt x="1583" y="310"/>
                    <a:pt x="1665" y="456"/>
                  </a:cubicBezTo>
                  <a:cubicBezTo>
                    <a:pt x="2505" y="1924"/>
                    <a:pt x="1889" y="3978"/>
                    <a:pt x="1757" y="4374"/>
                  </a:cubicBezTo>
                  <a:cubicBezTo>
                    <a:pt x="1663" y="4651"/>
                    <a:pt x="1639" y="5001"/>
                    <a:pt x="1591" y="5698"/>
                  </a:cubicBezTo>
                  <a:cubicBezTo>
                    <a:pt x="1570" y="5987"/>
                    <a:pt x="1546" y="6335"/>
                    <a:pt x="1510" y="6760"/>
                  </a:cubicBezTo>
                  <a:cubicBezTo>
                    <a:pt x="1490" y="6996"/>
                    <a:pt x="1416" y="7291"/>
                    <a:pt x="1227" y="7291"/>
                  </a:cubicBezTo>
                  <a:cubicBezTo>
                    <a:pt x="1219" y="7291"/>
                    <a:pt x="1211" y="7291"/>
                    <a:pt x="1202" y="7290"/>
                  </a:cubicBezTo>
                  <a:cubicBezTo>
                    <a:pt x="968" y="7281"/>
                    <a:pt x="733" y="7034"/>
                    <a:pt x="733" y="6902"/>
                  </a:cubicBezTo>
                  <a:cubicBezTo>
                    <a:pt x="733" y="6325"/>
                    <a:pt x="622" y="2540"/>
                    <a:pt x="616" y="2379"/>
                  </a:cubicBezTo>
                  <a:cubicBezTo>
                    <a:pt x="610" y="2213"/>
                    <a:pt x="473" y="2082"/>
                    <a:pt x="308" y="2082"/>
                  </a:cubicBezTo>
                  <a:cubicBezTo>
                    <a:pt x="306" y="2082"/>
                    <a:pt x="304" y="2082"/>
                    <a:pt x="302" y="2082"/>
                  </a:cubicBezTo>
                  <a:cubicBezTo>
                    <a:pt x="133" y="2087"/>
                    <a:pt x="0" y="2227"/>
                    <a:pt x="5" y="2397"/>
                  </a:cubicBezTo>
                  <a:cubicBezTo>
                    <a:pt x="6" y="2437"/>
                    <a:pt x="120" y="6334"/>
                    <a:pt x="120" y="6902"/>
                  </a:cubicBezTo>
                  <a:cubicBezTo>
                    <a:pt x="120" y="7384"/>
                    <a:pt x="643" y="7879"/>
                    <a:pt x="1177" y="7902"/>
                  </a:cubicBezTo>
                  <a:lnTo>
                    <a:pt x="1209" y="7902"/>
                  </a:lnTo>
                  <a:cubicBezTo>
                    <a:pt x="1439" y="7902"/>
                    <a:pt x="2037" y="7805"/>
                    <a:pt x="2121" y="6811"/>
                  </a:cubicBezTo>
                  <a:cubicBezTo>
                    <a:pt x="2157" y="6383"/>
                    <a:pt x="2182" y="6031"/>
                    <a:pt x="2201" y="5740"/>
                  </a:cubicBezTo>
                  <a:cubicBezTo>
                    <a:pt x="2246" y="5115"/>
                    <a:pt x="2270" y="4772"/>
                    <a:pt x="2338" y="4568"/>
                  </a:cubicBezTo>
                  <a:cubicBezTo>
                    <a:pt x="2544" y="3950"/>
                    <a:pt x="3141" y="1804"/>
                    <a:pt x="2197" y="152"/>
                  </a:cubicBezTo>
                  <a:cubicBezTo>
                    <a:pt x="2140" y="55"/>
                    <a:pt x="2038" y="0"/>
                    <a:pt x="19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2510;p54">
              <a:extLst>
                <a:ext uri="{FF2B5EF4-FFF2-40B4-BE49-F238E27FC236}">
                  <a16:creationId xmlns:a16="http://schemas.microsoft.com/office/drawing/2014/main" id="{F0D2EA82-C890-4497-B00D-F71C372E7C7F}"/>
                </a:ext>
              </a:extLst>
            </p:cNvPr>
            <p:cNvSpPr/>
            <p:nvPr/>
          </p:nvSpPr>
          <p:spPr>
            <a:xfrm>
              <a:off x="4280375" y="1456175"/>
              <a:ext cx="712625" cy="1035850"/>
            </a:xfrm>
            <a:custGeom>
              <a:avLst/>
              <a:gdLst/>
              <a:ahLst/>
              <a:cxnLst/>
              <a:rect l="l" t="t" r="r" b="b"/>
              <a:pathLst>
                <a:path w="28505" h="41434" extrusionOk="0">
                  <a:moveTo>
                    <a:pt x="27232" y="0"/>
                  </a:moveTo>
                  <a:lnTo>
                    <a:pt x="23529" y="1737"/>
                  </a:lnTo>
                  <a:cubicBezTo>
                    <a:pt x="23529" y="1737"/>
                    <a:pt x="20404" y="5209"/>
                    <a:pt x="18899" y="8450"/>
                  </a:cubicBezTo>
                  <a:cubicBezTo>
                    <a:pt x="17395" y="11691"/>
                    <a:pt x="16237" y="20023"/>
                    <a:pt x="16237" y="20023"/>
                  </a:cubicBezTo>
                  <a:cubicBezTo>
                    <a:pt x="16237" y="20023"/>
                    <a:pt x="10219" y="29860"/>
                    <a:pt x="9409" y="30670"/>
                  </a:cubicBezTo>
                  <a:cubicBezTo>
                    <a:pt x="8599" y="31481"/>
                    <a:pt x="9062" y="31365"/>
                    <a:pt x="7095" y="32291"/>
                  </a:cubicBezTo>
                  <a:cubicBezTo>
                    <a:pt x="5127" y="33216"/>
                    <a:pt x="2581" y="33680"/>
                    <a:pt x="2234" y="34258"/>
                  </a:cubicBezTo>
                  <a:cubicBezTo>
                    <a:pt x="1888" y="34836"/>
                    <a:pt x="614" y="37615"/>
                    <a:pt x="266" y="37961"/>
                  </a:cubicBezTo>
                  <a:cubicBezTo>
                    <a:pt x="1" y="38227"/>
                    <a:pt x="411" y="38694"/>
                    <a:pt x="826" y="38694"/>
                  </a:cubicBezTo>
                  <a:cubicBezTo>
                    <a:pt x="954" y="38694"/>
                    <a:pt x="1083" y="38649"/>
                    <a:pt x="1193" y="38540"/>
                  </a:cubicBezTo>
                  <a:cubicBezTo>
                    <a:pt x="1656" y="38078"/>
                    <a:pt x="3275" y="36226"/>
                    <a:pt x="3275" y="36225"/>
                  </a:cubicBezTo>
                  <a:lnTo>
                    <a:pt x="3275" y="36225"/>
                  </a:lnTo>
                  <a:lnTo>
                    <a:pt x="1308" y="40854"/>
                  </a:lnTo>
                  <a:cubicBezTo>
                    <a:pt x="1308" y="40854"/>
                    <a:pt x="1308" y="41433"/>
                    <a:pt x="2002" y="41433"/>
                  </a:cubicBezTo>
                  <a:cubicBezTo>
                    <a:pt x="2697" y="41433"/>
                    <a:pt x="4433" y="40622"/>
                    <a:pt x="4433" y="40622"/>
                  </a:cubicBezTo>
                  <a:cubicBezTo>
                    <a:pt x="4433" y="40622"/>
                    <a:pt x="6400" y="40159"/>
                    <a:pt x="7095" y="39234"/>
                  </a:cubicBezTo>
                  <a:cubicBezTo>
                    <a:pt x="7789" y="38308"/>
                    <a:pt x="10335" y="33332"/>
                    <a:pt x="10335" y="33332"/>
                  </a:cubicBezTo>
                  <a:cubicBezTo>
                    <a:pt x="10335" y="33332"/>
                    <a:pt x="17047" y="29049"/>
                    <a:pt x="19477" y="26156"/>
                  </a:cubicBezTo>
                  <a:cubicBezTo>
                    <a:pt x="21908" y="23262"/>
                    <a:pt x="23529" y="19675"/>
                    <a:pt x="23875" y="18518"/>
                  </a:cubicBezTo>
                  <a:cubicBezTo>
                    <a:pt x="24222" y="17360"/>
                    <a:pt x="28505" y="4514"/>
                    <a:pt x="28389" y="2431"/>
                  </a:cubicBezTo>
                  <a:cubicBezTo>
                    <a:pt x="28274" y="348"/>
                    <a:pt x="27232" y="0"/>
                    <a:pt x="272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2511;p54">
              <a:extLst>
                <a:ext uri="{FF2B5EF4-FFF2-40B4-BE49-F238E27FC236}">
                  <a16:creationId xmlns:a16="http://schemas.microsoft.com/office/drawing/2014/main" id="{014CE731-4408-4F24-8251-F4BAF4FCCD91}"/>
                </a:ext>
              </a:extLst>
            </p:cNvPr>
            <p:cNvSpPr/>
            <p:nvPr/>
          </p:nvSpPr>
          <p:spPr>
            <a:xfrm>
              <a:off x="4275250" y="1448525"/>
              <a:ext cx="724750" cy="1051125"/>
            </a:xfrm>
            <a:custGeom>
              <a:avLst/>
              <a:gdLst/>
              <a:ahLst/>
              <a:cxnLst/>
              <a:rect l="l" t="t" r="r" b="b"/>
              <a:pathLst>
                <a:path w="28990" h="42045" extrusionOk="0">
                  <a:moveTo>
                    <a:pt x="27439" y="1"/>
                  </a:moveTo>
                  <a:cubicBezTo>
                    <a:pt x="27313" y="1"/>
                    <a:pt x="27196" y="79"/>
                    <a:pt x="27153" y="204"/>
                  </a:cubicBezTo>
                  <a:cubicBezTo>
                    <a:pt x="27098" y="363"/>
                    <a:pt x="27179" y="535"/>
                    <a:pt x="27336" y="594"/>
                  </a:cubicBezTo>
                  <a:cubicBezTo>
                    <a:pt x="27370" y="607"/>
                    <a:pt x="28189" y="939"/>
                    <a:pt x="28290" y="2754"/>
                  </a:cubicBezTo>
                  <a:cubicBezTo>
                    <a:pt x="28384" y="4461"/>
                    <a:pt x="25231" y="14244"/>
                    <a:pt x="24196" y="17459"/>
                  </a:cubicBezTo>
                  <a:cubicBezTo>
                    <a:pt x="23987" y="18105"/>
                    <a:pt x="23842" y="18558"/>
                    <a:pt x="23789" y="18735"/>
                  </a:cubicBezTo>
                  <a:cubicBezTo>
                    <a:pt x="23494" y="19718"/>
                    <a:pt x="21918" y="23327"/>
                    <a:pt x="19450" y="26265"/>
                  </a:cubicBezTo>
                  <a:cubicBezTo>
                    <a:pt x="17077" y="29089"/>
                    <a:pt x="10442" y="33337"/>
                    <a:pt x="10376" y="33380"/>
                  </a:cubicBezTo>
                  <a:cubicBezTo>
                    <a:pt x="10331" y="33409"/>
                    <a:pt x="10293" y="33450"/>
                    <a:pt x="10269" y="33498"/>
                  </a:cubicBezTo>
                  <a:cubicBezTo>
                    <a:pt x="10243" y="33547"/>
                    <a:pt x="7727" y="38461"/>
                    <a:pt x="7056" y="39356"/>
                  </a:cubicBezTo>
                  <a:cubicBezTo>
                    <a:pt x="6542" y="40041"/>
                    <a:pt x="5086" y="40507"/>
                    <a:pt x="4569" y="40630"/>
                  </a:cubicBezTo>
                  <a:cubicBezTo>
                    <a:pt x="4548" y="40635"/>
                    <a:pt x="4528" y="40642"/>
                    <a:pt x="4509" y="40650"/>
                  </a:cubicBezTo>
                  <a:cubicBezTo>
                    <a:pt x="4043" y="40868"/>
                    <a:pt x="2721" y="41432"/>
                    <a:pt x="2208" y="41432"/>
                  </a:cubicBezTo>
                  <a:cubicBezTo>
                    <a:pt x="1929" y="41432"/>
                    <a:pt x="1847" y="41306"/>
                    <a:pt x="1826" y="41207"/>
                  </a:cubicBezTo>
                  <a:lnTo>
                    <a:pt x="3763" y="36650"/>
                  </a:lnTo>
                  <a:cubicBezTo>
                    <a:pt x="3822" y="36512"/>
                    <a:pt x="3773" y="36350"/>
                    <a:pt x="3644" y="36270"/>
                  </a:cubicBezTo>
                  <a:cubicBezTo>
                    <a:pt x="3594" y="36238"/>
                    <a:pt x="3538" y="36223"/>
                    <a:pt x="3482" y="36223"/>
                  </a:cubicBezTo>
                  <a:cubicBezTo>
                    <a:pt x="3396" y="36223"/>
                    <a:pt x="3311" y="36260"/>
                    <a:pt x="3251" y="36329"/>
                  </a:cubicBezTo>
                  <a:cubicBezTo>
                    <a:pt x="3234" y="36348"/>
                    <a:pt x="1632" y="38179"/>
                    <a:pt x="1182" y="38629"/>
                  </a:cubicBezTo>
                  <a:cubicBezTo>
                    <a:pt x="1162" y="38648"/>
                    <a:pt x="1116" y="38694"/>
                    <a:pt x="1030" y="38694"/>
                  </a:cubicBezTo>
                  <a:cubicBezTo>
                    <a:pt x="997" y="38694"/>
                    <a:pt x="960" y="38687"/>
                    <a:pt x="916" y="38671"/>
                  </a:cubicBezTo>
                  <a:cubicBezTo>
                    <a:pt x="774" y="38615"/>
                    <a:pt x="695" y="38501"/>
                    <a:pt x="687" y="38483"/>
                  </a:cubicBezTo>
                  <a:cubicBezTo>
                    <a:pt x="924" y="38246"/>
                    <a:pt x="1376" y="37351"/>
                    <a:pt x="2041" y="36011"/>
                  </a:cubicBezTo>
                  <a:cubicBezTo>
                    <a:pt x="2318" y="35453"/>
                    <a:pt x="2580" y="34924"/>
                    <a:pt x="2701" y="34721"/>
                  </a:cubicBezTo>
                  <a:cubicBezTo>
                    <a:pt x="2838" y="34494"/>
                    <a:pt x="3870" y="34159"/>
                    <a:pt x="4701" y="33888"/>
                  </a:cubicBezTo>
                  <a:cubicBezTo>
                    <a:pt x="5567" y="33607"/>
                    <a:pt x="6549" y="33288"/>
                    <a:pt x="7430" y="32873"/>
                  </a:cubicBezTo>
                  <a:cubicBezTo>
                    <a:pt x="8934" y="32166"/>
                    <a:pt x="9077" y="32039"/>
                    <a:pt x="9437" y="31621"/>
                  </a:cubicBezTo>
                  <a:cubicBezTo>
                    <a:pt x="9531" y="31511"/>
                    <a:pt x="9646" y="31376"/>
                    <a:pt x="9831" y="31192"/>
                  </a:cubicBezTo>
                  <a:cubicBezTo>
                    <a:pt x="10657" y="30366"/>
                    <a:pt x="16458" y="20891"/>
                    <a:pt x="16704" y="20488"/>
                  </a:cubicBezTo>
                  <a:cubicBezTo>
                    <a:pt x="16726" y="20452"/>
                    <a:pt x="16740" y="20412"/>
                    <a:pt x="16746" y="20370"/>
                  </a:cubicBezTo>
                  <a:cubicBezTo>
                    <a:pt x="16757" y="20287"/>
                    <a:pt x="17914" y="12046"/>
                    <a:pt x="19382" y="8884"/>
                  </a:cubicBezTo>
                  <a:cubicBezTo>
                    <a:pt x="20849" y="5723"/>
                    <a:pt x="23931" y="2281"/>
                    <a:pt x="23962" y="2247"/>
                  </a:cubicBezTo>
                  <a:cubicBezTo>
                    <a:pt x="24075" y="2122"/>
                    <a:pt x="24064" y="1928"/>
                    <a:pt x="23939" y="1815"/>
                  </a:cubicBezTo>
                  <a:cubicBezTo>
                    <a:pt x="23880" y="1762"/>
                    <a:pt x="23806" y="1736"/>
                    <a:pt x="23733" y="1736"/>
                  </a:cubicBezTo>
                  <a:cubicBezTo>
                    <a:pt x="23650" y="1736"/>
                    <a:pt x="23567" y="1770"/>
                    <a:pt x="23506" y="1837"/>
                  </a:cubicBezTo>
                  <a:cubicBezTo>
                    <a:pt x="23377" y="1981"/>
                    <a:pt x="20334" y="5381"/>
                    <a:pt x="18827" y="8627"/>
                  </a:cubicBezTo>
                  <a:cubicBezTo>
                    <a:pt x="17373" y="11757"/>
                    <a:pt x="16266" y="19388"/>
                    <a:pt x="16149" y="20223"/>
                  </a:cubicBezTo>
                  <a:cubicBezTo>
                    <a:pt x="14455" y="22991"/>
                    <a:pt x="10037" y="30120"/>
                    <a:pt x="9398" y="30759"/>
                  </a:cubicBezTo>
                  <a:cubicBezTo>
                    <a:pt x="9198" y="30958"/>
                    <a:pt x="9074" y="31103"/>
                    <a:pt x="8972" y="31222"/>
                  </a:cubicBezTo>
                  <a:cubicBezTo>
                    <a:pt x="8688" y="31551"/>
                    <a:pt x="8611" y="31641"/>
                    <a:pt x="7169" y="32319"/>
                  </a:cubicBezTo>
                  <a:cubicBezTo>
                    <a:pt x="6323" y="32717"/>
                    <a:pt x="5360" y="33030"/>
                    <a:pt x="4513" y="33307"/>
                  </a:cubicBezTo>
                  <a:cubicBezTo>
                    <a:pt x="3144" y="33751"/>
                    <a:pt x="2419" y="34002"/>
                    <a:pt x="2176" y="34406"/>
                  </a:cubicBezTo>
                  <a:cubicBezTo>
                    <a:pt x="2041" y="34631"/>
                    <a:pt x="1787" y="35143"/>
                    <a:pt x="1493" y="35739"/>
                  </a:cubicBezTo>
                  <a:cubicBezTo>
                    <a:pt x="1098" y="36535"/>
                    <a:pt x="438" y="37867"/>
                    <a:pt x="255" y="38050"/>
                  </a:cubicBezTo>
                  <a:cubicBezTo>
                    <a:pt x="1" y="38305"/>
                    <a:pt x="32" y="38706"/>
                    <a:pt x="329" y="39003"/>
                  </a:cubicBezTo>
                  <a:cubicBezTo>
                    <a:pt x="513" y="39187"/>
                    <a:pt x="773" y="39304"/>
                    <a:pt x="1033" y="39304"/>
                  </a:cubicBezTo>
                  <a:cubicBezTo>
                    <a:pt x="1239" y="39304"/>
                    <a:pt x="1445" y="39231"/>
                    <a:pt x="1614" y="39062"/>
                  </a:cubicBezTo>
                  <a:cubicBezTo>
                    <a:pt x="1789" y="38888"/>
                    <a:pt x="2118" y="38528"/>
                    <a:pt x="2463" y="38141"/>
                  </a:cubicBezTo>
                  <a:lnTo>
                    <a:pt x="2463" y="38141"/>
                  </a:lnTo>
                  <a:lnTo>
                    <a:pt x="1231" y="41040"/>
                  </a:lnTo>
                  <a:cubicBezTo>
                    <a:pt x="1215" y="41078"/>
                    <a:pt x="1207" y="41119"/>
                    <a:pt x="1207" y="41160"/>
                  </a:cubicBezTo>
                  <a:cubicBezTo>
                    <a:pt x="1207" y="41515"/>
                    <a:pt x="1473" y="42045"/>
                    <a:pt x="2207" y="42045"/>
                  </a:cubicBezTo>
                  <a:cubicBezTo>
                    <a:pt x="2920" y="42045"/>
                    <a:pt x="4457" y="41349"/>
                    <a:pt x="4740" y="41218"/>
                  </a:cubicBezTo>
                  <a:cubicBezTo>
                    <a:pt x="5011" y="41152"/>
                    <a:pt x="6834" y="40670"/>
                    <a:pt x="7546" y="39723"/>
                  </a:cubicBezTo>
                  <a:cubicBezTo>
                    <a:pt x="8209" y="38839"/>
                    <a:pt x="10444" y="34497"/>
                    <a:pt x="10776" y="33851"/>
                  </a:cubicBezTo>
                  <a:cubicBezTo>
                    <a:pt x="11537" y="33361"/>
                    <a:pt x="17591" y="29430"/>
                    <a:pt x="19918" y="26659"/>
                  </a:cubicBezTo>
                  <a:cubicBezTo>
                    <a:pt x="22400" y="23706"/>
                    <a:pt x="24017" y="20102"/>
                    <a:pt x="24374" y="18911"/>
                  </a:cubicBezTo>
                  <a:cubicBezTo>
                    <a:pt x="24427" y="18735"/>
                    <a:pt x="24572" y="18288"/>
                    <a:pt x="24778" y="17647"/>
                  </a:cubicBezTo>
                  <a:cubicBezTo>
                    <a:pt x="26745" y="11545"/>
                    <a:pt x="28990" y="4334"/>
                    <a:pt x="28900" y="2720"/>
                  </a:cubicBezTo>
                  <a:cubicBezTo>
                    <a:pt x="28775" y="455"/>
                    <a:pt x="27585" y="33"/>
                    <a:pt x="27534" y="16"/>
                  </a:cubicBezTo>
                  <a:cubicBezTo>
                    <a:pt x="27503" y="5"/>
                    <a:pt x="27471" y="1"/>
                    <a:pt x="274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2512;p54">
              <a:extLst>
                <a:ext uri="{FF2B5EF4-FFF2-40B4-BE49-F238E27FC236}">
                  <a16:creationId xmlns:a16="http://schemas.microsoft.com/office/drawing/2014/main" id="{ED3A5D6A-3646-41AC-B97F-231856C69840}"/>
                </a:ext>
              </a:extLst>
            </p:cNvPr>
            <p:cNvSpPr/>
            <p:nvPr/>
          </p:nvSpPr>
          <p:spPr>
            <a:xfrm>
              <a:off x="4280375" y="2232175"/>
              <a:ext cx="285600" cy="259850"/>
            </a:xfrm>
            <a:custGeom>
              <a:avLst/>
              <a:gdLst/>
              <a:ahLst/>
              <a:cxnLst/>
              <a:rect l="l" t="t" r="r" b="b"/>
              <a:pathLst>
                <a:path w="11424" h="10394" extrusionOk="0">
                  <a:moveTo>
                    <a:pt x="9064" y="0"/>
                  </a:moveTo>
                  <a:cubicBezTo>
                    <a:pt x="8687" y="433"/>
                    <a:pt x="8694" y="497"/>
                    <a:pt x="7095" y="1250"/>
                  </a:cubicBezTo>
                  <a:cubicBezTo>
                    <a:pt x="5127" y="2176"/>
                    <a:pt x="2581" y="2639"/>
                    <a:pt x="2234" y="3217"/>
                  </a:cubicBezTo>
                  <a:cubicBezTo>
                    <a:pt x="1888" y="3796"/>
                    <a:pt x="614" y="6574"/>
                    <a:pt x="266" y="6921"/>
                  </a:cubicBezTo>
                  <a:cubicBezTo>
                    <a:pt x="1" y="7186"/>
                    <a:pt x="411" y="7654"/>
                    <a:pt x="826" y="7654"/>
                  </a:cubicBezTo>
                  <a:cubicBezTo>
                    <a:pt x="954" y="7654"/>
                    <a:pt x="1083" y="7609"/>
                    <a:pt x="1193" y="7500"/>
                  </a:cubicBezTo>
                  <a:cubicBezTo>
                    <a:pt x="1656" y="7037"/>
                    <a:pt x="3275" y="5185"/>
                    <a:pt x="3275" y="5184"/>
                  </a:cubicBezTo>
                  <a:lnTo>
                    <a:pt x="3275" y="5184"/>
                  </a:lnTo>
                  <a:lnTo>
                    <a:pt x="1308" y="9814"/>
                  </a:lnTo>
                  <a:cubicBezTo>
                    <a:pt x="1308" y="9814"/>
                    <a:pt x="1308" y="10393"/>
                    <a:pt x="2002" y="10393"/>
                  </a:cubicBezTo>
                  <a:cubicBezTo>
                    <a:pt x="2697" y="10393"/>
                    <a:pt x="4433" y="9582"/>
                    <a:pt x="4433" y="9582"/>
                  </a:cubicBezTo>
                  <a:cubicBezTo>
                    <a:pt x="4433" y="9582"/>
                    <a:pt x="6400" y="9119"/>
                    <a:pt x="7095" y="8194"/>
                  </a:cubicBezTo>
                  <a:cubicBezTo>
                    <a:pt x="7789" y="7268"/>
                    <a:pt x="10335" y="2292"/>
                    <a:pt x="10335" y="2292"/>
                  </a:cubicBezTo>
                  <a:cubicBezTo>
                    <a:pt x="10335" y="2292"/>
                    <a:pt x="10755" y="2023"/>
                    <a:pt x="11424" y="1575"/>
                  </a:cubicBezTo>
                  <a:cubicBezTo>
                    <a:pt x="10749" y="696"/>
                    <a:pt x="9818" y="236"/>
                    <a:pt x="90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2513;p54">
              <a:extLst>
                <a:ext uri="{FF2B5EF4-FFF2-40B4-BE49-F238E27FC236}">
                  <a16:creationId xmlns:a16="http://schemas.microsoft.com/office/drawing/2014/main" id="{C2C22862-9426-43BE-970E-C64C6F602D06}"/>
                </a:ext>
              </a:extLst>
            </p:cNvPr>
            <p:cNvSpPr/>
            <p:nvPr/>
          </p:nvSpPr>
          <p:spPr>
            <a:xfrm>
              <a:off x="4275250" y="2224500"/>
              <a:ext cx="299525" cy="275150"/>
            </a:xfrm>
            <a:custGeom>
              <a:avLst/>
              <a:gdLst/>
              <a:ahLst/>
              <a:cxnLst/>
              <a:rect l="l" t="t" r="r" b="b"/>
              <a:pathLst>
                <a:path w="11981" h="11006" extrusionOk="0">
                  <a:moveTo>
                    <a:pt x="9366" y="661"/>
                  </a:moveTo>
                  <a:cubicBezTo>
                    <a:pt x="9922" y="860"/>
                    <a:pt x="10615" y="1210"/>
                    <a:pt x="11175" y="1818"/>
                  </a:cubicBezTo>
                  <a:cubicBezTo>
                    <a:pt x="10677" y="2147"/>
                    <a:pt x="10376" y="2340"/>
                    <a:pt x="10375" y="2341"/>
                  </a:cubicBezTo>
                  <a:cubicBezTo>
                    <a:pt x="10328" y="2370"/>
                    <a:pt x="10292" y="2411"/>
                    <a:pt x="10266" y="2459"/>
                  </a:cubicBezTo>
                  <a:cubicBezTo>
                    <a:pt x="10242" y="2509"/>
                    <a:pt x="7725" y="7423"/>
                    <a:pt x="7054" y="8317"/>
                  </a:cubicBezTo>
                  <a:cubicBezTo>
                    <a:pt x="6541" y="9002"/>
                    <a:pt x="5085" y="9469"/>
                    <a:pt x="4567" y="9591"/>
                  </a:cubicBezTo>
                  <a:cubicBezTo>
                    <a:pt x="4547" y="9597"/>
                    <a:pt x="4527" y="9603"/>
                    <a:pt x="4507" y="9612"/>
                  </a:cubicBezTo>
                  <a:cubicBezTo>
                    <a:pt x="4042" y="9829"/>
                    <a:pt x="2720" y="10393"/>
                    <a:pt x="2207" y="10393"/>
                  </a:cubicBezTo>
                  <a:cubicBezTo>
                    <a:pt x="1928" y="10393"/>
                    <a:pt x="1846" y="10267"/>
                    <a:pt x="1825" y="10170"/>
                  </a:cubicBezTo>
                  <a:lnTo>
                    <a:pt x="3762" y="5611"/>
                  </a:lnTo>
                  <a:cubicBezTo>
                    <a:pt x="3821" y="5473"/>
                    <a:pt x="3771" y="5311"/>
                    <a:pt x="3643" y="5231"/>
                  </a:cubicBezTo>
                  <a:cubicBezTo>
                    <a:pt x="3593" y="5200"/>
                    <a:pt x="3536" y="5184"/>
                    <a:pt x="3481" y="5184"/>
                  </a:cubicBezTo>
                  <a:cubicBezTo>
                    <a:pt x="3395" y="5184"/>
                    <a:pt x="3309" y="5221"/>
                    <a:pt x="3250" y="5290"/>
                  </a:cubicBezTo>
                  <a:cubicBezTo>
                    <a:pt x="3233" y="5309"/>
                    <a:pt x="1630" y="7140"/>
                    <a:pt x="1180" y="7590"/>
                  </a:cubicBezTo>
                  <a:cubicBezTo>
                    <a:pt x="1161" y="7609"/>
                    <a:pt x="1115" y="7655"/>
                    <a:pt x="1029" y="7655"/>
                  </a:cubicBezTo>
                  <a:cubicBezTo>
                    <a:pt x="997" y="7655"/>
                    <a:pt x="959" y="7649"/>
                    <a:pt x="915" y="7632"/>
                  </a:cubicBezTo>
                  <a:cubicBezTo>
                    <a:pt x="772" y="7576"/>
                    <a:pt x="694" y="7462"/>
                    <a:pt x="686" y="7444"/>
                  </a:cubicBezTo>
                  <a:cubicBezTo>
                    <a:pt x="923" y="7208"/>
                    <a:pt x="1375" y="6312"/>
                    <a:pt x="2040" y="4972"/>
                  </a:cubicBezTo>
                  <a:cubicBezTo>
                    <a:pt x="2317" y="4414"/>
                    <a:pt x="2578" y="3886"/>
                    <a:pt x="2700" y="3682"/>
                  </a:cubicBezTo>
                  <a:cubicBezTo>
                    <a:pt x="2837" y="3456"/>
                    <a:pt x="3869" y="3120"/>
                    <a:pt x="4700" y="2849"/>
                  </a:cubicBezTo>
                  <a:cubicBezTo>
                    <a:pt x="5566" y="2568"/>
                    <a:pt x="6548" y="2250"/>
                    <a:pt x="7429" y="1835"/>
                  </a:cubicBezTo>
                  <a:cubicBezTo>
                    <a:pt x="8833" y="1174"/>
                    <a:pt x="9050" y="1020"/>
                    <a:pt x="9366" y="661"/>
                  </a:cubicBezTo>
                  <a:close/>
                  <a:moveTo>
                    <a:pt x="9269" y="0"/>
                  </a:moveTo>
                  <a:cubicBezTo>
                    <a:pt x="9182" y="0"/>
                    <a:pt x="9098" y="37"/>
                    <a:pt x="9039" y="105"/>
                  </a:cubicBezTo>
                  <a:lnTo>
                    <a:pt x="8971" y="183"/>
                  </a:lnTo>
                  <a:cubicBezTo>
                    <a:pt x="8688" y="512"/>
                    <a:pt x="8612" y="602"/>
                    <a:pt x="7169" y="1280"/>
                  </a:cubicBezTo>
                  <a:cubicBezTo>
                    <a:pt x="6323" y="1678"/>
                    <a:pt x="5360" y="1991"/>
                    <a:pt x="4513" y="2268"/>
                  </a:cubicBezTo>
                  <a:cubicBezTo>
                    <a:pt x="3144" y="2712"/>
                    <a:pt x="2419" y="2963"/>
                    <a:pt x="2176" y="3367"/>
                  </a:cubicBezTo>
                  <a:cubicBezTo>
                    <a:pt x="2041" y="3592"/>
                    <a:pt x="1787" y="4104"/>
                    <a:pt x="1493" y="4700"/>
                  </a:cubicBezTo>
                  <a:cubicBezTo>
                    <a:pt x="1098" y="5496"/>
                    <a:pt x="438" y="6828"/>
                    <a:pt x="255" y="7011"/>
                  </a:cubicBezTo>
                  <a:cubicBezTo>
                    <a:pt x="1" y="7266"/>
                    <a:pt x="32" y="7667"/>
                    <a:pt x="329" y="7964"/>
                  </a:cubicBezTo>
                  <a:cubicBezTo>
                    <a:pt x="513" y="8148"/>
                    <a:pt x="773" y="8265"/>
                    <a:pt x="1033" y="8265"/>
                  </a:cubicBezTo>
                  <a:cubicBezTo>
                    <a:pt x="1239" y="8265"/>
                    <a:pt x="1445" y="8192"/>
                    <a:pt x="1614" y="8023"/>
                  </a:cubicBezTo>
                  <a:cubicBezTo>
                    <a:pt x="1789" y="7849"/>
                    <a:pt x="2118" y="7489"/>
                    <a:pt x="2463" y="7102"/>
                  </a:cubicBezTo>
                  <a:lnTo>
                    <a:pt x="2463" y="7102"/>
                  </a:lnTo>
                  <a:lnTo>
                    <a:pt x="1231" y="10001"/>
                  </a:lnTo>
                  <a:cubicBezTo>
                    <a:pt x="1215" y="10039"/>
                    <a:pt x="1207" y="10080"/>
                    <a:pt x="1207" y="10121"/>
                  </a:cubicBezTo>
                  <a:cubicBezTo>
                    <a:pt x="1207" y="10476"/>
                    <a:pt x="1473" y="11006"/>
                    <a:pt x="2207" y="11006"/>
                  </a:cubicBezTo>
                  <a:cubicBezTo>
                    <a:pt x="2920" y="11006"/>
                    <a:pt x="4457" y="10310"/>
                    <a:pt x="4740" y="10179"/>
                  </a:cubicBezTo>
                  <a:cubicBezTo>
                    <a:pt x="5011" y="10112"/>
                    <a:pt x="6834" y="9631"/>
                    <a:pt x="7545" y="8684"/>
                  </a:cubicBezTo>
                  <a:cubicBezTo>
                    <a:pt x="8208" y="7800"/>
                    <a:pt x="10444" y="3458"/>
                    <a:pt x="10775" y="2812"/>
                  </a:cubicBezTo>
                  <a:cubicBezTo>
                    <a:pt x="10921" y="2718"/>
                    <a:pt x="11289" y="2479"/>
                    <a:pt x="11800" y="2137"/>
                  </a:cubicBezTo>
                  <a:cubicBezTo>
                    <a:pt x="11947" y="2038"/>
                    <a:pt x="11980" y="1837"/>
                    <a:pt x="11872" y="1696"/>
                  </a:cubicBezTo>
                  <a:cubicBezTo>
                    <a:pt x="11128" y="725"/>
                    <a:pt x="10095" y="245"/>
                    <a:pt x="9361" y="15"/>
                  </a:cubicBezTo>
                  <a:cubicBezTo>
                    <a:pt x="9331" y="5"/>
                    <a:pt x="9300" y="0"/>
                    <a:pt x="92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2514;p54">
              <a:extLst>
                <a:ext uri="{FF2B5EF4-FFF2-40B4-BE49-F238E27FC236}">
                  <a16:creationId xmlns:a16="http://schemas.microsoft.com/office/drawing/2014/main" id="{01B6811A-B88B-4FF2-8AA8-762F534BEB56}"/>
                </a:ext>
              </a:extLst>
            </p:cNvPr>
            <p:cNvSpPr/>
            <p:nvPr/>
          </p:nvSpPr>
          <p:spPr>
            <a:xfrm>
              <a:off x="4847400" y="2242575"/>
              <a:ext cx="1032450" cy="480900"/>
            </a:xfrm>
            <a:custGeom>
              <a:avLst/>
              <a:gdLst/>
              <a:ahLst/>
              <a:cxnLst/>
              <a:rect l="l" t="t" r="r" b="b"/>
              <a:pathLst>
                <a:path w="41298" h="19236" extrusionOk="0">
                  <a:moveTo>
                    <a:pt x="39308" y="1"/>
                  </a:moveTo>
                  <a:lnTo>
                    <a:pt x="32300" y="3221"/>
                  </a:lnTo>
                  <a:cubicBezTo>
                    <a:pt x="32300" y="3221"/>
                    <a:pt x="29742" y="8052"/>
                    <a:pt x="29269" y="9946"/>
                  </a:cubicBezTo>
                  <a:cubicBezTo>
                    <a:pt x="28795" y="11840"/>
                    <a:pt x="28037" y="13924"/>
                    <a:pt x="28037" y="13924"/>
                  </a:cubicBezTo>
                  <a:cubicBezTo>
                    <a:pt x="28037" y="13924"/>
                    <a:pt x="23301" y="13166"/>
                    <a:pt x="19228" y="12692"/>
                  </a:cubicBezTo>
                  <a:cubicBezTo>
                    <a:pt x="15154" y="12219"/>
                    <a:pt x="9377" y="11177"/>
                    <a:pt x="7956" y="10892"/>
                  </a:cubicBezTo>
                  <a:cubicBezTo>
                    <a:pt x="6861" y="10673"/>
                    <a:pt x="5033" y="10172"/>
                    <a:pt x="3993" y="10172"/>
                  </a:cubicBezTo>
                  <a:cubicBezTo>
                    <a:pt x="3685" y="10172"/>
                    <a:pt x="3446" y="10216"/>
                    <a:pt x="3316" y="10325"/>
                  </a:cubicBezTo>
                  <a:cubicBezTo>
                    <a:pt x="2747" y="10799"/>
                    <a:pt x="3126" y="10704"/>
                    <a:pt x="3789" y="10987"/>
                  </a:cubicBezTo>
                  <a:cubicBezTo>
                    <a:pt x="4073" y="11110"/>
                    <a:pt x="4428" y="11144"/>
                    <a:pt x="4739" y="11144"/>
                  </a:cubicBezTo>
                  <a:cubicBezTo>
                    <a:pt x="5154" y="11144"/>
                    <a:pt x="5493" y="11083"/>
                    <a:pt x="5494" y="11083"/>
                  </a:cubicBezTo>
                  <a:lnTo>
                    <a:pt x="5494" y="11083"/>
                  </a:lnTo>
                  <a:cubicBezTo>
                    <a:pt x="5493" y="11083"/>
                    <a:pt x="4546" y="11366"/>
                    <a:pt x="3505" y="11745"/>
                  </a:cubicBezTo>
                  <a:cubicBezTo>
                    <a:pt x="2463" y="12124"/>
                    <a:pt x="568" y="12788"/>
                    <a:pt x="285" y="13166"/>
                  </a:cubicBezTo>
                  <a:cubicBezTo>
                    <a:pt x="0" y="13545"/>
                    <a:pt x="664" y="14871"/>
                    <a:pt x="1705" y="14871"/>
                  </a:cubicBezTo>
                  <a:cubicBezTo>
                    <a:pt x="2400" y="14871"/>
                    <a:pt x="2968" y="14829"/>
                    <a:pt x="3438" y="14829"/>
                  </a:cubicBezTo>
                  <a:cubicBezTo>
                    <a:pt x="3674" y="14829"/>
                    <a:pt x="3884" y="14840"/>
                    <a:pt x="4073" y="14871"/>
                  </a:cubicBezTo>
                  <a:cubicBezTo>
                    <a:pt x="4641" y="14967"/>
                    <a:pt x="4925" y="15535"/>
                    <a:pt x="6820" y="15535"/>
                  </a:cubicBezTo>
                  <a:cubicBezTo>
                    <a:pt x="8714" y="15535"/>
                    <a:pt x="11366" y="14018"/>
                    <a:pt x="11366" y="14018"/>
                  </a:cubicBezTo>
                  <a:cubicBezTo>
                    <a:pt x="11366" y="14018"/>
                    <a:pt x="20270" y="18092"/>
                    <a:pt x="25291" y="18945"/>
                  </a:cubicBezTo>
                  <a:cubicBezTo>
                    <a:pt x="26472" y="19145"/>
                    <a:pt x="27417" y="19235"/>
                    <a:pt x="28199" y="19235"/>
                  </a:cubicBezTo>
                  <a:cubicBezTo>
                    <a:pt x="30741" y="19235"/>
                    <a:pt x="31558" y="18281"/>
                    <a:pt x="33152" y="17050"/>
                  </a:cubicBezTo>
                  <a:cubicBezTo>
                    <a:pt x="35236" y="15440"/>
                    <a:pt x="41298" y="5494"/>
                    <a:pt x="40824" y="3504"/>
                  </a:cubicBezTo>
                  <a:cubicBezTo>
                    <a:pt x="40351" y="1516"/>
                    <a:pt x="39308" y="1"/>
                    <a:pt x="393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2515;p54">
              <a:extLst>
                <a:ext uri="{FF2B5EF4-FFF2-40B4-BE49-F238E27FC236}">
                  <a16:creationId xmlns:a16="http://schemas.microsoft.com/office/drawing/2014/main" id="{1A3312F4-E1C8-4CCF-A634-E59217EB6F5A}"/>
                </a:ext>
              </a:extLst>
            </p:cNvPr>
            <p:cNvSpPr/>
            <p:nvPr/>
          </p:nvSpPr>
          <p:spPr>
            <a:xfrm>
              <a:off x="4843725" y="2234750"/>
              <a:ext cx="1044575" cy="496350"/>
            </a:xfrm>
            <a:custGeom>
              <a:avLst/>
              <a:gdLst/>
              <a:ahLst/>
              <a:cxnLst/>
              <a:rect l="l" t="t" r="r" b="b"/>
              <a:pathLst>
                <a:path w="41783" h="19854" extrusionOk="0">
                  <a:moveTo>
                    <a:pt x="39449" y="0"/>
                  </a:moveTo>
                  <a:cubicBezTo>
                    <a:pt x="39389" y="0"/>
                    <a:pt x="39329" y="18"/>
                    <a:pt x="39276" y="54"/>
                  </a:cubicBezTo>
                  <a:cubicBezTo>
                    <a:pt x="39134" y="152"/>
                    <a:pt x="39100" y="347"/>
                    <a:pt x="39202" y="486"/>
                  </a:cubicBezTo>
                  <a:cubicBezTo>
                    <a:pt x="39212" y="501"/>
                    <a:pt x="40219" y="1982"/>
                    <a:pt x="40672" y="3888"/>
                  </a:cubicBezTo>
                  <a:cubicBezTo>
                    <a:pt x="41096" y="5672"/>
                    <a:pt x="35249" y="15467"/>
                    <a:pt x="33110" y="17120"/>
                  </a:cubicBezTo>
                  <a:cubicBezTo>
                    <a:pt x="32904" y="17279"/>
                    <a:pt x="32711" y="17434"/>
                    <a:pt x="32525" y="17583"/>
                  </a:cubicBezTo>
                  <a:cubicBezTo>
                    <a:pt x="31312" y="18553"/>
                    <a:pt x="30453" y="19242"/>
                    <a:pt x="28337" y="19242"/>
                  </a:cubicBezTo>
                  <a:cubicBezTo>
                    <a:pt x="27575" y="19242"/>
                    <a:pt x="26650" y="19153"/>
                    <a:pt x="25486" y="18955"/>
                  </a:cubicBezTo>
                  <a:cubicBezTo>
                    <a:pt x="20565" y="18119"/>
                    <a:pt x="11727" y="14094"/>
                    <a:pt x="11639" y="14053"/>
                  </a:cubicBezTo>
                  <a:cubicBezTo>
                    <a:pt x="11598" y="14035"/>
                    <a:pt x="11555" y="14025"/>
                    <a:pt x="11511" y="14025"/>
                  </a:cubicBezTo>
                  <a:cubicBezTo>
                    <a:pt x="11459" y="14025"/>
                    <a:pt x="11407" y="14039"/>
                    <a:pt x="11360" y="14065"/>
                  </a:cubicBezTo>
                  <a:cubicBezTo>
                    <a:pt x="11333" y="14080"/>
                    <a:pt x="8755" y="15541"/>
                    <a:pt x="6964" y="15541"/>
                  </a:cubicBezTo>
                  <a:cubicBezTo>
                    <a:pt x="5728" y="15541"/>
                    <a:pt x="5245" y="15298"/>
                    <a:pt x="4857" y="15103"/>
                  </a:cubicBezTo>
                  <a:cubicBezTo>
                    <a:pt x="4668" y="15008"/>
                    <a:pt x="4490" y="14918"/>
                    <a:pt x="4268" y="14882"/>
                  </a:cubicBezTo>
                  <a:cubicBezTo>
                    <a:pt x="4060" y="14847"/>
                    <a:pt x="3836" y="14835"/>
                    <a:pt x="3588" y="14835"/>
                  </a:cubicBezTo>
                  <a:cubicBezTo>
                    <a:pt x="3371" y="14835"/>
                    <a:pt x="3135" y="14844"/>
                    <a:pt x="2873" y="14854"/>
                  </a:cubicBezTo>
                  <a:cubicBezTo>
                    <a:pt x="2567" y="14865"/>
                    <a:pt x="2228" y="14877"/>
                    <a:pt x="1850" y="14877"/>
                  </a:cubicBezTo>
                  <a:cubicBezTo>
                    <a:pt x="1301" y="14877"/>
                    <a:pt x="954" y="14396"/>
                    <a:pt x="861" y="14248"/>
                  </a:cubicBezTo>
                  <a:cubicBezTo>
                    <a:pt x="660" y="13933"/>
                    <a:pt x="657" y="13702"/>
                    <a:pt x="674" y="13662"/>
                  </a:cubicBezTo>
                  <a:cubicBezTo>
                    <a:pt x="885" y="13385"/>
                    <a:pt x="2716" y="12722"/>
                    <a:pt x="3498" y="12439"/>
                  </a:cubicBezTo>
                  <a:lnTo>
                    <a:pt x="3754" y="12346"/>
                  </a:lnTo>
                  <a:cubicBezTo>
                    <a:pt x="4775" y="11975"/>
                    <a:pt x="5718" y="11691"/>
                    <a:pt x="5727" y="11688"/>
                  </a:cubicBezTo>
                  <a:cubicBezTo>
                    <a:pt x="5882" y="11642"/>
                    <a:pt x="5974" y="11482"/>
                    <a:pt x="5936" y="11324"/>
                  </a:cubicBezTo>
                  <a:cubicBezTo>
                    <a:pt x="5903" y="11184"/>
                    <a:pt x="5778" y="11089"/>
                    <a:pt x="5639" y="11089"/>
                  </a:cubicBezTo>
                  <a:cubicBezTo>
                    <a:pt x="5621" y="11089"/>
                    <a:pt x="5602" y="11091"/>
                    <a:pt x="5584" y="11094"/>
                  </a:cubicBezTo>
                  <a:cubicBezTo>
                    <a:pt x="5451" y="11118"/>
                    <a:pt x="5183" y="11151"/>
                    <a:pt x="4889" y="11151"/>
                  </a:cubicBezTo>
                  <a:cubicBezTo>
                    <a:pt x="4601" y="11151"/>
                    <a:pt x="4289" y="11120"/>
                    <a:pt x="4054" y="11019"/>
                  </a:cubicBezTo>
                  <a:cubicBezTo>
                    <a:pt x="3906" y="10956"/>
                    <a:pt x="3772" y="10909"/>
                    <a:pt x="3657" y="10873"/>
                  </a:cubicBezTo>
                  <a:cubicBezTo>
                    <a:pt x="3732" y="10810"/>
                    <a:pt x="3890" y="10784"/>
                    <a:pt x="4102" y="10784"/>
                  </a:cubicBezTo>
                  <a:cubicBezTo>
                    <a:pt x="4836" y="10784"/>
                    <a:pt x="6216" y="11098"/>
                    <a:pt x="7042" y="11286"/>
                  </a:cubicBezTo>
                  <a:cubicBezTo>
                    <a:pt x="7409" y="11370"/>
                    <a:pt x="7751" y="11448"/>
                    <a:pt x="8042" y="11506"/>
                  </a:cubicBezTo>
                  <a:cubicBezTo>
                    <a:pt x="9333" y="11765"/>
                    <a:pt x="15197" y="12828"/>
                    <a:pt x="19338" y="13310"/>
                  </a:cubicBezTo>
                  <a:cubicBezTo>
                    <a:pt x="23357" y="13777"/>
                    <a:pt x="28086" y="14532"/>
                    <a:pt x="28134" y="14540"/>
                  </a:cubicBezTo>
                  <a:cubicBezTo>
                    <a:pt x="28150" y="14542"/>
                    <a:pt x="28165" y="14543"/>
                    <a:pt x="28181" y="14543"/>
                  </a:cubicBezTo>
                  <a:cubicBezTo>
                    <a:pt x="28308" y="14543"/>
                    <a:pt x="28424" y="14464"/>
                    <a:pt x="28470" y="14341"/>
                  </a:cubicBezTo>
                  <a:cubicBezTo>
                    <a:pt x="28477" y="14320"/>
                    <a:pt x="29238" y="12221"/>
                    <a:pt x="29710" y="10332"/>
                  </a:cubicBezTo>
                  <a:cubicBezTo>
                    <a:pt x="30170" y="8496"/>
                    <a:pt x="32690" y="3725"/>
                    <a:pt x="32716" y="3677"/>
                  </a:cubicBezTo>
                  <a:cubicBezTo>
                    <a:pt x="32801" y="3527"/>
                    <a:pt x="32746" y="3336"/>
                    <a:pt x="32593" y="3256"/>
                  </a:cubicBezTo>
                  <a:cubicBezTo>
                    <a:pt x="32547" y="3231"/>
                    <a:pt x="32498" y="3220"/>
                    <a:pt x="32450" y="3220"/>
                  </a:cubicBezTo>
                  <a:cubicBezTo>
                    <a:pt x="32337" y="3220"/>
                    <a:pt x="32229" y="3282"/>
                    <a:pt x="32175" y="3391"/>
                  </a:cubicBezTo>
                  <a:cubicBezTo>
                    <a:pt x="32070" y="3589"/>
                    <a:pt x="29594" y="8276"/>
                    <a:pt x="29118" y="10185"/>
                  </a:cubicBezTo>
                  <a:cubicBezTo>
                    <a:pt x="28745" y="11673"/>
                    <a:pt x="28189" y="13297"/>
                    <a:pt x="27980" y="13895"/>
                  </a:cubicBezTo>
                  <a:cubicBezTo>
                    <a:pt x="26945" y="13732"/>
                    <a:pt x="22911" y="13108"/>
                    <a:pt x="19409" y="12702"/>
                  </a:cubicBezTo>
                  <a:cubicBezTo>
                    <a:pt x="15288" y="12222"/>
                    <a:pt x="9448" y="11163"/>
                    <a:pt x="8162" y="10906"/>
                  </a:cubicBezTo>
                  <a:cubicBezTo>
                    <a:pt x="7876" y="10848"/>
                    <a:pt x="7539" y="10772"/>
                    <a:pt x="7179" y="10690"/>
                  </a:cubicBezTo>
                  <a:cubicBezTo>
                    <a:pt x="5912" y="10401"/>
                    <a:pt x="4867" y="10181"/>
                    <a:pt x="4145" y="10181"/>
                  </a:cubicBezTo>
                  <a:cubicBezTo>
                    <a:pt x="3750" y="10181"/>
                    <a:pt x="3452" y="10247"/>
                    <a:pt x="3266" y="10402"/>
                  </a:cubicBezTo>
                  <a:cubicBezTo>
                    <a:pt x="3028" y="10599"/>
                    <a:pt x="2836" y="10784"/>
                    <a:pt x="2886" y="11033"/>
                  </a:cubicBezTo>
                  <a:cubicBezTo>
                    <a:pt x="2934" y="11283"/>
                    <a:pt x="3166" y="11357"/>
                    <a:pt x="3412" y="11436"/>
                  </a:cubicBezTo>
                  <a:cubicBezTo>
                    <a:pt x="3524" y="11472"/>
                    <a:pt x="3661" y="11515"/>
                    <a:pt x="3815" y="11582"/>
                  </a:cubicBezTo>
                  <a:cubicBezTo>
                    <a:pt x="3856" y="11600"/>
                    <a:pt x="3898" y="11615"/>
                    <a:pt x="3941" y="11631"/>
                  </a:cubicBezTo>
                  <a:cubicBezTo>
                    <a:pt x="3812" y="11675"/>
                    <a:pt x="3680" y="11722"/>
                    <a:pt x="3547" y="11771"/>
                  </a:cubicBezTo>
                  <a:lnTo>
                    <a:pt x="3291" y="11863"/>
                  </a:lnTo>
                  <a:cubicBezTo>
                    <a:pt x="1442" y="12533"/>
                    <a:pt x="454" y="12938"/>
                    <a:pt x="186" y="13296"/>
                  </a:cubicBezTo>
                  <a:cubicBezTo>
                    <a:pt x="1" y="13544"/>
                    <a:pt x="21" y="13951"/>
                    <a:pt x="238" y="14387"/>
                  </a:cubicBezTo>
                  <a:cubicBezTo>
                    <a:pt x="493" y="14895"/>
                    <a:pt x="1069" y="15490"/>
                    <a:pt x="1852" y="15490"/>
                  </a:cubicBezTo>
                  <a:cubicBezTo>
                    <a:pt x="2237" y="15490"/>
                    <a:pt x="2584" y="15477"/>
                    <a:pt x="2897" y="15466"/>
                  </a:cubicBezTo>
                  <a:cubicBezTo>
                    <a:pt x="3152" y="15457"/>
                    <a:pt x="3381" y="15448"/>
                    <a:pt x="3587" y="15448"/>
                  </a:cubicBezTo>
                  <a:cubicBezTo>
                    <a:pt x="3807" y="15448"/>
                    <a:pt x="3999" y="15458"/>
                    <a:pt x="4169" y="15486"/>
                  </a:cubicBezTo>
                  <a:cubicBezTo>
                    <a:pt x="4300" y="15508"/>
                    <a:pt x="4419" y="15568"/>
                    <a:pt x="4585" y="15651"/>
                  </a:cubicBezTo>
                  <a:cubicBezTo>
                    <a:pt x="5007" y="15862"/>
                    <a:pt x="5586" y="16154"/>
                    <a:pt x="6967" y="16154"/>
                  </a:cubicBezTo>
                  <a:cubicBezTo>
                    <a:pt x="8691" y="16154"/>
                    <a:pt x="10946" y="14990"/>
                    <a:pt x="11527" y="14675"/>
                  </a:cubicBezTo>
                  <a:cubicBezTo>
                    <a:pt x="12725" y="15215"/>
                    <a:pt x="20670" y="18758"/>
                    <a:pt x="25386" y="19559"/>
                  </a:cubicBezTo>
                  <a:cubicBezTo>
                    <a:pt x="26582" y="19762"/>
                    <a:pt x="27545" y="19854"/>
                    <a:pt x="28346" y="19854"/>
                  </a:cubicBezTo>
                  <a:cubicBezTo>
                    <a:pt x="30670" y="19854"/>
                    <a:pt x="31629" y="19086"/>
                    <a:pt x="32908" y="18061"/>
                  </a:cubicBezTo>
                  <a:cubicBezTo>
                    <a:pt x="33091" y="17914"/>
                    <a:pt x="33281" y="17762"/>
                    <a:pt x="33484" y="17605"/>
                  </a:cubicBezTo>
                  <a:cubicBezTo>
                    <a:pt x="35632" y="15945"/>
                    <a:pt x="41783" y="5913"/>
                    <a:pt x="41268" y="3747"/>
                  </a:cubicBezTo>
                  <a:cubicBezTo>
                    <a:pt x="40786" y="1726"/>
                    <a:pt x="39750" y="204"/>
                    <a:pt x="39706" y="140"/>
                  </a:cubicBezTo>
                  <a:cubicBezTo>
                    <a:pt x="39647" y="49"/>
                    <a:pt x="39549" y="0"/>
                    <a:pt x="394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2516;p54">
              <a:extLst>
                <a:ext uri="{FF2B5EF4-FFF2-40B4-BE49-F238E27FC236}">
                  <a16:creationId xmlns:a16="http://schemas.microsoft.com/office/drawing/2014/main" id="{D7AF8669-357B-49DD-BFA5-AF6AF0979210}"/>
                </a:ext>
              </a:extLst>
            </p:cNvPr>
            <p:cNvSpPr/>
            <p:nvPr/>
          </p:nvSpPr>
          <p:spPr>
            <a:xfrm>
              <a:off x="4847400" y="2496875"/>
              <a:ext cx="335200" cy="134075"/>
            </a:xfrm>
            <a:custGeom>
              <a:avLst/>
              <a:gdLst/>
              <a:ahLst/>
              <a:cxnLst/>
              <a:rect l="l" t="t" r="r" b="b"/>
              <a:pathLst>
                <a:path w="13408" h="5363" extrusionOk="0">
                  <a:moveTo>
                    <a:pt x="3993" y="1"/>
                  </a:moveTo>
                  <a:cubicBezTo>
                    <a:pt x="3684" y="1"/>
                    <a:pt x="3446" y="45"/>
                    <a:pt x="3316" y="153"/>
                  </a:cubicBezTo>
                  <a:cubicBezTo>
                    <a:pt x="2747" y="627"/>
                    <a:pt x="3126" y="532"/>
                    <a:pt x="3789" y="817"/>
                  </a:cubicBezTo>
                  <a:cubicBezTo>
                    <a:pt x="4073" y="938"/>
                    <a:pt x="4426" y="973"/>
                    <a:pt x="4737" y="973"/>
                  </a:cubicBezTo>
                  <a:cubicBezTo>
                    <a:pt x="5153" y="973"/>
                    <a:pt x="5493" y="911"/>
                    <a:pt x="5494" y="911"/>
                  </a:cubicBezTo>
                  <a:lnTo>
                    <a:pt x="5494" y="911"/>
                  </a:lnTo>
                  <a:cubicBezTo>
                    <a:pt x="5493" y="911"/>
                    <a:pt x="4546" y="1195"/>
                    <a:pt x="3505" y="1574"/>
                  </a:cubicBezTo>
                  <a:cubicBezTo>
                    <a:pt x="2463" y="1953"/>
                    <a:pt x="568" y="2616"/>
                    <a:pt x="284" y="2994"/>
                  </a:cubicBezTo>
                  <a:cubicBezTo>
                    <a:pt x="0" y="3374"/>
                    <a:pt x="663" y="4699"/>
                    <a:pt x="1705" y="4699"/>
                  </a:cubicBezTo>
                  <a:cubicBezTo>
                    <a:pt x="2399" y="4699"/>
                    <a:pt x="2968" y="4657"/>
                    <a:pt x="3438" y="4657"/>
                  </a:cubicBezTo>
                  <a:cubicBezTo>
                    <a:pt x="3673" y="4657"/>
                    <a:pt x="3883" y="4668"/>
                    <a:pt x="4072" y="4699"/>
                  </a:cubicBezTo>
                  <a:cubicBezTo>
                    <a:pt x="4641" y="4795"/>
                    <a:pt x="4925" y="5363"/>
                    <a:pt x="6820" y="5363"/>
                  </a:cubicBezTo>
                  <a:cubicBezTo>
                    <a:pt x="8714" y="5363"/>
                    <a:pt x="11366" y="3847"/>
                    <a:pt x="11366" y="3847"/>
                  </a:cubicBezTo>
                  <a:cubicBezTo>
                    <a:pt x="11366" y="3847"/>
                    <a:pt x="12062" y="4165"/>
                    <a:pt x="13170" y="4642"/>
                  </a:cubicBezTo>
                  <a:lnTo>
                    <a:pt x="13408" y="1683"/>
                  </a:lnTo>
                  <a:cubicBezTo>
                    <a:pt x="10932" y="1280"/>
                    <a:pt x="8755" y="881"/>
                    <a:pt x="7956" y="721"/>
                  </a:cubicBezTo>
                  <a:cubicBezTo>
                    <a:pt x="6861" y="502"/>
                    <a:pt x="5032" y="1"/>
                    <a:pt x="39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2517;p54">
              <a:extLst>
                <a:ext uri="{FF2B5EF4-FFF2-40B4-BE49-F238E27FC236}">
                  <a16:creationId xmlns:a16="http://schemas.microsoft.com/office/drawing/2014/main" id="{1EDC1FD7-C1B8-4F34-B2EB-F68B67795DF2}"/>
                </a:ext>
              </a:extLst>
            </p:cNvPr>
            <p:cNvSpPr/>
            <p:nvPr/>
          </p:nvSpPr>
          <p:spPr>
            <a:xfrm>
              <a:off x="4843725" y="2489275"/>
              <a:ext cx="346800" cy="149325"/>
            </a:xfrm>
            <a:custGeom>
              <a:avLst/>
              <a:gdLst/>
              <a:ahLst/>
              <a:cxnLst/>
              <a:rect l="l" t="t" r="r" b="b"/>
              <a:pathLst>
                <a:path w="13872" h="5973" extrusionOk="0">
                  <a:moveTo>
                    <a:pt x="4104" y="603"/>
                  </a:moveTo>
                  <a:cubicBezTo>
                    <a:pt x="4839" y="603"/>
                    <a:pt x="6218" y="917"/>
                    <a:pt x="7045" y="1106"/>
                  </a:cubicBezTo>
                  <a:cubicBezTo>
                    <a:pt x="7411" y="1189"/>
                    <a:pt x="7753" y="1267"/>
                    <a:pt x="8043" y="1325"/>
                  </a:cubicBezTo>
                  <a:cubicBezTo>
                    <a:pt x="8793" y="1475"/>
                    <a:pt x="10833" y="1851"/>
                    <a:pt x="13228" y="2244"/>
                  </a:cubicBezTo>
                  <a:lnTo>
                    <a:pt x="13047" y="4495"/>
                  </a:lnTo>
                  <a:cubicBezTo>
                    <a:pt x="12173" y="4116"/>
                    <a:pt x="11642" y="3872"/>
                    <a:pt x="11641" y="3872"/>
                  </a:cubicBezTo>
                  <a:cubicBezTo>
                    <a:pt x="11601" y="3854"/>
                    <a:pt x="11557" y="3845"/>
                    <a:pt x="11514" y="3845"/>
                  </a:cubicBezTo>
                  <a:cubicBezTo>
                    <a:pt x="11462" y="3845"/>
                    <a:pt x="11409" y="3858"/>
                    <a:pt x="11362" y="3886"/>
                  </a:cubicBezTo>
                  <a:cubicBezTo>
                    <a:pt x="11337" y="3900"/>
                    <a:pt x="8758" y="5360"/>
                    <a:pt x="6968" y="5360"/>
                  </a:cubicBezTo>
                  <a:cubicBezTo>
                    <a:pt x="5731" y="5360"/>
                    <a:pt x="5248" y="5117"/>
                    <a:pt x="4860" y="4922"/>
                  </a:cubicBezTo>
                  <a:cubicBezTo>
                    <a:pt x="4670" y="4828"/>
                    <a:pt x="4492" y="4739"/>
                    <a:pt x="4270" y="4701"/>
                  </a:cubicBezTo>
                  <a:cubicBezTo>
                    <a:pt x="4061" y="4667"/>
                    <a:pt x="3837" y="4655"/>
                    <a:pt x="3588" y="4655"/>
                  </a:cubicBezTo>
                  <a:cubicBezTo>
                    <a:pt x="3371" y="4655"/>
                    <a:pt x="3136" y="4663"/>
                    <a:pt x="2876" y="4673"/>
                  </a:cubicBezTo>
                  <a:cubicBezTo>
                    <a:pt x="2569" y="4684"/>
                    <a:pt x="2230" y="4696"/>
                    <a:pt x="1853" y="4696"/>
                  </a:cubicBezTo>
                  <a:cubicBezTo>
                    <a:pt x="1304" y="4696"/>
                    <a:pt x="956" y="4215"/>
                    <a:pt x="863" y="4067"/>
                  </a:cubicBezTo>
                  <a:cubicBezTo>
                    <a:pt x="663" y="3752"/>
                    <a:pt x="659" y="3521"/>
                    <a:pt x="677" y="3482"/>
                  </a:cubicBezTo>
                  <a:cubicBezTo>
                    <a:pt x="887" y="3204"/>
                    <a:pt x="2718" y="2541"/>
                    <a:pt x="3500" y="2258"/>
                  </a:cubicBezTo>
                  <a:lnTo>
                    <a:pt x="3756" y="2165"/>
                  </a:lnTo>
                  <a:cubicBezTo>
                    <a:pt x="4778" y="1794"/>
                    <a:pt x="5720" y="1510"/>
                    <a:pt x="5729" y="1507"/>
                  </a:cubicBezTo>
                  <a:cubicBezTo>
                    <a:pt x="5884" y="1461"/>
                    <a:pt x="5976" y="1301"/>
                    <a:pt x="5939" y="1143"/>
                  </a:cubicBezTo>
                  <a:cubicBezTo>
                    <a:pt x="5905" y="1003"/>
                    <a:pt x="5780" y="908"/>
                    <a:pt x="5641" y="908"/>
                  </a:cubicBezTo>
                  <a:cubicBezTo>
                    <a:pt x="5623" y="908"/>
                    <a:pt x="5605" y="910"/>
                    <a:pt x="5586" y="913"/>
                  </a:cubicBezTo>
                  <a:cubicBezTo>
                    <a:pt x="5453" y="937"/>
                    <a:pt x="5185" y="970"/>
                    <a:pt x="4891" y="970"/>
                  </a:cubicBezTo>
                  <a:cubicBezTo>
                    <a:pt x="4604" y="970"/>
                    <a:pt x="4292" y="939"/>
                    <a:pt x="4058" y="838"/>
                  </a:cubicBezTo>
                  <a:cubicBezTo>
                    <a:pt x="3908" y="775"/>
                    <a:pt x="3774" y="730"/>
                    <a:pt x="3659" y="692"/>
                  </a:cubicBezTo>
                  <a:cubicBezTo>
                    <a:pt x="3734" y="629"/>
                    <a:pt x="3892" y="603"/>
                    <a:pt x="4104" y="603"/>
                  </a:cubicBezTo>
                  <a:close/>
                  <a:moveTo>
                    <a:pt x="4145" y="1"/>
                  </a:moveTo>
                  <a:cubicBezTo>
                    <a:pt x="3750" y="1"/>
                    <a:pt x="3452" y="66"/>
                    <a:pt x="3266" y="221"/>
                  </a:cubicBezTo>
                  <a:cubicBezTo>
                    <a:pt x="3028" y="419"/>
                    <a:pt x="2836" y="604"/>
                    <a:pt x="2886" y="852"/>
                  </a:cubicBezTo>
                  <a:cubicBezTo>
                    <a:pt x="2934" y="1102"/>
                    <a:pt x="3166" y="1176"/>
                    <a:pt x="3412" y="1255"/>
                  </a:cubicBezTo>
                  <a:cubicBezTo>
                    <a:pt x="3524" y="1291"/>
                    <a:pt x="3661" y="1335"/>
                    <a:pt x="3815" y="1401"/>
                  </a:cubicBezTo>
                  <a:cubicBezTo>
                    <a:pt x="3856" y="1419"/>
                    <a:pt x="3898" y="1434"/>
                    <a:pt x="3941" y="1450"/>
                  </a:cubicBezTo>
                  <a:cubicBezTo>
                    <a:pt x="3812" y="1494"/>
                    <a:pt x="3680" y="1541"/>
                    <a:pt x="3547" y="1590"/>
                  </a:cubicBezTo>
                  <a:lnTo>
                    <a:pt x="3291" y="1682"/>
                  </a:lnTo>
                  <a:cubicBezTo>
                    <a:pt x="1442" y="2352"/>
                    <a:pt x="454" y="2758"/>
                    <a:pt x="186" y="3115"/>
                  </a:cubicBezTo>
                  <a:cubicBezTo>
                    <a:pt x="1" y="3363"/>
                    <a:pt x="21" y="3770"/>
                    <a:pt x="238" y="4206"/>
                  </a:cubicBezTo>
                  <a:cubicBezTo>
                    <a:pt x="493" y="4715"/>
                    <a:pt x="1069" y="5309"/>
                    <a:pt x="1852" y="5309"/>
                  </a:cubicBezTo>
                  <a:cubicBezTo>
                    <a:pt x="2237" y="5309"/>
                    <a:pt x="2584" y="5297"/>
                    <a:pt x="2897" y="5285"/>
                  </a:cubicBezTo>
                  <a:cubicBezTo>
                    <a:pt x="3152" y="5276"/>
                    <a:pt x="3381" y="5267"/>
                    <a:pt x="3587" y="5267"/>
                  </a:cubicBezTo>
                  <a:cubicBezTo>
                    <a:pt x="3807" y="5267"/>
                    <a:pt x="3999" y="5277"/>
                    <a:pt x="4169" y="5305"/>
                  </a:cubicBezTo>
                  <a:cubicBezTo>
                    <a:pt x="4300" y="5327"/>
                    <a:pt x="4419" y="5387"/>
                    <a:pt x="4585" y="5470"/>
                  </a:cubicBezTo>
                  <a:cubicBezTo>
                    <a:pt x="5007" y="5681"/>
                    <a:pt x="5586" y="5973"/>
                    <a:pt x="6967" y="5973"/>
                  </a:cubicBezTo>
                  <a:cubicBezTo>
                    <a:pt x="8691" y="5973"/>
                    <a:pt x="10946" y="4809"/>
                    <a:pt x="11526" y="4493"/>
                  </a:cubicBezTo>
                  <a:cubicBezTo>
                    <a:pt x="11783" y="4609"/>
                    <a:pt x="12377" y="4875"/>
                    <a:pt x="13196" y="5226"/>
                  </a:cubicBezTo>
                  <a:cubicBezTo>
                    <a:pt x="13236" y="5243"/>
                    <a:pt x="13277" y="5251"/>
                    <a:pt x="13317" y="5251"/>
                  </a:cubicBezTo>
                  <a:cubicBezTo>
                    <a:pt x="13470" y="5251"/>
                    <a:pt x="13609" y="5135"/>
                    <a:pt x="13622" y="4969"/>
                  </a:cubicBezTo>
                  <a:lnTo>
                    <a:pt x="13858" y="2011"/>
                  </a:lnTo>
                  <a:cubicBezTo>
                    <a:pt x="13871" y="1853"/>
                    <a:pt x="13761" y="1711"/>
                    <a:pt x="13602" y="1684"/>
                  </a:cubicBezTo>
                  <a:cubicBezTo>
                    <a:pt x="11096" y="1277"/>
                    <a:pt x="8936" y="880"/>
                    <a:pt x="8162" y="725"/>
                  </a:cubicBezTo>
                  <a:cubicBezTo>
                    <a:pt x="7876" y="667"/>
                    <a:pt x="7539" y="591"/>
                    <a:pt x="7179" y="509"/>
                  </a:cubicBezTo>
                  <a:cubicBezTo>
                    <a:pt x="5912" y="220"/>
                    <a:pt x="4867" y="1"/>
                    <a:pt x="41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2518;p54">
              <a:extLst>
                <a:ext uri="{FF2B5EF4-FFF2-40B4-BE49-F238E27FC236}">
                  <a16:creationId xmlns:a16="http://schemas.microsoft.com/office/drawing/2014/main" id="{B41FC843-3865-4A3A-8B54-31C1ED2CC9AD}"/>
                </a:ext>
              </a:extLst>
            </p:cNvPr>
            <p:cNvSpPr/>
            <p:nvPr/>
          </p:nvSpPr>
          <p:spPr>
            <a:xfrm>
              <a:off x="4722300" y="1958400"/>
              <a:ext cx="354800" cy="408550"/>
            </a:xfrm>
            <a:custGeom>
              <a:avLst/>
              <a:gdLst/>
              <a:ahLst/>
              <a:cxnLst/>
              <a:rect l="l" t="t" r="r" b="b"/>
              <a:pathLst>
                <a:path w="14192" h="16342" extrusionOk="0">
                  <a:moveTo>
                    <a:pt x="12298" y="1"/>
                  </a:moveTo>
                  <a:cubicBezTo>
                    <a:pt x="12298" y="1"/>
                    <a:pt x="7846" y="2180"/>
                    <a:pt x="6141" y="3695"/>
                  </a:cubicBezTo>
                  <a:cubicBezTo>
                    <a:pt x="4436" y="5211"/>
                    <a:pt x="173" y="14777"/>
                    <a:pt x="79" y="15440"/>
                  </a:cubicBezTo>
                  <a:cubicBezTo>
                    <a:pt x="0" y="15988"/>
                    <a:pt x="2247" y="16341"/>
                    <a:pt x="3246" y="16341"/>
                  </a:cubicBezTo>
                  <a:cubicBezTo>
                    <a:pt x="3457" y="16341"/>
                    <a:pt x="3612" y="16326"/>
                    <a:pt x="3678" y="16293"/>
                  </a:cubicBezTo>
                  <a:cubicBezTo>
                    <a:pt x="4057" y="16103"/>
                    <a:pt x="10781" y="8337"/>
                    <a:pt x="12487" y="7010"/>
                  </a:cubicBezTo>
                  <a:cubicBezTo>
                    <a:pt x="14192" y="5684"/>
                    <a:pt x="13434" y="4074"/>
                    <a:pt x="13434" y="4074"/>
                  </a:cubicBezTo>
                  <a:lnTo>
                    <a:pt x="122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2519;p54">
              <a:extLst>
                <a:ext uri="{FF2B5EF4-FFF2-40B4-BE49-F238E27FC236}">
                  <a16:creationId xmlns:a16="http://schemas.microsoft.com/office/drawing/2014/main" id="{40F6AD65-C9EF-4F8E-BB71-0045F9C883DA}"/>
                </a:ext>
              </a:extLst>
            </p:cNvPr>
            <p:cNvSpPr/>
            <p:nvPr/>
          </p:nvSpPr>
          <p:spPr>
            <a:xfrm>
              <a:off x="4716150" y="1950750"/>
              <a:ext cx="369975" cy="423750"/>
            </a:xfrm>
            <a:custGeom>
              <a:avLst/>
              <a:gdLst/>
              <a:ahLst/>
              <a:cxnLst/>
              <a:rect l="l" t="t" r="r" b="b"/>
              <a:pathLst>
                <a:path w="14799" h="16950" extrusionOk="0">
                  <a:moveTo>
                    <a:pt x="12544" y="1"/>
                  </a:moveTo>
                  <a:cubicBezTo>
                    <a:pt x="12499" y="1"/>
                    <a:pt x="12453" y="11"/>
                    <a:pt x="12410" y="32"/>
                  </a:cubicBezTo>
                  <a:cubicBezTo>
                    <a:pt x="12226" y="122"/>
                    <a:pt x="7900" y="2246"/>
                    <a:pt x="6183" y="3772"/>
                  </a:cubicBezTo>
                  <a:cubicBezTo>
                    <a:pt x="4436" y="5325"/>
                    <a:pt x="121" y="15003"/>
                    <a:pt x="21" y="15704"/>
                  </a:cubicBezTo>
                  <a:cubicBezTo>
                    <a:pt x="0" y="15852"/>
                    <a:pt x="34" y="16073"/>
                    <a:pt x="315" y="16275"/>
                  </a:cubicBezTo>
                  <a:cubicBezTo>
                    <a:pt x="885" y="16687"/>
                    <a:pt x="2512" y="16950"/>
                    <a:pt x="3447" y="16950"/>
                  </a:cubicBezTo>
                  <a:cubicBezTo>
                    <a:pt x="3734" y="16950"/>
                    <a:pt x="3955" y="16925"/>
                    <a:pt x="4061" y="16872"/>
                  </a:cubicBezTo>
                  <a:cubicBezTo>
                    <a:pt x="4242" y="16783"/>
                    <a:pt x="4780" y="16200"/>
                    <a:pt x="6828" y="13946"/>
                  </a:cubicBezTo>
                  <a:cubicBezTo>
                    <a:pt x="8970" y="11584"/>
                    <a:pt x="11905" y="8349"/>
                    <a:pt x="12921" y="7558"/>
                  </a:cubicBezTo>
                  <a:cubicBezTo>
                    <a:pt x="14798" y="6098"/>
                    <a:pt x="13967" y="4267"/>
                    <a:pt x="13958" y="4249"/>
                  </a:cubicBezTo>
                  <a:cubicBezTo>
                    <a:pt x="13906" y="4139"/>
                    <a:pt x="13796" y="4074"/>
                    <a:pt x="13681" y="4074"/>
                  </a:cubicBezTo>
                  <a:cubicBezTo>
                    <a:pt x="13637" y="4074"/>
                    <a:pt x="13593" y="4083"/>
                    <a:pt x="13551" y="4103"/>
                  </a:cubicBezTo>
                  <a:cubicBezTo>
                    <a:pt x="13398" y="4175"/>
                    <a:pt x="13332" y="4357"/>
                    <a:pt x="13404" y="4510"/>
                  </a:cubicBezTo>
                  <a:cubicBezTo>
                    <a:pt x="13410" y="4524"/>
                    <a:pt x="14039" y="5912"/>
                    <a:pt x="12546" y="7075"/>
                  </a:cubicBezTo>
                  <a:cubicBezTo>
                    <a:pt x="11486" y="7898"/>
                    <a:pt x="8650" y="11023"/>
                    <a:pt x="6372" y="13533"/>
                  </a:cubicBezTo>
                  <a:cubicBezTo>
                    <a:pt x="5181" y="14846"/>
                    <a:pt x="3950" y="16204"/>
                    <a:pt x="3800" y="16320"/>
                  </a:cubicBezTo>
                  <a:cubicBezTo>
                    <a:pt x="3735" y="16341"/>
                    <a:pt x="3620" y="16350"/>
                    <a:pt x="3472" y="16350"/>
                  </a:cubicBezTo>
                  <a:cubicBezTo>
                    <a:pt x="2655" y="16350"/>
                    <a:pt x="822" y="16056"/>
                    <a:pt x="627" y="15790"/>
                  </a:cubicBezTo>
                  <a:cubicBezTo>
                    <a:pt x="745" y="15093"/>
                    <a:pt x="4975" y="5665"/>
                    <a:pt x="6589" y="4229"/>
                  </a:cubicBezTo>
                  <a:cubicBezTo>
                    <a:pt x="8244" y="2759"/>
                    <a:pt x="12635" y="604"/>
                    <a:pt x="12679" y="581"/>
                  </a:cubicBezTo>
                  <a:cubicBezTo>
                    <a:pt x="12831" y="507"/>
                    <a:pt x="12893" y="324"/>
                    <a:pt x="12818" y="173"/>
                  </a:cubicBezTo>
                  <a:cubicBezTo>
                    <a:pt x="12765" y="63"/>
                    <a:pt x="12657" y="1"/>
                    <a:pt x="125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2520;p54">
              <a:extLst>
                <a:ext uri="{FF2B5EF4-FFF2-40B4-BE49-F238E27FC236}">
                  <a16:creationId xmlns:a16="http://schemas.microsoft.com/office/drawing/2014/main" id="{E4DF5F48-3529-46FF-9961-CCC87A0FF994}"/>
                </a:ext>
              </a:extLst>
            </p:cNvPr>
            <p:cNvSpPr/>
            <p:nvPr/>
          </p:nvSpPr>
          <p:spPr>
            <a:xfrm>
              <a:off x="4565600" y="2266675"/>
              <a:ext cx="284175" cy="234825"/>
            </a:xfrm>
            <a:custGeom>
              <a:avLst/>
              <a:gdLst/>
              <a:ahLst/>
              <a:cxnLst/>
              <a:rect l="l" t="t" r="r" b="b"/>
              <a:pathLst>
                <a:path w="11367" h="9393" extrusionOk="0">
                  <a:moveTo>
                    <a:pt x="10235" y="1"/>
                  </a:moveTo>
                  <a:cubicBezTo>
                    <a:pt x="9342" y="1"/>
                    <a:pt x="7957" y="1120"/>
                    <a:pt x="7957" y="1120"/>
                  </a:cubicBezTo>
                  <a:cubicBezTo>
                    <a:pt x="7957" y="1120"/>
                    <a:pt x="4926" y="1783"/>
                    <a:pt x="3789" y="2257"/>
                  </a:cubicBezTo>
                  <a:cubicBezTo>
                    <a:pt x="2651" y="2730"/>
                    <a:pt x="1" y="6141"/>
                    <a:pt x="663" y="6330"/>
                  </a:cubicBezTo>
                  <a:cubicBezTo>
                    <a:pt x="691" y="6338"/>
                    <a:pt x="720" y="6342"/>
                    <a:pt x="752" y="6342"/>
                  </a:cubicBezTo>
                  <a:cubicBezTo>
                    <a:pt x="1473" y="6342"/>
                    <a:pt x="3125" y="4341"/>
                    <a:pt x="3126" y="4341"/>
                  </a:cubicBezTo>
                  <a:lnTo>
                    <a:pt x="3126" y="4341"/>
                  </a:lnTo>
                  <a:cubicBezTo>
                    <a:pt x="3125" y="4341"/>
                    <a:pt x="1705" y="6424"/>
                    <a:pt x="1516" y="7182"/>
                  </a:cubicBezTo>
                  <a:cubicBezTo>
                    <a:pt x="1341" y="7882"/>
                    <a:pt x="1166" y="9392"/>
                    <a:pt x="1739" y="9392"/>
                  </a:cubicBezTo>
                  <a:cubicBezTo>
                    <a:pt x="1786" y="9392"/>
                    <a:pt x="1838" y="9382"/>
                    <a:pt x="1895" y="9361"/>
                  </a:cubicBezTo>
                  <a:cubicBezTo>
                    <a:pt x="2653" y="9076"/>
                    <a:pt x="4168" y="6993"/>
                    <a:pt x="4168" y="6993"/>
                  </a:cubicBezTo>
                  <a:cubicBezTo>
                    <a:pt x="4168" y="6993"/>
                    <a:pt x="6062" y="5856"/>
                    <a:pt x="7578" y="5856"/>
                  </a:cubicBezTo>
                  <a:cubicBezTo>
                    <a:pt x="9093" y="5856"/>
                    <a:pt x="10136" y="3015"/>
                    <a:pt x="10136" y="3015"/>
                  </a:cubicBezTo>
                  <a:cubicBezTo>
                    <a:pt x="10136" y="3015"/>
                    <a:pt x="11366" y="1783"/>
                    <a:pt x="10893" y="457"/>
                  </a:cubicBezTo>
                  <a:cubicBezTo>
                    <a:pt x="10775" y="125"/>
                    <a:pt x="10532" y="1"/>
                    <a:pt x="102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2521;p54">
              <a:extLst>
                <a:ext uri="{FF2B5EF4-FFF2-40B4-BE49-F238E27FC236}">
                  <a16:creationId xmlns:a16="http://schemas.microsoft.com/office/drawing/2014/main" id="{120F6FB3-E190-4A60-AF93-8F87B8322218}"/>
                </a:ext>
              </a:extLst>
            </p:cNvPr>
            <p:cNvSpPr/>
            <p:nvPr/>
          </p:nvSpPr>
          <p:spPr>
            <a:xfrm>
              <a:off x="4570625" y="2259075"/>
              <a:ext cx="286550" cy="250075"/>
            </a:xfrm>
            <a:custGeom>
              <a:avLst/>
              <a:gdLst/>
              <a:ahLst/>
              <a:cxnLst/>
              <a:rect l="l" t="t" r="r" b="b"/>
              <a:pathLst>
                <a:path w="11462" h="10003" extrusionOk="0">
                  <a:moveTo>
                    <a:pt x="10030" y="610"/>
                  </a:moveTo>
                  <a:cubicBezTo>
                    <a:pt x="10085" y="610"/>
                    <a:pt x="10135" y="616"/>
                    <a:pt x="10180" y="629"/>
                  </a:cubicBezTo>
                  <a:cubicBezTo>
                    <a:pt x="10252" y="649"/>
                    <a:pt x="10343" y="694"/>
                    <a:pt x="10404" y="864"/>
                  </a:cubicBezTo>
                  <a:cubicBezTo>
                    <a:pt x="10805" y="1988"/>
                    <a:pt x="9729" y="3091"/>
                    <a:pt x="9717" y="3103"/>
                  </a:cubicBezTo>
                  <a:cubicBezTo>
                    <a:pt x="9686" y="3134"/>
                    <a:pt x="9662" y="3171"/>
                    <a:pt x="9647" y="3213"/>
                  </a:cubicBezTo>
                  <a:cubicBezTo>
                    <a:pt x="9377" y="3948"/>
                    <a:pt x="8445" y="5854"/>
                    <a:pt x="7377" y="5854"/>
                  </a:cubicBezTo>
                  <a:cubicBezTo>
                    <a:pt x="5795" y="5854"/>
                    <a:pt x="3891" y="6986"/>
                    <a:pt x="3810" y="7034"/>
                  </a:cubicBezTo>
                  <a:cubicBezTo>
                    <a:pt x="3774" y="7055"/>
                    <a:pt x="3744" y="7084"/>
                    <a:pt x="3720" y="7117"/>
                  </a:cubicBezTo>
                  <a:cubicBezTo>
                    <a:pt x="3154" y="7894"/>
                    <a:pt x="2075" y="9195"/>
                    <a:pt x="1555" y="9398"/>
                  </a:cubicBezTo>
                  <a:cubicBezTo>
                    <a:pt x="1409" y="9272"/>
                    <a:pt x="1407" y="8381"/>
                    <a:pt x="1612" y="7560"/>
                  </a:cubicBezTo>
                  <a:cubicBezTo>
                    <a:pt x="1756" y="6983"/>
                    <a:pt x="2791" y="5385"/>
                    <a:pt x="3177" y="4817"/>
                  </a:cubicBezTo>
                  <a:cubicBezTo>
                    <a:pt x="3317" y="4615"/>
                    <a:pt x="3170" y="4339"/>
                    <a:pt x="2925" y="4339"/>
                  </a:cubicBezTo>
                  <a:cubicBezTo>
                    <a:pt x="2834" y="4339"/>
                    <a:pt x="2747" y="4379"/>
                    <a:pt x="2689" y="4450"/>
                  </a:cubicBezTo>
                  <a:cubicBezTo>
                    <a:pt x="1953" y="5340"/>
                    <a:pt x="1092" y="6132"/>
                    <a:pt x="698" y="6306"/>
                  </a:cubicBezTo>
                  <a:cubicBezTo>
                    <a:pt x="972" y="5552"/>
                    <a:pt x="2807" y="3218"/>
                    <a:pt x="3706" y="2843"/>
                  </a:cubicBezTo>
                  <a:cubicBezTo>
                    <a:pt x="4804" y="2386"/>
                    <a:pt x="7791" y="1729"/>
                    <a:pt x="7821" y="1722"/>
                  </a:cubicBezTo>
                  <a:cubicBezTo>
                    <a:pt x="7867" y="1712"/>
                    <a:pt x="7912" y="1691"/>
                    <a:pt x="7948" y="1662"/>
                  </a:cubicBezTo>
                  <a:cubicBezTo>
                    <a:pt x="8523" y="1198"/>
                    <a:pt x="9491" y="610"/>
                    <a:pt x="10030" y="610"/>
                  </a:cubicBezTo>
                  <a:close/>
                  <a:moveTo>
                    <a:pt x="10043" y="1"/>
                  </a:moveTo>
                  <a:cubicBezTo>
                    <a:pt x="9135" y="1"/>
                    <a:pt x="7929" y="898"/>
                    <a:pt x="7620" y="1140"/>
                  </a:cubicBezTo>
                  <a:cubicBezTo>
                    <a:pt x="7150" y="1245"/>
                    <a:pt x="4536" y="1833"/>
                    <a:pt x="3471" y="2277"/>
                  </a:cubicBezTo>
                  <a:cubicBezTo>
                    <a:pt x="2460" y="2698"/>
                    <a:pt x="0" y="5591"/>
                    <a:pt x="52" y="6502"/>
                  </a:cubicBezTo>
                  <a:cubicBezTo>
                    <a:pt x="65" y="6714"/>
                    <a:pt x="187" y="6872"/>
                    <a:pt x="378" y="6928"/>
                  </a:cubicBezTo>
                  <a:cubicBezTo>
                    <a:pt x="427" y="6941"/>
                    <a:pt x="478" y="6948"/>
                    <a:pt x="532" y="6948"/>
                  </a:cubicBezTo>
                  <a:cubicBezTo>
                    <a:pt x="774" y="6948"/>
                    <a:pt x="1062" y="6815"/>
                    <a:pt x="1360" y="6609"/>
                  </a:cubicBezTo>
                  <a:lnTo>
                    <a:pt x="1360" y="6609"/>
                  </a:lnTo>
                  <a:cubicBezTo>
                    <a:pt x="1198" y="6921"/>
                    <a:pt x="1070" y="7206"/>
                    <a:pt x="1018" y="7412"/>
                  </a:cubicBezTo>
                  <a:cubicBezTo>
                    <a:pt x="999" y="7489"/>
                    <a:pt x="549" y="9319"/>
                    <a:pt x="1148" y="9854"/>
                  </a:cubicBezTo>
                  <a:cubicBezTo>
                    <a:pt x="1255" y="9950"/>
                    <a:pt x="1394" y="10003"/>
                    <a:pt x="1538" y="10003"/>
                  </a:cubicBezTo>
                  <a:cubicBezTo>
                    <a:pt x="1627" y="10001"/>
                    <a:pt x="1717" y="9984"/>
                    <a:pt x="1801" y="9951"/>
                  </a:cubicBezTo>
                  <a:cubicBezTo>
                    <a:pt x="2576" y="9661"/>
                    <a:pt x="3897" y="7908"/>
                    <a:pt x="4176" y="7528"/>
                  </a:cubicBezTo>
                  <a:cubicBezTo>
                    <a:pt x="4483" y="7352"/>
                    <a:pt x="6096" y="6466"/>
                    <a:pt x="7377" y="6466"/>
                  </a:cubicBezTo>
                  <a:cubicBezTo>
                    <a:pt x="8972" y="6466"/>
                    <a:pt x="10028" y="3926"/>
                    <a:pt x="10198" y="3484"/>
                  </a:cubicBezTo>
                  <a:cubicBezTo>
                    <a:pt x="10440" y="3221"/>
                    <a:pt x="11461" y="2006"/>
                    <a:pt x="10980" y="658"/>
                  </a:cubicBezTo>
                  <a:cubicBezTo>
                    <a:pt x="10866" y="338"/>
                    <a:pt x="10647" y="124"/>
                    <a:pt x="10346" y="40"/>
                  </a:cubicBezTo>
                  <a:cubicBezTo>
                    <a:pt x="10250" y="13"/>
                    <a:pt x="10148" y="1"/>
                    <a:pt x="100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2522;p54">
              <a:extLst>
                <a:ext uri="{FF2B5EF4-FFF2-40B4-BE49-F238E27FC236}">
                  <a16:creationId xmlns:a16="http://schemas.microsoft.com/office/drawing/2014/main" id="{83AE4243-87A8-4290-A647-5281680B1BB9}"/>
                </a:ext>
              </a:extLst>
            </p:cNvPr>
            <p:cNvSpPr/>
            <p:nvPr/>
          </p:nvSpPr>
          <p:spPr>
            <a:xfrm>
              <a:off x="4731350" y="2244600"/>
              <a:ext cx="97125" cy="117925"/>
            </a:xfrm>
            <a:custGeom>
              <a:avLst/>
              <a:gdLst/>
              <a:ahLst/>
              <a:cxnLst/>
              <a:rect l="l" t="t" r="r" b="b"/>
              <a:pathLst>
                <a:path w="3885" h="4717" extrusionOk="0">
                  <a:moveTo>
                    <a:pt x="1307" y="0"/>
                  </a:moveTo>
                  <a:cubicBezTo>
                    <a:pt x="901" y="0"/>
                    <a:pt x="664" y="670"/>
                    <a:pt x="664" y="1341"/>
                  </a:cubicBezTo>
                  <a:cubicBezTo>
                    <a:pt x="664" y="2288"/>
                    <a:pt x="1611" y="2572"/>
                    <a:pt x="1611" y="2572"/>
                  </a:cubicBezTo>
                  <a:cubicBezTo>
                    <a:pt x="1611" y="2572"/>
                    <a:pt x="1" y="4087"/>
                    <a:pt x="948" y="4561"/>
                  </a:cubicBezTo>
                  <a:cubicBezTo>
                    <a:pt x="1173" y="4674"/>
                    <a:pt x="1398" y="4717"/>
                    <a:pt x="1611" y="4717"/>
                  </a:cubicBezTo>
                  <a:cubicBezTo>
                    <a:pt x="2292" y="4717"/>
                    <a:pt x="2842" y="4276"/>
                    <a:pt x="2842" y="4276"/>
                  </a:cubicBezTo>
                  <a:lnTo>
                    <a:pt x="3884" y="1246"/>
                  </a:lnTo>
                  <a:lnTo>
                    <a:pt x="3884" y="1246"/>
                  </a:lnTo>
                  <a:cubicBezTo>
                    <a:pt x="3884" y="1246"/>
                    <a:pt x="3850" y="1248"/>
                    <a:pt x="3789" y="1248"/>
                  </a:cubicBezTo>
                  <a:cubicBezTo>
                    <a:pt x="3485" y="1248"/>
                    <a:pt x="2526" y="1182"/>
                    <a:pt x="1895" y="393"/>
                  </a:cubicBezTo>
                  <a:cubicBezTo>
                    <a:pt x="1673" y="115"/>
                    <a:pt x="1475" y="0"/>
                    <a:pt x="13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2523;p54">
              <a:extLst>
                <a:ext uri="{FF2B5EF4-FFF2-40B4-BE49-F238E27FC236}">
                  <a16:creationId xmlns:a16="http://schemas.microsoft.com/office/drawing/2014/main" id="{82D26C65-5538-4A74-AFBE-BB4AEBADC32B}"/>
                </a:ext>
              </a:extLst>
            </p:cNvPr>
            <p:cNvSpPr/>
            <p:nvPr/>
          </p:nvSpPr>
          <p:spPr>
            <a:xfrm>
              <a:off x="4738175" y="2236950"/>
              <a:ext cx="98250" cy="133250"/>
            </a:xfrm>
            <a:custGeom>
              <a:avLst/>
              <a:gdLst/>
              <a:ahLst/>
              <a:cxnLst/>
              <a:rect l="l" t="t" r="r" b="b"/>
              <a:pathLst>
                <a:path w="3930" h="5330" extrusionOk="0">
                  <a:moveTo>
                    <a:pt x="1036" y="0"/>
                  </a:moveTo>
                  <a:cubicBezTo>
                    <a:pt x="953" y="0"/>
                    <a:pt x="878" y="16"/>
                    <a:pt x="813" y="38"/>
                  </a:cubicBezTo>
                  <a:cubicBezTo>
                    <a:pt x="275" y="227"/>
                    <a:pt x="84" y="1023"/>
                    <a:pt x="84" y="1646"/>
                  </a:cubicBezTo>
                  <a:cubicBezTo>
                    <a:pt x="84" y="2299"/>
                    <a:pt x="461" y="2728"/>
                    <a:pt x="825" y="2967"/>
                  </a:cubicBezTo>
                  <a:cubicBezTo>
                    <a:pt x="479" y="3353"/>
                    <a:pt x="0" y="3999"/>
                    <a:pt x="80" y="4538"/>
                  </a:cubicBezTo>
                  <a:cubicBezTo>
                    <a:pt x="106" y="4722"/>
                    <a:pt x="207" y="4976"/>
                    <a:pt x="538" y="5141"/>
                  </a:cubicBezTo>
                  <a:cubicBezTo>
                    <a:pt x="785" y="5264"/>
                    <a:pt x="1057" y="5329"/>
                    <a:pt x="1332" y="5329"/>
                  </a:cubicBezTo>
                  <a:cubicBezTo>
                    <a:pt x="1335" y="5329"/>
                    <a:pt x="1337" y="5329"/>
                    <a:pt x="1339" y="5329"/>
                  </a:cubicBezTo>
                  <a:cubicBezTo>
                    <a:pt x="2114" y="5329"/>
                    <a:pt x="2726" y="4848"/>
                    <a:pt x="2761" y="4822"/>
                  </a:cubicBezTo>
                  <a:cubicBezTo>
                    <a:pt x="2892" y="4716"/>
                    <a:pt x="2915" y="4524"/>
                    <a:pt x="2808" y="4391"/>
                  </a:cubicBezTo>
                  <a:cubicBezTo>
                    <a:pt x="2748" y="4315"/>
                    <a:pt x="2659" y="4276"/>
                    <a:pt x="2570" y="4276"/>
                  </a:cubicBezTo>
                  <a:cubicBezTo>
                    <a:pt x="2502" y="4276"/>
                    <a:pt x="2435" y="4298"/>
                    <a:pt x="2378" y="4343"/>
                  </a:cubicBezTo>
                  <a:cubicBezTo>
                    <a:pt x="2373" y="4348"/>
                    <a:pt x="1903" y="4716"/>
                    <a:pt x="1341" y="4716"/>
                  </a:cubicBezTo>
                  <a:cubicBezTo>
                    <a:pt x="1170" y="4716"/>
                    <a:pt x="990" y="4681"/>
                    <a:pt x="812" y="4592"/>
                  </a:cubicBezTo>
                  <a:cubicBezTo>
                    <a:pt x="698" y="4536"/>
                    <a:pt x="689" y="4479"/>
                    <a:pt x="685" y="4449"/>
                  </a:cubicBezTo>
                  <a:cubicBezTo>
                    <a:pt x="638" y="4128"/>
                    <a:pt x="1172" y="3455"/>
                    <a:pt x="1548" y="3100"/>
                  </a:cubicBezTo>
                  <a:cubicBezTo>
                    <a:pt x="1717" y="2938"/>
                    <a:pt x="1651" y="2655"/>
                    <a:pt x="1428" y="2585"/>
                  </a:cubicBezTo>
                  <a:cubicBezTo>
                    <a:pt x="1398" y="2575"/>
                    <a:pt x="697" y="2348"/>
                    <a:pt x="697" y="1646"/>
                  </a:cubicBezTo>
                  <a:cubicBezTo>
                    <a:pt x="697" y="1076"/>
                    <a:pt x="883" y="662"/>
                    <a:pt x="1016" y="615"/>
                  </a:cubicBezTo>
                  <a:cubicBezTo>
                    <a:pt x="1020" y="614"/>
                    <a:pt x="1026" y="613"/>
                    <a:pt x="1032" y="613"/>
                  </a:cubicBezTo>
                  <a:cubicBezTo>
                    <a:pt x="1087" y="613"/>
                    <a:pt x="1206" y="668"/>
                    <a:pt x="1383" y="890"/>
                  </a:cubicBezTo>
                  <a:cubicBezTo>
                    <a:pt x="2096" y="1780"/>
                    <a:pt x="3158" y="1860"/>
                    <a:pt x="3515" y="1860"/>
                  </a:cubicBezTo>
                  <a:cubicBezTo>
                    <a:pt x="3583" y="1860"/>
                    <a:pt x="3626" y="1857"/>
                    <a:pt x="3635" y="1856"/>
                  </a:cubicBezTo>
                  <a:cubicBezTo>
                    <a:pt x="3803" y="1843"/>
                    <a:pt x="3929" y="1696"/>
                    <a:pt x="3916" y="1527"/>
                  </a:cubicBezTo>
                  <a:cubicBezTo>
                    <a:pt x="3904" y="1367"/>
                    <a:pt x="3760" y="1245"/>
                    <a:pt x="3611" y="1245"/>
                  </a:cubicBezTo>
                  <a:cubicBezTo>
                    <a:pt x="3603" y="1245"/>
                    <a:pt x="3596" y="1245"/>
                    <a:pt x="3588" y="1246"/>
                  </a:cubicBezTo>
                  <a:cubicBezTo>
                    <a:pt x="3586" y="1246"/>
                    <a:pt x="3557" y="1248"/>
                    <a:pt x="3507" y="1248"/>
                  </a:cubicBezTo>
                  <a:cubicBezTo>
                    <a:pt x="3244" y="1248"/>
                    <a:pt x="2407" y="1189"/>
                    <a:pt x="1861" y="508"/>
                  </a:cubicBezTo>
                  <a:cubicBezTo>
                    <a:pt x="1545" y="113"/>
                    <a:pt x="1261" y="0"/>
                    <a:pt x="10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2524;p54">
              <a:extLst>
                <a:ext uri="{FF2B5EF4-FFF2-40B4-BE49-F238E27FC236}">
                  <a16:creationId xmlns:a16="http://schemas.microsoft.com/office/drawing/2014/main" id="{9E5D9957-05F3-4EAD-A054-D95389B7BFF9}"/>
                </a:ext>
              </a:extLst>
            </p:cNvPr>
            <p:cNvSpPr/>
            <p:nvPr/>
          </p:nvSpPr>
          <p:spPr>
            <a:xfrm>
              <a:off x="5244575" y="2861075"/>
              <a:ext cx="586850" cy="176925"/>
            </a:xfrm>
            <a:custGeom>
              <a:avLst/>
              <a:gdLst/>
              <a:ahLst/>
              <a:cxnLst/>
              <a:rect l="l" t="t" r="r" b="b"/>
              <a:pathLst>
                <a:path w="23474" h="7077" extrusionOk="0">
                  <a:moveTo>
                    <a:pt x="9885" y="1"/>
                  </a:moveTo>
                  <a:cubicBezTo>
                    <a:pt x="7870" y="1"/>
                    <a:pt x="3022" y="1974"/>
                    <a:pt x="1566" y="2494"/>
                  </a:cubicBezTo>
                  <a:cubicBezTo>
                    <a:pt x="1" y="3053"/>
                    <a:pt x="1566" y="3500"/>
                    <a:pt x="3242" y="3836"/>
                  </a:cubicBezTo>
                  <a:cubicBezTo>
                    <a:pt x="3578" y="3903"/>
                    <a:pt x="3980" y="3930"/>
                    <a:pt x="4409" y="3930"/>
                  </a:cubicBezTo>
                  <a:cubicBezTo>
                    <a:pt x="6126" y="3930"/>
                    <a:pt x="8272" y="3500"/>
                    <a:pt x="8273" y="3500"/>
                  </a:cubicBezTo>
                  <a:lnTo>
                    <a:pt x="8273" y="3500"/>
                  </a:lnTo>
                  <a:cubicBezTo>
                    <a:pt x="8272" y="3500"/>
                    <a:pt x="4584" y="5065"/>
                    <a:pt x="5478" y="5288"/>
                  </a:cubicBezTo>
                  <a:cubicBezTo>
                    <a:pt x="5653" y="5332"/>
                    <a:pt x="5862" y="5350"/>
                    <a:pt x="6097" y="5350"/>
                  </a:cubicBezTo>
                  <a:cubicBezTo>
                    <a:pt x="7063" y="5350"/>
                    <a:pt x="8467" y="5043"/>
                    <a:pt x="9725" y="4953"/>
                  </a:cubicBezTo>
                  <a:cubicBezTo>
                    <a:pt x="11290" y="4841"/>
                    <a:pt x="12854" y="3388"/>
                    <a:pt x="12854" y="3388"/>
                  </a:cubicBezTo>
                  <a:cubicBezTo>
                    <a:pt x="12854" y="3388"/>
                    <a:pt x="20344" y="7077"/>
                    <a:pt x="21238" y="7077"/>
                  </a:cubicBezTo>
                  <a:cubicBezTo>
                    <a:pt x="22132" y="7077"/>
                    <a:pt x="23473" y="4394"/>
                    <a:pt x="21574" y="3277"/>
                  </a:cubicBezTo>
                  <a:cubicBezTo>
                    <a:pt x="19673" y="2160"/>
                    <a:pt x="16655" y="1264"/>
                    <a:pt x="16655" y="1264"/>
                  </a:cubicBezTo>
                  <a:cubicBezTo>
                    <a:pt x="16655" y="1264"/>
                    <a:pt x="11961" y="370"/>
                    <a:pt x="10284" y="35"/>
                  </a:cubicBezTo>
                  <a:cubicBezTo>
                    <a:pt x="10169" y="12"/>
                    <a:pt x="10035" y="1"/>
                    <a:pt x="98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2525;p54">
              <a:extLst>
                <a:ext uri="{FF2B5EF4-FFF2-40B4-BE49-F238E27FC236}">
                  <a16:creationId xmlns:a16="http://schemas.microsoft.com/office/drawing/2014/main" id="{E1F8DAE8-C9DF-4278-985C-A9A9B588855F}"/>
                </a:ext>
              </a:extLst>
            </p:cNvPr>
            <p:cNvSpPr/>
            <p:nvPr/>
          </p:nvSpPr>
          <p:spPr>
            <a:xfrm>
              <a:off x="5259200" y="2853425"/>
              <a:ext cx="561600" cy="192225"/>
            </a:xfrm>
            <a:custGeom>
              <a:avLst/>
              <a:gdLst/>
              <a:ahLst/>
              <a:cxnLst/>
              <a:rect l="l" t="t" r="r" b="b"/>
              <a:pathLst>
                <a:path w="22464" h="7689" extrusionOk="0">
                  <a:moveTo>
                    <a:pt x="9288" y="611"/>
                  </a:moveTo>
                  <a:cubicBezTo>
                    <a:pt x="9420" y="611"/>
                    <a:pt x="9538" y="621"/>
                    <a:pt x="9639" y="641"/>
                  </a:cubicBezTo>
                  <a:cubicBezTo>
                    <a:pt x="11261" y="966"/>
                    <a:pt x="15702" y="1812"/>
                    <a:pt x="15997" y="1868"/>
                  </a:cubicBezTo>
                  <a:cubicBezTo>
                    <a:pt x="16224" y="1936"/>
                    <a:pt x="19052" y="2799"/>
                    <a:pt x="20834" y="3846"/>
                  </a:cubicBezTo>
                  <a:cubicBezTo>
                    <a:pt x="21827" y="4431"/>
                    <a:pt x="21675" y="5447"/>
                    <a:pt x="21564" y="5856"/>
                  </a:cubicBezTo>
                  <a:cubicBezTo>
                    <a:pt x="21364" y="6590"/>
                    <a:pt x="20883" y="7076"/>
                    <a:pt x="20653" y="7076"/>
                  </a:cubicBezTo>
                  <a:cubicBezTo>
                    <a:pt x="20118" y="7076"/>
                    <a:pt x="16005" y="5193"/>
                    <a:pt x="12406" y="3420"/>
                  </a:cubicBezTo>
                  <a:cubicBezTo>
                    <a:pt x="12363" y="3399"/>
                    <a:pt x="12317" y="3388"/>
                    <a:pt x="12270" y="3388"/>
                  </a:cubicBezTo>
                  <a:cubicBezTo>
                    <a:pt x="12193" y="3388"/>
                    <a:pt x="12119" y="3417"/>
                    <a:pt x="12062" y="3470"/>
                  </a:cubicBezTo>
                  <a:cubicBezTo>
                    <a:pt x="12048" y="3484"/>
                    <a:pt x="10559" y="4851"/>
                    <a:pt x="9119" y="4954"/>
                  </a:cubicBezTo>
                  <a:cubicBezTo>
                    <a:pt x="8547" y="4995"/>
                    <a:pt x="7955" y="5078"/>
                    <a:pt x="7382" y="5159"/>
                  </a:cubicBezTo>
                  <a:cubicBezTo>
                    <a:pt x="6702" y="5255"/>
                    <a:pt x="6047" y="5350"/>
                    <a:pt x="5536" y="5350"/>
                  </a:cubicBezTo>
                  <a:cubicBezTo>
                    <a:pt x="5453" y="5350"/>
                    <a:pt x="5374" y="5348"/>
                    <a:pt x="5299" y="5342"/>
                  </a:cubicBezTo>
                  <a:cubicBezTo>
                    <a:pt x="5788" y="5018"/>
                    <a:pt x="6856" y="4492"/>
                    <a:pt x="7807" y="4087"/>
                  </a:cubicBezTo>
                  <a:cubicBezTo>
                    <a:pt x="7951" y="4026"/>
                    <a:pt x="8027" y="3866"/>
                    <a:pt x="7980" y="3716"/>
                  </a:cubicBezTo>
                  <a:cubicBezTo>
                    <a:pt x="7940" y="3587"/>
                    <a:pt x="7818" y="3499"/>
                    <a:pt x="7688" y="3499"/>
                  </a:cubicBezTo>
                  <a:cubicBezTo>
                    <a:pt x="7668" y="3499"/>
                    <a:pt x="7648" y="3501"/>
                    <a:pt x="7628" y="3506"/>
                  </a:cubicBezTo>
                  <a:cubicBezTo>
                    <a:pt x="7601" y="3511"/>
                    <a:pt x="5487" y="3930"/>
                    <a:pt x="3826" y="3930"/>
                  </a:cubicBezTo>
                  <a:cubicBezTo>
                    <a:pt x="3416" y="3930"/>
                    <a:pt x="3034" y="3905"/>
                    <a:pt x="2717" y="3841"/>
                  </a:cubicBezTo>
                  <a:cubicBezTo>
                    <a:pt x="1337" y="3566"/>
                    <a:pt x="864" y="3365"/>
                    <a:pt x="702" y="3261"/>
                  </a:cubicBezTo>
                  <a:cubicBezTo>
                    <a:pt x="765" y="3220"/>
                    <a:pt x="881" y="3160"/>
                    <a:pt x="1084" y="3088"/>
                  </a:cubicBezTo>
                  <a:cubicBezTo>
                    <a:pt x="1321" y="3004"/>
                    <a:pt x="1649" y="2880"/>
                    <a:pt x="2040" y="2732"/>
                  </a:cubicBezTo>
                  <a:cubicBezTo>
                    <a:pt x="3919" y="2025"/>
                    <a:pt x="7673" y="611"/>
                    <a:pt x="9288" y="611"/>
                  </a:cubicBezTo>
                  <a:close/>
                  <a:moveTo>
                    <a:pt x="9293" y="0"/>
                  </a:moveTo>
                  <a:cubicBezTo>
                    <a:pt x="7695" y="0"/>
                    <a:pt x="4628" y="1103"/>
                    <a:pt x="1824" y="2160"/>
                  </a:cubicBezTo>
                  <a:cubicBezTo>
                    <a:pt x="1438" y="2305"/>
                    <a:pt x="1113" y="2427"/>
                    <a:pt x="878" y="2511"/>
                  </a:cubicBezTo>
                  <a:cubicBezTo>
                    <a:pt x="467" y="2658"/>
                    <a:pt x="1" y="2879"/>
                    <a:pt x="31" y="3293"/>
                  </a:cubicBezTo>
                  <a:cubicBezTo>
                    <a:pt x="65" y="3768"/>
                    <a:pt x="737" y="4070"/>
                    <a:pt x="2597" y="4441"/>
                  </a:cubicBezTo>
                  <a:cubicBezTo>
                    <a:pt x="2956" y="4512"/>
                    <a:pt x="3382" y="4541"/>
                    <a:pt x="3834" y="4541"/>
                  </a:cubicBezTo>
                  <a:cubicBezTo>
                    <a:pt x="4426" y="4541"/>
                    <a:pt x="5061" y="4492"/>
                    <a:pt x="5644" y="4427"/>
                  </a:cubicBezTo>
                  <a:lnTo>
                    <a:pt x="5644" y="4427"/>
                  </a:lnTo>
                  <a:cubicBezTo>
                    <a:pt x="4416" y="5091"/>
                    <a:pt x="4437" y="5369"/>
                    <a:pt x="4448" y="5510"/>
                  </a:cubicBezTo>
                  <a:cubicBezTo>
                    <a:pt x="4456" y="5598"/>
                    <a:pt x="4505" y="5813"/>
                    <a:pt x="4820" y="5891"/>
                  </a:cubicBezTo>
                  <a:cubicBezTo>
                    <a:pt x="5019" y="5940"/>
                    <a:pt x="5253" y="5961"/>
                    <a:pt x="5512" y="5961"/>
                  </a:cubicBezTo>
                  <a:cubicBezTo>
                    <a:pt x="6075" y="5961"/>
                    <a:pt x="6757" y="5865"/>
                    <a:pt x="7467" y="5764"/>
                  </a:cubicBezTo>
                  <a:cubicBezTo>
                    <a:pt x="8030" y="5686"/>
                    <a:pt x="8613" y="5603"/>
                    <a:pt x="9162" y="5564"/>
                  </a:cubicBezTo>
                  <a:cubicBezTo>
                    <a:pt x="10533" y="5466"/>
                    <a:pt x="11866" y="4441"/>
                    <a:pt x="12318" y="4060"/>
                  </a:cubicBezTo>
                  <a:cubicBezTo>
                    <a:pt x="13914" y="4844"/>
                    <a:pt x="19772" y="7689"/>
                    <a:pt x="20653" y="7689"/>
                  </a:cubicBezTo>
                  <a:cubicBezTo>
                    <a:pt x="21308" y="7689"/>
                    <a:pt x="21931" y="6839"/>
                    <a:pt x="22154" y="6017"/>
                  </a:cubicBezTo>
                  <a:cubicBezTo>
                    <a:pt x="22463" y="4882"/>
                    <a:pt x="22085" y="3873"/>
                    <a:pt x="21144" y="3320"/>
                  </a:cubicBezTo>
                  <a:cubicBezTo>
                    <a:pt x="19233" y="2195"/>
                    <a:pt x="16282" y="1315"/>
                    <a:pt x="16157" y="1277"/>
                  </a:cubicBezTo>
                  <a:cubicBezTo>
                    <a:pt x="16147" y="1274"/>
                    <a:pt x="16138" y="1271"/>
                    <a:pt x="16128" y="1270"/>
                  </a:cubicBezTo>
                  <a:cubicBezTo>
                    <a:pt x="16128" y="1270"/>
                    <a:pt x="11434" y="376"/>
                    <a:pt x="9759" y="41"/>
                  </a:cubicBezTo>
                  <a:cubicBezTo>
                    <a:pt x="9622" y="13"/>
                    <a:pt x="9466" y="0"/>
                    <a:pt x="92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526;p54">
              <a:extLst>
                <a:ext uri="{FF2B5EF4-FFF2-40B4-BE49-F238E27FC236}">
                  <a16:creationId xmlns:a16="http://schemas.microsoft.com/office/drawing/2014/main" id="{A71D8206-3436-4578-8F3C-DC7C3A2A278F}"/>
                </a:ext>
              </a:extLst>
            </p:cNvPr>
            <p:cNvSpPr/>
            <p:nvPr/>
          </p:nvSpPr>
          <p:spPr>
            <a:xfrm>
              <a:off x="5415050" y="2937650"/>
              <a:ext cx="617575" cy="914575"/>
            </a:xfrm>
            <a:custGeom>
              <a:avLst/>
              <a:gdLst/>
              <a:ahLst/>
              <a:cxnLst/>
              <a:rect l="l" t="t" r="r" b="b"/>
              <a:pathLst>
                <a:path w="24703" h="36583" extrusionOk="0">
                  <a:moveTo>
                    <a:pt x="15671" y="1"/>
                  </a:moveTo>
                  <a:cubicBezTo>
                    <a:pt x="13489" y="1"/>
                    <a:pt x="11513" y="2337"/>
                    <a:pt x="11513" y="2337"/>
                  </a:cubicBezTo>
                  <a:cubicBezTo>
                    <a:pt x="11513" y="2337"/>
                    <a:pt x="7042" y="5579"/>
                    <a:pt x="3800" y="10161"/>
                  </a:cubicBezTo>
                  <a:cubicBezTo>
                    <a:pt x="558" y="14743"/>
                    <a:pt x="0" y="24021"/>
                    <a:pt x="670" y="26703"/>
                  </a:cubicBezTo>
                  <a:cubicBezTo>
                    <a:pt x="1342" y="29386"/>
                    <a:pt x="1788" y="32516"/>
                    <a:pt x="5029" y="34639"/>
                  </a:cubicBezTo>
                  <a:cubicBezTo>
                    <a:pt x="6789" y="35792"/>
                    <a:pt x="8284" y="36582"/>
                    <a:pt x="10177" y="36582"/>
                  </a:cubicBezTo>
                  <a:cubicBezTo>
                    <a:pt x="11772" y="36582"/>
                    <a:pt x="13650" y="36020"/>
                    <a:pt x="16207" y="34639"/>
                  </a:cubicBezTo>
                  <a:cubicBezTo>
                    <a:pt x="21796" y="31621"/>
                    <a:pt x="24702" y="21562"/>
                    <a:pt x="24143" y="13850"/>
                  </a:cubicBezTo>
                  <a:cubicBezTo>
                    <a:pt x="23585" y="6138"/>
                    <a:pt x="18890" y="771"/>
                    <a:pt x="16431" y="101"/>
                  </a:cubicBezTo>
                  <a:cubicBezTo>
                    <a:pt x="16176" y="32"/>
                    <a:pt x="15922" y="1"/>
                    <a:pt x="156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527;p54">
              <a:extLst>
                <a:ext uri="{FF2B5EF4-FFF2-40B4-BE49-F238E27FC236}">
                  <a16:creationId xmlns:a16="http://schemas.microsoft.com/office/drawing/2014/main" id="{4520E5EC-82A7-449E-80B8-C87961D30379}"/>
                </a:ext>
              </a:extLst>
            </p:cNvPr>
            <p:cNvSpPr/>
            <p:nvPr/>
          </p:nvSpPr>
          <p:spPr>
            <a:xfrm>
              <a:off x="5407500" y="2929975"/>
              <a:ext cx="632800" cy="929725"/>
            </a:xfrm>
            <a:custGeom>
              <a:avLst/>
              <a:gdLst/>
              <a:ahLst/>
              <a:cxnLst/>
              <a:rect l="l" t="t" r="r" b="b"/>
              <a:pathLst>
                <a:path w="25312" h="37189" extrusionOk="0">
                  <a:moveTo>
                    <a:pt x="15972" y="614"/>
                  </a:moveTo>
                  <a:cubicBezTo>
                    <a:pt x="16202" y="614"/>
                    <a:pt x="16430" y="644"/>
                    <a:pt x="16652" y="704"/>
                  </a:cubicBezTo>
                  <a:cubicBezTo>
                    <a:pt x="18970" y="1337"/>
                    <a:pt x="23585" y="6522"/>
                    <a:pt x="24139" y="14179"/>
                  </a:cubicBezTo>
                  <a:cubicBezTo>
                    <a:pt x="24687" y="21723"/>
                    <a:pt x="21868" y="31705"/>
                    <a:pt x="16364" y="34677"/>
                  </a:cubicBezTo>
                  <a:cubicBezTo>
                    <a:pt x="13846" y="36037"/>
                    <a:pt x="12007" y="36578"/>
                    <a:pt x="10465" y="36578"/>
                  </a:cubicBezTo>
                  <a:cubicBezTo>
                    <a:pt x="8598" y="36578"/>
                    <a:pt x="7168" y="35785"/>
                    <a:pt x="5500" y="34692"/>
                  </a:cubicBezTo>
                  <a:cubicBezTo>
                    <a:pt x="2678" y="32843"/>
                    <a:pt x="2061" y="30250"/>
                    <a:pt x="1464" y="27742"/>
                  </a:cubicBezTo>
                  <a:cubicBezTo>
                    <a:pt x="1400" y="27470"/>
                    <a:pt x="1336" y="27201"/>
                    <a:pt x="1270" y="26937"/>
                  </a:cubicBezTo>
                  <a:cubicBezTo>
                    <a:pt x="633" y="24394"/>
                    <a:pt x="1173" y="15142"/>
                    <a:pt x="4352" y="10645"/>
                  </a:cubicBezTo>
                  <a:cubicBezTo>
                    <a:pt x="7526" y="6160"/>
                    <a:pt x="11950" y="2924"/>
                    <a:pt x="11995" y="2892"/>
                  </a:cubicBezTo>
                  <a:cubicBezTo>
                    <a:pt x="12015" y="2877"/>
                    <a:pt x="12032" y="2861"/>
                    <a:pt x="12049" y="2842"/>
                  </a:cubicBezTo>
                  <a:cubicBezTo>
                    <a:pt x="12070" y="2817"/>
                    <a:pt x="13960" y="614"/>
                    <a:pt x="15972" y="614"/>
                  </a:cubicBezTo>
                  <a:close/>
                  <a:moveTo>
                    <a:pt x="15964" y="1"/>
                  </a:moveTo>
                  <a:cubicBezTo>
                    <a:pt x="13779" y="1"/>
                    <a:pt x="11856" y="2129"/>
                    <a:pt x="11606" y="2418"/>
                  </a:cubicBezTo>
                  <a:cubicBezTo>
                    <a:pt x="11208" y="2712"/>
                    <a:pt x="6948" y="5916"/>
                    <a:pt x="3853" y="10292"/>
                  </a:cubicBezTo>
                  <a:cubicBezTo>
                    <a:pt x="518" y="15007"/>
                    <a:pt x="1" y="24387"/>
                    <a:pt x="675" y="27086"/>
                  </a:cubicBezTo>
                  <a:cubicBezTo>
                    <a:pt x="742" y="27348"/>
                    <a:pt x="805" y="27614"/>
                    <a:pt x="868" y="27883"/>
                  </a:cubicBezTo>
                  <a:cubicBezTo>
                    <a:pt x="1464" y="30385"/>
                    <a:pt x="2139" y="33221"/>
                    <a:pt x="5164" y="35203"/>
                  </a:cubicBezTo>
                  <a:cubicBezTo>
                    <a:pt x="6900" y="36340"/>
                    <a:pt x="8439" y="37189"/>
                    <a:pt x="10454" y="37189"/>
                  </a:cubicBezTo>
                  <a:cubicBezTo>
                    <a:pt x="12089" y="37189"/>
                    <a:pt x="14035" y="36630"/>
                    <a:pt x="16655" y="35217"/>
                  </a:cubicBezTo>
                  <a:cubicBezTo>
                    <a:pt x="22376" y="32127"/>
                    <a:pt x="25311" y="21868"/>
                    <a:pt x="24751" y="14135"/>
                  </a:cubicBezTo>
                  <a:cubicBezTo>
                    <a:pt x="24176" y="6194"/>
                    <a:pt x="19278" y="786"/>
                    <a:pt x="16814" y="114"/>
                  </a:cubicBezTo>
                  <a:cubicBezTo>
                    <a:pt x="16528" y="36"/>
                    <a:pt x="16244" y="1"/>
                    <a:pt x="159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528;p54">
              <a:extLst>
                <a:ext uri="{FF2B5EF4-FFF2-40B4-BE49-F238E27FC236}">
                  <a16:creationId xmlns:a16="http://schemas.microsoft.com/office/drawing/2014/main" id="{618B02D5-E339-4A9E-9ECF-5ECA6069BD09}"/>
                </a:ext>
              </a:extLst>
            </p:cNvPr>
            <p:cNvSpPr/>
            <p:nvPr/>
          </p:nvSpPr>
          <p:spPr>
            <a:xfrm>
              <a:off x="5596700" y="3020350"/>
              <a:ext cx="271050" cy="253200"/>
            </a:xfrm>
            <a:custGeom>
              <a:avLst/>
              <a:gdLst/>
              <a:ahLst/>
              <a:cxnLst/>
              <a:rect l="l" t="t" r="r" b="b"/>
              <a:pathLst>
                <a:path w="10842" h="10128" extrusionOk="0">
                  <a:moveTo>
                    <a:pt x="7822" y="0"/>
                  </a:moveTo>
                  <a:cubicBezTo>
                    <a:pt x="6404" y="0"/>
                    <a:pt x="4583" y="482"/>
                    <a:pt x="4583" y="482"/>
                  </a:cubicBezTo>
                  <a:cubicBezTo>
                    <a:pt x="4583" y="482"/>
                    <a:pt x="2570" y="706"/>
                    <a:pt x="1564" y="2047"/>
                  </a:cubicBezTo>
                  <a:cubicBezTo>
                    <a:pt x="558" y="3388"/>
                    <a:pt x="894" y="3835"/>
                    <a:pt x="1564" y="4171"/>
                  </a:cubicBezTo>
                  <a:cubicBezTo>
                    <a:pt x="2236" y="4507"/>
                    <a:pt x="2347" y="5401"/>
                    <a:pt x="2347" y="5401"/>
                  </a:cubicBezTo>
                  <a:cubicBezTo>
                    <a:pt x="2347" y="5401"/>
                    <a:pt x="0" y="9200"/>
                    <a:pt x="1230" y="9984"/>
                  </a:cubicBezTo>
                  <a:cubicBezTo>
                    <a:pt x="1385" y="10082"/>
                    <a:pt x="1607" y="10128"/>
                    <a:pt x="1881" y="10128"/>
                  </a:cubicBezTo>
                  <a:cubicBezTo>
                    <a:pt x="3776" y="10128"/>
                    <a:pt x="8119" y="7955"/>
                    <a:pt x="9388" y="6295"/>
                  </a:cubicBezTo>
                  <a:cubicBezTo>
                    <a:pt x="10842" y="4394"/>
                    <a:pt x="10172" y="1264"/>
                    <a:pt x="9277" y="370"/>
                  </a:cubicBezTo>
                  <a:cubicBezTo>
                    <a:pt x="9002" y="95"/>
                    <a:pt x="8451" y="0"/>
                    <a:pt x="78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529;p54">
              <a:extLst>
                <a:ext uri="{FF2B5EF4-FFF2-40B4-BE49-F238E27FC236}">
                  <a16:creationId xmlns:a16="http://schemas.microsoft.com/office/drawing/2014/main" id="{36CFB50C-7ACC-47EA-8B00-2E6ABCECFFCA}"/>
                </a:ext>
              </a:extLst>
            </p:cNvPr>
            <p:cNvSpPr/>
            <p:nvPr/>
          </p:nvSpPr>
          <p:spPr>
            <a:xfrm>
              <a:off x="5589500" y="3012625"/>
              <a:ext cx="287400" cy="268300"/>
            </a:xfrm>
            <a:custGeom>
              <a:avLst/>
              <a:gdLst/>
              <a:ahLst/>
              <a:cxnLst/>
              <a:rect l="l" t="t" r="r" b="b"/>
              <a:pathLst>
                <a:path w="11496" h="10732" extrusionOk="0">
                  <a:moveTo>
                    <a:pt x="8126" y="612"/>
                  </a:moveTo>
                  <a:cubicBezTo>
                    <a:pt x="8688" y="612"/>
                    <a:pt x="9144" y="690"/>
                    <a:pt x="9349" y="896"/>
                  </a:cubicBezTo>
                  <a:cubicBezTo>
                    <a:pt x="10163" y="1710"/>
                    <a:pt x="10771" y="4669"/>
                    <a:pt x="9434" y="6418"/>
                  </a:cubicBezTo>
                  <a:cubicBezTo>
                    <a:pt x="8096" y="8167"/>
                    <a:pt x="3819" y="10139"/>
                    <a:pt x="2176" y="10139"/>
                  </a:cubicBezTo>
                  <a:cubicBezTo>
                    <a:pt x="1963" y="10139"/>
                    <a:pt x="1794" y="10106"/>
                    <a:pt x="1682" y="10034"/>
                  </a:cubicBezTo>
                  <a:cubicBezTo>
                    <a:pt x="1017" y="9611"/>
                    <a:pt x="2013" y="7299"/>
                    <a:pt x="2896" y="5870"/>
                  </a:cubicBezTo>
                  <a:cubicBezTo>
                    <a:pt x="2932" y="5810"/>
                    <a:pt x="2948" y="5741"/>
                    <a:pt x="2939" y="5671"/>
                  </a:cubicBezTo>
                  <a:cubicBezTo>
                    <a:pt x="2933" y="5628"/>
                    <a:pt x="2797" y="4611"/>
                    <a:pt x="1990" y="4206"/>
                  </a:cubicBezTo>
                  <a:cubicBezTo>
                    <a:pt x="1705" y="4064"/>
                    <a:pt x="1569" y="3941"/>
                    <a:pt x="1534" y="3793"/>
                  </a:cubicBezTo>
                  <a:cubicBezTo>
                    <a:pt x="1492" y="3618"/>
                    <a:pt x="1558" y="3259"/>
                    <a:pt x="2097" y="2539"/>
                  </a:cubicBezTo>
                  <a:cubicBezTo>
                    <a:pt x="3010" y="1323"/>
                    <a:pt x="4886" y="1097"/>
                    <a:pt x="4904" y="1096"/>
                  </a:cubicBezTo>
                  <a:cubicBezTo>
                    <a:pt x="4920" y="1094"/>
                    <a:pt x="4934" y="1091"/>
                    <a:pt x="4948" y="1087"/>
                  </a:cubicBezTo>
                  <a:cubicBezTo>
                    <a:pt x="5839" y="851"/>
                    <a:pt x="7146" y="612"/>
                    <a:pt x="8126" y="612"/>
                  </a:cubicBezTo>
                  <a:close/>
                  <a:moveTo>
                    <a:pt x="8064" y="0"/>
                  </a:moveTo>
                  <a:cubicBezTo>
                    <a:pt x="6781" y="0"/>
                    <a:pt x="5267" y="371"/>
                    <a:pt x="4813" y="490"/>
                  </a:cubicBezTo>
                  <a:cubicBezTo>
                    <a:pt x="4564" y="522"/>
                    <a:pt x="2632" y="807"/>
                    <a:pt x="1607" y="2173"/>
                  </a:cubicBezTo>
                  <a:cubicBezTo>
                    <a:pt x="1045" y="2923"/>
                    <a:pt x="832" y="3483"/>
                    <a:pt x="938" y="3934"/>
                  </a:cubicBezTo>
                  <a:cubicBezTo>
                    <a:pt x="1040" y="4367"/>
                    <a:pt x="1407" y="4600"/>
                    <a:pt x="1716" y="4754"/>
                  </a:cubicBezTo>
                  <a:cubicBezTo>
                    <a:pt x="2115" y="4953"/>
                    <a:pt x="2264" y="5440"/>
                    <a:pt x="2313" y="5650"/>
                  </a:cubicBezTo>
                  <a:cubicBezTo>
                    <a:pt x="1789" y="6514"/>
                    <a:pt x="0" y="9690"/>
                    <a:pt x="1353" y="10551"/>
                  </a:cubicBezTo>
                  <a:cubicBezTo>
                    <a:pt x="1548" y="10675"/>
                    <a:pt x="1822" y="10731"/>
                    <a:pt x="2155" y="10731"/>
                  </a:cubicBezTo>
                  <a:cubicBezTo>
                    <a:pt x="4245" y="10731"/>
                    <a:pt x="8619" y="8491"/>
                    <a:pt x="9920" y="6790"/>
                  </a:cubicBezTo>
                  <a:cubicBezTo>
                    <a:pt x="11495" y="4729"/>
                    <a:pt x="10772" y="1454"/>
                    <a:pt x="9782" y="463"/>
                  </a:cubicBezTo>
                  <a:cubicBezTo>
                    <a:pt x="9436" y="118"/>
                    <a:pt x="8787" y="0"/>
                    <a:pt x="80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530;p54">
              <a:extLst>
                <a:ext uri="{FF2B5EF4-FFF2-40B4-BE49-F238E27FC236}">
                  <a16:creationId xmlns:a16="http://schemas.microsoft.com/office/drawing/2014/main" id="{CFDFAD33-C55D-46F0-919E-4DFF0F4289FD}"/>
                </a:ext>
              </a:extLst>
            </p:cNvPr>
            <p:cNvSpPr/>
            <p:nvPr/>
          </p:nvSpPr>
          <p:spPr>
            <a:xfrm>
              <a:off x="5571550" y="2661300"/>
              <a:ext cx="349300" cy="526375"/>
            </a:xfrm>
            <a:custGeom>
              <a:avLst/>
              <a:gdLst/>
              <a:ahLst/>
              <a:cxnLst/>
              <a:rect l="l" t="t" r="r" b="b"/>
              <a:pathLst>
                <a:path w="13972" h="21055" extrusionOk="0">
                  <a:moveTo>
                    <a:pt x="6374" y="0"/>
                  </a:moveTo>
                  <a:cubicBezTo>
                    <a:pt x="5139" y="0"/>
                    <a:pt x="4247" y="313"/>
                    <a:pt x="4247" y="313"/>
                  </a:cubicBezTo>
                  <a:cubicBezTo>
                    <a:pt x="4247" y="313"/>
                    <a:pt x="2906" y="1879"/>
                    <a:pt x="2012" y="2325"/>
                  </a:cubicBezTo>
                  <a:cubicBezTo>
                    <a:pt x="1118" y="2773"/>
                    <a:pt x="0" y="3220"/>
                    <a:pt x="894" y="3890"/>
                  </a:cubicBezTo>
                  <a:cubicBezTo>
                    <a:pt x="1788" y="4561"/>
                    <a:pt x="2346" y="5120"/>
                    <a:pt x="2346" y="5120"/>
                  </a:cubicBezTo>
                  <a:cubicBezTo>
                    <a:pt x="2346" y="5120"/>
                    <a:pt x="1229" y="8808"/>
                    <a:pt x="1676" y="10933"/>
                  </a:cubicBezTo>
                  <a:cubicBezTo>
                    <a:pt x="1969" y="12323"/>
                    <a:pt x="2933" y="12563"/>
                    <a:pt x="3564" y="12563"/>
                  </a:cubicBezTo>
                  <a:cubicBezTo>
                    <a:pt x="3896" y="12563"/>
                    <a:pt x="4135" y="12497"/>
                    <a:pt x="4136" y="12497"/>
                  </a:cubicBezTo>
                  <a:lnTo>
                    <a:pt x="4136" y="12497"/>
                  </a:lnTo>
                  <a:cubicBezTo>
                    <a:pt x="4136" y="12497"/>
                    <a:pt x="3800" y="18086"/>
                    <a:pt x="3353" y="19763"/>
                  </a:cubicBezTo>
                  <a:cubicBezTo>
                    <a:pt x="3111" y="20671"/>
                    <a:pt x="3624" y="21055"/>
                    <a:pt x="4412" y="21055"/>
                  </a:cubicBezTo>
                  <a:cubicBezTo>
                    <a:pt x="5078" y="21055"/>
                    <a:pt x="5939" y="20781"/>
                    <a:pt x="6707" y="20321"/>
                  </a:cubicBezTo>
                  <a:cubicBezTo>
                    <a:pt x="8383" y="19315"/>
                    <a:pt x="8607" y="15180"/>
                    <a:pt x="9277" y="12161"/>
                  </a:cubicBezTo>
                  <a:cubicBezTo>
                    <a:pt x="9948" y="9142"/>
                    <a:pt x="13971" y="5567"/>
                    <a:pt x="11178" y="2213"/>
                  </a:cubicBezTo>
                  <a:cubicBezTo>
                    <a:pt x="9681" y="417"/>
                    <a:pt x="7799" y="0"/>
                    <a:pt x="63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531;p54">
              <a:extLst>
                <a:ext uri="{FF2B5EF4-FFF2-40B4-BE49-F238E27FC236}">
                  <a16:creationId xmlns:a16="http://schemas.microsoft.com/office/drawing/2014/main" id="{36B04F3F-1FD5-47E9-8C84-DF415827872D}"/>
                </a:ext>
              </a:extLst>
            </p:cNvPr>
            <p:cNvSpPr/>
            <p:nvPr/>
          </p:nvSpPr>
          <p:spPr>
            <a:xfrm>
              <a:off x="5577425" y="2653900"/>
              <a:ext cx="330750" cy="541375"/>
            </a:xfrm>
            <a:custGeom>
              <a:avLst/>
              <a:gdLst/>
              <a:ahLst/>
              <a:cxnLst/>
              <a:rect l="l" t="t" r="r" b="b"/>
              <a:pathLst>
                <a:path w="13230" h="21655" extrusionOk="0">
                  <a:moveTo>
                    <a:pt x="6126" y="607"/>
                  </a:moveTo>
                  <a:cubicBezTo>
                    <a:pt x="7486" y="607"/>
                    <a:pt x="9286" y="1001"/>
                    <a:pt x="10707" y="2705"/>
                  </a:cubicBezTo>
                  <a:cubicBezTo>
                    <a:pt x="12495" y="4850"/>
                    <a:pt x="11265" y="7131"/>
                    <a:pt x="10076" y="9338"/>
                  </a:cubicBezTo>
                  <a:cubicBezTo>
                    <a:pt x="9504" y="10401"/>
                    <a:pt x="8962" y="11405"/>
                    <a:pt x="8743" y="12391"/>
                  </a:cubicBezTo>
                  <a:cubicBezTo>
                    <a:pt x="8579" y="13132"/>
                    <a:pt x="8439" y="13952"/>
                    <a:pt x="8303" y="14744"/>
                  </a:cubicBezTo>
                  <a:cubicBezTo>
                    <a:pt x="7890" y="17163"/>
                    <a:pt x="7462" y="19665"/>
                    <a:pt x="6314" y="20354"/>
                  </a:cubicBezTo>
                  <a:cubicBezTo>
                    <a:pt x="5578" y="20796"/>
                    <a:pt x="4759" y="21047"/>
                    <a:pt x="4171" y="21047"/>
                  </a:cubicBezTo>
                  <a:cubicBezTo>
                    <a:pt x="3905" y="21047"/>
                    <a:pt x="3685" y="20996"/>
                    <a:pt x="3542" y="20887"/>
                  </a:cubicBezTo>
                  <a:cubicBezTo>
                    <a:pt x="3474" y="20836"/>
                    <a:pt x="3268" y="20681"/>
                    <a:pt x="3413" y="20136"/>
                  </a:cubicBezTo>
                  <a:cubicBezTo>
                    <a:pt x="3863" y="18451"/>
                    <a:pt x="4192" y="13041"/>
                    <a:pt x="4206" y="12812"/>
                  </a:cubicBezTo>
                  <a:cubicBezTo>
                    <a:pt x="4216" y="12635"/>
                    <a:pt x="4076" y="12487"/>
                    <a:pt x="3899" y="12487"/>
                  </a:cubicBezTo>
                  <a:cubicBezTo>
                    <a:pt x="3896" y="12487"/>
                    <a:pt x="3893" y="12487"/>
                    <a:pt x="3889" y="12487"/>
                  </a:cubicBezTo>
                  <a:cubicBezTo>
                    <a:pt x="3866" y="12487"/>
                    <a:pt x="3842" y="12490"/>
                    <a:pt x="3819" y="12496"/>
                  </a:cubicBezTo>
                  <a:cubicBezTo>
                    <a:pt x="3815" y="12497"/>
                    <a:pt x="3608" y="12551"/>
                    <a:pt x="3327" y="12551"/>
                  </a:cubicBezTo>
                  <a:cubicBezTo>
                    <a:pt x="3068" y="12551"/>
                    <a:pt x="2746" y="12505"/>
                    <a:pt x="2460" y="12330"/>
                  </a:cubicBezTo>
                  <a:cubicBezTo>
                    <a:pt x="2098" y="12108"/>
                    <a:pt x="1857" y="11716"/>
                    <a:pt x="1740" y="11164"/>
                  </a:cubicBezTo>
                  <a:cubicBezTo>
                    <a:pt x="1315" y="9142"/>
                    <a:pt x="2394" y="5539"/>
                    <a:pt x="2405" y="5504"/>
                  </a:cubicBezTo>
                  <a:cubicBezTo>
                    <a:pt x="2437" y="5395"/>
                    <a:pt x="2408" y="5278"/>
                    <a:pt x="2329" y="5199"/>
                  </a:cubicBezTo>
                  <a:cubicBezTo>
                    <a:pt x="2305" y="5175"/>
                    <a:pt x="1744" y="4616"/>
                    <a:pt x="842" y="3941"/>
                  </a:cubicBezTo>
                  <a:cubicBezTo>
                    <a:pt x="674" y="3814"/>
                    <a:pt x="634" y="3729"/>
                    <a:pt x="636" y="3701"/>
                  </a:cubicBezTo>
                  <a:cubicBezTo>
                    <a:pt x="655" y="3512"/>
                    <a:pt x="1325" y="3184"/>
                    <a:pt x="1685" y="3007"/>
                  </a:cubicBezTo>
                  <a:lnTo>
                    <a:pt x="1913" y="2895"/>
                  </a:lnTo>
                  <a:cubicBezTo>
                    <a:pt x="2754" y="2474"/>
                    <a:pt x="3914" y="1186"/>
                    <a:pt x="4186" y="874"/>
                  </a:cubicBezTo>
                  <a:cubicBezTo>
                    <a:pt x="4416" y="805"/>
                    <a:pt x="5160" y="607"/>
                    <a:pt x="6126" y="607"/>
                  </a:cubicBezTo>
                  <a:close/>
                  <a:moveTo>
                    <a:pt x="6128" y="0"/>
                  </a:moveTo>
                  <a:cubicBezTo>
                    <a:pt x="4854" y="0"/>
                    <a:pt x="3930" y="314"/>
                    <a:pt x="3910" y="320"/>
                  </a:cubicBezTo>
                  <a:cubicBezTo>
                    <a:pt x="3860" y="338"/>
                    <a:pt x="3814" y="369"/>
                    <a:pt x="3779" y="410"/>
                  </a:cubicBezTo>
                  <a:cubicBezTo>
                    <a:pt x="3766" y="426"/>
                    <a:pt x="2467" y="1933"/>
                    <a:pt x="1640" y="2348"/>
                  </a:cubicBezTo>
                  <a:lnTo>
                    <a:pt x="1416" y="2458"/>
                  </a:lnTo>
                  <a:cubicBezTo>
                    <a:pt x="727" y="2796"/>
                    <a:pt x="76" y="3114"/>
                    <a:pt x="27" y="3645"/>
                  </a:cubicBezTo>
                  <a:cubicBezTo>
                    <a:pt x="0" y="3924"/>
                    <a:pt x="151" y="4189"/>
                    <a:pt x="474" y="4431"/>
                  </a:cubicBezTo>
                  <a:cubicBezTo>
                    <a:pt x="924" y="4767"/>
                    <a:pt x="1355" y="5127"/>
                    <a:pt x="1766" y="5509"/>
                  </a:cubicBezTo>
                  <a:cubicBezTo>
                    <a:pt x="1543" y="6292"/>
                    <a:pt x="736" y="9364"/>
                    <a:pt x="1141" y="11292"/>
                  </a:cubicBezTo>
                  <a:cubicBezTo>
                    <a:pt x="1294" y="12017"/>
                    <a:pt x="1632" y="12545"/>
                    <a:pt x="2146" y="12857"/>
                  </a:cubicBezTo>
                  <a:cubicBezTo>
                    <a:pt x="2549" y="13102"/>
                    <a:pt x="2984" y="13165"/>
                    <a:pt x="3330" y="13165"/>
                  </a:cubicBezTo>
                  <a:cubicBezTo>
                    <a:pt x="3416" y="13165"/>
                    <a:pt x="3496" y="13161"/>
                    <a:pt x="3569" y="13155"/>
                  </a:cubicBezTo>
                  <a:lnTo>
                    <a:pt x="3569" y="13155"/>
                  </a:lnTo>
                  <a:cubicBezTo>
                    <a:pt x="3486" y="14439"/>
                    <a:pt x="3189" y="18603"/>
                    <a:pt x="2822" y="19979"/>
                  </a:cubicBezTo>
                  <a:cubicBezTo>
                    <a:pt x="2614" y="20759"/>
                    <a:pt x="2898" y="21169"/>
                    <a:pt x="3174" y="21376"/>
                  </a:cubicBezTo>
                  <a:cubicBezTo>
                    <a:pt x="3432" y="21571"/>
                    <a:pt x="3780" y="21655"/>
                    <a:pt x="4172" y="21655"/>
                  </a:cubicBezTo>
                  <a:cubicBezTo>
                    <a:pt x="4941" y="21655"/>
                    <a:pt x="5876" y="21332"/>
                    <a:pt x="6629" y="20880"/>
                  </a:cubicBezTo>
                  <a:cubicBezTo>
                    <a:pt x="8018" y="20045"/>
                    <a:pt x="8470" y="17402"/>
                    <a:pt x="8907" y="14848"/>
                  </a:cubicBezTo>
                  <a:cubicBezTo>
                    <a:pt x="9041" y="14061"/>
                    <a:pt x="9179" y="13250"/>
                    <a:pt x="9341" y="12525"/>
                  </a:cubicBezTo>
                  <a:cubicBezTo>
                    <a:pt x="9541" y="11621"/>
                    <a:pt x="10062" y="10653"/>
                    <a:pt x="10615" y="9628"/>
                  </a:cubicBezTo>
                  <a:cubicBezTo>
                    <a:pt x="11840" y="7354"/>
                    <a:pt x="13229" y="4776"/>
                    <a:pt x="11176" y="2313"/>
                  </a:cubicBezTo>
                  <a:cubicBezTo>
                    <a:pt x="9611" y="434"/>
                    <a:pt x="7627" y="0"/>
                    <a:pt x="61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532;p54">
              <a:extLst>
                <a:ext uri="{FF2B5EF4-FFF2-40B4-BE49-F238E27FC236}">
                  <a16:creationId xmlns:a16="http://schemas.microsoft.com/office/drawing/2014/main" id="{944DBFB9-3C78-4915-BB45-65C619DC4041}"/>
                </a:ext>
              </a:extLst>
            </p:cNvPr>
            <p:cNvSpPr/>
            <p:nvPr/>
          </p:nvSpPr>
          <p:spPr>
            <a:xfrm>
              <a:off x="5616225" y="2483950"/>
              <a:ext cx="609175" cy="718300"/>
            </a:xfrm>
            <a:custGeom>
              <a:avLst/>
              <a:gdLst/>
              <a:ahLst/>
              <a:cxnLst/>
              <a:rect l="l" t="t" r="r" b="b"/>
              <a:pathLst>
                <a:path w="24367" h="28732" extrusionOk="0">
                  <a:moveTo>
                    <a:pt x="0" y="25370"/>
                  </a:moveTo>
                  <a:lnTo>
                    <a:pt x="0" y="25370"/>
                  </a:lnTo>
                  <a:cubicBezTo>
                    <a:pt x="0" y="25370"/>
                    <a:pt x="0" y="25370"/>
                    <a:pt x="1" y="25370"/>
                  </a:cubicBezTo>
                  <a:lnTo>
                    <a:pt x="1" y="25370"/>
                  </a:lnTo>
                  <a:cubicBezTo>
                    <a:pt x="0" y="25370"/>
                    <a:pt x="0" y="25370"/>
                    <a:pt x="0" y="25370"/>
                  </a:cubicBezTo>
                  <a:close/>
                  <a:moveTo>
                    <a:pt x="4983" y="0"/>
                  </a:moveTo>
                  <a:cubicBezTo>
                    <a:pt x="4593" y="0"/>
                    <a:pt x="4221" y="23"/>
                    <a:pt x="3888" y="78"/>
                  </a:cubicBezTo>
                  <a:cubicBezTo>
                    <a:pt x="1877" y="414"/>
                    <a:pt x="1119" y="6179"/>
                    <a:pt x="2349" y="9420"/>
                  </a:cubicBezTo>
                  <a:cubicBezTo>
                    <a:pt x="2864" y="10777"/>
                    <a:pt x="3789" y="11620"/>
                    <a:pt x="4691" y="12148"/>
                  </a:cubicBezTo>
                  <a:cubicBezTo>
                    <a:pt x="4490" y="11969"/>
                    <a:pt x="3295" y="10844"/>
                    <a:pt x="4444" y="9950"/>
                  </a:cubicBezTo>
                  <a:cubicBezTo>
                    <a:pt x="5696" y="8976"/>
                    <a:pt x="6808" y="8838"/>
                    <a:pt x="6808" y="8838"/>
                  </a:cubicBezTo>
                  <a:lnTo>
                    <a:pt x="6808" y="8838"/>
                  </a:lnTo>
                  <a:cubicBezTo>
                    <a:pt x="6808" y="8838"/>
                    <a:pt x="5835" y="12035"/>
                    <a:pt x="6255" y="12595"/>
                  </a:cubicBezTo>
                  <a:cubicBezTo>
                    <a:pt x="7943" y="14844"/>
                    <a:pt x="421" y="25372"/>
                    <a:pt x="9" y="25372"/>
                  </a:cubicBezTo>
                  <a:cubicBezTo>
                    <a:pt x="5" y="25372"/>
                    <a:pt x="3" y="25371"/>
                    <a:pt x="1" y="25370"/>
                  </a:cubicBezTo>
                  <a:lnTo>
                    <a:pt x="1" y="25370"/>
                  </a:lnTo>
                  <a:cubicBezTo>
                    <a:pt x="40" y="25392"/>
                    <a:pt x="2261" y="26646"/>
                    <a:pt x="5030" y="27974"/>
                  </a:cubicBezTo>
                  <a:cubicBezTo>
                    <a:pt x="6122" y="28498"/>
                    <a:pt x="7247" y="28732"/>
                    <a:pt x="8374" y="28732"/>
                  </a:cubicBezTo>
                  <a:cubicBezTo>
                    <a:pt x="13626" y="28732"/>
                    <a:pt x="18899" y="23658"/>
                    <a:pt x="20793" y="19258"/>
                  </a:cubicBezTo>
                  <a:cubicBezTo>
                    <a:pt x="22611" y="15035"/>
                    <a:pt x="24367" y="7394"/>
                    <a:pt x="20679" y="3608"/>
                  </a:cubicBezTo>
                  <a:cubicBezTo>
                    <a:pt x="18039" y="897"/>
                    <a:pt x="14534" y="326"/>
                    <a:pt x="12112" y="326"/>
                  </a:cubicBezTo>
                  <a:cubicBezTo>
                    <a:pt x="10739" y="326"/>
                    <a:pt x="9714" y="509"/>
                    <a:pt x="9391" y="590"/>
                  </a:cubicBezTo>
                  <a:cubicBezTo>
                    <a:pt x="9391" y="590"/>
                    <a:pt x="6958" y="0"/>
                    <a:pt x="49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533;p54">
              <a:extLst>
                <a:ext uri="{FF2B5EF4-FFF2-40B4-BE49-F238E27FC236}">
                  <a16:creationId xmlns:a16="http://schemas.microsoft.com/office/drawing/2014/main" id="{2912C731-0CC6-4595-AE62-95CF3AF1B3F9}"/>
                </a:ext>
              </a:extLst>
            </p:cNvPr>
            <p:cNvSpPr/>
            <p:nvPr/>
          </p:nvSpPr>
          <p:spPr>
            <a:xfrm>
              <a:off x="5606625" y="2476275"/>
              <a:ext cx="628650" cy="733500"/>
            </a:xfrm>
            <a:custGeom>
              <a:avLst/>
              <a:gdLst/>
              <a:ahLst/>
              <a:cxnLst/>
              <a:rect l="l" t="t" r="r" b="b"/>
              <a:pathLst>
                <a:path w="25146" h="29340" extrusionOk="0">
                  <a:moveTo>
                    <a:pt x="5370" y="612"/>
                  </a:moveTo>
                  <a:cubicBezTo>
                    <a:pt x="7281" y="612"/>
                    <a:pt x="9673" y="1187"/>
                    <a:pt x="9702" y="1193"/>
                  </a:cubicBezTo>
                  <a:cubicBezTo>
                    <a:pt x="9725" y="1199"/>
                    <a:pt x="9750" y="1201"/>
                    <a:pt x="9775" y="1201"/>
                  </a:cubicBezTo>
                  <a:cubicBezTo>
                    <a:pt x="9799" y="1201"/>
                    <a:pt x="9824" y="1199"/>
                    <a:pt x="9848" y="1193"/>
                  </a:cubicBezTo>
                  <a:cubicBezTo>
                    <a:pt x="9874" y="1187"/>
                    <a:pt x="10968" y="939"/>
                    <a:pt x="12548" y="939"/>
                  </a:cubicBezTo>
                  <a:cubicBezTo>
                    <a:pt x="14878" y="939"/>
                    <a:pt x="18264" y="1478"/>
                    <a:pt x="20844" y="4127"/>
                  </a:cubicBezTo>
                  <a:cubicBezTo>
                    <a:pt x="24481" y="7863"/>
                    <a:pt x="22588" y="15513"/>
                    <a:pt x="20896" y="19444"/>
                  </a:cubicBezTo>
                  <a:cubicBezTo>
                    <a:pt x="19578" y="22505"/>
                    <a:pt x="16232" y="26522"/>
                    <a:pt x="12000" y="28109"/>
                  </a:cubicBezTo>
                  <a:cubicBezTo>
                    <a:pt x="10881" y="28527"/>
                    <a:pt x="9798" y="28736"/>
                    <a:pt x="8758" y="28736"/>
                  </a:cubicBezTo>
                  <a:cubicBezTo>
                    <a:pt x="7635" y="28736"/>
                    <a:pt x="6562" y="28493"/>
                    <a:pt x="5547" y="28004"/>
                  </a:cubicBezTo>
                  <a:cubicBezTo>
                    <a:pt x="3457" y="27002"/>
                    <a:pt x="1695" y="26050"/>
                    <a:pt x="911" y="25619"/>
                  </a:cubicBezTo>
                  <a:lnTo>
                    <a:pt x="912" y="25619"/>
                  </a:lnTo>
                  <a:cubicBezTo>
                    <a:pt x="918" y="25614"/>
                    <a:pt x="925" y="25606"/>
                    <a:pt x="930" y="25599"/>
                  </a:cubicBezTo>
                  <a:cubicBezTo>
                    <a:pt x="2131" y="24231"/>
                    <a:pt x="8641" y="15058"/>
                    <a:pt x="6884" y="12717"/>
                  </a:cubicBezTo>
                  <a:cubicBezTo>
                    <a:pt x="6715" y="12458"/>
                    <a:pt x="6990" y="10862"/>
                    <a:pt x="7485" y="9232"/>
                  </a:cubicBezTo>
                  <a:cubicBezTo>
                    <a:pt x="7546" y="9034"/>
                    <a:pt x="7395" y="8837"/>
                    <a:pt x="7194" y="8837"/>
                  </a:cubicBezTo>
                  <a:cubicBezTo>
                    <a:pt x="7181" y="8837"/>
                    <a:pt x="7167" y="8838"/>
                    <a:pt x="7154" y="8840"/>
                  </a:cubicBezTo>
                  <a:cubicBezTo>
                    <a:pt x="7106" y="8846"/>
                    <a:pt x="5944" y="9001"/>
                    <a:pt x="4641" y="10014"/>
                  </a:cubicBezTo>
                  <a:cubicBezTo>
                    <a:pt x="4249" y="10319"/>
                    <a:pt x="4044" y="10683"/>
                    <a:pt x="4031" y="11098"/>
                  </a:cubicBezTo>
                  <a:cubicBezTo>
                    <a:pt x="4029" y="11147"/>
                    <a:pt x="4031" y="11198"/>
                    <a:pt x="4035" y="11248"/>
                  </a:cubicBezTo>
                  <a:cubicBezTo>
                    <a:pt x="3591" y="10777"/>
                    <a:pt x="3247" y="10224"/>
                    <a:pt x="3019" y="9618"/>
                  </a:cubicBezTo>
                  <a:cubicBezTo>
                    <a:pt x="2138" y="7298"/>
                    <a:pt x="2299" y="3373"/>
                    <a:pt x="3352" y="1543"/>
                  </a:cubicBezTo>
                  <a:cubicBezTo>
                    <a:pt x="3553" y="1193"/>
                    <a:pt x="3886" y="759"/>
                    <a:pt x="4322" y="687"/>
                  </a:cubicBezTo>
                  <a:cubicBezTo>
                    <a:pt x="4639" y="634"/>
                    <a:pt x="4995" y="612"/>
                    <a:pt x="5370" y="612"/>
                  </a:cubicBezTo>
                  <a:close/>
                  <a:moveTo>
                    <a:pt x="5376" y="1"/>
                  </a:moveTo>
                  <a:cubicBezTo>
                    <a:pt x="4967" y="1"/>
                    <a:pt x="4574" y="25"/>
                    <a:pt x="4222" y="84"/>
                  </a:cubicBezTo>
                  <a:cubicBezTo>
                    <a:pt x="3681" y="174"/>
                    <a:pt x="3210" y="563"/>
                    <a:pt x="2821" y="1240"/>
                  </a:cubicBezTo>
                  <a:cubicBezTo>
                    <a:pt x="1675" y="3235"/>
                    <a:pt x="1496" y="7331"/>
                    <a:pt x="2446" y="9836"/>
                  </a:cubicBezTo>
                  <a:cubicBezTo>
                    <a:pt x="2911" y="11061"/>
                    <a:pt x="3744" y="12031"/>
                    <a:pt x="4921" y="12718"/>
                  </a:cubicBezTo>
                  <a:cubicBezTo>
                    <a:pt x="4970" y="12747"/>
                    <a:pt x="5023" y="12760"/>
                    <a:pt x="5075" y="12760"/>
                  </a:cubicBezTo>
                  <a:cubicBezTo>
                    <a:pt x="5171" y="12760"/>
                    <a:pt x="5264" y="12715"/>
                    <a:pt x="5324" y="12633"/>
                  </a:cubicBezTo>
                  <a:cubicBezTo>
                    <a:pt x="5416" y="12506"/>
                    <a:pt x="5396" y="12328"/>
                    <a:pt x="5278" y="12224"/>
                  </a:cubicBezTo>
                  <a:cubicBezTo>
                    <a:pt x="4977" y="11959"/>
                    <a:pt x="4630" y="11511"/>
                    <a:pt x="4642" y="11116"/>
                  </a:cubicBezTo>
                  <a:cubicBezTo>
                    <a:pt x="4649" y="10890"/>
                    <a:pt x="4771" y="10689"/>
                    <a:pt x="5016" y="10497"/>
                  </a:cubicBezTo>
                  <a:cubicBezTo>
                    <a:pt x="5696" y="9970"/>
                    <a:pt x="6333" y="9701"/>
                    <a:pt x="6748" y="9568"/>
                  </a:cubicBezTo>
                  <a:lnTo>
                    <a:pt x="6748" y="9568"/>
                  </a:lnTo>
                  <a:cubicBezTo>
                    <a:pt x="6425" y="10718"/>
                    <a:pt x="5997" y="12557"/>
                    <a:pt x="6394" y="13085"/>
                  </a:cubicBezTo>
                  <a:cubicBezTo>
                    <a:pt x="6577" y="13329"/>
                    <a:pt x="6624" y="13763"/>
                    <a:pt x="6532" y="14339"/>
                  </a:cubicBezTo>
                  <a:cubicBezTo>
                    <a:pt x="5987" y="17759"/>
                    <a:pt x="966" y="24811"/>
                    <a:pt x="292" y="25385"/>
                  </a:cubicBezTo>
                  <a:cubicBezTo>
                    <a:pt x="37" y="25465"/>
                    <a:pt x="1" y="25811"/>
                    <a:pt x="233" y="25943"/>
                  </a:cubicBezTo>
                  <a:lnTo>
                    <a:pt x="243" y="25948"/>
                  </a:lnTo>
                  <a:cubicBezTo>
                    <a:pt x="634" y="26168"/>
                    <a:pt x="2713" y="27324"/>
                    <a:pt x="5282" y="28557"/>
                  </a:cubicBezTo>
                  <a:cubicBezTo>
                    <a:pt x="6369" y="29079"/>
                    <a:pt x="7541" y="29339"/>
                    <a:pt x="8763" y="29339"/>
                  </a:cubicBezTo>
                  <a:cubicBezTo>
                    <a:pt x="9882" y="29339"/>
                    <a:pt x="11043" y="29120"/>
                    <a:pt x="12215" y="28682"/>
                  </a:cubicBezTo>
                  <a:cubicBezTo>
                    <a:pt x="16615" y="27033"/>
                    <a:pt x="20091" y="22863"/>
                    <a:pt x="21458" y="19686"/>
                  </a:cubicBezTo>
                  <a:cubicBezTo>
                    <a:pt x="23210" y="15615"/>
                    <a:pt x="25145" y="7668"/>
                    <a:pt x="21282" y="3701"/>
                  </a:cubicBezTo>
                  <a:cubicBezTo>
                    <a:pt x="18557" y="902"/>
                    <a:pt x="14984" y="333"/>
                    <a:pt x="12531" y="333"/>
                  </a:cubicBezTo>
                  <a:cubicBezTo>
                    <a:pt x="11109" y="333"/>
                    <a:pt x="10063" y="524"/>
                    <a:pt x="9778" y="583"/>
                  </a:cubicBezTo>
                  <a:cubicBezTo>
                    <a:pt x="9357" y="485"/>
                    <a:pt x="7198" y="1"/>
                    <a:pt x="53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534;p54">
              <a:extLst>
                <a:ext uri="{FF2B5EF4-FFF2-40B4-BE49-F238E27FC236}">
                  <a16:creationId xmlns:a16="http://schemas.microsoft.com/office/drawing/2014/main" id="{3183C1A2-9522-4C1B-B853-D4EEAEC2344F}"/>
                </a:ext>
              </a:extLst>
            </p:cNvPr>
            <p:cNvSpPr/>
            <p:nvPr/>
          </p:nvSpPr>
          <p:spPr>
            <a:xfrm>
              <a:off x="4487550" y="2972400"/>
              <a:ext cx="397725" cy="721650"/>
            </a:xfrm>
            <a:custGeom>
              <a:avLst/>
              <a:gdLst/>
              <a:ahLst/>
              <a:cxnLst/>
              <a:rect l="l" t="t" r="r" b="b"/>
              <a:pathLst>
                <a:path w="15909" h="28866" extrusionOk="0">
                  <a:moveTo>
                    <a:pt x="5646" y="1"/>
                  </a:moveTo>
                  <a:lnTo>
                    <a:pt x="1" y="23606"/>
                  </a:lnTo>
                  <a:lnTo>
                    <a:pt x="11547" y="28866"/>
                  </a:lnTo>
                  <a:lnTo>
                    <a:pt x="15908" y="6672"/>
                  </a:lnTo>
                  <a:lnTo>
                    <a:pt x="56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535;p54">
              <a:extLst>
                <a:ext uri="{FF2B5EF4-FFF2-40B4-BE49-F238E27FC236}">
                  <a16:creationId xmlns:a16="http://schemas.microsoft.com/office/drawing/2014/main" id="{0AF8AEFD-EE92-4185-B345-FEDEC39F7D65}"/>
                </a:ext>
              </a:extLst>
            </p:cNvPr>
            <p:cNvSpPr/>
            <p:nvPr/>
          </p:nvSpPr>
          <p:spPr>
            <a:xfrm>
              <a:off x="4479275" y="2964725"/>
              <a:ext cx="414125" cy="736975"/>
            </a:xfrm>
            <a:custGeom>
              <a:avLst/>
              <a:gdLst/>
              <a:ahLst/>
              <a:cxnLst/>
              <a:rect l="l" t="t" r="r" b="b"/>
              <a:pathLst>
                <a:path w="16565" h="29479" extrusionOk="0">
                  <a:moveTo>
                    <a:pt x="6173" y="801"/>
                  </a:moveTo>
                  <a:lnTo>
                    <a:pt x="15899" y="7123"/>
                  </a:lnTo>
                  <a:lnTo>
                    <a:pt x="11652" y="28734"/>
                  </a:lnTo>
                  <a:lnTo>
                    <a:pt x="689" y="23738"/>
                  </a:lnTo>
                  <a:lnTo>
                    <a:pt x="6173" y="801"/>
                  </a:lnTo>
                  <a:close/>
                  <a:moveTo>
                    <a:pt x="5976" y="0"/>
                  </a:moveTo>
                  <a:cubicBezTo>
                    <a:pt x="5842" y="0"/>
                    <a:pt x="5713" y="91"/>
                    <a:pt x="5679" y="236"/>
                  </a:cubicBezTo>
                  <a:lnTo>
                    <a:pt x="34" y="23841"/>
                  </a:lnTo>
                  <a:cubicBezTo>
                    <a:pt x="1" y="23984"/>
                    <a:pt x="71" y="24130"/>
                    <a:pt x="206" y="24191"/>
                  </a:cubicBezTo>
                  <a:lnTo>
                    <a:pt x="11751" y="29451"/>
                  </a:lnTo>
                  <a:cubicBezTo>
                    <a:pt x="11791" y="29470"/>
                    <a:pt x="11834" y="29479"/>
                    <a:pt x="11878" y="29479"/>
                  </a:cubicBezTo>
                  <a:cubicBezTo>
                    <a:pt x="12024" y="29479"/>
                    <a:pt x="12150" y="29376"/>
                    <a:pt x="12178" y="29232"/>
                  </a:cubicBezTo>
                  <a:lnTo>
                    <a:pt x="16540" y="7037"/>
                  </a:lnTo>
                  <a:cubicBezTo>
                    <a:pt x="16564" y="6914"/>
                    <a:pt x="16512" y="6790"/>
                    <a:pt x="16407" y="6722"/>
                  </a:cubicBezTo>
                  <a:lnTo>
                    <a:pt x="6143" y="51"/>
                  </a:lnTo>
                  <a:cubicBezTo>
                    <a:pt x="6091" y="16"/>
                    <a:pt x="6033" y="0"/>
                    <a:pt x="59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536;p54">
              <a:extLst>
                <a:ext uri="{FF2B5EF4-FFF2-40B4-BE49-F238E27FC236}">
                  <a16:creationId xmlns:a16="http://schemas.microsoft.com/office/drawing/2014/main" id="{1049EFAD-FF72-4331-8645-7262C404F9E0}"/>
                </a:ext>
              </a:extLst>
            </p:cNvPr>
            <p:cNvSpPr/>
            <p:nvPr/>
          </p:nvSpPr>
          <p:spPr>
            <a:xfrm>
              <a:off x="4521150" y="3033325"/>
              <a:ext cx="330550" cy="599800"/>
            </a:xfrm>
            <a:custGeom>
              <a:avLst/>
              <a:gdLst/>
              <a:ahLst/>
              <a:cxnLst/>
              <a:rect l="l" t="t" r="r" b="b"/>
              <a:pathLst>
                <a:path w="13222" h="23992" extrusionOk="0">
                  <a:moveTo>
                    <a:pt x="4692" y="1"/>
                  </a:moveTo>
                  <a:lnTo>
                    <a:pt x="1" y="19620"/>
                  </a:lnTo>
                  <a:lnTo>
                    <a:pt x="9596" y="23992"/>
                  </a:lnTo>
                  <a:lnTo>
                    <a:pt x="13222" y="5545"/>
                  </a:lnTo>
                  <a:lnTo>
                    <a:pt x="469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537;p54">
              <a:extLst>
                <a:ext uri="{FF2B5EF4-FFF2-40B4-BE49-F238E27FC236}">
                  <a16:creationId xmlns:a16="http://schemas.microsoft.com/office/drawing/2014/main" id="{007CF4B0-F662-4900-8C7F-A6321732C4FA}"/>
                </a:ext>
              </a:extLst>
            </p:cNvPr>
            <p:cNvSpPr/>
            <p:nvPr/>
          </p:nvSpPr>
          <p:spPr>
            <a:xfrm>
              <a:off x="4512850" y="3025675"/>
              <a:ext cx="346950" cy="615100"/>
            </a:xfrm>
            <a:custGeom>
              <a:avLst/>
              <a:gdLst/>
              <a:ahLst/>
              <a:cxnLst/>
              <a:rect l="l" t="t" r="r" b="b"/>
              <a:pathLst>
                <a:path w="13878" h="24604" extrusionOk="0">
                  <a:moveTo>
                    <a:pt x="5220" y="800"/>
                  </a:moveTo>
                  <a:lnTo>
                    <a:pt x="13214" y="5995"/>
                  </a:lnTo>
                  <a:lnTo>
                    <a:pt x="9703" y="23858"/>
                  </a:lnTo>
                  <a:lnTo>
                    <a:pt x="688" y="19752"/>
                  </a:lnTo>
                  <a:lnTo>
                    <a:pt x="5220" y="800"/>
                  </a:lnTo>
                  <a:close/>
                  <a:moveTo>
                    <a:pt x="5023" y="1"/>
                  </a:moveTo>
                  <a:cubicBezTo>
                    <a:pt x="4889" y="1"/>
                    <a:pt x="4760" y="91"/>
                    <a:pt x="4726" y="236"/>
                  </a:cubicBezTo>
                  <a:lnTo>
                    <a:pt x="35" y="19855"/>
                  </a:lnTo>
                  <a:cubicBezTo>
                    <a:pt x="0" y="19998"/>
                    <a:pt x="72" y="20144"/>
                    <a:pt x="205" y="20205"/>
                  </a:cubicBezTo>
                  <a:lnTo>
                    <a:pt x="9802" y="24576"/>
                  </a:lnTo>
                  <a:cubicBezTo>
                    <a:pt x="9842" y="24594"/>
                    <a:pt x="9885" y="24604"/>
                    <a:pt x="9928" y="24604"/>
                  </a:cubicBezTo>
                  <a:cubicBezTo>
                    <a:pt x="10074" y="24604"/>
                    <a:pt x="10199" y="24500"/>
                    <a:pt x="10228" y="24357"/>
                  </a:cubicBezTo>
                  <a:lnTo>
                    <a:pt x="13853" y="5910"/>
                  </a:lnTo>
                  <a:cubicBezTo>
                    <a:pt x="13877" y="5788"/>
                    <a:pt x="13825" y="5663"/>
                    <a:pt x="13720" y="5594"/>
                  </a:cubicBezTo>
                  <a:lnTo>
                    <a:pt x="5190" y="51"/>
                  </a:lnTo>
                  <a:cubicBezTo>
                    <a:pt x="5138" y="17"/>
                    <a:pt x="5080" y="1"/>
                    <a:pt x="50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538;p54">
              <a:extLst>
                <a:ext uri="{FF2B5EF4-FFF2-40B4-BE49-F238E27FC236}">
                  <a16:creationId xmlns:a16="http://schemas.microsoft.com/office/drawing/2014/main" id="{DEA2050A-23D5-4F6B-9A36-04B976C50750}"/>
                </a:ext>
              </a:extLst>
            </p:cNvPr>
            <p:cNvSpPr/>
            <p:nvPr/>
          </p:nvSpPr>
          <p:spPr>
            <a:xfrm>
              <a:off x="4776225" y="3139175"/>
              <a:ext cx="503550" cy="586950"/>
            </a:xfrm>
            <a:custGeom>
              <a:avLst/>
              <a:gdLst/>
              <a:ahLst/>
              <a:cxnLst/>
              <a:rect l="l" t="t" r="r" b="b"/>
              <a:pathLst>
                <a:path w="20142" h="23478" extrusionOk="0">
                  <a:moveTo>
                    <a:pt x="4361" y="1"/>
                  </a:moveTo>
                  <a:lnTo>
                    <a:pt x="0" y="22195"/>
                  </a:lnTo>
                  <a:lnTo>
                    <a:pt x="17063" y="23478"/>
                  </a:lnTo>
                  <a:lnTo>
                    <a:pt x="20142" y="771"/>
                  </a:lnTo>
                  <a:lnTo>
                    <a:pt x="43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539;p54">
              <a:extLst>
                <a:ext uri="{FF2B5EF4-FFF2-40B4-BE49-F238E27FC236}">
                  <a16:creationId xmlns:a16="http://schemas.microsoft.com/office/drawing/2014/main" id="{3EBBC768-5D9F-407B-BD8C-8F7CA56BEAFC}"/>
                </a:ext>
              </a:extLst>
            </p:cNvPr>
            <p:cNvSpPr/>
            <p:nvPr/>
          </p:nvSpPr>
          <p:spPr>
            <a:xfrm>
              <a:off x="4767825" y="3131475"/>
              <a:ext cx="520150" cy="602300"/>
            </a:xfrm>
            <a:custGeom>
              <a:avLst/>
              <a:gdLst/>
              <a:ahLst/>
              <a:cxnLst/>
              <a:rect l="l" t="t" r="r" b="b"/>
              <a:pathLst>
                <a:path w="20806" h="24092" extrusionOk="0">
                  <a:moveTo>
                    <a:pt x="4948" y="627"/>
                  </a:moveTo>
                  <a:lnTo>
                    <a:pt x="20130" y="1368"/>
                  </a:lnTo>
                  <a:lnTo>
                    <a:pt x="17134" y="23459"/>
                  </a:lnTo>
                  <a:lnTo>
                    <a:pt x="703" y="22224"/>
                  </a:lnTo>
                  <a:lnTo>
                    <a:pt x="4948" y="627"/>
                  </a:lnTo>
                  <a:close/>
                  <a:moveTo>
                    <a:pt x="4675" y="1"/>
                  </a:moveTo>
                  <a:cubicBezTo>
                    <a:pt x="4523" y="1"/>
                    <a:pt x="4425" y="112"/>
                    <a:pt x="4398" y="250"/>
                  </a:cubicBezTo>
                  <a:lnTo>
                    <a:pt x="36" y="22444"/>
                  </a:lnTo>
                  <a:cubicBezTo>
                    <a:pt x="0" y="22625"/>
                    <a:pt x="130" y="22794"/>
                    <a:pt x="313" y="22809"/>
                  </a:cubicBezTo>
                  <a:lnTo>
                    <a:pt x="17376" y="24092"/>
                  </a:lnTo>
                  <a:lnTo>
                    <a:pt x="17399" y="24092"/>
                  </a:lnTo>
                  <a:cubicBezTo>
                    <a:pt x="17400" y="24092"/>
                    <a:pt x="17401" y="24092"/>
                    <a:pt x="17401" y="24092"/>
                  </a:cubicBezTo>
                  <a:cubicBezTo>
                    <a:pt x="17553" y="24092"/>
                    <a:pt x="17682" y="23978"/>
                    <a:pt x="17703" y="23827"/>
                  </a:cubicBezTo>
                  <a:lnTo>
                    <a:pt x="20781" y="1120"/>
                  </a:lnTo>
                  <a:cubicBezTo>
                    <a:pt x="20806" y="942"/>
                    <a:pt x="20673" y="782"/>
                    <a:pt x="20493" y="773"/>
                  </a:cubicBezTo>
                  <a:lnTo>
                    <a:pt x="4713" y="3"/>
                  </a:lnTo>
                  <a:cubicBezTo>
                    <a:pt x="4700" y="1"/>
                    <a:pt x="4687" y="1"/>
                    <a:pt x="46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540;p54">
              <a:extLst>
                <a:ext uri="{FF2B5EF4-FFF2-40B4-BE49-F238E27FC236}">
                  <a16:creationId xmlns:a16="http://schemas.microsoft.com/office/drawing/2014/main" id="{ECD755B5-1424-4F73-82AD-655C9EEC2B21}"/>
                </a:ext>
              </a:extLst>
            </p:cNvPr>
            <p:cNvSpPr/>
            <p:nvPr/>
          </p:nvSpPr>
          <p:spPr>
            <a:xfrm>
              <a:off x="5001425" y="3372175"/>
              <a:ext cx="31550" cy="20450"/>
            </a:xfrm>
            <a:custGeom>
              <a:avLst/>
              <a:gdLst/>
              <a:ahLst/>
              <a:cxnLst/>
              <a:rect l="l" t="t" r="r" b="b"/>
              <a:pathLst>
                <a:path w="1262" h="818" extrusionOk="0">
                  <a:moveTo>
                    <a:pt x="132" y="0"/>
                  </a:moveTo>
                  <a:lnTo>
                    <a:pt x="1" y="766"/>
                  </a:lnTo>
                  <a:lnTo>
                    <a:pt x="1146" y="818"/>
                  </a:lnTo>
                  <a:lnTo>
                    <a:pt x="1261" y="80"/>
                  </a:lnTo>
                  <a:lnTo>
                    <a:pt x="13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541;p54">
              <a:extLst>
                <a:ext uri="{FF2B5EF4-FFF2-40B4-BE49-F238E27FC236}">
                  <a16:creationId xmlns:a16="http://schemas.microsoft.com/office/drawing/2014/main" id="{662037D2-7014-4D57-86DF-6C21127E4ECE}"/>
                </a:ext>
              </a:extLst>
            </p:cNvPr>
            <p:cNvSpPr/>
            <p:nvPr/>
          </p:nvSpPr>
          <p:spPr>
            <a:xfrm>
              <a:off x="5028375" y="3490350"/>
              <a:ext cx="44100" cy="29800"/>
            </a:xfrm>
            <a:custGeom>
              <a:avLst/>
              <a:gdLst/>
              <a:ahLst/>
              <a:cxnLst/>
              <a:rect l="l" t="t" r="r" b="b"/>
              <a:pathLst>
                <a:path w="1764" h="1192" extrusionOk="0">
                  <a:moveTo>
                    <a:pt x="169" y="0"/>
                  </a:moveTo>
                  <a:lnTo>
                    <a:pt x="0" y="1082"/>
                  </a:lnTo>
                  <a:lnTo>
                    <a:pt x="1580" y="1191"/>
                  </a:lnTo>
                  <a:lnTo>
                    <a:pt x="1764" y="75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542;p54">
              <a:extLst>
                <a:ext uri="{FF2B5EF4-FFF2-40B4-BE49-F238E27FC236}">
                  <a16:creationId xmlns:a16="http://schemas.microsoft.com/office/drawing/2014/main" id="{7CEF8220-FCFF-427B-9EB1-45743012F4B5}"/>
                </a:ext>
              </a:extLst>
            </p:cNvPr>
            <p:cNvSpPr/>
            <p:nvPr/>
          </p:nvSpPr>
          <p:spPr>
            <a:xfrm>
              <a:off x="4961500" y="3288850"/>
              <a:ext cx="39400" cy="22250"/>
            </a:xfrm>
            <a:custGeom>
              <a:avLst/>
              <a:gdLst/>
              <a:ahLst/>
              <a:cxnLst/>
              <a:rect l="l" t="t" r="r" b="b"/>
              <a:pathLst>
                <a:path w="1576" h="890" extrusionOk="0">
                  <a:moveTo>
                    <a:pt x="146" y="0"/>
                  </a:moveTo>
                  <a:lnTo>
                    <a:pt x="0" y="823"/>
                  </a:lnTo>
                  <a:lnTo>
                    <a:pt x="1439" y="890"/>
                  </a:lnTo>
                  <a:lnTo>
                    <a:pt x="1575" y="100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543;p54">
              <a:extLst>
                <a:ext uri="{FF2B5EF4-FFF2-40B4-BE49-F238E27FC236}">
                  <a16:creationId xmlns:a16="http://schemas.microsoft.com/office/drawing/2014/main" id="{CAC68C78-2579-44BA-B258-47FC0911EAA8}"/>
                </a:ext>
              </a:extLst>
            </p:cNvPr>
            <p:cNvSpPr/>
            <p:nvPr/>
          </p:nvSpPr>
          <p:spPr>
            <a:xfrm>
              <a:off x="5015175" y="3292575"/>
              <a:ext cx="30225" cy="20600"/>
            </a:xfrm>
            <a:custGeom>
              <a:avLst/>
              <a:gdLst/>
              <a:ahLst/>
              <a:cxnLst/>
              <a:rect l="l" t="t" r="r" b="b"/>
              <a:pathLst>
                <a:path w="1209" h="824" extrusionOk="0">
                  <a:moveTo>
                    <a:pt x="134" y="1"/>
                  </a:moveTo>
                  <a:lnTo>
                    <a:pt x="0" y="774"/>
                  </a:lnTo>
                  <a:lnTo>
                    <a:pt x="1091" y="824"/>
                  </a:lnTo>
                  <a:lnTo>
                    <a:pt x="1209" y="76"/>
                  </a:lnTo>
                  <a:lnTo>
                    <a:pt x="13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544;p54">
              <a:extLst>
                <a:ext uri="{FF2B5EF4-FFF2-40B4-BE49-F238E27FC236}">
                  <a16:creationId xmlns:a16="http://schemas.microsoft.com/office/drawing/2014/main" id="{5E9BF0B9-A5E7-450C-8A08-B65BA7FCA1E7}"/>
                </a:ext>
              </a:extLst>
            </p:cNvPr>
            <p:cNvSpPr/>
            <p:nvPr/>
          </p:nvSpPr>
          <p:spPr>
            <a:xfrm>
              <a:off x="4993975" y="3408725"/>
              <a:ext cx="33375" cy="27750"/>
            </a:xfrm>
            <a:custGeom>
              <a:avLst/>
              <a:gdLst/>
              <a:ahLst/>
              <a:cxnLst/>
              <a:rect l="l" t="t" r="r" b="b"/>
              <a:pathLst>
                <a:path w="1335" h="1110" extrusionOk="0">
                  <a:moveTo>
                    <a:pt x="178" y="1"/>
                  </a:moveTo>
                  <a:lnTo>
                    <a:pt x="1" y="1028"/>
                  </a:lnTo>
                  <a:lnTo>
                    <a:pt x="1170" y="1110"/>
                  </a:lnTo>
                  <a:lnTo>
                    <a:pt x="1334" y="54"/>
                  </a:lnTo>
                  <a:lnTo>
                    <a:pt x="17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545;p54">
              <a:extLst>
                <a:ext uri="{FF2B5EF4-FFF2-40B4-BE49-F238E27FC236}">
                  <a16:creationId xmlns:a16="http://schemas.microsoft.com/office/drawing/2014/main" id="{ED250FFD-2B28-43B7-9701-6475AD12ECDB}"/>
                </a:ext>
              </a:extLst>
            </p:cNvPr>
            <p:cNvSpPr/>
            <p:nvPr/>
          </p:nvSpPr>
          <p:spPr>
            <a:xfrm>
              <a:off x="5053250" y="3331400"/>
              <a:ext cx="45325" cy="29450"/>
            </a:xfrm>
            <a:custGeom>
              <a:avLst/>
              <a:gdLst/>
              <a:ahLst/>
              <a:cxnLst/>
              <a:rect l="l" t="t" r="r" b="b"/>
              <a:pathLst>
                <a:path w="1813" h="1178" extrusionOk="0">
                  <a:moveTo>
                    <a:pt x="166" y="1"/>
                  </a:moveTo>
                  <a:lnTo>
                    <a:pt x="0" y="1063"/>
                  </a:lnTo>
                  <a:lnTo>
                    <a:pt x="1632" y="1177"/>
                  </a:lnTo>
                  <a:lnTo>
                    <a:pt x="1813" y="77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546;p54">
              <a:extLst>
                <a:ext uri="{FF2B5EF4-FFF2-40B4-BE49-F238E27FC236}">
                  <a16:creationId xmlns:a16="http://schemas.microsoft.com/office/drawing/2014/main" id="{31ABF133-E50A-449C-9225-6400109E11EC}"/>
                </a:ext>
              </a:extLst>
            </p:cNvPr>
            <p:cNvSpPr/>
            <p:nvPr/>
          </p:nvSpPr>
          <p:spPr>
            <a:xfrm>
              <a:off x="4975600" y="3199350"/>
              <a:ext cx="40900" cy="32350"/>
            </a:xfrm>
            <a:custGeom>
              <a:avLst/>
              <a:gdLst/>
              <a:ahLst/>
              <a:cxnLst/>
              <a:rect l="l" t="t" r="r" b="b"/>
              <a:pathLst>
                <a:path w="1636" h="1294" extrusionOk="0">
                  <a:moveTo>
                    <a:pt x="218" y="1"/>
                  </a:moveTo>
                  <a:lnTo>
                    <a:pt x="0" y="1228"/>
                  </a:lnTo>
                  <a:lnTo>
                    <a:pt x="1425" y="1294"/>
                  </a:lnTo>
                  <a:lnTo>
                    <a:pt x="1635" y="75"/>
                  </a:lnTo>
                  <a:lnTo>
                    <a:pt x="21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547;p54">
              <a:extLst>
                <a:ext uri="{FF2B5EF4-FFF2-40B4-BE49-F238E27FC236}">
                  <a16:creationId xmlns:a16="http://schemas.microsoft.com/office/drawing/2014/main" id="{AA0CC32B-C9CF-46FB-B5D4-5C8765A25D8A}"/>
                </a:ext>
              </a:extLst>
            </p:cNvPr>
            <p:cNvSpPr/>
            <p:nvPr/>
          </p:nvSpPr>
          <p:spPr>
            <a:xfrm>
              <a:off x="5028900" y="3202125"/>
              <a:ext cx="30700" cy="31600"/>
            </a:xfrm>
            <a:custGeom>
              <a:avLst/>
              <a:gdLst/>
              <a:ahLst/>
              <a:cxnLst/>
              <a:rect l="l" t="t" r="r" b="b"/>
              <a:pathLst>
                <a:path w="1228" h="1264" extrusionOk="0">
                  <a:moveTo>
                    <a:pt x="211" y="1"/>
                  </a:moveTo>
                  <a:lnTo>
                    <a:pt x="0" y="1215"/>
                  </a:lnTo>
                  <a:lnTo>
                    <a:pt x="1038" y="1264"/>
                  </a:lnTo>
                  <a:lnTo>
                    <a:pt x="1228" y="53"/>
                  </a:lnTo>
                  <a:lnTo>
                    <a:pt x="21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548;p54">
              <a:extLst>
                <a:ext uri="{FF2B5EF4-FFF2-40B4-BE49-F238E27FC236}">
                  <a16:creationId xmlns:a16="http://schemas.microsoft.com/office/drawing/2014/main" id="{95622ADD-9A8C-4263-9CF3-409A0BB6AAA7}"/>
                </a:ext>
              </a:extLst>
            </p:cNvPr>
            <p:cNvSpPr/>
            <p:nvPr/>
          </p:nvSpPr>
          <p:spPr>
            <a:xfrm>
              <a:off x="4968250" y="3247475"/>
              <a:ext cx="39950" cy="26500"/>
            </a:xfrm>
            <a:custGeom>
              <a:avLst/>
              <a:gdLst/>
              <a:ahLst/>
              <a:cxnLst/>
              <a:rect l="l" t="t" r="r" b="b"/>
              <a:pathLst>
                <a:path w="1598" h="1060" extrusionOk="0">
                  <a:moveTo>
                    <a:pt x="170" y="0"/>
                  </a:moveTo>
                  <a:lnTo>
                    <a:pt x="0" y="959"/>
                  </a:lnTo>
                  <a:lnTo>
                    <a:pt x="1426" y="1059"/>
                  </a:lnTo>
                  <a:lnTo>
                    <a:pt x="1598" y="65"/>
                  </a:lnTo>
                  <a:lnTo>
                    <a:pt x="17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549;p54">
              <a:extLst>
                <a:ext uri="{FF2B5EF4-FFF2-40B4-BE49-F238E27FC236}">
                  <a16:creationId xmlns:a16="http://schemas.microsoft.com/office/drawing/2014/main" id="{18EF1747-53DB-4570-9848-BA009F1CBF69}"/>
                </a:ext>
              </a:extLst>
            </p:cNvPr>
            <p:cNvSpPr/>
            <p:nvPr/>
          </p:nvSpPr>
          <p:spPr>
            <a:xfrm>
              <a:off x="5007750" y="3329325"/>
              <a:ext cx="32000" cy="27425"/>
            </a:xfrm>
            <a:custGeom>
              <a:avLst/>
              <a:gdLst/>
              <a:ahLst/>
              <a:cxnLst/>
              <a:rect l="l" t="t" r="r" b="b"/>
              <a:pathLst>
                <a:path w="1280" h="1097" extrusionOk="0">
                  <a:moveTo>
                    <a:pt x="176" y="1"/>
                  </a:moveTo>
                  <a:lnTo>
                    <a:pt x="0" y="1019"/>
                  </a:lnTo>
                  <a:lnTo>
                    <a:pt x="1117" y="1096"/>
                  </a:lnTo>
                  <a:lnTo>
                    <a:pt x="1280" y="52"/>
                  </a:lnTo>
                  <a:lnTo>
                    <a:pt x="17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550;p54">
              <a:extLst>
                <a:ext uri="{FF2B5EF4-FFF2-40B4-BE49-F238E27FC236}">
                  <a16:creationId xmlns:a16="http://schemas.microsoft.com/office/drawing/2014/main" id="{AA8BDC37-D71C-4FCF-901D-155A5F349352}"/>
                </a:ext>
              </a:extLst>
            </p:cNvPr>
            <p:cNvSpPr/>
            <p:nvPr/>
          </p:nvSpPr>
          <p:spPr>
            <a:xfrm>
              <a:off x="5021500" y="3249925"/>
              <a:ext cx="30650" cy="27150"/>
            </a:xfrm>
            <a:custGeom>
              <a:avLst/>
              <a:gdLst/>
              <a:ahLst/>
              <a:cxnLst/>
              <a:rect l="l" t="t" r="r" b="b"/>
              <a:pathLst>
                <a:path w="1226" h="1086" extrusionOk="0">
                  <a:moveTo>
                    <a:pt x="176" y="1"/>
                  </a:moveTo>
                  <a:lnTo>
                    <a:pt x="1" y="1011"/>
                  </a:lnTo>
                  <a:lnTo>
                    <a:pt x="1064" y="1085"/>
                  </a:lnTo>
                  <a:lnTo>
                    <a:pt x="1226" y="49"/>
                  </a:lnTo>
                  <a:lnTo>
                    <a:pt x="17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551;p54">
              <a:extLst>
                <a:ext uri="{FF2B5EF4-FFF2-40B4-BE49-F238E27FC236}">
                  <a16:creationId xmlns:a16="http://schemas.microsoft.com/office/drawing/2014/main" id="{17305670-5CA3-4BD8-96F9-538AF8FA53B0}"/>
                </a:ext>
              </a:extLst>
            </p:cNvPr>
            <p:cNvSpPr/>
            <p:nvPr/>
          </p:nvSpPr>
          <p:spPr>
            <a:xfrm>
              <a:off x="5040800" y="3410900"/>
              <a:ext cx="44725" cy="29625"/>
            </a:xfrm>
            <a:custGeom>
              <a:avLst/>
              <a:gdLst/>
              <a:ahLst/>
              <a:cxnLst/>
              <a:rect l="l" t="t" r="r" b="b"/>
              <a:pathLst>
                <a:path w="1789" h="1185" extrusionOk="0">
                  <a:moveTo>
                    <a:pt x="168" y="0"/>
                  </a:moveTo>
                  <a:lnTo>
                    <a:pt x="1" y="1071"/>
                  </a:lnTo>
                  <a:lnTo>
                    <a:pt x="1607" y="1184"/>
                  </a:lnTo>
                  <a:lnTo>
                    <a:pt x="1789" y="74"/>
                  </a:lnTo>
                  <a:lnTo>
                    <a:pt x="1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552;p54">
              <a:extLst>
                <a:ext uri="{FF2B5EF4-FFF2-40B4-BE49-F238E27FC236}">
                  <a16:creationId xmlns:a16="http://schemas.microsoft.com/office/drawing/2014/main" id="{9A316846-7D6D-4F5A-B0DC-FF4F6646BD4B}"/>
                </a:ext>
              </a:extLst>
            </p:cNvPr>
            <p:cNvSpPr/>
            <p:nvPr/>
          </p:nvSpPr>
          <p:spPr>
            <a:xfrm>
              <a:off x="4886225" y="3444725"/>
              <a:ext cx="33025" cy="22675"/>
            </a:xfrm>
            <a:custGeom>
              <a:avLst/>
              <a:gdLst/>
              <a:ahLst/>
              <a:cxnLst/>
              <a:rect l="l" t="t" r="r" b="b"/>
              <a:pathLst>
                <a:path w="1321" h="907" extrusionOk="0">
                  <a:moveTo>
                    <a:pt x="150" y="1"/>
                  </a:moveTo>
                  <a:lnTo>
                    <a:pt x="0" y="853"/>
                  </a:lnTo>
                  <a:lnTo>
                    <a:pt x="1174" y="907"/>
                  </a:lnTo>
                  <a:lnTo>
                    <a:pt x="1321" y="83"/>
                  </a:lnTo>
                  <a:lnTo>
                    <a:pt x="15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553;p54">
              <a:extLst>
                <a:ext uri="{FF2B5EF4-FFF2-40B4-BE49-F238E27FC236}">
                  <a16:creationId xmlns:a16="http://schemas.microsoft.com/office/drawing/2014/main" id="{22FF04AB-49BA-464A-BF9C-EBE7CC648E31}"/>
                </a:ext>
              </a:extLst>
            </p:cNvPr>
            <p:cNvSpPr/>
            <p:nvPr/>
          </p:nvSpPr>
          <p:spPr>
            <a:xfrm>
              <a:off x="4879075" y="3483450"/>
              <a:ext cx="33425" cy="25525"/>
            </a:xfrm>
            <a:custGeom>
              <a:avLst/>
              <a:gdLst/>
              <a:ahLst/>
              <a:cxnLst/>
              <a:rect l="l" t="t" r="r" b="b"/>
              <a:pathLst>
                <a:path w="1337" h="1021" extrusionOk="0">
                  <a:moveTo>
                    <a:pt x="164" y="0"/>
                  </a:moveTo>
                  <a:lnTo>
                    <a:pt x="0" y="939"/>
                  </a:lnTo>
                  <a:lnTo>
                    <a:pt x="1165" y="1021"/>
                  </a:lnTo>
                  <a:lnTo>
                    <a:pt x="1336" y="55"/>
                  </a:lnTo>
                  <a:lnTo>
                    <a:pt x="16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554;p54">
              <a:extLst>
                <a:ext uri="{FF2B5EF4-FFF2-40B4-BE49-F238E27FC236}">
                  <a16:creationId xmlns:a16="http://schemas.microsoft.com/office/drawing/2014/main" id="{87DD2B9B-565E-4496-95F6-9E22FB38AC88}"/>
                </a:ext>
              </a:extLst>
            </p:cNvPr>
            <p:cNvSpPr/>
            <p:nvPr/>
          </p:nvSpPr>
          <p:spPr>
            <a:xfrm>
              <a:off x="4872325" y="3524325"/>
              <a:ext cx="32775" cy="22450"/>
            </a:xfrm>
            <a:custGeom>
              <a:avLst/>
              <a:gdLst/>
              <a:ahLst/>
              <a:cxnLst/>
              <a:rect l="l" t="t" r="r" b="b"/>
              <a:pathLst>
                <a:path w="1311" h="898" extrusionOk="0">
                  <a:moveTo>
                    <a:pt x="147" y="1"/>
                  </a:moveTo>
                  <a:lnTo>
                    <a:pt x="0" y="845"/>
                  </a:lnTo>
                  <a:lnTo>
                    <a:pt x="1166" y="898"/>
                  </a:lnTo>
                  <a:lnTo>
                    <a:pt x="1311" y="81"/>
                  </a:lnTo>
                  <a:lnTo>
                    <a:pt x="14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555;p54">
              <a:extLst>
                <a:ext uri="{FF2B5EF4-FFF2-40B4-BE49-F238E27FC236}">
                  <a16:creationId xmlns:a16="http://schemas.microsoft.com/office/drawing/2014/main" id="{AD54E35F-981A-43B4-9831-289715EBDDA3}"/>
                </a:ext>
              </a:extLst>
            </p:cNvPr>
            <p:cNvSpPr/>
            <p:nvPr/>
          </p:nvSpPr>
          <p:spPr>
            <a:xfrm>
              <a:off x="4865125" y="3562850"/>
              <a:ext cx="33250" cy="25725"/>
            </a:xfrm>
            <a:custGeom>
              <a:avLst/>
              <a:gdLst/>
              <a:ahLst/>
              <a:cxnLst/>
              <a:rect l="l" t="t" r="r" b="b"/>
              <a:pathLst>
                <a:path w="1330" h="1029" extrusionOk="0">
                  <a:moveTo>
                    <a:pt x="166" y="0"/>
                  </a:moveTo>
                  <a:lnTo>
                    <a:pt x="0" y="948"/>
                  </a:lnTo>
                  <a:lnTo>
                    <a:pt x="1157" y="1028"/>
                  </a:lnTo>
                  <a:lnTo>
                    <a:pt x="1329" y="5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556;p54">
              <a:extLst>
                <a:ext uri="{FF2B5EF4-FFF2-40B4-BE49-F238E27FC236}">
                  <a16:creationId xmlns:a16="http://schemas.microsoft.com/office/drawing/2014/main" id="{448BD111-494A-402D-B070-AC559F4B5519}"/>
                </a:ext>
              </a:extLst>
            </p:cNvPr>
            <p:cNvSpPr/>
            <p:nvPr/>
          </p:nvSpPr>
          <p:spPr>
            <a:xfrm>
              <a:off x="4893000" y="3404050"/>
              <a:ext cx="33625" cy="25325"/>
            </a:xfrm>
            <a:custGeom>
              <a:avLst/>
              <a:gdLst/>
              <a:ahLst/>
              <a:cxnLst/>
              <a:rect l="l" t="t" r="r" b="b"/>
              <a:pathLst>
                <a:path w="1345" h="1013" extrusionOk="0">
                  <a:moveTo>
                    <a:pt x="163" y="0"/>
                  </a:moveTo>
                  <a:lnTo>
                    <a:pt x="1" y="931"/>
                  </a:lnTo>
                  <a:lnTo>
                    <a:pt x="1174" y="1013"/>
                  </a:lnTo>
                  <a:lnTo>
                    <a:pt x="1344" y="55"/>
                  </a:lnTo>
                  <a:lnTo>
                    <a:pt x="16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557;p54">
              <a:extLst>
                <a:ext uri="{FF2B5EF4-FFF2-40B4-BE49-F238E27FC236}">
                  <a16:creationId xmlns:a16="http://schemas.microsoft.com/office/drawing/2014/main" id="{1F7AA608-A5CA-4036-91E0-09037A43B6FB}"/>
                </a:ext>
              </a:extLst>
            </p:cNvPr>
            <p:cNvSpPr/>
            <p:nvPr/>
          </p:nvSpPr>
          <p:spPr>
            <a:xfrm>
              <a:off x="4906950" y="3324675"/>
              <a:ext cx="33775" cy="25150"/>
            </a:xfrm>
            <a:custGeom>
              <a:avLst/>
              <a:gdLst/>
              <a:ahLst/>
              <a:cxnLst/>
              <a:rect l="l" t="t" r="r" b="b"/>
              <a:pathLst>
                <a:path w="1351" h="1006" extrusionOk="0">
                  <a:moveTo>
                    <a:pt x="162" y="1"/>
                  </a:moveTo>
                  <a:lnTo>
                    <a:pt x="1" y="922"/>
                  </a:lnTo>
                  <a:lnTo>
                    <a:pt x="1182" y="1005"/>
                  </a:lnTo>
                  <a:lnTo>
                    <a:pt x="1350" y="55"/>
                  </a:lnTo>
                  <a:lnTo>
                    <a:pt x="16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558;p54">
              <a:extLst>
                <a:ext uri="{FF2B5EF4-FFF2-40B4-BE49-F238E27FC236}">
                  <a16:creationId xmlns:a16="http://schemas.microsoft.com/office/drawing/2014/main" id="{C0AFD1CF-8769-4BDE-B613-658F957A6B7C}"/>
                </a:ext>
              </a:extLst>
            </p:cNvPr>
            <p:cNvSpPr/>
            <p:nvPr/>
          </p:nvSpPr>
          <p:spPr>
            <a:xfrm>
              <a:off x="4920900" y="3245275"/>
              <a:ext cx="33950" cy="24950"/>
            </a:xfrm>
            <a:custGeom>
              <a:avLst/>
              <a:gdLst/>
              <a:ahLst/>
              <a:cxnLst/>
              <a:rect l="l" t="t" r="r" b="b"/>
              <a:pathLst>
                <a:path w="1358" h="998" extrusionOk="0">
                  <a:moveTo>
                    <a:pt x="161" y="1"/>
                  </a:moveTo>
                  <a:lnTo>
                    <a:pt x="0" y="915"/>
                  </a:lnTo>
                  <a:lnTo>
                    <a:pt x="1189" y="998"/>
                  </a:lnTo>
                  <a:lnTo>
                    <a:pt x="1357" y="55"/>
                  </a:lnTo>
                  <a:lnTo>
                    <a:pt x="1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559;p54">
              <a:extLst>
                <a:ext uri="{FF2B5EF4-FFF2-40B4-BE49-F238E27FC236}">
                  <a16:creationId xmlns:a16="http://schemas.microsoft.com/office/drawing/2014/main" id="{D75B918B-8E22-41D5-A5AC-32CBFC530B60}"/>
                </a:ext>
              </a:extLst>
            </p:cNvPr>
            <p:cNvSpPr/>
            <p:nvPr/>
          </p:nvSpPr>
          <p:spPr>
            <a:xfrm>
              <a:off x="4900150" y="3365100"/>
              <a:ext cx="33250" cy="22900"/>
            </a:xfrm>
            <a:custGeom>
              <a:avLst/>
              <a:gdLst/>
              <a:ahLst/>
              <a:cxnLst/>
              <a:rect l="l" t="t" r="r" b="b"/>
              <a:pathLst>
                <a:path w="1330" h="916" extrusionOk="0">
                  <a:moveTo>
                    <a:pt x="150" y="1"/>
                  </a:moveTo>
                  <a:lnTo>
                    <a:pt x="0" y="862"/>
                  </a:lnTo>
                  <a:lnTo>
                    <a:pt x="1181" y="916"/>
                  </a:lnTo>
                  <a:lnTo>
                    <a:pt x="1330" y="84"/>
                  </a:lnTo>
                  <a:lnTo>
                    <a:pt x="15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560;p54">
              <a:extLst>
                <a:ext uri="{FF2B5EF4-FFF2-40B4-BE49-F238E27FC236}">
                  <a16:creationId xmlns:a16="http://schemas.microsoft.com/office/drawing/2014/main" id="{EF07F1E0-C10C-4892-A418-86A208A574A4}"/>
                </a:ext>
              </a:extLst>
            </p:cNvPr>
            <p:cNvSpPr/>
            <p:nvPr/>
          </p:nvSpPr>
          <p:spPr>
            <a:xfrm>
              <a:off x="4914050" y="3285550"/>
              <a:ext cx="33500" cy="23100"/>
            </a:xfrm>
            <a:custGeom>
              <a:avLst/>
              <a:gdLst/>
              <a:ahLst/>
              <a:cxnLst/>
              <a:rect l="l" t="t" r="r" b="b"/>
              <a:pathLst>
                <a:path w="1340" h="924" extrusionOk="0">
                  <a:moveTo>
                    <a:pt x="152" y="0"/>
                  </a:moveTo>
                  <a:lnTo>
                    <a:pt x="1" y="868"/>
                  </a:lnTo>
                  <a:lnTo>
                    <a:pt x="1190" y="923"/>
                  </a:lnTo>
                  <a:lnTo>
                    <a:pt x="1340" y="83"/>
                  </a:lnTo>
                  <a:lnTo>
                    <a:pt x="15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561;p54">
              <a:extLst>
                <a:ext uri="{FF2B5EF4-FFF2-40B4-BE49-F238E27FC236}">
                  <a16:creationId xmlns:a16="http://schemas.microsoft.com/office/drawing/2014/main" id="{492F92A6-3179-4582-B0E5-9D596F5AB1C6}"/>
                </a:ext>
              </a:extLst>
            </p:cNvPr>
            <p:cNvSpPr/>
            <p:nvPr/>
          </p:nvSpPr>
          <p:spPr>
            <a:xfrm>
              <a:off x="5065675" y="3251950"/>
              <a:ext cx="45975" cy="29250"/>
            </a:xfrm>
            <a:custGeom>
              <a:avLst/>
              <a:gdLst/>
              <a:ahLst/>
              <a:cxnLst/>
              <a:rect l="l" t="t" r="r" b="b"/>
              <a:pathLst>
                <a:path w="1839" h="1170" extrusionOk="0">
                  <a:moveTo>
                    <a:pt x="165" y="1"/>
                  </a:moveTo>
                  <a:lnTo>
                    <a:pt x="1" y="1053"/>
                  </a:lnTo>
                  <a:lnTo>
                    <a:pt x="1659" y="1169"/>
                  </a:lnTo>
                  <a:lnTo>
                    <a:pt x="1838" y="78"/>
                  </a:lnTo>
                  <a:lnTo>
                    <a:pt x="1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562;p54">
              <a:extLst>
                <a:ext uri="{FF2B5EF4-FFF2-40B4-BE49-F238E27FC236}">
                  <a16:creationId xmlns:a16="http://schemas.microsoft.com/office/drawing/2014/main" id="{9EA9B128-72F5-4958-8B1D-7A695FD61364}"/>
                </a:ext>
              </a:extLst>
            </p:cNvPr>
            <p:cNvSpPr/>
            <p:nvPr/>
          </p:nvSpPr>
          <p:spPr>
            <a:xfrm>
              <a:off x="4856400" y="3603925"/>
              <a:ext cx="34550" cy="35325"/>
            </a:xfrm>
            <a:custGeom>
              <a:avLst/>
              <a:gdLst/>
              <a:ahLst/>
              <a:cxnLst/>
              <a:rect l="l" t="t" r="r" b="b"/>
              <a:pathLst>
                <a:path w="1382" h="1413" extrusionOk="0">
                  <a:moveTo>
                    <a:pt x="227" y="0"/>
                  </a:moveTo>
                  <a:lnTo>
                    <a:pt x="0" y="1295"/>
                  </a:lnTo>
                  <a:lnTo>
                    <a:pt x="1146" y="1413"/>
                  </a:lnTo>
                  <a:lnTo>
                    <a:pt x="1382" y="81"/>
                  </a:lnTo>
                  <a:lnTo>
                    <a:pt x="22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563;p54">
              <a:extLst>
                <a:ext uri="{FF2B5EF4-FFF2-40B4-BE49-F238E27FC236}">
                  <a16:creationId xmlns:a16="http://schemas.microsoft.com/office/drawing/2014/main" id="{2F3F4FEA-E02F-4A34-B829-F1ED3F1FB4F9}"/>
                </a:ext>
              </a:extLst>
            </p:cNvPr>
            <p:cNvSpPr/>
            <p:nvPr/>
          </p:nvSpPr>
          <p:spPr>
            <a:xfrm>
              <a:off x="5047700" y="3375375"/>
              <a:ext cx="43500" cy="19975"/>
            </a:xfrm>
            <a:custGeom>
              <a:avLst/>
              <a:gdLst/>
              <a:ahLst/>
              <a:cxnLst/>
              <a:rect l="l" t="t" r="r" b="b"/>
              <a:pathLst>
                <a:path w="1740" h="799" extrusionOk="0">
                  <a:moveTo>
                    <a:pt x="114" y="1"/>
                  </a:moveTo>
                  <a:lnTo>
                    <a:pt x="1" y="723"/>
                  </a:lnTo>
                  <a:lnTo>
                    <a:pt x="1628" y="799"/>
                  </a:lnTo>
                  <a:lnTo>
                    <a:pt x="1740" y="115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564;p54">
              <a:extLst>
                <a:ext uri="{FF2B5EF4-FFF2-40B4-BE49-F238E27FC236}">
                  <a16:creationId xmlns:a16="http://schemas.microsoft.com/office/drawing/2014/main" id="{9A903A5D-7233-4DF0-99E9-C07C5C736E5F}"/>
                </a:ext>
              </a:extLst>
            </p:cNvPr>
            <p:cNvSpPr/>
            <p:nvPr/>
          </p:nvSpPr>
          <p:spPr>
            <a:xfrm>
              <a:off x="5022900" y="3534800"/>
              <a:ext cx="42125" cy="19400"/>
            </a:xfrm>
            <a:custGeom>
              <a:avLst/>
              <a:gdLst/>
              <a:ahLst/>
              <a:cxnLst/>
              <a:rect l="l" t="t" r="r" b="b"/>
              <a:pathLst>
                <a:path w="1685" h="776" extrusionOk="0">
                  <a:moveTo>
                    <a:pt x="110" y="0"/>
                  </a:moveTo>
                  <a:lnTo>
                    <a:pt x="0" y="703"/>
                  </a:lnTo>
                  <a:lnTo>
                    <a:pt x="1575" y="776"/>
                  </a:lnTo>
                  <a:lnTo>
                    <a:pt x="1685" y="110"/>
                  </a:lnTo>
                  <a:lnTo>
                    <a:pt x="11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565;p54">
              <a:extLst>
                <a:ext uri="{FF2B5EF4-FFF2-40B4-BE49-F238E27FC236}">
                  <a16:creationId xmlns:a16="http://schemas.microsoft.com/office/drawing/2014/main" id="{763FEE62-8A4B-4EAC-BD6D-07892ABA0FB2}"/>
                </a:ext>
              </a:extLst>
            </p:cNvPr>
            <p:cNvSpPr/>
            <p:nvPr/>
          </p:nvSpPr>
          <p:spPr>
            <a:xfrm>
              <a:off x="5035300" y="3455100"/>
              <a:ext cx="42800" cy="19675"/>
            </a:xfrm>
            <a:custGeom>
              <a:avLst/>
              <a:gdLst/>
              <a:ahLst/>
              <a:cxnLst/>
              <a:rect l="l" t="t" r="r" b="b"/>
              <a:pathLst>
                <a:path w="1712" h="787" extrusionOk="0">
                  <a:moveTo>
                    <a:pt x="112" y="0"/>
                  </a:moveTo>
                  <a:lnTo>
                    <a:pt x="0" y="712"/>
                  </a:lnTo>
                  <a:lnTo>
                    <a:pt x="1601" y="787"/>
                  </a:lnTo>
                  <a:lnTo>
                    <a:pt x="1712" y="112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566;p54">
              <a:extLst>
                <a:ext uri="{FF2B5EF4-FFF2-40B4-BE49-F238E27FC236}">
                  <a16:creationId xmlns:a16="http://schemas.microsoft.com/office/drawing/2014/main" id="{2E0EAE9B-047E-47DF-908F-1C16DF68E4F5}"/>
                </a:ext>
              </a:extLst>
            </p:cNvPr>
            <p:cNvSpPr/>
            <p:nvPr/>
          </p:nvSpPr>
          <p:spPr>
            <a:xfrm>
              <a:off x="4987700" y="3451800"/>
              <a:ext cx="32800" cy="20325"/>
            </a:xfrm>
            <a:custGeom>
              <a:avLst/>
              <a:gdLst/>
              <a:ahLst/>
              <a:cxnLst/>
              <a:rect l="l" t="t" r="r" b="b"/>
              <a:pathLst>
                <a:path w="1312" h="813" extrusionOk="0">
                  <a:moveTo>
                    <a:pt x="131" y="0"/>
                  </a:moveTo>
                  <a:lnTo>
                    <a:pt x="0" y="757"/>
                  </a:lnTo>
                  <a:lnTo>
                    <a:pt x="1199" y="812"/>
                  </a:lnTo>
                  <a:lnTo>
                    <a:pt x="1312" y="83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567;p54">
              <a:extLst>
                <a:ext uri="{FF2B5EF4-FFF2-40B4-BE49-F238E27FC236}">
                  <a16:creationId xmlns:a16="http://schemas.microsoft.com/office/drawing/2014/main" id="{C022F670-5BD3-4540-8012-23792916B55F}"/>
                </a:ext>
              </a:extLst>
            </p:cNvPr>
            <p:cNvSpPr/>
            <p:nvPr/>
          </p:nvSpPr>
          <p:spPr>
            <a:xfrm>
              <a:off x="5015900" y="3569800"/>
              <a:ext cx="43550" cy="30025"/>
            </a:xfrm>
            <a:custGeom>
              <a:avLst/>
              <a:gdLst/>
              <a:ahLst/>
              <a:cxnLst/>
              <a:rect l="l" t="t" r="r" b="b"/>
              <a:pathLst>
                <a:path w="1742" h="1201" extrusionOk="0">
                  <a:moveTo>
                    <a:pt x="172" y="1"/>
                  </a:moveTo>
                  <a:lnTo>
                    <a:pt x="1" y="1092"/>
                  </a:lnTo>
                  <a:lnTo>
                    <a:pt x="1556" y="1200"/>
                  </a:lnTo>
                  <a:lnTo>
                    <a:pt x="1741" y="74"/>
                  </a:lnTo>
                  <a:lnTo>
                    <a:pt x="17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568;p54">
              <a:extLst>
                <a:ext uri="{FF2B5EF4-FFF2-40B4-BE49-F238E27FC236}">
                  <a16:creationId xmlns:a16="http://schemas.microsoft.com/office/drawing/2014/main" id="{66154C8D-5B36-4B52-8F10-6052E7BE1627}"/>
                </a:ext>
              </a:extLst>
            </p:cNvPr>
            <p:cNvSpPr/>
            <p:nvPr/>
          </p:nvSpPr>
          <p:spPr>
            <a:xfrm>
              <a:off x="5007400" y="3614500"/>
              <a:ext cx="44550" cy="41075"/>
            </a:xfrm>
            <a:custGeom>
              <a:avLst/>
              <a:gdLst/>
              <a:ahLst/>
              <a:cxnLst/>
              <a:rect l="l" t="t" r="r" b="b"/>
              <a:pathLst>
                <a:path w="1782" h="1643" extrusionOk="0">
                  <a:moveTo>
                    <a:pt x="232" y="0"/>
                  </a:moveTo>
                  <a:lnTo>
                    <a:pt x="1" y="1487"/>
                  </a:lnTo>
                  <a:lnTo>
                    <a:pt x="1530" y="1642"/>
                  </a:lnTo>
                  <a:lnTo>
                    <a:pt x="1781" y="109"/>
                  </a:lnTo>
                  <a:lnTo>
                    <a:pt x="23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569;p54">
              <a:extLst>
                <a:ext uri="{FF2B5EF4-FFF2-40B4-BE49-F238E27FC236}">
                  <a16:creationId xmlns:a16="http://schemas.microsoft.com/office/drawing/2014/main" id="{AAC08A7E-A2D8-401C-83F3-468AC81D1E50}"/>
                </a:ext>
              </a:extLst>
            </p:cNvPr>
            <p:cNvSpPr/>
            <p:nvPr/>
          </p:nvSpPr>
          <p:spPr>
            <a:xfrm>
              <a:off x="4954100" y="3326875"/>
              <a:ext cx="40375" cy="26675"/>
            </a:xfrm>
            <a:custGeom>
              <a:avLst/>
              <a:gdLst/>
              <a:ahLst/>
              <a:cxnLst/>
              <a:rect l="l" t="t" r="r" b="b"/>
              <a:pathLst>
                <a:path w="1615" h="1067" extrusionOk="0">
                  <a:moveTo>
                    <a:pt x="172" y="0"/>
                  </a:moveTo>
                  <a:lnTo>
                    <a:pt x="0" y="966"/>
                  </a:lnTo>
                  <a:lnTo>
                    <a:pt x="1442" y="1067"/>
                  </a:lnTo>
                  <a:lnTo>
                    <a:pt x="1614" y="67"/>
                  </a:lnTo>
                  <a:lnTo>
                    <a:pt x="17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570;p54">
              <a:extLst>
                <a:ext uri="{FF2B5EF4-FFF2-40B4-BE49-F238E27FC236}">
                  <a16:creationId xmlns:a16="http://schemas.microsoft.com/office/drawing/2014/main" id="{7A426E09-818F-4C57-97D7-7DF312DBAD72}"/>
                </a:ext>
              </a:extLst>
            </p:cNvPr>
            <p:cNvSpPr/>
            <p:nvPr/>
          </p:nvSpPr>
          <p:spPr>
            <a:xfrm>
              <a:off x="4927950" y="3196900"/>
              <a:ext cx="35450" cy="32350"/>
            </a:xfrm>
            <a:custGeom>
              <a:avLst/>
              <a:gdLst/>
              <a:ahLst/>
              <a:cxnLst/>
              <a:rect l="l" t="t" r="r" b="b"/>
              <a:pathLst>
                <a:path w="1418" h="1294" extrusionOk="0">
                  <a:moveTo>
                    <a:pt x="218" y="0"/>
                  </a:moveTo>
                  <a:lnTo>
                    <a:pt x="1" y="1238"/>
                  </a:lnTo>
                  <a:lnTo>
                    <a:pt x="1198" y="1293"/>
                  </a:lnTo>
                  <a:lnTo>
                    <a:pt x="1417" y="62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571;p54">
              <a:extLst>
                <a:ext uri="{FF2B5EF4-FFF2-40B4-BE49-F238E27FC236}">
                  <a16:creationId xmlns:a16="http://schemas.microsoft.com/office/drawing/2014/main" id="{71F07633-3641-4F55-8AD8-7C8256952871}"/>
                </a:ext>
              </a:extLst>
            </p:cNvPr>
            <p:cNvSpPr/>
            <p:nvPr/>
          </p:nvSpPr>
          <p:spPr>
            <a:xfrm>
              <a:off x="5060100" y="3295675"/>
              <a:ext cx="44200" cy="20225"/>
            </a:xfrm>
            <a:custGeom>
              <a:avLst/>
              <a:gdLst/>
              <a:ahLst/>
              <a:cxnLst/>
              <a:rect l="l" t="t" r="r" b="b"/>
              <a:pathLst>
                <a:path w="1768" h="809" extrusionOk="0">
                  <a:moveTo>
                    <a:pt x="115" y="1"/>
                  </a:moveTo>
                  <a:lnTo>
                    <a:pt x="1" y="732"/>
                  </a:lnTo>
                  <a:lnTo>
                    <a:pt x="1654" y="808"/>
                  </a:lnTo>
                  <a:lnTo>
                    <a:pt x="1768" y="117"/>
                  </a:lnTo>
                  <a:lnTo>
                    <a:pt x="11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572;p54">
              <a:extLst>
                <a:ext uri="{FF2B5EF4-FFF2-40B4-BE49-F238E27FC236}">
                  <a16:creationId xmlns:a16="http://schemas.microsoft.com/office/drawing/2014/main" id="{02FD9EEE-C65A-48F0-878E-E1F2A4E3BDC9}"/>
                </a:ext>
              </a:extLst>
            </p:cNvPr>
            <p:cNvSpPr/>
            <p:nvPr/>
          </p:nvSpPr>
          <p:spPr>
            <a:xfrm>
              <a:off x="5072525" y="3204350"/>
              <a:ext cx="46900" cy="32125"/>
            </a:xfrm>
            <a:custGeom>
              <a:avLst/>
              <a:gdLst/>
              <a:ahLst/>
              <a:cxnLst/>
              <a:rect l="l" t="t" r="r" b="b"/>
              <a:pathLst>
                <a:path w="1876" h="1285" extrusionOk="0">
                  <a:moveTo>
                    <a:pt x="189" y="0"/>
                  </a:moveTo>
                  <a:lnTo>
                    <a:pt x="0" y="1207"/>
                  </a:lnTo>
                  <a:lnTo>
                    <a:pt x="1679" y="1284"/>
                  </a:lnTo>
                  <a:lnTo>
                    <a:pt x="1876" y="88"/>
                  </a:lnTo>
                  <a:lnTo>
                    <a:pt x="1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573;p54">
              <a:extLst>
                <a:ext uri="{FF2B5EF4-FFF2-40B4-BE49-F238E27FC236}">
                  <a16:creationId xmlns:a16="http://schemas.microsoft.com/office/drawing/2014/main" id="{33ED439A-C1D5-44B1-82B0-10A5463A1AF8}"/>
                </a:ext>
              </a:extLst>
            </p:cNvPr>
            <p:cNvSpPr/>
            <p:nvPr/>
          </p:nvSpPr>
          <p:spPr>
            <a:xfrm>
              <a:off x="4980225" y="3488125"/>
              <a:ext cx="34725" cy="28025"/>
            </a:xfrm>
            <a:custGeom>
              <a:avLst/>
              <a:gdLst/>
              <a:ahLst/>
              <a:cxnLst/>
              <a:rect l="l" t="t" r="r" b="b"/>
              <a:pathLst>
                <a:path w="1389" h="1121" extrusionOk="0">
                  <a:moveTo>
                    <a:pt x="178" y="1"/>
                  </a:moveTo>
                  <a:lnTo>
                    <a:pt x="0" y="1035"/>
                  </a:lnTo>
                  <a:lnTo>
                    <a:pt x="1223" y="1121"/>
                  </a:lnTo>
                  <a:lnTo>
                    <a:pt x="1388" y="57"/>
                  </a:lnTo>
                  <a:lnTo>
                    <a:pt x="17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574;p54">
              <a:extLst>
                <a:ext uri="{FF2B5EF4-FFF2-40B4-BE49-F238E27FC236}">
                  <a16:creationId xmlns:a16="http://schemas.microsoft.com/office/drawing/2014/main" id="{FC30CC8F-FF6B-43E5-9763-5DB40275C042}"/>
                </a:ext>
              </a:extLst>
            </p:cNvPr>
            <p:cNvSpPr/>
            <p:nvPr/>
          </p:nvSpPr>
          <p:spPr>
            <a:xfrm>
              <a:off x="4925800" y="3485600"/>
              <a:ext cx="41200" cy="27175"/>
            </a:xfrm>
            <a:custGeom>
              <a:avLst/>
              <a:gdLst/>
              <a:ahLst/>
              <a:cxnLst/>
              <a:rect l="l" t="t" r="r" b="b"/>
              <a:pathLst>
                <a:path w="1648" h="1087" extrusionOk="0">
                  <a:moveTo>
                    <a:pt x="175" y="1"/>
                  </a:moveTo>
                  <a:lnTo>
                    <a:pt x="0" y="983"/>
                  </a:lnTo>
                  <a:lnTo>
                    <a:pt x="1471" y="1087"/>
                  </a:lnTo>
                  <a:lnTo>
                    <a:pt x="1647" y="70"/>
                  </a:lnTo>
                  <a:lnTo>
                    <a:pt x="17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575;p54">
              <a:extLst>
                <a:ext uri="{FF2B5EF4-FFF2-40B4-BE49-F238E27FC236}">
                  <a16:creationId xmlns:a16="http://schemas.microsoft.com/office/drawing/2014/main" id="{3F9646AD-C0E0-4734-A967-36587F90734C}"/>
                </a:ext>
              </a:extLst>
            </p:cNvPr>
            <p:cNvSpPr/>
            <p:nvPr/>
          </p:nvSpPr>
          <p:spPr>
            <a:xfrm>
              <a:off x="4973950" y="3531400"/>
              <a:ext cx="34125" cy="20175"/>
            </a:xfrm>
            <a:custGeom>
              <a:avLst/>
              <a:gdLst/>
              <a:ahLst/>
              <a:cxnLst/>
              <a:rect l="l" t="t" r="r" b="b"/>
              <a:pathLst>
                <a:path w="1365" h="807" extrusionOk="0">
                  <a:moveTo>
                    <a:pt x="130" y="0"/>
                  </a:moveTo>
                  <a:lnTo>
                    <a:pt x="1" y="749"/>
                  </a:lnTo>
                  <a:lnTo>
                    <a:pt x="1252" y="807"/>
                  </a:lnTo>
                  <a:lnTo>
                    <a:pt x="1364" y="86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76;p54">
              <a:extLst>
                <a:ext uri="{FF2B5EF4-FFF2-40B4-BE49-F238E27FC236}">
                  <a16:creationId xmlns:a16="http://schemas.microsoft.com/office/drawing/2014/main" id="{AE415D18-0798-487C-ABC2-A9EE3BE7790D}"/>
                </a:ext>
              </a:extLst>
            </p:cNvPr>
            <p:cNvSpPr/>
            <p:nvPr/>
          </p:nvSpPr>
          <p:spPr>
            <a:xfrm>
              <a:off x="4966425" y="3567525"/>
              <a:ext cx="36125" cy="28325"/>
            </a:xfrm>
            <a:custGeom>
              <a:avLst/>
              <a:gdLst/>
              <a:ahLst/>
              <a:cxnLst/>
              <a:rect l="l" t="t" r="r" b="b"/>
              <a:pathLst>
                <a:path w="1445" h="1133" extrusionOk="0">
                  <a:moveTo>
                    <a:pt x="181" y="1"/>
                  </a:moveTo>
                  <a:lnTo>
                    <a:pt x="0" y="1044"/>
                  </a:lnTo>
                  <a:lnTo>
                    <a:pt x="1276" y="1133"/>
                  </a:lnTo>
                  <a:lnTo>
                    <a:pt x="1445" y="59"/>
                  </a:lnTo>
                  <a:lnTo>
                    <a:pt x="1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77;p54">
              <a:extLst>
                <a:ext uri="{FF2B5EF4-FFF2-40B4-BE49-F238E27FC236}">
                  <a16:creationId xmlns:a16="http://schemas.microsoft.com/office/drawing/2014/main" id="{E8E11461-C5F4-4B0B-9FD7-9544D89F9920}"/>
                </a:ext>
              </a:extLst>
            </p:cNvPr>
            <p:cNvSpPr/>
            <p:nvPr/>
          </p:nvSpPr>
          <p:spPr>
            <a:xfrm>
              <a:off x="4911650" y="3565000"/>
              <a:ext cx="41625" cy="27400"/>
            </a:xfrm>
            <a:custGeom>
              <a:avLst/>
              <a:gdLst/>
              <a:ahLst/>
              <a:cxnLst/>
              <a:rect l="l" t="t" r="r" b="b"/>
              <a:pathLst>
                <a:path w="1665" h="1096" extrusionOk="0">
                  <a:moveTo>
                    <a:pt x="176" y="1"/>
                  </a:moveTo>
                  <a:lnTo>
                    <a:pt x="0" y="991"/>
                  </a:lnTo>
                  <a:lnTo>
                    <a:pt x="1487" y="1095"/>
                  </a:lnTo>
                  <a:lnTo>
                    <a:pt x="1664" y="70"/>
                  </a:lnTo>
                  <a:lnTo>
                    <a:pt x="17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78;p54">
              <a:extLst>
                <a:ext uri="{FF2B5EF4-FFF2-40B4-BE49-F238E27FC236}">
                  <a16:creationId xmlns:a16="http://schemas.microsoft.com/office/drawing/2014/main" id="{15ED598B-AC76-4939-B3BB-DFD9CD487A8C}"/>
                </a:ext>
              </a:extLst>
            </p:cNvPr>
            <p:cNvSpPr/>
            <p:nvPr/>
          </p:nvSpPr>
          <p:spPr>
            <a:xfrm>
              <a:off x="4919150" y="3527600"/>
              <a:ext cx="40450" cy="21700"/>
            </a:xfrm>
            <a:custGeom>
              <a:avLst/>
              <a:gdLst/>
              <a:ahLst/>
              <a:cxnLst/>
              <a:rect l="l" t="t" r="r" b="b"/>
              <a:pathLst>
                <a:path w="1618" h="868" extrusionOk="0">
                  <a:moveTo>
                    <a:pt x="142" y="0"/>
                  </a:moveTo>
                  <a:lnTo>
                    <a:pt x="0" y="799"/>
                  </a:lnTo>
                  <a:lnTo>
                    <a:pt x="1485" y="868"/>
                  </a:lnTo>
                  <a:lnTo>
                    <a:pt x="1618" y="103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79;p54">
              <a:extLst>
                <a:ext uri="{FF2B5EF4-FFF2-40B4-BE49-F238E27FC236}">
                  <a16:creationId xmlns:a16="http://schemas.microsoft.com/office/drawing/2014/main" id="{DC05868B-FC2F-433B-89C6-DA62496B2C32}"/>
                </a:ext>
              </a:extLst>
            </p:cNvPr>
            <p:cNvSpPr/>
            <p:nvPr/>
          </p:nvSpPr>
          <p:spPr>
            <a:xfrm>
              <a:off x="4933275" y="3448000"/>
              <a:ext cx="40100" cy="21900"/>
            </a:xfrm>
            <a:custGeom>
              <a:avLst/>
              <a:gdLst/>
              <a:ahLst/>
              <a:cxnLst/>
              <a:rect l="l" t="t" r="r" b="b"/>
              <a:pathLst>
                <a:path w="1604" h="876" extrusionOk="0">
                  <a:moveTo>
                    <a:pt x="143" y="1"/>
                  </a:moveTo>
                  <a:lnTo>
                    <a:pt x="0" y="808"/>
                  </a:lnTo>
                  <a:lnTo>
                    <a:pt x="1469" y="876"/>
                  </a:lnTo>
                  <a:lnTo>
                    <a:pt x="1603" y="102"/>
                  </a:lnTo>
                  <a:lnTo>
                    <a:pt x="14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80;p54">
              <a:extLst>
                <a:ext uri="{FF2B5EF4-FFF2-40B4-BE49-F238E27FC236}">
                  <a16:creationId xmlns:a16="http://schemas.microsoft.com/office/drawing/2014/main" id="{4659ACB9-67C1-4393-A547-72897C0BC6E8}"/>
                </a:ext>
              </a:extLst>
            </p:cNvPr>
            <p:cNvSpPr/>
            <p:nvPr/>
          </p:nvSpPr>
          <p:spPr>
            <a:xfrm>
              <a:off x="4902550" y="3607200"/>
              <a:ext cx="43275" cy="37600"/>
            </a:xfrm>
            <a:custGeom>
              <a:avLst/>
              <a:gdLst/>
              <a:ahLst/>
              <a:cxnLst/>
              <a:rect l="l" t="t" r="r" b="b"/>
              <a:pathLst>
                <a:path w="1731" h="1504" extrusionOk="0">
                  <a:moveTo>
                    <a:pt x="241" y="0"/>
                  </a:moveTo>
                  <a:lnTo>
                    <a:pt x="1" y="1353"/>
                  </a:lnTo>
                  <a:lnTo>
                    <a:pt x="1489" y="1503"/>
                  </a:lnTo>
                  <a:lnTo>
                    <a:pt x="1730" y="104"/>
                  </a:lnTo>
                  <a:lnTo>
                    <a:pt x="24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81;p54">
              <a:extLst>
                <a:ext uri="{FF2B5EF4-FFF2-40B4-BE49-F238E27FC236}">
                  <a16:creationId xmlns:a16="http://schemas.microsoft.com/office/drawing/2014/main" id="{EB98B1E9-86C5-44BE-A5BE-8561C50E453D}"/>
                </a:ext>
              </a:extLst>
            </p:cNvPr>
            <p:cNvSpPr/>
            <p:nvPr/>
          </p:nvSpPr>
          <p:spPr>
            <a:xfrm>
              <a:off x="4957275" y="3611000"/>
              <a:ext cx="38350" cy="38925"/>
            </a:xfrm>
            <a:custGeom>
              <a:avLst/>
              <a:gdLst/>
              <a:ahLst/>
              <a:cxnLst/>
              <a:rect l="l" t="t" r="r" b="b"/>
              <a:pathLst>
                <a:path w="1534" h="1557" extrusionOk="0">
                  <a:moveTo>
                    <a:pt x="247" y="1"/>
                  </a:moveTo>
                  <a:lnTo>
                    <a:pt x="1" y="1423"/>
                  </a:lnTo>
                  <a:lnTo>
                    <a:pt x="1306" y="1556"/>
                  </a:lnTo>
                  <a:lnTo>
                    <a:pt x="1534" y="91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82;p54">
              <a:extLst>
                <a:ext uri="{FF2B5EF4-FFF2-40B4-BE49-F238E27FC236}">
                  <a16:creationId xmlns:a16="http://schemas.microsoft.com/office/drawing/2014/main" id="{9831E932-85D0-4FCE-A0A9-A2AF2410458B}"/>
                </a:ext>
              </a:extLst>
            </p:cNvPr>
            <p:cNvSpPr/>
            <p:nvPr/>
          </p:nvSpPr>
          <p:spPr>
            <a:xfrm>
              <a:off x="4947375" y="3368400"/>
              <a:ext cx="39750" cy="22100"/>
            </a:xfrm>
            <a:custGeom>
              <a:avLst/>
              <a:gdLst/>
              <a:ahLst/>
              <a:cxnLst/>
              <a:rect l="l" t="t" r="r" b="b"/>
              <a:pathLst>
                <a:path w="1590" h="884" extrusionOk="0">
                  <a:moveTo>
                    <a:pt x="145" y="1"/>
                  </a:moveTo>
                  <a:lnTo>
                    <a:pt x="0" y="817"/>
                  </a:lnTo>
                  <a:lnTo>
                    <a:pt x="1455" y="884"/>
                  </a:lnTo>
                  <a:lnTo>
                    <a:pt x="1590" y="103"/>
                  </a:lnTo>
                  <a:lnTo>
                    <a:pt x="14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83;p54">
              <a:extLst>
                <a:ext uri="{FF2B5EF4-FFF2-40B4-BE49-F238E27FC236}">
                  <a16:creationId xmlns:a16="http://schemas.microsoft.com/office/drawing/2014/main" id="{E7C96BFF-0C7F-4621-8A9B-33B53195B455}"/>
                </a:ext>
              </a:extLst>
            </p:cNvPr>
            <p:cNvSpPr/>
            <p:nvPr/>
          </p:nvSpPr>
          <p:spPr>
            <a:xfrm>
              <a:off x="4939950" y="3406250"/>
              <a:ext cx="40775" cy="26925"/>
            </a:xfrm>
            <a:custGeom>
              <a:avLst/>
              <a:gdLst/>
              <a:ahLst/>
              <a:cxnLst/>
              <a:rect l="l" t="t" r="r" b="b"/>
              <a:pathLst>
                <a:path w="1631" h="1077" extrusionOk="0">
                  <a:moveTo>
                    <a:pt x="173" y="0"/>
                  </a:moveTo>
                  <a:lnTo>
                    <a:pt x="0" y="975"/>
                  </a:lnTo>
                  <a:lnTo>
                    <a:pt x="1457" y="1077"/>
                  </a:lnTo>
                  <a:lnTo>
                    <a:pt x="1631" y="68"/>
                  </a:lnTo>
                  <a:lnTo>
                    <a:pt x="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4;p54">
              <a:extLst>
                <a:ext uri="{FF2B5EF4-FFF2-40B4-BE49-F238E27FC236}">
                  <a16:creationId xmlns:a16="http://schemas.microsoft.com/office/drawing/2014/main" id="{DB13CA71-9D6E-49E7-AB9C-2751AF07764C}"/>
                </a:ext>
              </a:extLst>
            </p:cNvPr>
            <p:cNvSpPr/>
            <p:nvPr/>
          </p:nvSpPr>
          <p:spPr>
            <a:xfrm>
              <a:off x="4674550" y="3501850"/>
              <a:ext cx="1229550" cy="786750"/>
            </a:xfrm>
            <a:custGeom>
              <a:avLst/>
              <a:gdLst/>
              <a:ahLst/>
              <a:cxnLst/>
              <a:rect l="l" t="t" r="r" b="b"/>
              <a:pathLst>
                <a:path w="49182" h="31470" extrusionOk="0">
                  <a:moveTo>
                    <a:pt x="41692" y="0"/>
                  </a:moveTo>
                  <a:cubicBezTo>
                    <a:pt x="41692" y="0"/>
                    <a:pt x="40239" y="112"/>
                    <a:pt x="37780" y="2125"/>
                  </a:cubicBezTo>
                  <a:cubicBezTo>
                    <a:pt x="35321" y="4136"/>
                    <a:pt x="25597" y="21125"/>
                    <a:pt x="25597" y="21125"/>
                  </a:cubicBezTo>
                  <a:cubicBezTo>
                    <a:pt x="25597" y="21125"/>
                    <a:pt x="16767" y="15648"/>
                    <a:pt x="14531" y="14084"/>
                  </a:cubicBezTo>
                  <a:cubicBezTo>
                    <a:pt x="12296" y="12519"/>
                    <a:pt x="10507" y="9725"/>
                    <a:pt x="9277" y="8048"/>
                  </a:cubicBezTo>
                  <a:cubicBezTo>
                    <a:pt x="8047" y="6372"/>
                    <a:pt x="7825" y="6148"/>
                    <a:pt x="6148" y="6036"/>
                  </a:cubicBezTo>
                  <a:cubicBezTo>
                    <a:pt x="4900" y="5953"/>
                    <a:pt x="3900" y="5313"/>
                    <a:pt x="3378" y="5313"/>
                  </a:cubicBezTo>
                  <a:cubicBezTo>
                    <a:pt x="3198" y="5313"/>
                    <a:pt x="3075" y="5389"/>
                    <a:pt x="3018" y="5589"/>
                  </a:cubicBezTo>
                  <a:cubicBezTo>
                    <a:pt x="2795" y="6372"/>
                    <a:pt x="3466" y="6707"/>
                    <a:pt x="3913" y="6930"/>
                  </a:cubicBezTo>
                  <a:cubicBezTo>
                    <a:pt x="4360" y="7154"/>
                    <a:pt x="5142" y="7154"/>
                    <a:pt x="5142" y="7154"/>
                  </a:cubicBezTo>
                  <a:cubicBezTo>
                    <a:pt x="5142" y="7154"/>
                    <a:pt x="4927" y="7208"/>
                    <a:pt x="4562" y="7208"/>
                  </a:cubicBezTo>
                  <a:cubicBezTo>
                    <a:pt x="4015" y="7208"/>
                    <a:pt x="3130" y="7087"/>
                    <a:pt x="2124" y="6484"/>
                  </a:cubicBezTo>
                  <a:cubicBezTo>
                    <a:pt x="1221" y="5941"/>
                    <a:pt x="674" y="5626"/>
                    <a:pt x="362" y="5626"/>
                  </a:cubicBezTo>
                  <a:cubicBezTo>
                    <a:pt x="96" y="5626"/>
                    <a:pt x="1" y="5857"/>
                    <a:pt x="1" y="6372"/>
                  </a:cubicBezTo>
                  <a:cubicBezTo>
                    <a:pt x="1" y="7490"/>
                    <a:pt x="1230" y="9278"/>
                    <a:pt x="2124" y="10395"/>
                  </a:cubicBezTo>
                  <a:cubicBezTo>
                    <a:pt x="3018" y="11513"/>
                    <a:pt x="8160" y="11961"/>
                    <a:pt x="8160" y="11961"/>
                  </a:cubicBezTo>
                  <a:cubicBezTo>
                    <a:pt x="8160" y="11961"/>
                    <a:pt x="11066" y="17660"/>
                    <a:pt x="14419" y="22355"/>
                  </a:cubicBezTo>
                  <a:cubicBezTo>
                    <a:pt x="17568" y="26764"/>
                    <a:pt x="24069" y="31469"/>
                    <a:pt x="26516" y="31469"/>
                  </a:cubicBezTo>
                  <a:cubicBezTo>
                    <a:pt x="26674" y="31469"/>
                    <a:pt x="26816" y="31450"/>
                    <a:pt x="26938" y="31409"/>
                  </a:cubicBezTo>
                  <a:cubicBezTo>
                    <a:pt x="28950" y="30739"/>
                    <a:pt x="39568" y="17438"/>
                    <a:pt x="42475" y="13749"/>
                  </a:cubicBezTo>
                  <a:cubicBezTo>
                    <a:pt x="45380" y="10060"/>
                    <a:pt x="49181" y="5701"/>
                    <a:pt x="48286" y="3241"/>
                  </a:cubicBezTo>
                  <a:lnTo>
                    <a:pt x="416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85;p54">
              <a:extLst>
                <a:ext uri="{FF2B5EF4-FFF2-40B4-BE49-F238E27FC236}">
                  <a16:creationId xmlns:a16="http://schemas.microsoft.com/office/drawing/2014/main" id="{D98587D0-DD9D-4046-9A2E-B40DF98F142C}"/>
                </a:ext>
              </a:extLst>
            </p:cNvPr>
            <p:cNvSpPr/>
            <p:nvPr/>
          </p:nvSpPr>
          <p:spPr>
            <a:xfrm>
              <a:off x="4666900" y="3494150"/>
              <a:ext cx="1243575" cy="802025"/>
            </a:xfrm>
            <a:custGeom>
              <a:avLst/>
              <a:gdLst/>
              <a:ahLst/>
              <a:cxnLst/>
              <a:rect l="l" t="t" r="r" b="b"/>
              <a:pathLst>
                <a:path w="49743" h="32081" extrusionOk="0">
                  <a:moveTo>
                    <a:pt x="42011" y="1"/>
                  </a:moveTo>
                  <a:cubicBezTo>
                    <a:pt x="41999" y="1"/>
                    <a:pt x="41987" y="2"/>
                    <a:pt x="41975" y="3"/>
                  </a:cubicBezTo>
                  <a:cubicBezTo>
                    <a:pt x="41912" y="8"/>
                    <a:pt x="40397" y="145"/>
                    <a:pt x="37892" y="2195"/>
                  </a:cubicBezTo>
                  <a:cubicBezTo>
                    <a:pt x="35563" y="4101"/>
                    <a:pt x="27105" y="18728"/>
                    <a:pt x="25795" y="21006"/>
                  </a:cubicBezTo>
                  <a:cubicBezTo>
                    <a:pt x="24296" y="20075"/>
                    <a:pt x="16996" y="15530"/>
                    <a:pt x="15013" y="14141"/>
                  </a:cubicBezTo>
                  <a:cubicBezTo>
                    <a:pt x="13160" y="12845"/>
                    <a:pt x="11584" y="10629"/>
                    <a:pt x="10432" y="9012"/>
                  </a:cubicBezTo>
                  <a:cubicBezTo>
                    <a:pt x="10219" y="8712"/>
                    <a:pt x="10018" y="8430"/>
                    <a:pt x="9831" y="8174"/>
                  </a:cubicBezTo>
                  <a:cubicBezTo>
                    <a:pt x="8590" y="6483"/>
                    <a:pt x="8299" y="6160"/>
                    <a:pt x="6475" y="6039"/>
                  </a:cubicBezTo>
                  <a:cubicBezTo>
                    <a:pt x="5791" y="5993"/>
                    <a:pt x="5173" y="5764"/>
                    <a:pt x="4677" y="5581"/>
                  </a:cubicBezTo>
                  <a:cubicBezTo>
                    <a:pt x="4277" y="5434"/>
                    <a:pt x="3956" y="5314"/>
                    <a:pt x="3684" y="5314"/>
                  </a:cubicBezTo>
                  <a:cubicBezTo>
                    <a:pt x="3568" y="5314"/>
                    <a:pt x="3460" y="5336"/>
                    <a:pt x="3360" y="5387"/>
                  </a:cubicBezTo>
                  <a:cubicBezTo>
                    <a:pt x="3199" y="5469"/>
                    <a:pt x="3088" y="5612"/>
                    <a:pt x="3031" y="5813"/>
                  </a:cubicBezTo>
                  <a:cubicBezTo>
                    <a:pt x="2906" y="6248"/>
                    <a:pt x="2997" y="6579"/>
                    <a:pt x="3177" y="6835"/>
                  </a:cubicBezTo>
                  <a:cubicBezTo>
                    <a:pt x="2974" y="6745"/>
                    <a:pt x="2777" y="6643"/>
                    <a:pt x="2587" y="6529"/>
                  </a:cubicBezTo>
                  <a:cubicBezTo>
                    <a:pt x="1620" y="5948"/>
                    <a:pt x="1062" y="5628"/>
                    <a:pt x="664" y="5628"/>
                  </a:cubicBezTo>
                  <a:cubicBezTo>
                    <a:pt x="552" y="5628"/>
                    <a:pt x="453" y="5653"/>
                    <a:pt x="361" y="5705"/>
                  </a:cubicBezTo>
                  <a:cubicBezTo>
                    <a:pt x="43" y="5885"/>
                    <a:pt x="1" y="6299"/>
                    <a:pt x="1" y="6680"/>
                  </a:cubicBezTo>
                  <a:cubicBezTo>
                    <a:pt x="1" y="7965"/>
                    <a:pt x="1373" y="9871"/>
                    <a:pt x="2191" y="10895"/>
                  </a:cubicBezTo>
                  <a:cubicBezTo>
                    <a:pt x="3074" y="11998"/>
                    <a:pt x="7263" y="12461"/>
                    <a:pt x="8270" y="12558"/>
                  </a:cubicBezTo>
                  <a:cubicBezTo>
                    <a:pt x="8757" y="13495"/>
                    <a:pt x="11450" y="18605"/>
                    <a:pt x="14476" y="22841"/>
                  </a:cubicBezTo>
                  <a:cubicBezTo>
                    <a:pt x="17661" y="27301"/>
                    <a:pt x="24167" y="32080"/>
                    <a:pt x="26837" y="32080"/>
                  </a:cubicBezTo>
                  <a:cubicBezTo>
                    <a:pt x="27025" y="32080"/>
                    <a:pt x="27193" y="32057"/>
                    <a:pt x="27341" y="32008"/>
                  </a:cubicBezTo>
                  <a:cubicBezTo>
                    <a:pt x="29463" y="31300"/>
                    <a:pt x="39880" y="18234"/>
                    <a:pt x="43021" y="14246"/>
                  </a:cubicBezTo>
                  <a:cubicBezTo>
                    <a:pt x="43317" y="13872"/>
                    <a:pt x="43620" y="13491"/>
                    <a:pt x="43928" y="13105"/>
                  </a:cubicBezTo>
                  <a:cubicBezTo>
                    <a:pt x="46786" y="9521"/>
                    <a:pt x="49742" y="5817"/>
                    <a:pt x="48880" y="3446"/>
                  </a:cubicBezTo>
                  <a:cubicBezTo>
                    <a:pt x="48837" y="3319"/>
                    <a:pt x="48718" y="3239"/>
                    <a:pt x="48591" y="3239"/>
                  </a:cubicBezTo>
                  <a:cubicBezTo>
                    <a:pt x="48557" y="3239"/>
                    <a:pt x="48521" y="3245"/>
                    <a:pt x="48487" y="3258"/>
                  </a:cubicBezTo>
                  <a:cubicBezTo>
                    <a:pt x="48325" y="3317"/>
                    <a:pt x="48244" y="3495"/>
                    <a:pt x="48305" y="3656"/>
                  </a:cubicBezTo>
                  <a:cubicBezTo>
                    <a:pt x="49051" y="5703"/>
                    <a:pt x="46074" y="9433"/>
                    <a:pt x="43450" y="12724"/>
                  </a:cubicBezTo>
                  <a:cubicBezTo>
                    <a:pt x="43141" y="13109"/>
                    <a:pt x="42836" y="13492"/>
                    <a:pt x="42540" y="13867"/>
                  </a:cubicBezTo>
                  <a:cubicBezTo>
                    <a:pt x="35930" y="22257"/>
                    <a:pt x="28607" y="30940"/>
                    <a:pt x="27147" y="31428"/>
                  </a:cubicBezTo>
                  <a:cubicBezTo>
                    <a:pt x="27048" y="31460"/>
                    <a:pt x="26933" y="31476"/>
                    <a:pt x="26804" y="31476"/>
                  </a:cubicBezTo>
                  <a:cubicBezTo>
                    <a:pt x="24596" y="31476"/>
                    <a:pt x="18101" y="26862"/>
                    <a:pt x="14976" y="22486"/>
                  </a:cubicBezTo>
                  <a:cubicBezTo>
                    <a:pt x="11674" y="17865"/>
                    <a:pt x="8768" y="12187"/>
                    <a:pt x="8739" y="12130"/>
                  </a:cubicBezTo>
                  <a:cubicBezTo>
                    <a:pt x="8691" y="12036"/>
                    <a:pt x="8598" y="11973"/>
                    <a:pt x="8493" y="11964"/>
                  </a:cubicBezTo>
                  <a:cubicBezTo>
                    <a:pt x="6555" y="11796"/>
                    <a:pt x="3262" y="11253"/>
                    <a:pt x="2669" y="10513"/>
                  </a:cubicBezTo>
                  <a:cubicBezTo>
                    <a:pt x="1382" y="8903"/>
                    <a:pt x="613" y="7470"/>
                    <a:pt x="613" y="6680"/>
                  </a:cubicBezTo>
                  <a:cubicBezTo>
                    <a:pt x="613" y="6324"/>
                    <a:pt x="664" y="6241"/>
                    <a:pt x="655" y="6241"/>
                  </a:cubicBezTo>
                  <a:cubicBezTo>
                    <a:pt x="663" y="6239"/>
                    <a:pt x="673" y="6238"/>
                    <a:pt x="683" y="6238"/>
                  </a:cubicBezTo>
                  <a:cubicBezTo>
                    <a:pt x="911" y="6238"/>
                    <a:pt x="1697" y="6708"/>
                    <a:pt x="2274" y="7054"/>
                  </a:cubicBezTo>
                  <a:cubicBezTo>
                    <a:pt x="3336" y="7691"/>
                    <a:pt x="4274" y="7823"/>
                    <a:pt x="4866" y="7823"/>
                  </a:cubicBezTo>
                  <a:cubicBezTo>
                    <a:pt x="5259" y="7823"/>
                    <a:pt x="5499" y="7765"/>
                    <a:pt x="5523" y="7759"/>
                  </a:cubicBezTo>
                  <a:cubicBezTo>
                    <a:pt x="5674" y="7721"/>
                    <a:pt x="5771" y="7578"/>
                    <a:pt x="5752" y="7424"/>
                  </a:cubicBezTo>
                  <a:cubicBezTo>
                    <a:pt x="5733" y="7272"/>
                    <a:pt x="5604" y="7156"/>
                    <a:pt x="5449" y="7156"/>
                  </a:cubicBezTo>
                  <a:cubicBezTo>
                    <a:pt x="5252" y="7156"/>
                    <a:pt x="4670" y="7122"/>
                    <a:pt x="4355" y="6964"/>
                  </a:cubicBezTo>
                  <a:cubicBezTo>
                    <a:pt x="3753" y="6662"/>
                    <a:pt x="3489" y="6440"/>
                    <a:pt x="3638" y="5933"/>
                  </a:cubicBezTo>
                  <a:cubicBezTo>
                    <a:pt x="3651" y="5927"/>
                    <a:pt x="3669" y="5924"/>
                    <a:pt x="3691" y="5924"/>
                  </a:cubicBezTo>
                  <a:cubicBezTo>
                    <a:pt x="3844" y="5924"/>
                    <a:pt x="4198" y="6056"/>
                    <a:pt x="4465" y="6155"/>
                  </a:cubicBezTo>
                  <a:cubicBezTo>
                    <a:pt x="4998" y="6353"/>
                    <a:pt x="5663" y="6598"/>
                    <a:pt x="6435" y="6650"/>
                  </a:cubicBezTo>
                  <a:cubicBezTo>
                    <a:pt x="7988" y="6753"/>
                    <a:pt x="8143" y="6907"/>
                    <a:pt x="9337" y="8537"/>
                  </a:cubicBezTo>
                  <a:cubicBezTo>
                    <a:pt x="9523" y="8790"/>
                    <a:pt x="9721" y="9069"/>
                    <a:pt x="9933" y="9366"/>
                  </a:cubicBezTo>
                  <a:cubicBezTo>
                    <a:pt x="11111" y="11020"/>
                    <a:pt x="12724" y="13285"/>
                    <a:pt x="14662" y="14642"/>
                  </a:cubicBezTo>
                  <a:cubicBezTo>
                    <a:pt x="16879" y="16195"/>
                    <a:pt x="25653" y="21638"/>
                    <a:pt x="25742" y="21694"/>
                  </a:cubicBezTo>
                  <a:cubicBezTo>
                    <a:pt x="25790" y="21723"/>
                    <a:pt x="25846" y="21739"/>
                    <a:pt x="25902" y="21739"/>
                  </a:cubicBezTo>
                  <a:cubicBezTo>
                    <a:pt x="25928" y="21739"/>
                    <a:pt x="25953" y="21736"/>
                    <a:pt x="25978" y="21729"/>
                  </a:cubicBezTo>
                  <a:cubicBezTo>
                    <a:pt x="26059" y="21709"/>
                    <a:pt x="26128" y="21657"/>
                    <a:pt x="26169" y="21585"/>
                  </a:cubicBezTo>
                  <a:cubicBezTo>
                    <a:pt x="26266" y="21416"/>
                    <a:pt x="35893" y="4622"/>
                    <a:pt x="38280" y="2669"/>
                  </a:cubicBezTo>
                  <a:cubicBezTo>
                    <a:pt x="40604" y="768"/>
                    <a:pt x="42001" y="615"/>
                    <a:pt x="42024" y="613"/>
                  </a:cubicBezTo>
                  <a:cubicBezTo>
                    <a:pt x="42191" y="599"/>
                    <a:pt x="42317" y="452"/>
                    <a:pt x="42303" y="285"/>
                  </a:cubicBezTo>
                  <a:cubicBezTo>
                    <a:pt x="42292" y="128"/>
                    <a:pt x="42154" y="1"/>
                    <a:pt x="420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586;p54">
              <a:extLst>
                <a:ext uri="{FF2B5EF4-FFF2-40B4-BE49-F238E27FC236}">
                  <a16:creationId xmlns:a16="http://schemas.microsoft.com/office/drawing/2014/main" id="{7B4171F3-1556-44FF-984E-7FEEA65173FD}"/>
                </a:ext>
              </a:extLst>
            </p:cNvPr>
            <p:cNvSpPr/>
            <p:nvPr/>
          </p:nvSpPr>
          <p:spPr>
            <a:xfrm>
              <a:off x="4674550" y="3634650"/>
              <a:ext cx="288050" cy="195200"/>
            </a:xfrm>
            <a:custGeom>
              <a:avLst/>
              <a:gdLst/>
              <a:ahLst/>
              <a:cxnLst/>
              <a:rect l="l" t="t" r="r" b="b"/>
              <a:pathLst>
                <a:path w="11522" h="7808" extrusionOk="0">
                  <a:moveTo>
                    <a:pt x="3379" y="1"/>
                  </a:moveTo>
                  <a:cubicBezTo>
                    <a:pt x="3199" y="1"/>
                    <a:pt x="3076" y="77"/>
                    <a:pt x="3019" y="277"/>
                  </a:cubicBezTo>
                  <a:cubicBezTo>
                    <a:pt x="2795" y="1060"/>
                    <a:pt x="3466" y="1395"/>
                    <a:pt x="3913" y="1618"/>
                  </a:cubicBezTo>
                  <a:cubicBezTo>
                    <a:pt x="4360" y="1842"/>
                    <a:pt x="5143" y="1842"/>
                    <a:pt x="5143" y="1842"/>
                  </a:cubicBezTo>
                  <a:cubicBezTo>
                    <a:pt x="5143" y="1842"/>
                    <a:pt x="4928" y="1896"/>
                    <a:pt x="4563" y="1896"/>
                  </a:cubicBezTo>
                  <a:cubicBezTo>
                    <a:pt x="4016" y="1896"/>
                    <a:pt x="3131" y="1775"/>
                    <a:pt x="2125" y="1171"/>
                  </a:cubicBezTo>
                  <a:cubicBezTo>
                    <a:pt x="1221" y="629"/>
                    <a:pt x="675" y="314"/>
                    <a:pt x="363" y="314"/>
                  </a:cubicBezTo>
                  <a:cubicBezTo>
                    <a:pt x="96" y="314"/>
                    <a:pt x="1" y="545"/>
                    <a:pt x="1" y="1060"/>
                  </a:cubicBezTo>
                  <a:cubicBezTo>
                    <a:pt x="1" y="2178"/>
                    <a:pt x="1230" y="3966"/>
                    <a:pt x="2125" y="5083"/>
                  </a:cubicBezTo>
                  <a:cubicBezTo>
                    <a:pt x="3019" y="6201"/>
                    <a:pt x="8160" y="6649"/>
                    <a:pt x="8160" y="6649"/>
                  </a:cubicBezTo>
                  <a:cubicBezTo>
                    <a:pt x="8160" y="6649"/>
                    <a:pt x="8385" y="7087"/>
                    <a:pt x="8772" y="7807"/>
                  </a:cubicBezTo>
                  <a:cubicBezTo>
                    <a:pt x="9317" y="7090"/>
                    <a:pt x="10175" y="6361"/>
                    <a:pt x="11521" y="5788"/>
                  </a:cubicBezTo>
                  <a:cubicBezTo>
                    <a:pt x="10643" y="4687"/>
                    <a:pt x="9891" y="3572"/>
                    <a:pt x="9278" y="2736"/>
                  </a:cubicBezTo>
                  <a:cubicBezTo>
                    <a:pt x="8048" y="1060"/>
                    <a:pt x="7825" y="836"/>
                    <a:pt x="6149" y="724"/>
                  </a:cubicBezTo>
                  <a:cubicBezTo>
                    <a:pt x="4901" y="641"/>
                    <a:pt x="3901" y="1"/>
                    <a:pt x="33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587;p54">
              <a:extLst>
                <a:ext uri="{FF2B5EF4-FFF2-40B4-BE49-F238E27FC236}">
                  <a16:creationId xmlns:a16="http://schemas.microsoft.com/office/drawing/2014/main" id="{321D8BC4-D99A-4DD4-8DF2-9F444714679B}"/>
                </a:ext>
              </a:extLst>
            </p:cNvPr>
            <p:cNvSpPr/>
            <p:nvPr/>
          </p:nvSpPr>
          <p:spPr>
            <a:xfrm>
              <a:off x="4666900" y="3627000"/>
              <a:ext cx="304825" cy="210500"/>
            </a:xfrm>
            <a:custGeom>
              <a:avLst/>
              <a:gdLst/>
              <a:ahLst/>
              <a:cxnLst/>
              <a:rect l="l" t="t" r="r" b="b"/>
              <a:pathLst>
                <a:path w="12193" h="8420" extrusionOk="0">
                  <a:moveTo>
                    <a:pt x="3689" y="611"/>
                  </a:moveTo>
                  <a:cubicBezTo>
                    <a:pt x="3842" y="611"/>
                    <a:pt x="4195" y="743"/>
                    <a:pt x="4463" y="842"/>
                  </a:cubicBezTo>
                  <a:cubicBezTo>
                    <a:pt x="4997" y="1039"/>
                    <a:pt x="5661" y="1285"/>
                    <a:pt x="6432" y="1336"/>
                  </a:cubicBezTo>
                  <a:cubicBezTo>
                    <a:pt x="7986" y="1440"/>
                    <a:pt x="8141" y="1594"/>
                    <a:pt x="9336" y="3224"/>
                  </a:cubicBezTo>
                  <a:cubicBezTo>
                    <a:pt x="9521" y="3476"/>
                    <a:pt x="9720" y="3755"/>
                    <a:pt x="9931" y="4051"/>
                  </a:cubicBezTo>
                  <a:cubicBezTo>
                    <a:pt x="10354" y="4644"/>
                    <a:pt x="10825" y="5306"/>
                    <a:pt x="11344" y="5975"/>
                  </a:cubicBezTo>
                  <a:cubicBezTo>
                    <a:pt x="10443" y="6405"/>
                    <a:pt x="9702" y="6939"/>
                    <a:pt x="9132" y="7568"/>
                  </a:cubicBezTo>
                  <a:cubicBezTo>
                    <a:pt x="8881" y="7094"/>
                    <a:pt x="8738" y="6816"/>
                    <a:pt x="8738" y="6815"/>
                  </a:cubicBezTo>
                  <a:cubicBezTo>
                    <a:pt x="8689" y="6722"/>
                    <a:pt x="8596" y="6659"/>
                    <a:pt x="8492" y="6650"/>
                  </a:cubicBezTo>
                  <a:cubicBezTo>
                    <a:pt x="6554" y="6482"/>
                    <a:pt x="3260" y="5938"/>
                    <a:pt x="2668" y="5199"/>
                  </a:cubicBezTo>
                  <a:cubicBezTo>
                    <a:pt x="1381" y="3589"/>
                    <a:pt x="612" y="2157"/>
                    <a:pt x="612" y="1366"/>
                  </a:cubicBezTo>
                  <a:cubicBezTo>
                    <a:pt x="612" y="1031"/>
                    <a:pt x="658" y="938"/>
                    <a:pt x="654" y="928"/>
                  </a:cubicBezTo>
                  <a:lnTo>
                    <a:pt x="654" y="928"/>
                  </a:lnTo>
                  <a:cubicBezTo>
                    <a:pt x="662" y="926"/>
                    <a:pt x="671" y="925"/>
                    <a:pt x="681" y="925"/>
                  </a:cubicBezTo>
                  <a:cubicBezTo>
                    <a:pt x="908" y="925"/>
                    <a:pt x="1695" y="1395"/>
                    <a:pt x="2272" y="1742"/>
                  </a:cubicBezTo>
                  <a:cubicBezTo>
                    <a:pt x="3334" y="2378"/>
                    <a:pt x="4273" y="2509"/>
                    <a:pt x="4865" y="2509"/>
                  </a:cubicBezTo>
                  <a:cubicBezTo>
                    <a:pt x="5257" y="2509"/>
                    <a:pt x="5497" y="2452"/>
                    <a:pt x="5521" y="2446"/>
                  </a:cubicBezTo>
                  <a:cubicBezTo>
                    <a:pt x="5671" y="2408"/>
                    <a:pt x="5770" y="2264"/>
                    <a:pt x="5751" y="2112"/>
                  </a:cubicBezTo>
                  <a:cubicBezTo>
                    <a:pt x="5732" y="1958"/>
                    <a:pt x="5602" y="1842"/>
                    <a:pt x="5447" y="1842"/>
                  </a:cubicBezTo>
                  <a:cubicBezTo>
                    <a:pt x="5249" y="1842"/>
                    <a:pt x="4667" y="1807"/>
                    <a:pt x="4353" y="1651"/>
                  </a:cubicBezTo>
                  <a:cubicBezTo>
                    <a:pt x="3751" y="1349"/>
                    <a:pt x="3487" y="1126"/>
                    <a:pt x="3635" y="620"/>
                  </a:cubicBezTo>
                  <a:cubicBezTo>
                    <a:pt x="3648" y="614"/>
                    <a:pt x="3666" y="611"/>
                    <a:pt x="3689" y="611"/>
                  </a:cubicBezTo>
                  <a:close/>
                  <a:moveTo>
                    <a:pt x="3684" y="1"/>
                  </a:moveTo>
                  <a:cubicBezTo>
                    <a:pt x="3568" y="1"/>
                    <a:pt x="3460" y="22"/>
                    <a:pt x="3360" y="73"/>
                  </a:cubicBezTo>
                  <a:cubicBezTo>
                    <a:pt x="3199" y="155"/>
                    <a:pt x="3088" y="299"/>
                    <a:pt x="3031" y="500"/>
                  </a:cubicBezTo>
                  <a:cubicBezTo>
                    <a:pt x="2906" y="934"/>
                    <a:pt x="2997" y="1265"/>
                    <a:pt x="3177" y="1520"/>
                  </a:cubicBezTo>
                  <a:cubicBezTo>
                    <a:pt x="2974" y="1431"/>
                    <a:pt x="2777" y="1329"/>
                    <a:pt x="2587" y="1215"/>
                  </a:cubicBezTo>
                  <a:cubicBezTo>
                    <a:pt x="1620" y="634"/>
                    <a:pt x="1062" y="314"/>
                    <a:pt x="664" y="314"/>
                  </a:cubicBezTo>
                  <a:cubicBezTo>
                    <a:pt x="552" y="314"/>
                    <a:pt x="453" y="339"/>
                    <a:pt x="361" y="391"/>
                  </a:cubicBezTo>
                  <a:cubicBezTo>
                    <a:pt x="43" y="571"/>
                    <a:pt x="1" y="985"/>
                    <a:pt x="1" y="1366"/>
                  </a:cubicBezTo>
                  <a:cubicBezTo>
                    <a:pt x="1" y="2651"/>
                    <a:pt x="1373" y="4557"/>
                    <a:pt x="2191" y="5581"/>
                  </a:cubicBezTo>
                  <a:cubicBezTo>
                    <a:pt x="3074" y="6686"/>
                    <a:pt x="7263" y="7147"/>
                    <a:pt x="8270" y="7244"/>
                  </a:cubicBezTo>
                  <a:cubicBezTo>
                    <a:pt x="8368" y="7431"/>
                    <a:pt x="8553" y="7783"/>
                    <a:pt x="8808" y="8257"/>
                  </a:cubicBezTo>
                  <a:cubicBezTo>
                    <a:pt x="8856" y="8349"/>
                    <a:pt x="8949" y="8410"/>
                    <a:pt x="9053" y="8418"/>
                  </a:cubicBezTo>
                  <a:cubicBezTo>
                    <a:pt x="9061" y="8419"/>
                    <a:pt x="9069" y="8419"/>
                    <a:pt x="9077" y="8419"/>
                  </a:cubicBezTo>
                  <a:cubicBezTo>
                    <a:pt x="9173" y="8419"/>
                    <a:pt x="9263" y="8375"/>
                    <a:pt x="9320" y="8298"/>
                  </a:cubicBezTo>
                  <a:cubicBezTo>
                    <a:pt x="9922" y="7509"/>
                    <a:pt x="10806" y="6862"/>
                    <a:pt x="11948" y="6375"/>
                  </a:cubicBezTo>
                  <a:cubicBezTo>
                    <a:pt x="12134" y="6296"/>
                    <a:pt x="12193" y="6062"/>
                    <a:pt x="12067" y="5903"/>
                  </a:cubicBezTo>
                  <a:cubicBezTo>
                    <a:pt x="11461" y="5143"/>
                    <a:pt x="10913" y="4374"/>
                    <a:pt x="10430" y="3696"/>
                  </a:cubicBezTo>
                  <a:cubicBezTo>
                    <a:pt x="10218" y="3398"/>
                    <a:pt x="10018" y="3116"/>
                    <a:pt x="9831" y="2861"/>
                  </a:cubicBezTo>
                  <a:cubicBezTo>
                    <a:pt x="8590" y="1169"/>
                    <a:pt x="8299" y="848"/>
                    <a:pt x="6475" y="725"/>
                  </a:cubicBezTo>
                  <a:cubicBezTo>
                    <a:pt x="5791" y="679"/>
                    <a:pt x="5173" y="451"/>
                    <a:pt x="4677" y="267"/>
                  </a:cubicBezTo>
                  <a:cubicBezTo>
                    <a:pt x="4277" y="120"/>
                    <a:pt x="3956" y="1"/>
                    <a:pt x="36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199446513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3012;p63">
            <a:extLst>
              <a:ext uri="{FF2B5EF4-FFF2-40B4-BE49-F238E27FC236}">
                <a16:creationId xmlns:a16="http://schemas.microsoft.com/office/drawing/2014/main" id="{7FACEB05-5071-4004-A83E-08CD38E1DD0F}"/>
              </a:ext>
            </a:extLst>
          </p:cNvPr>
          <p:cNvSpPr txBox="1">
            <a:spLocks/>
          </p:cNvSpPr>
          <p:nvPr/>
        </p:nvSpPr>
        <p:spPr>
          <a:xfrm>
            <a:off x="671150" y="536610"/>
            <a:ext cx="3967500" cy="23948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Viga"/>
              <a:buNone/>
              <a:defRPr sz="4800" b="0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dirty="0"/>
              <a:t>THANKS!</a:t>
            </a:r>
          </a:p>
          <a:p>
            <a:pPr algn="l"/>
            <a:r>
              <a:rPr lang="en-US" sz="2400" dirty="0"/>
              <a:t>Question?</a:t>
            </a:r>
          </a:p>
          <a:p>
            <a:pPr algn="l"/>
            <a:endParaRPr lang="en-US" dirty="0"/>
          </a:p>
        </p:txBody>
      </p:sp>
      <p:grpSp>
        <p:nvGrpSpPr>
          <p:cNvPr id="319" name="Group 318">
            <a:extLst>
              <a:ext uri="{FF2B5EF4-FFF2-40B4-BE49-F238E27FC236}">
                <a16:creationId xmlns:a16="http://schemas.microsoft.com/office/drawing/2014/main" id="{0631363B-F5CB-41E8-BA41-21D463B18F04}"/>
              </a:ext>
            </a:extLst>
          </p:cNvPr>
          <p:cNvGrpSpPr/>
          <p:nvPr/>
        </p:nvGrpSpPr>
        <p:grpSpPr>
          <a:xfrm>
            <a:off x="3828861" y="498538"/>
            <a:ext cx="4484500" cy="4146424"/>
            <a:chOff x="3514755" y="-186109"/>
            <a:chExt cx="5259298" cy="4862812"/>
          </a:xfrm>
        </p:grpSpPr>
        <p:sp>
          <p:nvSpPr>
            <p:cNvPr id="318" name="Google Shape;3015;p63">
              <a:extLst>
                <a:ext uri="{FF2B5EF4-FFF2-40B4-BE49-F238E27FC236}">
                  <a16:creationId xmlns:a16="http://schemas.microsoft.com/office/drawing/2014/main" id="{36A9C340-9011-4697-9A34-3712AB2E39E6}"/>
                </a:ext>
              </a:extLst>
            </p:cNvPr>
            <p:cNvSpPr/>
            <p:nvPr/>
          </p:nvSpPr>
          <p:spPr>
            <a:xfrm>
              <a:off x="3514755" y="-186109"/>
              <a:ext cx="5259298" cy="4862812"/>
            </a:xfrm>
            <a:custGeom>
              <a:avLst/>
              <a:gdLst/>
              <a:ahLst/>
              <a:cxnLst/>
              <a:rect l="l" t="t" r="r" b="b"/>
              <a:pathLst>
                <a:path w="204215" h="184038" extrusionOk="0">
                  <a:moveTo>
                    <a:pt x="127773" y="0"/>
                  </a:moveTo>
                  <a:cubicBezTo>
                    <a:pt x="115838" y="0"/>
                    <a:pt x="104035" y="4096"/>
                    <a:pt x="94139" y="11670"/>
                  </a:cubicBezTo>
                  <a:cubicBezTo>
                    <a:pt x="71799" y="28768"/>
                    <a:pt x="55542" y="52089"/>
                    <a:pt x="31096" y="66905"/>
                  </a:cubicBezTo>
                  <a:cubicBezTo>
                    <a:pt x="10686" y="79276"/>
                    <a:pt x="0" y="99258"/>
                    <a:pt x="6866" y="127499"/>
                  </a:cubicBezTo>
                  <a:cubicBezTo>
                    <a:pt x="13351" y="154179"/>
                    <a:pt x="34162" y="170340"/>
                    <a:pt x="57584" y="170340"/>
                  </a:cubicBezTo>
                  <a:cubicBezTo>
                    <a:pt x="58955" y="170340"/>
                    <a:pt x="60334" y="170284"/>
                    <a:pt x="61720" y="170172"/>
                  </a:cubicBezTo>
                  <a:cubicBezTo>
                    <a:pt x="66115" y="169818"/>
                    <a:pt x="70552" y="169618"/>
                    <a:pt x="74987" y="169618"/>
                  </a:cubicBezTo>
                  <a:cubicBezTo>
                    <a:pt x="91592" y="169618"/>
                    <a:pt x="108166" y="172420"/>
                    <a:pt x="122391" y="180407"/>
                  </a:cubicBezTo>
                  <a:cubicBezTo>
                    <a:pt x="126702" y="182827"/>
                    <a:pt x="131899" y="184038"/>
                    <a:pt x="137650" y="184038"/>
                  </a:cubicBezTo>
                  <a:cubicBezTo>
                    <a:pt x="153382" y="184038"/>
                    <a:pt x="173260" y="174983"/>
                    <a:pt x="190501" y="156881"/>
                  </a:cubicBezTo>
                  <a:cubicBezTo>
                    <a:pt x="204215" y="142485"/>
                    <a:pt x="202887" y="124179"/>
                    <a:pt x="198418" y="107062"/>
                  </a:cubicBezTo>
                  <a:cubicBezTo>
                    <a:pt x="195664" y="96511"/>
                    <a:pt x="193866" y="85702"/>
                    <a:pt x="191728" y="74983"/>
                  </a:cubicBezTo>
                  <a:cubicBezTo>
                    <a:pt x="190221" y="67429"/>
                    <a:pt x="188545" y="59919"/>
                    <a:pt x="186244" y="52574"/>
                  </a:cubicBezTo>
                  <a:cubicBezTo>
                    <a:pt x="179565" y="31252"/>
                    <a:pt x="166268" y="9678"/>
                    <a:pt x="143434" y="2426"/>
                  </a:cubicBezTo>
                  <a:cubicBezTo>
                    <a:pt x="138288" y="791"/>
                    <a:pt x="133018" y="0"/>
                    <a:pt x="12777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7" name="Google Shape;161;p29">
              <a:extLst>
                <a:ext uri="{FF2B5EF4-FFF2-40B4-BE49-F238E27FC236}">
                  <a16:creationId xmlns:a16="http://schemas.microsoft.com/office/drawing/2014/main" id="{B820889D-E7B8-46D9-A201-725C29F94030}"/>
                </a:ext>
              </a:extLst>
            </p:cNvPr>
            <p:cNvGrpSpPr/>
            <p:nvPr/>
          </p:nvGrpSpPr>
          <p:grpSpPr>
            <a:xfrm>
              <a:off x="4634681" y="362369"/>
              <a:ext cx="3227575" cy="4142782"/>
              <a:chOff x="196269" y="-35131"/>
              <a:chExt cx="4117010" cy="5284424"/>
            </a:xfrm>
          </p:grpSpPr>
          <p:grpSp>
            <p:nvGrpSpPr>
              <p:cNvPr id="188" name="Google Shape;162;p29">
                <a:extLst>
                  <a:ext uri="{FF2B5EF4-FFF2-40B4-BE49-F238E27FC236}">
                    <a16:creationId xmlns:a16="http://schemas.microsoft.com/office/drawing/2014/main" id="{481565A0-9520-4AB0-BE07-53470E40C9C5}"/>
                  </a:ext>
                </a:extLst>
              </p:cNvPr>
              <p:cNvGrpSpPr/>
              <p:nvPr/>
            </p:nvGrpSpPr>
            <p:grpSpPr>
              <a:xfrm>
                <a:off x="196269" y="-35131"/>
                <a:ext cx="4117010" cy="4393434"/>
                <a:chOff x="43869" y="-35131"/>
                <a:chExt cx="4117010" cy="4393434"/>
              </a:xfrm>
            </p:grpSpPr>
            <p:sp>
              <p:nvSpPr>
                <p:cNvPr id="196" name="Google Shape;163;p29">
                  <a:extLst>
                    <a:ext uri="{FF2B5EF4-FFF2-40B4-BE49-F238E27FC236}">
                      <a16:creationId xmlns:a16="http://schemas.microsoft.com/office/drawing/2014/main" id="{9A826510-B14D-488E-A89B-409E35791E16}"/>
                    </a:ext>
                  </a:extLst>
                </p:cNvPr>
                <p:cNvSpPr/>
                <p:nvPr/>
              </p:nvSpPr>
              <p:spPr>
                <a:xfrm>
                  <a:off x="3778000" y="1055743"/>
                  <a:ext cx="227152" cy="2256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336" extrusionOk="0">
                      <a:moveTo>
                        <a:pt x="1260" y="1"/>
                      </a:moveTo>
                      <a:cubicBezTo>
                        <a:pt x="788" y="1"/>
                        <a:pt x="361" y="285"/>
                        <a:pt x="181" y="723"/>
                      </a:cubicBezTo>
                      <a:cubicBezTo>
                        <a:pt x="0" y="1158"/>
                        <a:pt x="100" y="1661"/>
                        <a:pt x="434" y="1994"/>
                      </a:cubicBezTo>
                      <a:cubicBezTo>
                        <a:pt x="657" y="2217"/>
                        <a:pt x="956" y="2336"/>
                        <a:pt x="1259" y="2336"/>
                      </a:cubicBezTo>
                      <a:cubicBezTo>
                        <a:pt x="1410" y="2336"/>
                        <a:pt x="1562" y="2307"/>
                        <a:pt x="1707" y="2247"/>
                      </a:cubicBezTo>
                      <a:cubicBezTo>
                        <a:pt x="2143" y="2067"/>
                        <a:pt x="2427" y="1640"/>
                        <a:pt x="2427" y="1168"/>
                      </a:cubicBezTo>
                      <a:cubicBezTo>
                        <a:pt x="2427" y="524"/>
                        <a:pt x="1904" y="1"/>
                        <a:pt x="126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97" name="Google Shape;164;p29">
                  <a:extLst>
                    <a:ext uri="{FF2B5EF4-FFF2-40B4-BE49-F238E27FC236}">
                      <a16:creationId xmlns:a16="http://schemas.microsoft.com/office/drawing/2014/main" id="{67067C83-C86E-4C46-AAAF-E741F1525282}"/>
                    </a:ext>
                  </a:extLst>
                </p:cNvPr>
                <p:cNvGrpSpPr/>
                <p:nvPr/>
              </p:nvGrpSpPr>
              <p:grpSpPr>
                <a:xfrm>
                  <a:off x="43869" y="-35131"/>
                  <a:ext cx="4117010" cy="4393434"/>
                  <a:chOff x="-6861500" y="-774675"/>
                  <a:chExt cx="4221275" cy="4504700"/>
                </a:xfrm>
              </p:grpSpPr>
              <p:sp>
                <p:nvSpPr>
                  <p:cNvPr id="198" name="Google Shape;165;p29">
                    <a:extLst>
                      <a:ext uri="{FF2B5EF4-FFF2-40B4-BE49-F238E27FC236}">
                        <a16:creationId xmlns:a16="http://schemas.microsoft.com/office/drawing/2014/main" id="{23E7B0C1-10B9-41B2-9D54-3822772B5441}"/>
                      </a:ext>
                    </a:extLst>
                  </p:cNvPr>
                  <p:cNvSpPr/>
                  <p:nvPr/>
                </p:nvSpPr>
                <p:spPr>
                  <a:xfrm>
                    <a:off x="-5567850" y="2977775"/>
                    <a:ext cx="2509100" cy="1911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364" h="7644" extrusionOk="0">
                        <a:moveTo>
                          <a:pt x="7924" y="0"/>
                        </a:moveTo>
                        <a:lnTo>
                          <a:pt x="1" y="7643"/>
                        </a:lnTo>
                        <a:lnTo>
                          <a:pt x="100364" y="7643"/>
                        </a:lnTo>
                        <a:lnTo>
                          <a:pt x="92441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9" name="Google Shape;166;p29">
                    <a:extLst>
                      <a:ext uri="{FF2B5EF4-FFF2-40B4-BE49-F238E27FC236}">
                        <a16:creationId xmlns:a16="http://schemas.microsoft.com/office/drawing/2014/main" id="{F173B92B-8AA2-4054-8B7B-1225C39FB3A0}"/>
                      </a:ext>
                    </a:extLst>
                  </p:cNvPr>
                  <p:cNvSpPr/>
                  <p:nvPr/>
                </p:nvSpPr>
                <p:spPr>
                  <a:xfrm>
                    <a:off x="-5576575" y="2971225"/>
                    <a:ext cx="2526575" cy="2041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1063" h="8166" extrusionOk="0">
                        <a:moveTo>
                          <a:pt x="92685" y="523"/>
                        </a:moveTo>
                        <a:lnTo>
                          <a:pt x="100069" y="7645"/>
                        </a:lnTo>
                        <a:lnTo>
                          <a:pt x="994" y="7645"/>
                        </a:lnTo>
                        <a:lnTo>
                          <a:pt x="8378" y="523"/>
                        </a:lnTo>
                        <a:close/>
                        <a:moveTo>
                          <a:pt x="8273" y="1"/>
                        </a:moveTo>
                        <a:cubicBezTo>
                          <a:pt x="8206" y="1"/>
                          <a:pt x="8141" y="27"/>
                          <a:pt x="8092" y="75"/>
                        </a:cubicBezTo>
                        <a:lnTo>
                          <a:pt x="170" y="7718"/>
                        </a:lnTo>
                        <a:cubicBezTo>
                          <a:pt x="0" y="7881"/>
                          <a:pt x="115" y="8166"/>
                          <a:pt x="350" y="8166"/>
                        </a:cubicBezTo>
                        <a:lnTo>
                          <a:pt x="100713" y="8166"/>
                        </a:lnTo>
                        <a:cubicBezTo>
                          <a:pt x="100948" y="8166"/>
                          <a:pt x="101063" y="7880"/>
                          <a:pt x="100893" y="7718"/>
                        </a:cubicBezTo>
                        <a:lnTo>
                          <a:pt x="92971" y="75"/>
                        </a:lnTo>
                        <a:cubicBezTo>
                          <a:pt x="92922" y="27"/>
                          <a:pt x="92857" y="1"/>
                          <a:pt x="92790" y="1"/>
                        </a:cubicBezTo>
                        <a:close/>
                      </a:path>
                    </a:pathLst>
                  </a:custGeom>
                  <a:solidFill>
                    <a:srgbClr val="1F1C5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0" name="Google Shape;167;p29">
                    <a:extLst>
                      <a:ext uri="{FF2B5EF4-FFF2-40B4-BE49-F238E27FC236}">
                        <a16:creationId xmlns:a16="http://schemas.microsoft.com/office/drawing/2014/main" id="{45965944-031A-4948-AFFA-42992CA67124}"/>
                      </a:ext>
                    </a:extLst>
                  </p:cNvPr>
                  <p:cNvSpPr/>
                  <p:nvPr/>
                </p:nvSpPr>
                <p:spPr>
                  <a:xfrm>
                    <a:off x="-5367125" y="2980250"/>
                    <a:ext cx="2029575" cy="1424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1183" h="5698" extrusionOk="0">
                        <a:moveTo>
                          <a:pt x="40592" y="0"/>
                        </a:moveTo>
                        <a:cubicBezTo>
                          <a:pt x="18173" y="0"/>
                          <a:pt x="0" y="1276"/>
                          <a:pt x="0" y="2849"/>
                        </a:cubicBezTo>
                        <a:cubicBezTo>
                          <a:pt x="0" y="4421"/>
                          <a:pt x="18173" y="5698"/>
                          <a:pt x="40592" y="5698"/>
                        </a:cubicBezTo>
                        <a:cubicBezTo>
                          <a:pt x="63009" y="5698"/>
                          <a:pt x="81183" y="4423"/>
                          <a:pt x="81183" y="2849"/>
                        </a:cubicBezTo>
                        <a:cubicBezTo>
                          <a:pt x="81183" y="1276"/>
                          <a:pt x="63009" y="0"/>
                          <a:pt x="40592" y="0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8BE3FF"/>
                      </a:gs>
                      <a:gs pos="100000">
                        <a:srgbClr val="ACFFD9"/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1" name="Google Shape;168;p29">
                    <a:extLst>
                      <a:ext uri="{FF2B5EF4-FFF2-40B4-BE49-F238E27FC236}">
                        <a16:creationId xmlns:a16="http://schemas.microsoft.com/office/drawing/2014/main" id="{324F15CC-5639-4BC2-83CC-1E48E500315C}"/>
                      </a:ext>
                    </a:extLst>
                  </p:cNvPr>
                  <p:cNvSpPr/>
                  <p:nvPr/>
                </p:nvSpPr>
                <p:spPr>
                  <a:xfrm>
                    <a:off x="-5567850" y="3168850"/>
                    <a:ext cx="2509100" cy="1771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364" h="7086" extrusionOk="0">
                        <a:moveTo>
                          <a:pt x="1" y="0"/>
                        </a:moveTo>
                        <a:lnTo>
                          <a:pt x="1" y="7085"/>
                        </a:lnTo>
                        <a:lnTo>
                          <a:pt x="100364" y="7085"/>
                        </a:lnTo>
                        <a:lnTo>
                          <a:pt x="100364" y="0"/>
                        </a:lnTo>
                        <a:close/>
                      </a:path>
                    </a:pathLst>
                  </a:custGeom>
                  <a:solidFill>
                    <a:srgbClr val="1F1C5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2" name="Google Shape;169;p29">
                    <a:extLst>
                      <a:ext uri="{FF2B5EF4-FFF2-40B4-BE49-F238E27FC236}">
                        <a16:creationId xmlns:a16="http://schemas.microsoft.com/office/drawing/2014/main" id="{EED10084-7A1D-44CB-AE36-F8C0F01006D8}"/>
                      </a:ext>
                    </a:extLst>
                  </p:cNvPr>
                  <p:cNvSpPr/>
                  <p:nvPr/>
                </p:nvSpPr>
                <p:spPr>
                  <a:xfrm>
                    <a:off x="-5574350" y="3162350"/>
                    <a:ext cx="2522125" cy="1901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885" h="7606" extrusionOk="0">
                        <a:moveTo>
                          <a:pt x="100364" y="521"/>
                        </a:moveTo>
                        <a:lnTo>
                          <a:pt x="100364" y="7085"/>
                        </a:lnTo>
                        <a:lnTo>
                          <a:pt x="521" y="7085"/>
                        </a:lnTo>
                        <a:lnTo>
                          <a:pt x="521" y="521"/>
                        </a:lnTo>
                        <a:close/>
                        <a:moveTo>
                          <a:pt x="261" y="0"/>
                        </a:moveTo>
                        <a:cubicBezTo>
                          <a:pt x="117" y="0"/>
                          <a:pt x="1" y="116"/>
                          <a:pt x="1" y="260"/>
                        </a:cubicBezTo>
                        <a:lnTo>
                          <a:pt x="1" y="7345"/>
                        </a:lnTo>
                        <a:cubicBezTo>
                          <a:pt x="1" y="7488"/>
                          <a:pt x="117" y="7606"/>
                          <a:pt x="261" y="7606"/>
                        </a:cubicBezTo>
                        <a:lnTo>
                          <a:pt x="100624" y="7606"/>
                        </a:lnTo>
                        <a:cubicBezTo>
                          <a:pt x="100768" y="7606"/>
                          <a:pt x="100884" y="7488"/>
                          <a:pt x="100884" y="7345"/>
                        </a:cubicBezTo>
                        <a:lnTo>
                          <a:pt x="100884" y="260"/>
                        </a:lnTo>
                        <a:cubicBezTo>
                          <a:pt x="100884" y="116"/>
                          <a:pt x="100768" y="0"/>
                          <a:pt x="100624" y="0"/>
                        </a:cubicBezTo>
                        <a:close/>
                      </a:path>
                    </a:pathLst>
                  </a:custGeom>
                  <a:solidFill>
                    <a:srgbClr val="1F1C5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3" name="Google Shape;170;p29">
                    <a:extLst>
                      <a:ext uri="{FF2B5EF4-FFF2-40B4-BE49-F238E27FC236}">
                        <a16:creationId xmlns:a16="http://schemas.microsoft.com/office/drawing/2014/main" id="{B56FCB97-92D7-4814-8CBE-8069BE0E043C}"/>
                      </a:ext>
                    </a:extLst>
                  </p:cNvPr>
                  <p:cNvSpPr/>
                  <p:nvPr/>
                </p:nvSpPr>
                <p:spPr>
                  <a:xfrm>
                    <a:off x="-5745350" y="3345975"/>
                    <a:ext cx="2864125" cy="1911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4565" h="7644" extrusionOk="0">
                        <a:moveTo>
                          <a:pt x="7101" y="0"/>
                        </a:moveTo>
                        <a:lnTo>
                          <a:pt x="0" y="7644"/>
                        </a:lnTo>
                        <a:lnTo>
                          <a:pt x="114565" y="7644"/>
                        </a:lnTo>
                        <a:lnTo>
                          <a:pt x="107464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4" name="Google Shape;171;p29">
                    <a:extLst>
                      <a:ext uri="{FF2B5EF4-FFF2-40B4-BE49-F238E27FC236}">
                        <a16:creationId xmlns:a16="http://schemas.microsoft.com/office/drawing/2014/main" id="{76F3BF13-1069-41B4-A412-0533005201ED}"/>
                      </a:ext>
                    </a:extLst>
                  </p:cNvPr>
                  <p:cNvSpPr/>
                  <p:nvPr/>
                </p:nvSpPr>
                <p:spPr>
                  <a:xfrm>
                    <a:off x="-5753975" y="3339475"/>
                    <a:ext cx="2881375" cy="2041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5255" h="8164" extrusionOk="0">
                        <a:moveTo>
                          <a:pt x="107696" y="521"/>
                        </a:moveTo>
                        <a:lnTo>
                          <a:pt x="114313" y="7643"/>
                        </a:lnTo>
                        <a:lnTo>
                          <a:pt x="943" y="7643"/>
                        </a:lnTo>
                        <a:lnTo>
                          <a:pt x="7559" y="521"/>
                        </a:lnTo>
                        <a:close/>
                        <a:moveTo>
                          <a:pt x="7446" y="0"/>
                        </a:moveTo>
                        <a:cubicBezTo>
                          <a:pt x="7373" y="0"/>
                          <a:pt x="7304" y="30"/>
                          <a:pt x="7255" y="84"/>
                        </a:cubicBezTo>
                        <a:lnTo>
                          <a:pt x="155" y="7727"/>
                        </a:lnTo>
                        <a:cubicBezTo>
                          <a:pt x="0" y="7893"/>
                          <a:pt x="119" y="8164"/>
                          <a:pt x="345" y="8164"/>
                        </a:cubicBezTo>
                        <a:lnTo>
                          <a:pt x="114910" y="8164"/>
                        </a:lnTo>
                        <a:cubicBezTo>
                          <a:pt x="115136" y="8164"/>
                          <a:pt x="115255" y="7894"/>
                          <a:pt x="115100" y="7727"/>
                        </a:cubicBezTo>
                        <a:lnTo>
                          <a:pt x="108000" y="84"/>
                        </a:lnTo>
                        <a:cubicBezTo>
                          <a:pt x="107951" y="30"/>
                          <a:pt x="107882" y="0"/>
                          <a:pt x="107809" y="0"/>
                        </a:cubicBezTo>
                        <a:close/>
                      </a:path>
                    </a:pathLst>
                  </a:custGeom>
                  <a:solidFill>
                    <a:srgbClr val="1F1C5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5" name="Google Shape;172;p29">
                    <a:extLst>
                      <a:ext uri="{FF2B5EF4-FFF2-40B4-BE49-F238E27FC236}">
                        <a16:creationId xmlns:a16="http://schemas.microsoft.com/office/drawing/2014/main" id="{D9174020-D461-4A11-9965-88F325F36993}"/>
                      </a:ext>
                    </a:extLst>
                  </p:cNvPr>
                  <p:cNvSpPr/>
                  <p:nvPr/>
                </p:nvSpPr>
                <p:spPr>
                  <a:xfrm>
                    <a:off x="-5744850" y="3537050"/>
                    <a:ext cx="2863125" cy="1864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4525" h="7459" extrusionOk="0">
                        <a:moveTo>
                          <a:pt x="1" y="1"/>
                        </a:moveTo>
                        <a:lnTo>
                          <a:pt x="1" y="7459"/>
                        </a:lnTo>
                        <a:lnTo>
                          <a:pt x="114524" y="7459"/>
                        </a:lnTo>
                        <a:lnTo>
                          <a:pt x="114524" y="1"/>
                        </a:lnTo>
                        <a:close/>
                      </a:path>
                    </a:pathLst>
                  </a:custGeom>
                  <a:solidFill>
                    <a:srgbClr val="1F1C5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6" name="Google Shape;173;p29">
                    <a:extLst>
                      <a:ext uri="{FF2B5EF4-FFF2-40B4-BE49-F238E27FC236}">
                        <a16:creationId xmlns:a16="http://schemas.microsoft.com/office/drawing/2014/main" id="{E2E0DAFE-6844-4CB5-AA73-936C74782ACC}"/>
                      </a:ext>
                    </a:extLst>
                  </p:cNvPr>
                  <p:cNvSpPr/>
                  <p:nvPr/>
                </p:nvSpPr>
                <p:spPr>
                  <a:xfrm>
                    <a:off x="-5751350" y="3530550"/>
                    <a:ext cx="2876125" cy="1994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5045" h="7979" extrusionOk="0">
                        <a:moveTo>
                          <a:pt x="114524" y="521"/>
                        </a:moveTo>
                        <a:lnTo>
                          <a:pt x="114524" y="7458"/>
                        </a:lnTo>
                        <a:lnTo>
                          <a:pt x="521" y="7458"/>
                        </a:lnTo>
                        <a:lnTo>
                          <a:pt x="521" y="521"/>
                        </a:lnTo>
                        <a:close/>
                        <a:moveTo>
                          <a:pt x="261" y="0"/>
                        </a:moveTo>
                        <a:cubicBezTo>
                          <a:pt x="117" y="0"/>
                          <a:pt x="1" y="116"/>
                          <a:pt x="1" y="261"/>
                        </a:cubicBezTo>
                        <a:lnTo>
                          <a:pt x="1" y="7719"/>
                        </a:lnTo>
                        <a:cubicBezTo>
                          <a:pt x="1" y="7861"/>
                          <a:pt x="117" y="7979"/>
                          <a:pt x="261" y="7979"/>
                        </a:cubicBezTo>
                        <a:lnTo>
                          <a:pt x="114784" y="7979"/>
                        </a:lnTo>
                        <a:cubicBezTo>
                          <a:pt x="114928" y="7979"/>
                          <a:pt x="115044" y="7861"/>
                          <a:pt x="115044" y="7719"/>
                        </a:cubicBezTo>
                        <a:lnTo>
                          <a:pt x="115044" y="261"/>
                        </a:lnTo>
                        <a:cubicBezTo>
                          <a:pt x="115044" y="116"/>
                          <a:pt x="114928" y="0"/>
                          <a:pt x="114784" y="0"/>
                        </a:cubicBezTo>
                        <a:close/>
                      </a:path>
                    </a:pathLst>
                  </a:custGeom>
                  <a:solidFill>
                    <a:srgbClr val="1F1C5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7" name="Google Shape;174;p29">
                    <a:extLst>
                      <a:ext uri="{FF2B5EF4-FFF2-40B4-BE49-F238E27FC236}">
                        <a16:creationId xmlns:a16="http://schemas.microsoft.com/office/drawing/2014/main" id="{BEC8E51A-B052-45FA-AFDE-ECD1370ACDA4}"/>
                      </a:ext>
                    </a:extLst>
                  </p:cNvPr>
                  <p:cNvSpPr/>
                  <p:nvPr/>
                </p:nvSpPr>
                <p:spPr>
                  <a:xfrm>
                    <a:off x="-4347575" y="-413325"/>
                    <a:ext cx="466400" cy="16925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656" h="67703" extrusionOk="0">
                        <a:moveTo>
                          <a:pt x="18135" y="0"/>
                        </a:moveTo>
                        <a:lnTo>
                          <a:pt x="18135" y="19792"/>
                        </a:lnTo>
                        <a:lnTo>
                          <a:pt x="0" y="19792"/>
                        </a:lnTo>
                        <a:lnTo>
                          <a:pt x="0" y="67703"/>
                        </a:lnTo>
                        <a:lnTo>
                          <a:pt x="521" y="67703"/>
                        </a:lnTo>
                        <a:lnTo>
                          <a:pt x="521" y="20313"/>
                        </a:lnTo>
                        <a:lnTo>
                          <a:pt x="18655" y="20313"/>
                        </a:lnTo>
                        <a:lnTo>
                          <a:pt x="18655" y="0"/>
                        </a:lnTo>
                        <a:close/>
                      </a:path>
                    </a:pathLst>
                  </a:custGeom>
                  <a:solidFill>
                    <a:srgbClr val="1F1C5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8" name="Google Shape;175;p29">
                    <a:extLst>
                      <a:ext uri="{FF2B5EF4-FFF2-40B4-BE49-F238E27FC236}">
                        <a16:creationId xmlns:a16="http://schemas.microsoft.com/office/drawing/2014/main" id="{FDB61B67-AF4C-4491-9427-B61887A26AE5}"/>
                      </a:ext>
                    </a:extLst>
                  </p:cNvPr>
                  <p:cNvSpPr/>
                  <p:nvPr/>
                </p:nvSpPr>
                <p:spPr>
                  <a:xfrm>
                    <a:off x="-4170425" y="-413325"/>
                    <a:ext cx="13050" cy="4957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22" h="19828" extrusionOk="0">
                        <a:moveTo>
                          <a:pt x="0" y="0"/>
                        </a:moveTo>
                        <a:lnTo>
                          <a:pt x="0" y="19828"/>
                        </a:lnTo>
                        <a:lnTo>
                          <a:pt x="521" y="19828"/>
                        </a:lnTo>
                        <a:lnTo>
                          <a:pt x="521" y="0"/>
                        </a:lnTo>
                        <a:close/>
                      </a:path>
                    </a:pathLst>
                  </a:custGeom>
                  <a:solidFill>
                    <a:srgbClr val="1F1C5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9" name="Google Shape;176;p29">
                    <a:extLst>
                      <a:ext uri="{FF2B5EF4-FFF2-40B4-BE49-F238E27FC236}">
                        <a16:creationId xmlns:a16="http://schemas.microsoft.com/office/drawing/2014/main" id="{2BFFCC3D-AEE1-4419-A9B6-69BED0C38593}"/>
                      </a:ext>
                    </a:extLst>
                  </p:cNvPr>
                  <p:cNvSpPr/>
                  <p:nvPr/>
                </p:nvSpPr>
                <p:spPr>
                  <a:xfrm>
                    <a:off x="-6823850" y="1135200"/>
                    <a:ext cx="2414425" cy="330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6577" h="13207" extrusionOk="0">
                        <a:moveTo>
                          <a:pt x="1" y="1"/>
                        </a:moveTo>
                        <a:lnTo>
                          <a:pt x="1" y="521"/>
                        </a:lnTo>
                        <a:lnTo>
                          <a:pt x="16928" y="521"/>
                        </a:lnTo>
                        <a:lnTo>
                          <a:pt x="16928" y="13207"/>
                        </a:lnTo>
                        <a:lnTo>
                          <a:pt x="96576" y="13207"/>
                        </a:lnTo>
                        <a:lnTo>
                          <a:pt x="96576" y="12686"/>
                        </a:lnTo>
                        <a:lnTo>
                          <a:pt x="17449" y="12686"/>
                        </a:lnTo>
                        <a:lnTo>
                          <a:pt x="17449" y="1"/>
                        </a:lnTo>
                        <a:close/>
                      </a:path>
                    </a:pathLst>
                  </a:custGeom>
                  <a:solidFill>
                    <a:srgbClr val="1F1C5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0" name="Google Shape;177;p29">
                    <a:extLst>
                      <a:ext uri="{FF2B5EF4-FFF2-40B4-BE49-F238E27FC236}">
                        <a16:creationId xmlns:a16="http://schemas.microsoft.com/office/drawing/2014/main" id="{CFF2722D-DBAD-41BB-B80B-4C7435ABC2BB}"/>
                      </a:ext>
                    </a:extLst>
                  </p:cNvPr>
                  <p:cNvSpPr/>
                  <p:nvPr/>
                </p:nvSpPr>
                <p:spPr>
                  <a:xfrm>
                    <a:off x="-5009350" y="-730475"/>
                    <a:ext cx="330175" cy="16983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207" h="67932" extrusionOk="0">
                        <a:moveTo>
                          <a:pt x="10232" y="1"/>
                        </a:moveTo>
                        <a:lnTo>
                          <a:pt x="10232" y="17747"/>
                        </a:lnTo>
                        <a:lnTo>
                          <a:pt x="1" y="17747"/>
                        </a:lnTo>
                        <a:lnTo>
                          <a:pt x="1" y="29725"/>
                        </a:lnTo>
                        <a:lnTo>
                          <a:pt x="12686" y="29725"/>
                        </a:lnTo>
                        <a:lnTo>
                          <a:pt x="12686" y="67931"/>
                        </a:lnTo>
                        <a:lnTo>
                          <a:pt x="13207" y="67931"/>
                        </a:lnTo>
                        <a:lnTo>
                          <a:pt x="13207" y="29204"/>
                        </a:lnTo>
                        <a:lnTo>
                          <a:pt x="522" y="29204"/>
                        </a:lnTo>
                        <a:lnTo>
                          <a:pt x="522" y="18267"/>
                        </a:lnTo>
                        <a:lnTo>
                          <a:pt x="10752" y="18267"/>
                        </a:lnTo>
                        <a:lnTo>
                          <a:pt x="10752" y="1"/>
                        </a:lnTo>
                        <a:close/>
                      </a:path>
                    </a:pathLst>
                  </a:custGeom>
                  <a:solidFill>
                    <a:srgbClr val="1F1C5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1" name="Google Shape;178;p29">
                    <a:extLst>
                      <a:ext uri="{FF2B5EF4-FFF2-40B4-BE49-F238E27FC236}">
                        <a16:creationId xmlns:a16="http://schemas.microsoft.com/office/drawing/2014/main" id="{53B9A66F-66D3-4F32-B704-B4EDDBCF39D0}"/>
                      </a:ext>
                    </a:extLst>
                  </p:cNvPr>
                  <p:cNvSpPr/>
                  <p:nvPr/>
                </p:nvSpPr>
                <p:spPr>
                  <a:xfrm>
                    <a:off x="-3352000" y="-327750"/>
                    <a:ext cx="323675" cy="9272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47" h="37091" extrusionOk="0">
                        <a:moveTo>
                          <a:pt x="6957" y="1"/>
                        </a:moveTo>
                        <a:lnTo>
                          <a:pt x="6957" y="11049"/>
                        </a:lnTo>
                        <a:lnTo>
                          <a:pt x="0" y="11049"/>
                        </a:lnTo>
                        <a:lnTo>
                          <a:pt x="0" y="37090"/>
                        </a:lnTo>
                        <a:lnTo>
                          <a:pt x="521" y="37090"/>
                        </a:lnTo>
                        <a:lnTo>
                          <a:pt x="521" y="11569"/>
                        </a:lnTo>
                        <a:lnTo>
                          <a:pt x="7477" y="11569"/>
                        </a:lnTo>
                        <a:lnTo>
                          <a:pt x="7477" y="521"/>
                        </a:lnTo>
                        <a:lnTo>
                          <a:pt x="12947" y="521"/>
                        </a:lnTo>
                        <a:lnTo>
                          <a:pt x="12947" y="1"/>
                        </a:lnTo>
                        <a:close/>
                      </a:path>
                    </a:pathLst>
                  </a:custGeom>
                  <a:solidFill>
                    <a:srgbClr val="1F1C5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2" name="Google Shape;179;p29">
                    <a:extLst>
                      <a:ext uri="{FF2B5EF4-FFF2-40B4-BE49-F238E27FC236}">
                        <a16:creationId xmlns:a16="http://schemas.microsoft.com/office/drawing/2014/main" id="{C84F0A32-DC37-4817-AD85-57A619480F10}"/>
                      </a:ext>
                    </a:extLst>
                  </p:cNvPr>
                  <p:cNvSpPr/>
                  <p:nvPr/>
                </p:nvSpPr>
                <p:spPr>
                  <a:xfrm>
                    <a:off x="-5602700" y="-454250"/>
                    <a:ext cx="156250" cy="9923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50" h="39695" extrusionOk="0">
                        <a:moveTo>
                          <a:pt x="0" y="0"/>
                        </a:moveTo>
                        <a:lnTo>
                          <a:pt x="0" y="14432"/>
                        </a:lnTo>
                        <a:lnTo>
                          <a:pt x="5730" y="20160"/>
                        </a:lnTo>
                        <a:lnTo>
                          <a:pt x="5730" y="39695"/>
                        </a:lnTo>
                        <a:lnTo>
                          <a:pt x="6249" y="39695"/>
                        </a:lnTo>
                        <a:lnTo>
                          <a:pt x="6249" y="19945"/>
                        </a:lnTo>
                        <a:lnTo>
                          <a:pt x="521" y="14216"/>
                        </a:lnTo>
                        <a:lnTo>
                          <a:pt x="521" y="0"/>
                        </a:lnTo>
                        <a:close/>
                      </a:path>
                    </a:pathLst>
                  </a:custGeom>
                  <a:solidFill>
                    <a:srgbClr val="1F1C5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3" name="Google Shape;180;p29">
                    <a:extLst>
                      <a:ext uri="{FF2B5EF4-FFF2-40B4-BE49-F238E27FC236}">
                        <a16:creationId xmlns:a16="http://schemas.microsoft.com/office/drawing/2014/main" id="{851D75FB-8A62-4071-8DA2-31B6D80797C2}"/>
                      </a:ext>
                    </a:extLst>
                  </p:cNvPr>
                  <p:cNvSpPr/>
                  <p:nvPr/>
                </p:nvSpPr>
                <p:spPr>
                  <a:xfrm>
                    <a:off x="-6721550" y="603225"/>
                    <a:ext cx="910525" cy="3097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421" h="12388" extrusionOk="0">
                        <a:moveTo>
                          <a:pt x="0" y="0"/>
                        </a:moveTo>
                        <a:lnTo>
                          <a:pt x="0" y="521"/>
                        </a:lnTo>
                        <a:lnTo>
                          <a:pt x="21020" y="521"/>
                        </a:lnTo>
                        <a:lnTo>
                          <a:pt x="21020" y="12388"/>
                        </a:lnTo>
                        <a:lnTo>
                          <a:pt x="36421" y="12388"/>
                        </a:lnTo>
                        <a:lnTo>
                          <a:pt x="36421" y="11867"/>
                        </a:lnTo>
                        <a:lnTo>
                          <a:pt x="21540" y="11867"/>
                        </a:lnTo>
                        <a:lnTo>
                          <a:pt x="21540" y="0"/>
                        </a:lnTo>
                        <a:close/>
                      </a:path>
                    </a:pathLst>
                  </a:custGeom>
                  <a:solidFill>
                    <a:srgbClr val="1F1C5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4" name="Google Shape;181;p29">
                    <a:extLst>
                      <a:ext uri="{FF2B5EF4-FFF2-40B4-BE49-F238E27FC236}">
                        <a16:creationId xmlns:a16="http://schemas.microsoft.com/office/drawing/2014/main" id="{E74C0105-3079-4396-A191-69EB23D3BFE5}"/>
                      </a:ext>
                    </a:extLst>
                  </p:cNvPr>
                  <p:cNvSpPr/>
                  <p:nvPr/>
                </p:nvSpPr>
                <p:spPr>
                  <a:xfrm>
                    <a:off x="-6138425" y="2512600"/>
                    <a:ext cx="681750" cy="569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270" h="22768" extrusionOk="0">
                        <a:moveTo>
                          <a:pt x="26750" y="1"/>
                        </a:moveTo>
                        <a:lnTo>
                          <a:pt x="26750" y="10379"/>
                        </a:lnTo>
                        <a:lnTo>
                          <a:pt x="19792" y="10379"/>
                        </a:lnTo>
                        <a:lnTo>
                          <a:pt x="19792" y="22247"/>
                        </a:lnTo>
                        <a:lnTo>
                          <a:pt x="1" y="22247"/>
                        </a:lnTo>
                        <a:lnTo>
                          <a:pt x="1" y="22768"/>
                        </a:lnTo>
                        <a:lnTo>
                          <a:pt x="20313" y="22768"/>
                        </a:lnTo>
                        <a:lnTo>
                          <a:pt x="20313" y="10900"/>
                        </a:lnTo>
                        <a:lnTo>
                          <a:pt x="27269" y="10900"/>
                        </a:lnTo>
                        <a:lnTo>
                          <a:pt x="27269" y="1"/>
                        </a:lnTo>
                        <a:close/>
                      </a:path>
                    </a:pathLst>
                  </a:custGeom>
                  <a:solidFill>
                    <a:srgbClr val="1F1C5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5" name="Google Shape;182;p29">
                    <a:extLst>
                      <a:ext uri="{FF2B5EF4-FFF2-40B4-BE49-F238E27FC236}">
                        <a16:creationId xmlns:a16="http://schemas.microsoft.com/office/drawing/2014/main" id="{BA2988CF-316F-49E8-8B65-35F7C00B99D5}"/>
                      </a:ext>
                    </a:extLst>
                  </p:cNvPr>
                  <p:cNvSpPr/>
                  <p:nvPr/>
                </p:nvSpPr>
                <p:spPr>
                  <a:xfrm>
                    <a:off x="-3556625" y="2553500"/>
                    <a:ext cx="865900" cy="4055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4636" h="16221" extrusionOk="0">
                        <a:moveTo>
                          <a:pt x="1" y="0"/>
                        </a:moveTo>
                        <a:lnTo>
                          <a:pt x="1" y="11310"/>
                        </a:lnTo>
                        <a:lnTo>
                          <a:pt x="16481" y="11310"/>
                        </a:lnTo>
                        <a:lnTo>
                          <a:pt x="16481" y="6809"/>
                        </a:lnTo>
                        <a:lnTo>
                          <a:pt x="20462" y="6809"/>
                        </a:lnTo>
                        <a:lnTo>
                          <a:pt x="20462" y="16220"/>
                        </a:lnTo>
                        <a:lnTo>
                          <a:pt x="34636" y="16220"/>
                        </a:lnTo>
                        <a:lnTo>
                          <a:pt x="34636" y="15700"/>
                        </a:lnTo>
                        <a:lnTo>
                          <a:pt x="20983" y="15700"/>
                        </a:lnTo>
                        <a:lnTo>
                          <a:pt x="20983" y="6289"/>
                        </a:lnTo>
                        <a:lnTo>
                          <a:pt x="15960" y="6289"/>
                        </a:lnTo>
                        <a:lnTo>
                          <a:pt x="15960" y="10790"/>
                        </a:lnTo>
                        <a:lnTo>
                          <a:pt x="521" y="10790"/>
                        </a:lnTo>
                        <a:lnTo>
                          <a:pt x="521" y="0"/>
                        </a:lnTo>
                        <a:close/>
                      </a:path>
                    </a:pathLst>
                  </a:custGeom>
                  <a:solidFill>
                    <a:srgbClr val="1F1C5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6" name="Google Shape;183;p29">
                    <a:extLst>
                      <a:ext uri="{FF2B5EF4-FFF2-40B4-BE49-F238E27FC236}">
                        <a16:creationId xmlns:a16="http://schemas.microsoft.com/office/drawing/2014/main" id="{AABB72F3-485D-40FE-ACAC-5FA9E3D64092}"/>
                      </a:ext>
                    </a:extLst>
                  </p:cNvPr>
                  <p:cNvSpPr/>
                  <p:nvPr/>
                </p:nvSpPr>
                <p:spPr>
                  <a:xfrm>
                    <a:off x="-3919200" y="-442500"/>
                    <a:ext cx="60700" cy="58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28" h="2336" extrusionOk="0">
                        <a:moveTo>
                          <a:pt x="1260" y="0"/>
                        </a:moveTo>
                        <a:cubicBezTo>
                          <a:pt x="788" y="0"/>
                          <a:pt x="363" y="285"/>
                          <a:pt x="181" y="720"/>
                        </a:cubicBezTo>
                        <a:cubicBezTo>
                          <a:pt x="1" y="1156"/>
                          <a:pt x="101" y="1659"/>
                          <a:pt x="434" y="1993"/>
                        </a:cubicBezTo>
                        <a:cubicBezTo>
                          <a:pt x="658" y="2217"/>
                          <a:pt x="956" y="2335"/>
                          <a:pt x="1260" y="2335"/>
                        </a:cubicBezTo>
                        <a:cubicBezTo>
                          <a:pt x="1411" y="2335"/>
                          <a:pt x="1562" y="2306"/>
                          <a:pt x="1707" y="2246"/>
                        </a:cubicBezTo>
                        <a:cubicBezTo>
                          <a:pt x="2143" y="2066"/>
                          <a:pt x="2427" y="1640"/>
                          <a:pt x="2427" y="1167"/>
                        </a:cubicBezTo>
                        <a:cubicBezTo>
                          <a:pt x="2427" y="523"/>
                          <a:pt x="1905" y="0"/>
                          <a:pt x="1260" y="0"/>
                        </a:cubicBezTo>
                        <a:close/>
                      </a:path>
                    </a:pathLst>
                  </a:custGeom>
                  <a:solidFill>
                    <a:srgbClr val="1F1C5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7" name="Google Shape;184;p29">
                    <a:extLst>
                      <a:ext uri="{FF2B5EF4-FFF2-40B4-BE49-F238E27FC236}">
                        <a16:creationId xmlns:a16="http://schemas.microsoft.com/office/drawing/2014/main" id="{36CC3C3E-030B-4019-8A15-16BE7774A84D}"/>
                      </a:ext>
                    </a:extLst>
                  </p:cNvPr>
                  <p:cNvSpPr/>
                  <p:nvPr/>
                </p:nvSpPr>
                <p:spPr>
                  <a:xfrm>
                    <a:off x="-3926225" y="-449025"/>
                    <a:ext cx="74225" cy="71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69" h="2856" extrusionOk="0">
                        <a:moveTo>
                          <a:pt x="1541" y="521"/>
                        </a:moveTo>
                        <a:lnTo>
                          <a:pt x="1541" y="523"/>
                        </a:lnTo>
                        <a:cubicBezTo>
                          <a:pt x="2042" y="523"/>
                          <a:pt x="2448" y="928"/>
                          <a:pt x="2448" y="1428"/>
                        </a:cubicBezTo>
                        <a:cubicBezTo>
                          <a:pt x="2448" y="1795"/>
                          <a:pt x="2228" y="2126"/>
                          <a:pt x="1888" y="2266"/>
                        </a:cubicBezTo>
                        <a:cubicBezTo>
                          <a:pt x="1776" y="2313"/>
                          <a:pt x="1658" y="2335"/>
                          <a:pt x="1541" y="2335"/>
                        </a:cubicBezTo>
                        <a:cubicBezTo>
                          <a:pt x="1305" y="2335"/>
                          <a:pt x="1072" y="2243"/>
                          <a:pt x="899" y="2070"/>
                        </a:cubicBezTo>
                        <a:cubicBezTo>
                          <a:pt x="640" y="1811"/>
                          <a:pt x="563" y="1420"/>
                          <a:pt x="703" y="1081"/>
                        </a:cubicBezTo>
                        <a:cubicBezTo>
                          <a:pt x="843" y="743"/>
                          <a:pt x="1174" y="521"/>
                          <a:pt x="1541" y="521"/>
                        </a:cubicBezTo>
                        <a:close/>
                        <a:moveTo>
                          <a:pt x="1541" y="1"/>
                        </a:moveTo>
                        <a:cubicBezTo>
                          <a:pt x="1169" y="1"/>
                          <a:pt x="804" y="146"/>
                          <a:pt x="531" y="418"/>
                        </a:cubicBezTo>
                        <a:cubicBezTo>
                          <a:pt x="123" y="828"/>
                          <a:pt x="1" y="1442"/>
                          <a:pt x="222" y="1974"/>
                        </a:cubicBezTo>
                        <a:cubicBezTo>
                          <a:pt x="443" y="2508"/>
                          <a:pt x="963" y="2856"/>
                          <a:pt x="1541" y="2856"/>
                        </a:cubicBezTo>
                        <a:cubicBezTo>
                          <a:pt x="2329" y="2855"/>
                          <a:pt x="2967" y="2217"/>
                          <a:pt x="2969" y="1428"/>
                        </a:cubicBezTo>
                        <a:cubicBezTo>
                          <a:pt x="2969" y="851"/>
                          <a:pt x="2621" y="330"/>
                          <a:pt x="2087" y="110"/>
                        </a:cubicBezTo>
                        <a:cubicBezTo>
                          <a:pt x="1910" y="36"/>
                          <a:pt x="1725" y="1"/>
                          <a:pt x="1541" y="1"/>
                        </a:cubicBezTo>
                        <a:close/>
                      </a:path>
                    </a:pathLst>
                  </a:custGeom>
                  <a:solidFill>
                    <a:srgbClr val="1F1C5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8" name="Google Shape;185;p29">
                    <a:extLst>
                      <a:ext uri="{FF2B5EF4-FFF2-40B4-BE49-F238E27FC236}">
                        <a16:creationId xmlns:a16="http://schemas.microsoft.com/office/drawing/2014/main" id="{FDC115E8-2C06-45E7-8B72-720624767590}"/>
                      </a:ext>
                    </a:extLst>
                  </p:cNvPr>
                  <p:cNvSpPr/>
                  <p:nvPr/>
                </p:nvSpPr>
                <p:spPr>
                  <a:xfrm>
                    <a:off x="-4194325" y="-442500"/>
                    <a:ext cx="60700" cy="58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28" h="2336" extrusionOk="0">
                        <a:moveTo>
                          <a:pt x="1260" y="0"/>
                        </a:moveTo>
                        <a:cubicBezTo>
                          <a:pt x="788" y="0"/>
                          <a:pt x="363" y="285"/>
                          <a:pt x="181" y="720"/>
                        </a:cubicBezTo>
                        <a:cubicBezTo>
                          <a:pt x="1" y="1156"/>
                          <a:pt x="101" y="1659"/>
                          <a:pt x="434" y="1993"/>
                        </a:cubicBezTo>
                        <a:cubicBezTo>
                          <a:pt x="658" y="2217"/>
                          <a:pt x="957" y="2335"/>
                          <a:pt x="1260" y="2335"/>
                        </a:cubicBezTo>
                        <a:cubicBezTo>
                          <a:pt x="1411" y="2335"/>
                          <a:pt x="1563" y="2306"/>
                          <a:pt x="1707" y="2246"/>
                        </a:cubicBezTo>
                        <a:cubicBezTo>
                          <a:pt x="2143" y="2066"/>
                          <a:pt x="2428" y="1640"/>
                          <a:pt x="2428" y="1167"/>
                        </a:cubicBezTo>
                        <a:cubicBezTo>
                          <a:pt x="2428" y="523"/>
                          <a:pt x="1906" y="0"/>
                          <a:pt x="1260" y="0"/>
                        </a:cubicBezTo>
                        <a:close/>
                      </a:path>
                    </a:pathLst>
                  </a:custGeom>
                  <a:solidFill>
                    <a:srgbClr val="1F1C5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9" name="Google Shape;186;p29">
                    <a:extLst>
                      <a:ext uri="{FF2B5EF4-FFF2-40B4-BE49-F238E27FC236}">
                        <a16:creationId xmlns:a16="http://schemas.microsoft.com/office/drawing/2014/main" id="{5BB2C571-A3B4-45EA-8D1B-99A6572356FC}"/>
                      </a:ext>
                    </a:extLst>
                  </p:cNvPr>
                  <p:cNvSpPr/>
                  <p:nvPr/>
                </p:nvSpPr>
                <p:spPr>
                  <a:xfrm>
                    <a:off x="-4201325" y="-449025"/>
                    <a:ext cx="74200" cy="71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68" h="2856" extrusionOk="0">
                        <a:moveTo>
                          <a:pt x="1540" y="521"/>
                        </a:moveTo>
                        <a:lnTo>
                          <a:pt x="1540" y="523"/>
                        </a:lnTo>
                        <a:cubicBezTo>
                          <a:pt x="2042" y="523"/>
                          <a:pt x="2447" y="928"/>
                          <a:pt x="2447" y="1428"/>
                        </a:cubicBezTo>
                        <a:cubicBezTo>
                          <a:pt x="2447" y="1795"/>
                          <a:pt x="2227" y="2126"/>
                          <a:pt x="1888" y="2266"/>
                        </a:cubicBezTo>
                        <a:cubicBezTo>
                          <a:pt x="1775" y="2313"/>
                          <a:pt x="1658" y="2335"/>
                          <a:pt x="1541" y="2335"/>
                        </a:cubicBezTo>
                        <a:cubicBezTo>
                          <a:pt x="1305" y="2335"/>
                          <a:pt x="1073" y="2243"/>
                          <a:pt x="898" y="2070"/>
                        </a:cubicBezTo>
                        <a:cubicBezTo>
                          <a:pt x="639" y="1811"/>
                          <a:pt x="562" y="1420"/>
                          <a:pt x="702" y="1081"/>
                        </a:cubicBezTo>
                        <a:cubicBezTo>
                          <a:pt x="843" y="743"/>
                          <a:pt x="1173" y="521"/>
                          <a:pt x="1540" y="521"/>
                        </a:cubicBezTo>
                        <a:close/>
                        <a:moveTo>
                          <a:pt x="1541" y="1"/>
                        </a:moveTo>
                        <a:cubicBezTo>
                          <a:pt x="1169" y="1"/>
                          <a:pt x="804" y="146"/>
                          <a:pt x="530" y="418"/>
                        </a:cubicBezTo>
                        <a:cubicBezTo>
                          <a:pt x="122" y="828"/>
                          <a:pt x="0" y="1442"/>
                          <a:pt x="222" y="1974"/>
                        </a:cubicBezTo>
                        <a:cubicBezTo>
                          <a:pt x="442" y="2508"/>
                          <a:pt x="963" y="2856"/>
                          <a:pt x="1540" y="2856"/>
                        </a:cubicBezTo>
                        <a:cubicBezTo>
                          <a:pt x="2329" y="2855"/>
                          <a:pt x="2967" y="2217"/>
                          <a:pt x="2968" y="1428"/>
                        </a:cubicBezTo>
                        <a:cubicBezTo>
                          <a:pt x="2968" y="851"/>
                          <a:pt x="2620" y="330"/>
                          <a:pt x="2088" y="110"/>
                        </a:cubicBezTo>
                        <a:cubicBezTo>
                          <a:pt x="1911" y="36"/>
                          <a:pt x="1725" y="1"/>
                          <a:pt x="1541" y="1"/>
                        </a:cubicBezTo>
                        <a:close/>
                      </a:path>
                    </a:pathLst>
                  </a:custGeom>
                  <a:solidFill>
                    <a:srgbClr val="1F1C5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0" name="Google Shape;187;p29">
                    <a:extLst>
                      <a:ext uri="{FF2B5EF4-FFF2-40B4-BE49-F238E27FC236}">
                        <a16:creationId xmlns:a16="http://schemas.microsoft.com/office/drawing/2014/main" id="{8CC0524D-4999-4DC2-8C04-47BBDC094BA6}"/>
                      </a:ext>
                    </a:extLst>
                  </p:cNvPr>
                  <p:cNvSpPr/>
                  <p:nvPr/>
                </p:nvSpPr>
                <p:spPr>
                  <a:xfrm>
                    <a:off x="-4778350" y="-768150"/>
                    <a:ext cx="60675" cy="58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27" h="2336" extrusionOk="0">
                        <a:moveTo>
                          <a:pt x="1259" y="0"/>
                        </a:moveTo>
                        <a:cubicBezTo>
                          <a:pt x="787" y="0"/>
                          <a:pt x="361" y="285"/>
                          <a:pt x="180" y="721"/>
                        </a:cubicBezTo>
                        <a:cubicBezTo>
                          <a:pt x="0" y="1157"/>
                          <a:pt x="99" y="1659"/>
                          <a:pt x="434" y="1993"/>
                        </a:cubicBezTo>
                        <a:cubicBezTo>
                          <a:pt x="657" y="2217"/>
                          <a:pt x="955" y="2335"/>
                          <a:pt x="1259" y="2335"/>
                        </a:cubicBezTo>
                        <a:cubicBezTo>
                          <a:pt x="1410" y="2335"/>
                          <a:pt x="1561" y="2306"/>
                          <a:pt x="1706" y="2247"/>
                        </a:cubicBezTo>
                        <a:cubicBezTo>
                          <a:pt x="2142" y="2066"/>
                          <a:pt x="2427" y="1640"/>
                          <a:pt x="2427" y="1168"/>
                        </a:cubicBezTo>
                        <a:cubicBezTo>
                          <a:pt x="2427" y="523"/>
                          <a:pt x="1904" y="0"/>
                          <a:pt x="1259" y="0"/>
                        </a:cubicBezTo>
                        <a:close/>
                      </a:path>
                    </a:pathLst>
                  </a:custGeom>
                  <a:solidFill>
                    <a:srgbClr val="1F1C5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1" name="Google Shape;188;p29">
                    <a:extLst>
                      <a:ext uri="{FF2B5EF4-FFF2-40B4-BE49-F238E27FC236}">
                        <a16:creationId xmlns:a16="http://schemas.microsoft.com/office/drawing/2014/main" id="{974667B2-56D1-4B52-8FB8-5FD829C1287A}"/>
                      </a:ext>
                    </a:extLst>
                  </p:cNvPr>
                  <p:cNvSpPr/>
                  <p:nvPr/>
                </p:nvSpPr>
                <p:spPr>
                  <a:xfrm>
                    <a:off x="-4785375" y="-774675"/>
                    <a:ext cx="74225" cy="71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69" h="2857" extrusionOk="0">
                        <a:moveTo>
                          <a:pt x="1540" y="522"/>
                        </a:moveTo>
                        <a:cubicBezTo>
                          <a:pt x="2040" y="522"/>
                          <a:pt x="2447" y="927"/>
                          <a:pt x="2447" y="1429"/>
                        </a:cubicBezTo>
                        <a:cubicBezTo>
                          <a:pt x="2447" y="1796"/>
                          <a:pt x="2226" y="2126"/>
                          <a:pt x="1887" y="2267"/>
                        </a:cubicBezTo>
                        <a:cubicBezTo>
                          <a:pt x="1775" y="2313"/>
                          <a:pt x="1657" y="2336"/>
                          <a:pt x="1540" y="2336"/>
                        </a:cubicBezTo>
                        <a:cubicBezTo>
                          <a:pt x="1304" y="2336"/>
                          <a:pt x="1072" y="2244"/>
                          <a:pt x="899" y="2070"/>
                        </a:cubicBezTo>
                        <a:cubicBezTo>
                          <a:pt x="639" y="1811"/>
                          <a:pt x="562" y="1420"/>
                          <a:pt x="702" y="1081"/>
                        </a:cubicBezTo>
                        <a:cubicBezTo>
                          <a:pt x="843" y="742"/>
                          <a:pt x="1173" y="522"/>
                          <a:pt x="1540" y="522"/>
                        </a:cubicBezTo>
                        <a:close/>
                        <a:moveTo>
                          <a:pt x="1540" y="1"/>
                        </a:moveTo>
                        <a:cubicBezTo>
                          <a:pt x="1168" y="1"/>
                          <a:pt x="803" y="146"/>
                          <a:pt x="530" y="419"/>
                        </a:cubicBezTo>
                        <a:cubicBezTo>
                          <a:pt x="122" y="827"/>
                          <a:pt x="0" y="1442"/>
                          <a:pt x="220" y="1975"/>
                        </a:cubicBezTo>
                        <a:cubicBezTo>
                          <a:pt x="442" y="2509"/>
                          <a:pt x="963" y="2856"/>
                          <a:pt x="1540" y="2856"/>
                        </a:cubicBezTo>
                        <a:cubicBezTo>
                          <a:pt x="2329" y="2856"/>
                          <a:pt x="2967" y="2217"/>
                          <a:pt x="2968" y="1429"/>
                        </a:cubicBezTo>
                        <a:cubicBezTo>
                          <a:pt x="2968" y="851"/>
                          <a:pt x="2621" y="330"/>
                          <a:pt x="2086" y="110"/>
                        </a:cubicBezTo>
                        <a:cubicBezTo>
                          <a:pt x="1909" y="37"/>
                          <a:pt x="1724" y="1"/>
                          <a:pt x="1540" y="1"/>
                        </a:cubicBezTo>
                        <a:close/>
                      </a:path>
                    </a:pathLst>
                  </a:custGeom>
                  <a:solidFill>
                    <a:srgbClr val="1F1C5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2" name="Google Shape;189;p29">
                    <a:extLst>
                      <a:ext uri="{FF2B5EF4-FFF2-40B4-BE49-F238E27FC236}">
                        <a16:creationId xmlns:a16="http://schemas.microsoft.com/office/drawing/2014/main" id="{D26B8BFB-EE61-421B-8A1E-34E71CC1D74C}"/>
                      </a:ext>
                    </a:extLst>
                  </p:cNvPr>
                  <p:cNvSpPr/>
                  <p:nvPr/>
                </p:nvSpPr>
                <p:spPr>
                  <a:xfrm>
                    <a:off x="-5627475" y="-498225"/>
                    <a:ext cx="60700" cy="58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28" h="2337" extrusionOk="0">
                        <a:moveTo>
                          <a:pt x="1260" y="1"/>
                        </a:moveTo>
                        <a:cubicBezTo>
                          <a:pt x="788" y="1"/>
                          <a:pt x="361" y="286"/>
                          <a:pt x="181" y="721"/>
                        </a:cubicBezTo>
                        <a:cubicBezTo>
                          <a:pt x="1" y="1157"/>
                          <a:pt x="100" y="1660"/>
                          <a:pt x="434" y="1994"/>
                        </a:cubicBezTo>
                        <a:cubicBezTo>
                          <a:pt x="657" y="2218"/>
                          <a:pt x="956" y="2336"/>
                          <a:pt x="1260" y="2336"/>
                        </a:cubicBezTo>
                        <a:cubicBezTo>
                          <a:pt x="1411" y="2336"/>
                          <a:pt x="1562" y="2307"/>
                          <a:pt x="1707" y="2247"/>
                        </a:cubicBezTo>
                        <a:cubicBezTo>
                          <a:pt x="2143" y="2067"/>
                          <a:pt x="2427" y="1641"/>
                          <a:pt x="2427" y="1168"/>
                        </a:cubicBezTo>
                        <a:cubicBezTo>
                          <a:pt x="2427" y="524"/>
                          <a:pt x="1904" y="1"/>
                          <a:pt x="1260" y="1"/>
                        </a:cubicBezTo>
                        <a:close/>
                      </a:path>
                    </a:pathLst>
                  </a:custGeom>
                  <a:solidFill>
                    <a:srgbClr val="1F1C5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3" name="Google Shape;190;p29">
                    <a:extLst>
                      <a:ext uri="{FF2B5EF4-FFF2-40B4-BE49-F238E27FC236}">
                        <a16:creationId xmlns:a16="http://schemas.microsoft.com/office/drawing/2014/main" id="{39A797F3-C4AA-476A-9A3F-AC49617DD85F}"/>
                      </a:ext>
                    </a:extLst>
                  </p:cNvPr>
                  <p:cNvSpPr/>
                  <p:nvPr/>
                </p:nvSpPr>
                <p:spPr>
                  <a:xfrm>
                    <a:off x="-5634475" y="-504725"/>
                    <a:ext cx="74225" cy="71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69" h="2856" extrusionOk="0">
                        <a:moveTo>
                          <a:pt x="1540" y="521"/>
                        </a:moveTo>
                        <a:cubicBezTo>
                          <a:pt x="2041" y="523"/>
                          <a:pt x="2447" y="928"/>
                          <a:pt x="2448" y="1428"/>
                        </a:cubicBezTo>
                        <a:cubicBezTo>
                          <a:pt x="2448" y="1795"/>
                          <a:pt x="2226" y="2126"/>
                          <a:pt x="1887" y="2266"/>
                        </a:cubicBezTo>
                        <a:cubicBezTo>
                          <a:pt x="1775" y="2313"/>
                          <a:pt x="1657" y="2335"/>
                          <a:pt x="1540" y="2335"/>
                        </a:cubicBezTo>
                        <a:cubicBezTo>
                          <a:pt x="1304" y="2335"/>
                          <a:pt x="1073" y="2243"/>
                          <a:pt x="899" y="2070"/>
                        </a:cubicBezTo>
                        <a:cubicBezTo>
                          <a:pt x="640" y="1810"/>
                          <a:pt x="561" y="1420"/>
                          <a:pt x="702" y="1081"/>
                        </a:cubicBezTo>
                        <a:cubicBezTo>
                          <a:pt x="842" y="742"/>
                          <a:pt x="1173" y="521"/>
                          <a:pt x="1540" y="521"/>
                        </a:cubicBezTo>
                        <a:close/>
                        <a:moveTo>
                          <a:pt x="1540" y="0"/>
                        </a:moveTo>
                        <a:cubicBezTo>
                          <a:pt x="1169" y="0"/>
                          <a:pt x="804" y="146"/>
                          <a:pt x="531" y="418"/>
                        </a:cubicBezTo>
                        <a:cubicBezTo>
                          <a:pt x="122" y="826"/>
                          <a:pt x="1" y="1440"/>
                          <a:pt x="221" y="1974"/>
                        </a:cubicBezTo>
                        <a:cubicBezTo>
                          <a:pt x="442" y="2508"/>
                          <a:pt x="962" y="2856"/>
                          <a:pt x="1540" y="2856"/>
                        </a:cubicBezTo>
                        <a:cubicBezTo>
                          <a:pt x="2328" y="2855"/>
                          <a:pt x="2967" y="2217"/>
                          <a:pt x="2969" y="1428"/>
                        </a:cubicBezTo>
                        <a:cubicBezTo>
                          <a:pt x="2969" y="851"/>
                          <a:pt x="2620" y="330"/>
                          <a:pt x="2087" y="110"/>
                        </a:cubicBezTo>
                        <a:cubicBezTo>
                          <a:pt x="1910" y="36"/>
                          <a:pt x="1724" y="0"/>
                          <a:pt x="1540" y="0"/>
                        </a:cubicBezTo>
                        <a:close/>
                      </a:path>
                    </a:pathLst>
                  </a:custGeom>
                  <a:solidFill>
                    <a:srgbClr val="1F1C5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4" name="Google Shape;191;p29">
                    <a:extLst>
                      <a:ext uri="{FF2B5EF4-FFF2-40B4-BE49-F238E27FC236}">
                        <a16:creationId xmlns:a16="http://schemas.microsoft.com/office/drawing/2014/main" id="{1DCA54AC-4CC6-4303-B6E8-A3B5663E9C2E}"/>
                      </a:ext>
                    </a:extLst>
                  </p:cNvPr>
                  <p:cNvSpPr/>
                  <p:nvPr/>
                </p:nvSpPr>
                <p:spPr>
                  <a:xfrm>
                    <a:off x="-6753025" y="580550"/>
                    <a:ext cx="60675" cy="583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27" h="2335" extrusionOk="0">
                        <a:moveTo>
                          <a:pt x="1259" y="0"/>
                        </a:moveTo>
                        <a:cubicBezTo>
                          <a:pt x="787" y="0"/>
                          <a:pt x="362" y="285"/>
                          <a:pt x="182" y="721"/>
                        </a:cubicBezTo>
                        <a:cubicBezTo>
                          <a:pt x="0" y="1157"/>
                          <a:pt x="101" y="1659"/>
                          <a:pt x="435" y="1992"/>
                        </a:cubicBezTo>
                        <a:cubicBezTo>
                          <a:pt x="657" y="2216"/>
                          <a:pt x="956" y="2335"/>
                          <a:pt x="1260" y="2335"/>
                        </a:cubicBezTo>
                        <a:cubicBezTo>
                          <a:pt x="1410" y="2335"/>
                          <a:pt x="1562" y="2306"/>
                          <a:pt x="1706" y="2245"/>
                        </a:cubicBezTo>
                        <a:cubicBezTo>
                          <a:pt x="2142" y="2065"/>
                          <a:pt x="2427" y="1640"/>
                          <a:pt x="2427" y="1168"/>
                        </a:cubicBezTo>
                        <a:cubicBezTo>
                          <a:pt x="2427" y="522"/>
                          <a:pt x="1905" y="0"/>
                          <a:pt x="1259" y="0"/>
                        </a:cubicBezTo>
                        <a:close/>
                      </a:path>
                    </a:pathLst>
                  </a:custGeom>
                  <a:solidFill>
                    <a:srgbClr val="1F1C5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5" name="Google Shape;192;p29">
                    <a:extLst>
                      <a:ext uri="{FF2B5EF4-FFF2-40B4-BE49-F238E27FC236}">
                        <a16:creationId xmlns:a16="http://schemas.microsoft.com/office/drawing/2014/main" id="{DD1D2540-97F9-4AAC-AF15-642E9752B9DD}"/>
                      </a:ext>
                    </a:extLst>
                  </p:cNvPr>
                  <p:cNvSpPr/>
                  <p:nvPr/>
                </p:nvSpPr>
                <p:spPr>
                  <a:xfrm>
                    <a:off x="-6760050" y="574025"/>
                    <a:ext cx="74225" cy="71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69" h="2857" extrusionOk="0">
                        <a:moveTo>
                          <a:pt x="1540" y="522"/>
                        </a:moveTo>
                        <a:cubicBezTo>
                          <a:pt x="2042" y="522"/>
                          <a:pt x="2447" y="927"/>
                          <a:pt x="2447" y="1429"/>
                        </a:cubicBezTo>
                        <a:cubicBezTo>
                          <a:pt x="2447" y="1796"/>
                          <a:pt x="2227" y="2126"/>
                          <a:pt x="1888" y="2267"/>
                        </a:cubicBezTo>
                        <a:cubicBezTo>
                          <a:pt x="1776" y="2313"/>
                          <a:pt x="1658" y="2336"/>
                          <a:pt x="1541" y="2336"/>
                        </a:cubicBezTo>
                        <a:cubicBezTo>
                          <a:pt x="1305" y="2336"/>
                          <a:pt x="1073" y="2243"/>
                          <a:pt x="899" y="2069"/>
                        </a:cubicBezTo>
                        <a:cubicBezTo>
                          <a:pt x="639" y="1810"/>
                          <a:pt x="562" y="1420"/>
                          <a:pt x="702" y="1081"/>
                        </a:cubicBezTo>
                        <a:cubicBezTo>
                          <a:pt x="843" y="742"/>
                          <a:pt x="1173" y="522"/>
                          <a:pt x="1540" y="522"/>
                        </a:cubicBezTo>
                        <a:close/>
                        <a:moveTo>
                          <a:pt x="1542" y="1"/>
                        </a:moveTo>
                        <a:cubicBezTo>
                          <a:pt x="1170" y="1"/>
                          <a:pt x="804" y="146"/>
                          <a:pt x="530" y="419"/>
                        </a:cubicBezTo>
                        <a:cubicBezTo>
                          <a:pt x="122" y="827"/>
                          <a:pt x="0" y="1441"/>
                          <a:pt x="222" y="1975"/>
                        </a:cubicBezTo>
                        <a:cubicBezTo>
                          <a:pt x="442" y="2509"/>
                          <a:pt x="963" y="2856"/>
                          <a:pt x="1540" y="2856"/>
                        </a:cubicBezTo>
                        <a:cubicBezTo>
                          <a:pt x="2329" y="2855"/>
                          <a:pt x="2967" y="2217"/>
                          <a:pt x="2968" y="1429"/>
                        </a:cubicBezTo>
                        <a:cubicBezTo>
                          <a:pt x="2968" y="851"/>
                          <a:pt x="2621" y="330"/>
                          <a:pt x="2086" y="109"/>
                        </a:cubicBezTo>
                        <a:cubicBezTo>
                          <a:pt x="1910" y="36"/>
                          <a:pt x="1725" y="1"/>
                          <a:pt x="1542" y="1"/>
                        </a:cubicBezTo>
                        <a:close/>
                      </a:path>
                    </a:pathLst>
                  </a:custGeom>
                  <a:solidFill>
                    <a:srgbClr val="1F1C5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6" name="Google Shape;193;p29">
                    <a:extLst>
                      <a:ext uri="{FF2B5EF4-FFF2-40B4-BE49-F238E27FC236}">
                        <a16:creationId xmlns:a16="http://schemas.microsoft.com/office/drawing/2014/main" id="{54ACC178-DDCA-434C-8B76-E0EC1F129F0F}"/>
                      </a:ext>
                    </a:extLst>
                  </p:cNvPr>
                  <p:cNvSpPr/>
                  <p:nvPr/>
                </p:nvSpPr>
                <p:spPr>
                  <a:xfrm>
                    <a:off x="-6854475" y="1111650"/>
                    <a:ext cx="60675" cy="58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27" h="2336" extrusionOk="0">
                        <a:moveTo>
                          <a:pt x="1260" y="0"/>
                        </a:moveTo>
                        <a:cubicBezTo>
                          <a:pt x="787" y="0"/>
                          <a:pt x="362" y="285"/>
                          <a:pt x="181" y="721"/>
                        </a:cubicBezTo>
                        <a:cubicBezTo>
                          <a:pt x="0" y="1157"/>
                          <a:pt x="101" y="1659"/>
                          <a:pt x="434" y="1994"/>
                        </a:cubicBezTo>
                        <a:cubicBezTo>
                          <a:pt x="658" y="2217"/>
                          <a:pt x="957" y="2335"/>
                          <a:pt x="1261" y="2335"/>
                        </a:cubicBezTo>
                        <a:cubicBezTo>
                          <a:pt x="1411" y="2335"/>
                          <a:pt x="1562" y="2306"/>
                          <a:pt x="1706" y="2247"/>
                        </a:cubicBezTo>
                        <a:cubicBezTo>
                          <a:pt x="2142" y="2066"/>
                          <a:pt x="2427" y="1640"/>
                          <a:pt x="2427" y="1168"/>
                        </a:cubicBezTo>
                        <a:cubicBezTo>
                          <a:pt x="2427" y="522"/>
                          <a:pt x="1905" y="0"/>
                          <a:pt x="1260" y="0"/>
                        </a:cubicBezTo>
                        <a:close/>
                      </a:path>
                    </a:pathLst>
                  </a:custGeom>
                  <a:solidFill>
                    <a:srgbClr val="1F1C5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7" name="Google Shape;194;p29">
                    <a:extLst>
                      <a:ext uri="{FF2B5EF4-FFF2-40B4-BE49-F238E27FC236}">
                        <a16:creationId xmlns:a16="http://schemas.microsoft.com/office/drawing/2014/main" id="{E46CA05D-B153-419B-9DA4-67ECDF88F980}"/>
                      </a:ext>
                    </a:extLst>
                  </p:cNvPr>
                  <p:cNvSpPr/>
                  <p:nvPr/>
                </p:nvSpPr>
                <p:spPr>
                  <a:xfrm>
                    <a:off x="-6861500" y="1105125"/>
                    <a:ext cx="74250" cy="71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0" h="2857" extrusionOk="0">
                        <a:moveTo>
                          <a:pt x="1541" y="521"/>
                        </a:moveTo>
                        <a:cubicBezTo>
                          <a:pt x="2042" y="521"/>
                          <a:pt x="2448" y="927"/>
                          <a:pt x="2448" y="1429"/>
                        </a:cubicBezTo>
                        <a:cubicBezTo>
                          <a:pt x="2448" y="1796"/>
                          <a:pt x="2227" y="2126"/>
                          <a:pt x="1888" y="2267"/>
                        </a:cubicBezTo>
                        <a:cubicBezTo>
                          <a:pt x="1776" y="2313"/>
                          <a:pt x="1659" y="2336"/>
                          <a:pt x="1542" y="2336"/>
                        </a:cubicBezTo>
                        <a:cubicBezTo>
                          <a:pt x="1306" y="2336"/>
                          <a:pt x="1073" y="2243"/>
                          <a:pt x="899" y="2069"/>
                        </a:cubicBezTo>
                        <a:cubicBezTo>
                          <a:pt x="640" y="1810"/>
                          <a:pt x="562" y="1420"/>
                          <a:pt x="703" y="1081"/>
                        </a:cubicBezTo>
                        <a:cubicBezTo>
                          <a:pt x="843" y="742"/>
                          <a:pt x="1174" y="521"/>
                          <a:pt x="1541" y="521"/>
                        </a:cubicBezTo>
                        <a:close/>
                        <a:moveTo>
                          <a:pt x="1541" y="0"/>
                        </a:moveTo>
                        <a:cubicBezTo>
                          <a:pt x="1170" y="0"/>
                          <a:pt x="805" y="145"/>
                          <a:pt x="532" y="419"/>
                        </a:cubicBezTo>
                        <a:cubicBezTo>
                          <a:pt x="123" y="827"/>
                          <a:pt x="0" y="1441"/>
                          <a:pt x="222" y="1975"/>
                        </a:cubicBezTo>
                        <a:cubicBezTo>
                          <a:pt x="442" y="2508"/>
                          <a:pt x="963" y="2856"/>
                          <a:pt x="1541" y="2856"/>
                        </a:cubicBezTo>
                        <a:cubicBezTo>
                          <a:pt x="2329" y="2855"/>
                          <a:pt x="2967" y="2217"/>
                          <a:pt x="2968" y="1429"/>
                        </a:cubicBezTo>
                        <a:cubicBezTo>
                          <a:pt x="2970" y="851"/>
                          <a:pt x="2621" y="330"/>
                          <a:pt x="2088" y="109"/>
                        </a:cubicBezTo>
                        <a:cubicBezTo>
                          <a:pt x="1911" y="36"/>
                          <a:pt x="1725" y="0"/>
                          <a:pt x="1541" y="0"/>
                        </a:cubicBezTo>
                        <a:close/>
                      </a:path>
                    </a:pathLst>
                  </a:custGeom>
                  <a:solidFill>
                    <a:srgbClr val="1F1C5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8" name="Google Shape;195;p29">
                    <a:extLst>
                      <a:ext uri="{FF2B5EF4-FFF2-40B4-BE49-F238E27FC236}">
                        <a16:creationId xmlns:a16="http://schemas.microsoft.com/office/drawing/2014/main" id="{8B048B4B-CC7A-4C2E-8D48-DA183CB95AEA}"/>
                      </a:ext>
                    </a:extLst>
                  </p:cNvPr>
                  <p:cNvSpPr/>
                  <p:nvPr/>
                </p:nvSpPr>
                <p:spPr>
                  <a:xfrm>
                    <a:off x="-6167350" y="3040500"/>
                    <a:ext cx="60675" cy="58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27" h="2336" extrusionOk="0">
                        <a:moveTo>
                          <a:pt x="1260" y="0"/>
                        </a:moveTo>
                        <a:cubicBezTo>
                          <a:pt x="787" y="0"/>
                          <a:pt x="362" y="285"/>
                          <a:pt x="182" y="721"/>
                        </a:cubicBezTo>
                        <a:cubicBezTo>
                          <a:pt x="0" y="1158"/>
                          <a:pt x="101" y="1659"/>
                          <a:pt x="435" y="1993"/>
                        </a:cubicBezTo>
                        <a:cubicBezTo>
                          <a:pt x="658" y="2217"/>
                          <a:pt x="956" y="2335"/>
                          <a:pt x="1260" y="2335"/>
                        </a:cubicBezTo>
                        <a:cubicBezTo>
                          <a:pt x="1410" y="2335"/>
                          <a:pt x="1562" y="2306"/>
                          <a:pt x="1706" y="2246"/>
                        </a:cubicBezTo>
                        <a:cubicBezTo>
                          <a:pt x="2142" y="2066"/>
                          <a:pt x="2427" y="1640"/>
                          <a:pt x="2427" y="1167"/>
                        </a:cubicBezTo>
                        <a:cubicBezTo>
                          <a:pt x="2427" y="523"/>
                          <a:pt x="1905" y="0"/>
                          <a:pt x="1260" y="0"/>
                        </a:cubicBezTo>
                        <a:close/>
                      </a:path>
                    </a:pathLst>
                  </a:custGeom>
                  <a:solidFill>
                    <a:srgbClr val="1F1C5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9" name="Google Shape;196;p29">
                    <a:extLst>
                      <a:ext uri="{FF2B5EF4-FFF2-40B4-BE49-F238E27FC236}">
                        <a16:creationId xmlns:a16="http://schemas.microsoft.com/office/drawing/2014/main" id="{B98C2600-1291-41DD-BA6D-3A07889E4763}"/>
                      </a:ext>
                    </a:extLst>
                  </p:cNvPr>
                  <p:cNvSpPr/>
                  <p:nvPr/>
                </p:nvSpPr>
                <p:spPr>
                  <a:xfrm>
                    <a:off x="-6174375" y="3034000"/>
                    <a:ext cx="74225" cy="71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69" h="2857" extrusionOk="0">
                        <a:moveTo>
                          <a:pt x="1541" y="521"/>
                        </a:moveTo>
                        <a:cubicBezTo>
                          <a:pt x="2042" y="522"/>
                          <a:pt x="2448" y="927"/>
                          <a:pt x="2448" y="1427"/>
                        </a:cubicBezTo>
                        <a:cubicBezTo>
                          <a:pt x="2448" y="1794"/>
                          <a:pt x="2227" y="2125"/>
                          <a:pt x="1888" y="2267"/>
                        </a:cubicBezTo>
                        <a:cubicBezTo>
                          <a:pt x="1776" y="2313"/>
                          <a:pt x="1659" y="2336"/>
                          <a:pt x="1542" y="2336"/>
                        </a:cubicBezTo>
                        <a:cubicBezTo>
                          <a:pt x="1306" y="2336"/>
                          <a:pt x="1073" y="2243"/>
                          <a:pt x="899" y="2069"/>
                        </a:cubicBezTo>
                        <a:cubicBezTo>
                          <a:pt x="640" y="1810"/>
                          <a:pt x="562" y="1420"/>
                          <a:pt x="703" y="1081"/>
                        </a:cubicBezTo>
                        <a:cubicBezTo>
                          <a:pt x="843" y="742"/>
                          <a:pt x="1174" y="521"/>
                          <a:pt x="1541" y="521"/>
                        </a:cubicBezTo>
                        <a:close/>
                        <a:moveTo>
                          <a:pt x="1542" y="1"/>
                        </a:moveTo>
                        <a:cubicBezTo>
                          <a:pt x="1170" y="1"/>
                          <a:pt x="804" y="146"/>
                          <a:pt x="531" y="419"/>
                        </a:cubicBezTo>
                        <a:cubicBezTo>
                          <a:pt x="123" y="827"/>
                          <a:pt x="0" y="1441"/>
                          <a:pt x="222" y="1975"/>
                        </a:cubicBezTo>
                        <a:cubicBezTo>
                          <a:pt x="442" y="2508"/>
                          <a:pt x="963" y="2856"/>
                          <a:pt x="1541" y="2856"/>
                        </a:cubicBezTo>
                        <a:cubicBezTo>
                          <a:pt x="2329" y="2855"/>
                          <a:pt x="2968" y="2216"/>
                          <a:pt x="2968" y="1427"/>
                        </a:cubicBezTo>
                        <a:cubicBezTo>
                          <a:pt x="2968" y="850"/>
                          <a:pt x="2621" y="329"/>
                          <a:pt x="2087" y="109"/>
                        </a:cubicBezTo>
                        <a:cubicBezTo>
                          <a:pt x="1911" y="36"/>
                          <a:pt x="1725" y="1"/>
                          <a:pt x="1542" y="1"/>
                        </a:cubicBezTo>
                        <a:close/>
                      </a:path>
                    </a:pathLst>
                  </a:custGeom>
                  <a:solidFill>
                    <a:srgbClr val="1F1C5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30" name="Google Shape;197;p29">
                    <a:extLst>
                      <a:ext uri="{FF2B5EF4-FFF2-40B4-BE49-F238E27FC236}">
                        <a16:creationId xmlns:a16="http://schemas.microsoft.com/office/drawing/2014/main" id="{0E2E2549-1DA5-4865-9AEF-7FE43C7E7217}"/>
                      </a:ext>
                    </a:extLst>
                  </p:cNvPr>
                  <p:cNvSpPr/>
                  <p:nvPr/>
                </p:nvSpPr>
                <p:spPr>
                  <a:xfrm>
                    <a:off x="-2707425" y="2917525"/>
                    <a:ext cx="60700" cy="58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28" h="2336" extrusionOk="0">
                        <a:moveTo>
                          <a:pt x="1260" y="1"/>
                        </a:moveTo>
                        <a:cubicBezTo>
                          <a:pt x="788" y="1"/>
                          <a:pt x="362" y="285"/>
                          <a:pt x="181" y="722"/>
                        </a:cubicBezTo>
                        <a:cubicBezTo>
                          <a:pt x="1" y="1158"/>
                          <a:pt x="100" y="1659"/>
                          <a:pt x="434" y="1994"/>
                        </a:cubicBezTo>
                        <a:cubicBezTo>
                          <a:pt x="658" y="2217"/>
                          <a:pt x="956" y="2336"/>
                          <a:pt x="1260" y="2336"/>
                        </a:cubicBezTo>
                        <a:cubicBezTo>
                          <a:pt x="1410" y="2336"/>
                          <a:pt x="1562" y="2307"/>
                          <a:pt x="1707" y="2247"/>
                        </a:cubicBezTo>
                        <a:cubicBezTo>
                          <a:pt x="2143" y="2066"/>
                          <a:pt x="2427" y="1640"/>
                          <a:pt x="2427" y="1169"/>
                        </a:cubicBezTo>
                        <a:cubicBezTo>
                          <a:pt x="2427" y="524"/>
                          <a:pt x="1904" y="1"/>
                          <a:pt x="1260" y="1"/>
                        </a:cubicBezTo>
                        <a:close/>
                      </a:path>
                    </a:pathLst>
                  </a:custGeom>
                  <a:solidFill>
                    <a:srgbClr val="1F1C5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31" name="Google Shape;198;p29">
                    <a:extLst>
                      <a:ext uri="{FF2B5EF4-FFF2-40B4-BE49-F238E27FC236}">
                        <a16:creationId xmlns:a16="http://schemas.microsoft.com/office/drawing/2014/main" id="{78DAE074-B342-4B6B-8A01-31E183C33BDE}"/>
                      </a:ext>
                    </a:extLst>
                  </p:cNvPr>
                  <p:cNvSpPr/>
                  <p:nvPr/>
                </p:nvSpPr>
                <p:spPr>
                  <a:xfrm>
                    <a:off x="-2714450" y="2911025"/>
                    <a:ext cx="74225" cy="71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69" h="2856" extrusionOk="0">
                        <a:moveTo>
                          <a:pt x="1543" y="522"/>
                        </a:moveTo>
                        <a:cubicBezTo>
                          <a:pt x="2042" y="522"/>
                          <a:pt x="2448" y="928"/>
                          <a:pt x="2449" y="1429"/>
                        </a:cubicBezTo>
                        <a:cubicBezTo>
                          <a:pt x="2448" y="1795"/>
                          <a:pt x="2228" y="2125"/>
                          <a:pt x="1889" y="2266"/>
                        </a:cubicBezTo>
                        <a:cubicBezTo>
                          <a:pt x="1777" y="2312"/>
                          <a:pt x="1659" y="2335"/>
                          <a:pt x="1542" y="2335"/>
                        </a:cubicBezTo>
                        <a:cubicBezTo>
                          <a:pt x="1307" y="2335"/>
                          <a:pt x="1075" y="2243"/>
                          <a:pt x="900" y="2070"/>
                        </a:cubicBezTo>
                        <a:cubicBezTo>
                          <a:pt x="641" y="1810"/>
                          <a:pt x="564" y="1421"/>
                          <a:pt x="703" y="1083"/>
                        </a:cubicBezTo>
                        <a:cubicBezTo>
                          <a:pt x="844" y="744"/>
                          <a:pt x="1174" y="522"/>
                          <a:pt x="1541" y="522"/>
                        </a:cubicBezTo>
                        <a:cubicBezTo>
                          <a:pt x="1542" y="522"/>
                          <a:pt x="1543" y="522"/>
                          <a:pt x="1543" y="522"/>
                        </a:cubicBezTo>
                        <a:close/>
                        <a:moveTo>
                          <a:pt x="1541" y="1"/>
                        </a:moveTo>
                        <a:cubicBezTo>
                          <a:pt x="1170" y="1"/>
                          <a:pt x="805" y="145"/>
                          <a:pt x="531" y="419"/>
                        </a:cubicBezTo>
                        <a:cubicBezTo>
                          <a:pt x="123" y="827"/>
                          <a:pt x="1" y="1441"/>
                          <a:pt x="222" y="1974"/>
                        </a:cubicBezTo>
                        <a:cubicBezTo>
                          <a:pt x="443" y="2508"/>
                          <a:pt x="963" y="2855"/>
                          <a:pt x="1541" y="2855"/>
                        </a:cubicBezTo>
                        <a:cubicBezTo>
                          <a:pt x="2328" y="2855"/>
                          <a:pt x="2967" y="2216"/>
                          <a:pt x="2969" y="1429"/>
                        </a:cubicBezTo>
                        <a:cubicBezTo>
                          <a:pt x="2969" y="851"/>
                          <a:pt x="2621" y="331"/>
                          <a:pt x="2087" y="109"/>
                        </a:cubicBezTo>
                        <a:cubicBezTo>
                          <a:pt x="1911" y="36"/>
                          <a:pt x="1725" y="1"/>
                          <a:pt x="1541" y="1"/>
                        </a:cubicBezTo>
                        <a:close/>
                      </a:path>
                    </a:pathLst>
                  </a:custGeom>
                  <a:solidFill>
                    <a:srgbClr val="1F1C5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32" name="Google Shape;199;p29">
                    <a:extLst>
                      <a:ext uri="{FF2B5EF4-FFF2-40B4-BE49-F238E27FC236}">
                        <a16:creationId xmlns:a16="http://schemas.microsoft.com/office/drawing/2014/main" id="{34A62A44-6F0D-4F5E-8B6C-B84BBAB0A61E}"/>
                      </a:ext>
                    </a:extLst>
                  </p:cNvPr>
                  <p:cNvSpPr/>
                  <p:nvPr/>
                </p:nvSpPr>
                <p:spPr>
                  <a:xfrm>
                    <a:off x="-3040900" y="-351250"/>
                    <a:ext cx="60700" cy="58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28" h="2336" extrusionOk="0">
                        <a:moveTo>
                          <a:pt x="1260" y="1"/>
                        </a:moveTo>
                        <a:cubicBezTo>
                          <a:pt x="788" y="1"/>
                          <a:pt x="361" y="285"/>
                          <a:pt x="181" y="723"/>
                        </a:cubicBezTo>
                        <a:cubicBezTo>
                          <a:pt x="0" y="1158"/>
                          <a:pt x="100" y="1661"/>
                          <a:pt x="434" y="1994"/>
                        </a:cubicBezTo>
                        <a:cubicBezTo>
                          <a:pt x="657" y="2217"/>
                          <a:pt x="956" y="2336"/>
                          <a:pt x="1259" y="2336"/>
                        </a:cubicBezTo>
                        <a:cubicBezTo>
                          <a:pt x="1410" y="2336"/>
                          <a:pt x="1562" y="2307"/>
                          <a:pt x="1707" y="2247"/>
                        </a:cubicBezTo>
                        <a:cubicBezTo>
                          <a:pt x="2143" y="2067"/>
                          <a:pt x="2427" y="1640"/>
                          <a:pt x="2427" y="1168"/>
                        </a:cubicBezTo>
                        <a:cubicBezTo>
                          <a:pt x="2427" y="524"/>
                          <a:pt x="1904" y="1"/>
                          <a:pt x="1260" y="1"/>
                        </a:cubicBezTo>
                        <a:close/>
                      </a:path>
                    </a:pathLst>
                  </a:custGeom>
                  <a:solidFill>
                    <a:srgbClr val="1F1C5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33" name="Google Shape;200;p29">
                    <a:extLst>
                      <a:ext uri="{FF2B5EF4-FFF2-40B4-BE49-F238E27FC236}">
                        <a16:creationId xmlns:a16="http://schemas.microsoft.com/office/drawing/2014/main" id="{27250CC0-1417-4DA4-A91A-683DC18D2FD4}"/>
                      </a:ext>
                    </a:extLst>
                  </p:cNvPr>
                  <p:cNvSpPr/>
                  <p:nvPr/>
                </p:nvSpPr>
                <p:spPr>
                  <a:xfrm>
                    <a:off x="-3047925" y="-357750"/>
                    <a:ext cx="74225" cy="714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69" h="2858" extrusionOk="0">
                        <a:moveTo>
                          <a:pt x="1541" y="521"/>
                        </a:moveTo>
                        <a:cubicBezTo>
                          <a:pt x="2041" y="522"/>
                          <a:pt x="2447" y="928"/>
                          <a:pt x="2448" y="1428"/>
                        </a:cubicBezTo>
                        <a:cubicBezTo>
                          <a:pt x="2448" y="1795"/>
                          <a:pt x="2226" y="2127"/>
                          <a:pt x="1887" y="2267"/>
                        </a:cubicBezTo>
                        <a:cubicBezTo>
                          <a:pt x="1775" y="2314"/>
                          <a:pt x="1658" y="2336"/>
                          <a:pt x="1541" y="2336"/>
                        </a:cubicBezTo>
                        <a:cubicBezTo>
                          <a:pt x="1305" y="2336"/>
                          <a:pt x="1073" y="2244"/>
                          <a:pt x="899" y="2070"/>
                        </a:cubicBezTo>
                        <a:cubicBezTo>
                          <a:pt x="640" y="1811"/>
                          <a:pt x="562" y="1421"/>
                          <a:pt x="703" y="1082"/>
                        </a:cubicBezTo>
                        <a:cubicBezTo>
                          <a:pt x="842" y="743"/>
                          <a:pt x="1174" y="521"/>
                          <a:pt x="1541" y="521"/>
                        </a:cubicBezTo>
                        <a:close/>
                        <a:moveTo>
                          <a:pt x="1540" y="1"/>
                        </a:moveTo>
                        <a:cubicBezTo>
                          <a:pt x="1169" y="1"/>
                          <a:pt x="804" y="146"/>
                          <a:pt x="531" y="419"/>
                        </a:cubicBezTo>
                        <a:cubicBezTo>
                          <a:pt x="123" y="828"/>
                          <a:pt x="1" y="1441"/>
                          <a:pt x="221" y="1976"/>
                        </a:cubicBezTo>
                        <a:cubicBezTo>
                          <a:pt x="442" y="2508"/>
                          <a:pt x="963" y="2857"/>
                          <a:pt x="1541" y="2857"/>
                        </a:cubicBezTo>
                        <a:cubicBezTo>
                          <a:pt x="2328" y="2856"/>
                          <a:pt x="2967" y="2216"/>
                          <a:pt x="2968" y="1428"/>
                        </a:cubicBezTo>
                        <a:cubicBezTo>
                          <a:pt x="2968" y="851"/>
                          <a:pt x="2620" y="330"/>
                          <a:pt x="2087" y="110"/>
                        </a:cubicBezTo>
                        <a:cubicBezTo>
                          <a:pt x="1910" y="37"/>
                          <a:pt x="1724" y="1"/>
                          <a:pt x="1540" y="1"/>
                        </a:cubicBezTo>
                        <a:close/>
                      </a:path>
                    </a:pathLst>
                  </a:custGeom>
                  <a:solidFill>
                    <a:srgbClr val="1F1C5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34" name="Google Shape;201;p29">
                    <a:extLst>
                      <a:ext uri="{FF2B5EF4-FFF2-40B4-BE49-F238E27FC236}">
                        <a16:creationId xmlns:a16="http://schemas.microsoft.com/office/drawing/2014/main" id="{BCBB3F4F-28D8-4A68-81CC-C8C2E8704A74}"/>
                      </a:ext>
                    </a:extLst>
                  </p:cNvPr>
                  <p:cNvSpPr/>
                  <p:nvPr/>
                </p:nvSpPr>
                <p:spPr>
                  <a:xfrm>
                    <a:off x="-4837450" y="2516525"/>
                    <a:ext cx="992800" cy="523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712" h="20937" extrusionOk="0">
                        <a:moveTo>
                          <a:pt x="4582" y="1"/>
                        </a:moveTo>
                        <a:lnTo>
                          <a:pt x="4582" y="10156"/>
                        </a:lnTo>
                        <a:cubicBezTo>
                          <a:pt x="4582" y="13469"/>
                          <a:pt x="3439" y="16685"/>
                          <a:pt x="1338" y="19282"/>
                        </a:cubicBezTo>
                        <a:lnTo>
                          <a:pt x="0" y="20936"/>
                        </a:lnTo>
                        <a:lnTo>
                          <a:pt x="39712" y="20936"/>
                        </a:lnTo>
                        <a:lnTo>
                          <a:pt x="38374" y="19282"/>
                        </a:lnTo>
                        <a:cubicBezTo>
                          <a:pt x="36273" y="16685"/>
                          <a:pt x="35130" y="13469"/>
                          <a:pt x="35130" y="10156"/>
                        </a:cubicBezTo>
                        <a:lnTo>
                          <a:pt x="35130" y="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35" name="Google Shape;202;p29">
                    <a:extLst>
                      <a:ext uri="{FF2B5EF4-FFF2-40B4-BE49-F238E27FC236}">
                        <a16:creationId xmlns:a16="http://schemas.microsoft.com/office/drawing/2014/main" id="{CE9507E7-2C5C-4CD1-8997-19CE69ACD67A}"/>
                      </a:ext>
                    </a:extLst>
                  </p:cNvPr>
                  <p:cNvSpPr/>
                  <p:nvPr/>
                </p:nvSpPr>
                <p:spPr>
                  <a:xfrm>
                    <a:off x="-4845950" y="2510025"/>
                    <a:ext cx="1009825" cy="536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0393" h="21457" extrusionOk="0">
                        <a:moveTo>
                          <a:pt x="35209" y="521"/>
                        </a:moveTo>
                        <a:lnTo>
                          <a:pt x="35209" y="10414"/>
                        </a:lnTo>
                        <a:cubicBezTo>
                          <a:pt x="35209" y="13773"/>
                          <a:pt x="36383" y="17073"/>
                          <a:pt x="38512" y="19707"/>
                        </a:cubicBezTo>
                        <a:lnTo>
                          <a:pt x="39507" y="20936"/>
                        </a:lnTo>
                        <a:lnTo>
                          <a:pt x="885" y="20936"/>
                        </a:lnTo>
                        <a:lnTo>
                          <a:pt x="1881" y="19707"/>
                        </a:lnTo>
                        <a:cubicBezTo>
                          <a:pt x="4009" y="17073"/>
                          <a:pt x="5183" y="13773"/>
                          <a:pt x="5183" y="10414"/>
                        </a:cubicBezTo>
                        <a:lnTo>
                          <a:pt x="5183" y="521"/>
                        </a:lnTo>
                        <a:close/>
                        <a:moveTo>
                          <a:pt x="4922" y="1"/>
                        </a:moveTo>
                        <a:cubicBezTo>
                          <a:pt x="4780" y="1"/>
                          <a:pt x="4662" y="117"/>
                          <a:pt x="4663" y="261"/>
                        </a:cubicBezTo>
                        <a:lnTo>
                          <a:pt x="4663" y="10414"/>
                        </a:lnTo>
                        <a:cubicBezTo>
                          <a:pt x="4663" y="13655"/>
                          <a:pt x="3531" y="16838"/>
                          <a:pt x="1476" y="19379"/>
                        </a:cubicBezTo>
                        <a:lnTo>
                          <a:pt x="138" y="21033"/>
                        </a:lnTo>
                        <a:cubicBezTo>
                          <a:pt x="0" y="21203"/>
                          <a:pt x="121" y="21457"/>
                          <a:pt x="340" y="21457"/>
                        </a:cubicBezTo>
                        <a:lnTo>
                          <a:pt x="40052" y="21457"/>
                        </a:lnTo>
                        <a:cubicBezTo>
                          <a:pt x="40270" y="21457"/>
                          <a:pt x="40392" y="21203"/>
                          <a:pt x="40254" y="21033"/>
                        </a:cubicBezTo>
                        <a:lnTo>
                          <a:pt x="38916" y="19379"/>
                        </a:lnTo>
                        <a:cubicBezTo>
                          <a:pt x="36861" y="16838"/>
                          <a:pt x="35730" y="13655"/>
                          <a:pt x="35730" y="10414"/>
                        </a:cubicBezTo>
                        <a:lnTo>
                          <a:pt x="35730" y="261"/>
                        </a:lnTo>
                        <a:cubicBezTo>
                          <a:pt x="35730" y="117"/>
                          <a:pt x="35613" y="1"/>
                          <a:pt x="35470" y="1"/>
                        </a:cubicBezTo>
                        <a:close/>
                      </a:path>
                    </a:pathLst>
                  </a:custGeom>
                  <a:solidFill>
                    <a:srgbClr val="1F1C5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36" name="Google Shape;203;p29">
                    <a:extLst>
                      <a:ext uri="{FF2B5EF4-FFF2-40B4-BE49-F238E27FC236}">
                        <a16:creationId xmlns:a16="http://schemas.microsoft.com/office/drawing/2014/main" id="{0E1E1060-1D5B-42CD-951A-2B428A2AE781}"/>
                      </a:ext>
                    </a:extLst>
                  </p:cNvPr>
                  <p:cNvSpPr/>
                  <p:nvPr/>
                </p:nvSpPr>
                <p:spPr>
                  <a:xfrm>
                    <a:off x="-4769800" y="2248925"/>
                    <a:ext cx="857475" cy="4316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4299" h="17267" extrusionOk="0">
                        <a:moveTo>
                          <a:pt x="1876" y="1"/>
                        </a:moveTo>
                        <a:lnTo>
                          <a:pt x="1876" y="10155"/>
                        </a:lnTo>
                        <a:cubicBezTo>
                          <a:pt x="1875" y="12647"/>
                          <a:pt x="1229" y="15097"/>
                          <a:pt x="1" y="17267"/>
                        </a:cubicBezTo>
                        <a:lnTo>
                          <a:pt x="34298" y="17267"/>
                        </a:lnTo>
                        <a:cubicBezTo>
                          <a:pt x="33072" y="15097"/>
                          <a:pt x="32425" y="12647"/>
                          <a:pt x="32424" y="10155"/>
                        </a:cubicBezTo>
                        <a:lnTo>
                          <a:pt x="32424" y="1"/>
                        </a:lnTo>
                        <a:close/>
                      </a:path>
                    </a:pathLst>
                  </a:custGeom>
                  <a:solidFill>
                    <a:srgbClr val="1F1C5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37" name="Google Shape;204;p29">
                    <a:extLst>
                      <a:ext uri="{FF2B5EF4-FFF2-40B4-BE49-F238E27FC236}">
                        <a16:creationId xmlns:a16="http://schemas.microsoft.com/office/drawing/2014/main" id="{2DA50BFD-C6B1-49E2-8D72-5762C0867ADA}"/>
                      </a:ext>
                    </a:extLst>
                  </p:cNvPr>
                  <p:cNvSpPr/>
                  <p:nvPr/>
                </p:nvSpPr>
                <p:spPr>
                  <a:xfrm>
                    <a:off x="-5875675" y="342950"/>
                    <a:ext cx="3069250" cy="2253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2770" h="90146" extrusionOk="0">
                        <a:moveTo>
                          <a:pt x="4815" y="0"/>
                        </a:moveTo>
                        <a:cubicBezTo>
                          <a:pt x="2156" y="0"/>
                          <a:pt x="0" y="2155"/>
                          <a:pt x="0" y="4815"/>
                        </a:cubicBezTo>
                        <a:lnTo>
                          <a:pt x="0" y="86110"/>
                        </a:lnTo>
                        <a:cubicBezTo>
                          <a:pt x="0" y="88339"/>
                          <a:pt x="1808" y="90146"/>
                          <a:pt x="4037" y="90146"/>
                        </a:cubicBezTo>
                        <a:lnTo>
                          <a:pt x="118369" y="90146"/>
                        </a:lnTo>
                        <a:cubicBezTo>
                          <a:pt x="120800" y="90146"/>
                          <a:pt x="122770" y="88177"/>
                          <a:pt x="122770" y="85746"/>
                        </a:cubicBezTo>
                        <a:lnTo>
                          <a:pt x="122770" y="5831"/>
                        </a:lnTo>
                        <a:cubicBezTo>
                          <a:pt x="122770" y="4284"/>
                          <a:pt x="122155" y="2801"/>
                          <a:pt x="121061" y="1707"/>
                        </a:cubicBezTo>
                        <a:cubicBezTo>
                          <a:pt x="119968" y="614"/>
                          <a:pt x="118486" y="0"/>
                          <a:pt x="116939" y="0"/>
                        </a:cubicBezTo>
                        <a:close/>
                      </a:path>
                    </a:pathLst>
                  </a:custGeom>
                  <a:solidFill>
                    <a:srgbClr val="1F1C5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38" name="Google Shape;205;p29">
                    <a:extLst>
                      <a:ext uri="{FF2B5EF4-FFF2-40B4-BE49-F238E27FC236}">
                        <a16:creationId xmlns:a16="http://schemas.microsoft.com/office/drawing/2014/main" id="{D038171A-8058-4F96-9FFA-112B47F4C0FC}"/>
                      </a:ext>
                    </a:extLst>
                  </p:cNvPr>
                  <p:cNvSpPr/>
                  <p:nvPr/>
                </p:nvSpPr>
                <p:spPr>
                  <a:xfrm>
                    <a:off x="-5882175" y="336425"/>
                    <a:ext cx="3082275" cy="22666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3291" h="90667" extrusionOk="0">
                        <a:moveTo>
                          <a:pt x="118612" y="521"/>
                        </a:moveTo>
                        <a:cubicBezTo>
                          <a:pt x="120905" y="521"/>
                          <a:pt x="122770" y="2386"/>
                          <a:pt x="122770" y="4678"/>
                        </a:cubicBezTo>
                        <a:lnTo>
                          <a:pt x="122770" y="85990"/>
                        </a:lnTo>
                        <a:cubicBezTo>
                          <a:pt x="122770" y="88283"/>
                          <a:pt x="120905" y="90147"/>
                          <a:pt x="118612" y="90147"/>
                        </a:cubicBezTo>
                        <a:lnTo>
                          <a:pt x="4678" y="90147"/>
                        </a:lnTo>
                        <a:cubicBezTo>
                          <a:pt x="2385" y="90147"/>
                          <a:pt x="521" y="88283"/>
                          <a:pt x="521" y="85990"/>
                        </a:cubicBezTo>
                        <a:lnTo>
                          <a:pt x="521" y="4678"/>
                        </a:lnTo>
                        <a:cubicBezTo>
                          <a:pt x="521" y="2386"/>
                          <a:pt x="2385" y="521"/>
                          <a:pt x="4678" y="521"/>
                        </a:cubicBezTo>
                        <a:close/>
                        <a:moveTo>
                          <a:pt x="4678" y="1"/>
                        </a:moveTo>
                        <a:cubicBezTo>
                          <a:pt x="2098" y="1"/>
                          <a:pt x="0" y="2099"/>
                          <a:pt x="0" y="4678"/>
                        </a:cubicBezTo>
                        <a:lnTo>
                          <a:pt x="0" y="85990"/>
                        </a:lnTo>
                        <a:cubicBezTo>
                          <a:pt x="0" y="88570"/>
                          <a:pt x="2098" y="90667"/>
                          <a:pt x="4678" y="90667"/>
                        </a:cubicBezTo>
                        <a:lnTo>
                          <a:pt x="118612" y="90667"/>
                        </a:lnTo>
                        <a:cubicBezTo>
                          <a:pt x="121192" y="90667"/>
                          <a:pt x="123290" y="88570"/>
                          <a:pt x="123290" y="85990"/>
                        </a:cubicBezTo>
                        <a:lnTo>
                          <a:pt x="123290" y="4678"/>
                        </a:lnTo>
                        <a:cubicBezTo>
                          <a:pt x="123290" y="2099"/>
                          <a:pt x="121192" y="1"/>
                          <a:pt x="118612" y="1"/>
                        </a:cubicBezTo>
                        <a:close/>
                      </a:path>
                    </a:pathLst>
                  </a:custGeom>
                  <a:solidFill>
                    <a:srgbClr val="1F1C5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39" name="Google Shape;206;p29">
                    <a:extLst>
                      <a:ext uri="{FF2B5EF4-FFF2-40B4-BE49-F238E27FC236}">
                        <a16:creationId xmlns:a16="http://schemas.microsoft.com/office/drawing/2014/main" id="{977F92F9-2D69-492E-AD64-928B754D5438}"/>
                      </a:ext>
                    </a:extLst>
                  </p:cNvPr>
                  <p:cNvSpPr/>
                  <p:nvPr/>
                </p:nvSpPr>
                <p:spPr>
                  <a:xfrm>
                    <a:off x="-5875675" y="2246300"/>
                    <a:ext cx="3069250" cy="3503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2770" h="14012" extrusionOk="0">
                        <a:moveTo>
                          <a:pt x="0" y="0"/>
                        </a:moveTo>
                        <a:lnTo>
                          <a:pt x="0" y="9540"/>
                        </a:lnTo>
                        <a:cubicBezTo>
                          <a:pt x="0" y="12009"/>
                          <a:pt x="2003" y="14012"/>
                          <a:pt x="4473" y="14012"/>
                        </a:cubicBezTo>
                        <a:lnTo>
                          <a:pt x="118438" y="14012"/>
                        </a:lnTo>
                        <a:cubicBezTo>
                          <a:pt x="120830" y="14012"/>
                          <a:pt x="122770" y="12073"/>
                          <a:pt x="122770" y="9680"/>
                        </a:cubicBezTo>
                        <a:lnTo>
                          <a:pt x="122770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0" name="Google Shape;207;p29">
                    <a:extLst>
                      <a:ext uri="{FF2B5EF4-FFF2-40B4-BE49-F238E27FC236}">
                        <a16:creationId xmlns:a16="http://schemas.microsoft.com/office/drawing/2014/main" id="{F91BC3E2-C430-4180-A4AF-8C967B32EE4D}"/>
                      </a:ext>
                    </a:extLst>
                  </p:cNvPr>
                  <p:cNvSpPr/>
                  <p:nvPr/>
                </p:nvSpPr>
                <p:spPr>
                  <a:xfrm>
                    <a:off x="-5882175" y="2239775"/>
                    <a:ext cx="3082275" cy="3633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3291" h="14533" extrusionOk="0">
                        <a:moveTo>
                          <a:pt x="122770" y="522"/>
                        </a:moveTo>
                        <a:lnTo>
                          <a:pt x="122770" y="9856"/>
                        </a:lnTo>
                        <a:cubicBezTo>
                          <a:pt x="122770" y="12151"/>
                          <a:pt x="120908" y="14012"/>
                          <a:pt x="118614" y="14012"/>
                        </a:cubicBezTo>
                        <a:lnTo>
                          <a:pt x="4678" y="14012"/>
                        </a:lnTo>
                        <a:cubicBezTo>
                          <a:pt x="2385" y="14012"/>
                          <a:pt x="522" y="12147"/>
                          <a:pt x="522" y="9856"/>
                        </a:cubicBezTo>
                        <a:lnTo>
                          <a:pt x="522" y="522"/>
                        </a:lnTo>
                        <a:close/>
                        <a:moveTo>
                          <a:pt x="260" y="1"/>
                        </a:moveTo>
                        <a:cubicBezTo>
                          <a:pt x="117" y="1"/>
                          <a:pt x="0" y="117"/>
                          <a:pt x="0" y="261"/>
                        </a:cubicBezTo>
                        <a:lnTo>
                          <a:pt x="0" y="9856"/>
                        </a:lnTo>
                        <a:cubicBezTo>
                          <a:pt x="0" y="12439"/>
                          <a:pt x="2094" y="14533"/>
                          <a:pt x="4678" y="14533"/>
                        </a:cubicBezTo>
                        <a:lnTo>
                          <a:pt x="118612" y="14533"/>
                        </a:lnTo>
                        <a:cubicBezTo>
                          <a:pt x="121195" y="14533"/>
                          <a:pt x="123290" y="12439"/>
                          <a:pt x="123290" y="9856"/>
                        </a:cubicBezTo>
                        <a:lnTo>
                          <a:pt x="123290" y="261"/>
                        </a:lnTo>
                        <a:cubicBezTo>
                          <a:pt x="123290" y="117"/>
                          <a:pt x="123173" y="1"/>
                          <a:pt x="123030" y="1"/>
                        </a:cubicBezTo>
                        <a:close/>
                      </a:path>
                    </a:pathLst>
                  </a:custGeom>
                  <a:solidFill>
                    <a:srgbClr val="1F1C5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1" name="Google Shape;208;p29">
                    <a:extLst>
                      <a:ext uri="{FF2B5EF4-FFF2-40B4-BE49-F238E27FC236}">
                        <a16:creationId xmlns:a16="http://schemas.microsoft.com/office/drawing/2014/main" id="{94C89C8A-7811-41FF-A783-125D24F109B6}"/>
                      </a:ext>
                    </a:extLst>
                  </p:cNvPr>
                  <p:cNvSpPr/>
                  <p:nvPr/>
                </p:nvSpPr>
                <p:spPr>
                  <a:xfrm>
                    <a:off x="-5721300" y="483125"/>
                    <a:ext cx="2760500" cy="15922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0420" h="63690" extrusionOk="0">
                        <a:moveTo>
                          <a:pt x="1" y="1"/>
                        </a:moveTo>
                        <a:lnTo>
                          <a:pt x="1" y="63689"/>
                        </a:lnTo>
                        <a:lnTo>
                          <a:pt x="110419" y="63689"/>
                        </a:lnTo>
                        <a:lnTo>
                          <a:pt x="110419" y="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2" name="Google Shape;209;p29">
                    <a:extLst>
                      <a:ext uri="{FF2B5EF4-FFF2-40B4-BE49-F238E27FC236}">
                        <a16:creationId xmlns:a16="http://schemas.microsoft.com/office/drawing/2014/main" id="{B09420AE-6053-4A09-BE0F-69800E549488}"/>
                      </a:ext>
                    </a:extLst>
                  </p:cNvPr>
                  <p:cNvSpPr/>
                  <p:nvPr/>
                </p:nvSpPr>
                <p:spPr>
                  <a:xfrm>
                    <a:off x="-4397650" y="2421425"/>
                    <a:ext cx="113200" cy="1108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28" h="4435" extrusionOk="0">
                        <a:moveTo>
                          <a:pt x="2263" y="0"/>
                        </a:moveTo>
                        <a:cubicBezTo>
                          <a:pt x="1014" y="0"/>
                          <a:pt x="0" y="993"/>
                          <a:pt x="0" y="2217"/>
                        </a:cubicBezTo>
                        <a:cubicBezTo>
                          <a:pt x="0" y="3442"/>
                          <a:pt x="1014" y="4435"/>
                          <a:pt x="2263" y="4435"/>
                        </a:cubicBezTo>
                        <a:cubicBezTo>
                          <a:pt x="3514" y="4435"/>
                          <a:pt x="4528" y="3442"/>
                          <a:pt x="4528" y="2217"/>
                        </a:cubicBezTo>
                        <a:cubicBezTo>
                          <a:pt x="4528" y="993"/>
                          <a:pt x="3514" y="0"/>
                          <a:pt x="2263" y="0"/>
                        </a:cubicBezTo>
                        <a:close/>
                      </a:path>
                    </a:pathLst>
                  </a:custGeom>
                  <a:solidFill>
                    <a:srgbClr val="1F1C5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3" name="Google Shape;210;p29">
                    <a:extLst>
                      <a:ext uri="{FF2B5EF4-FFF2-40B4-BE49-F238E27FC236}">
                        <a16:creationId xmlns:a16="http://schemas.microsoft.com/office/drawing/2014/main" id="{6E522640-65C7-4593-B3C0-3F859CE10BB1}"/>
                      </a:ext>
                    </a:extLst>
                  </p:cNvPr>
                  <p:cNvSpPr/>
                  <p:nvPr/>
                </p:nvSpPr>
                <p:spPr>
                  <a:xfrm>
                    <a:off x="-4404175" y="2414950"/>
                    <a:ext cx="126250" cy="123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050" h="4954" extrusionOk="0">
                        <a:moveTo>
                          <a:pt x="2524" y="520"/>
                        </a:moveTo>
                        <a:cubicBezTo>
                          <a:pt x="3630" y="520"/>
                          <a:pt x="4529" y="1398"/>
                          <a:pt x="4529" y="2476"/>
                        </a:cubicBezTo>
                        <a:cubicBezTo>
                          <a:pt x="4529" y="3555"/>
                          <a:pt x="3630" y="4433"/>
                          <a:pt x="2524" y="4433"/>
                        </a:cubicBezTo>
                        <a:cubicBezTo>
                          <a:pt x="1420" y="4433"/>
                          <a:pt x="520" y="3554"/>
                          <a:pt x="520" y="2476"/>
                        </a:cubicBezTo>
                        <a:cubicBezTo>
                          <a:pt x="520" y="1398"/>
                          <a:pt x="1420" y="520"/>
                          <a:pt x="2524" y="520"/>
                        </a:cubicBezTo>
                        <a:close/>
                        <a:moveTo>
                          <a:pt x="2524" y="0"/>
                        </a:moveTo>
                        <a:cubicBezTo>
                          <a:pt x="1133" y="0"/>
                          <a:pt x="1" y="1111"/>
                          <a:pt x="1" y="2476"/>
                        </a:cubicBezTo>
                        <a:cubicBezTo>
                          <a:pt x="1" y="3842"/>
                          <a:pt x="1132" y="4954"/>
                          <a:pt x="2524" y="4954"/>
                        </a:cubicBezTo>
                        <a:cubicBezTo>
                          <a:pt x="3917" y="4954"/>
                          <a:pt x="5049" y="3842"/>
                          <a:pt x="5049" y="2476"/>
                        </a:cubicBezTo>
                        <a:cubicBezTo>
                          <a:pt x="5049" y="1111"/>
                          <a:pt x="3917" y="0"/>
                          <a:pt x="2524" y="0"/>
                        </a:cubicBezTo>
                        <a:close/>
                      </a:path>
                    </a:pathLst>
                  </a:custGeom>
                  <a:solidFill>
                    <a:srgbClr val="1F1C5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4" name="Google Shape;211;p29">
                    <a:extLst>
                      <a:ext uri="{FF2B5EF4-FFF2-40B4-BE49-F238E27FC236}">
                        <a16:creationId xmlns:a16="http://schemas.microsoft.com/office/drawing/2014/main" id="{30810439-DB4A-4D8C-8DE0-25FD8E3C7645}"/>
                      </a:ext>
                    </a:extLst>
                  </p:cNvPr>
                  <p:cNvSpPr/>
                  <p:nvPr/>
                </p:nvSpPr>
                <p:spPr>
                  <a:xfrm>
                    <a:off x="-4837450" y="3039925"/>
                    <a:ext cx="993025" cy="453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721" h="1815" extrusionOk="0">
                        <a:moveTo>
                          <a:pt x="0" y="0"/>
                        </a:moveTo>
                        <a:lnTo>
                          <a:pt x="0" y="1814"/>
                        </a:lnTo>
                        <a:lnTo>
                          <a:pt x="39720" y="1814"/>
                        </a:lnTo>
                        <a:lnTo>
                          <a:pt x="39720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5" name="Google Shape;212;p29">
                    <a:extLst>
                      <a:ext uri="{FF2B5EF4-FFF2-40B4-BE49-F238E27FC236}">
                        <a16:creationId xmlns:a16="http://schemas.microsoft.com/office/drawing/2014/main" id="{A03FBF52-B9C7-440A-AF4C-51DEB72E0729}"/>
                      </a:ext>
                    </a:extLst>
                  </p:cNvPr>
                  <p:cNvSpPr/>
                  <p:nvPr/>
                </p:nvSpPr>
                <p:spPr>
                  <a:xfrm>
                    <a:off x="-4843950" y="3033400"/>
                    <a:ext cx="1006025" cy="58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0241" h="2336" extrusionOk="0">
                        <a:moveTo>
                          <a:pt x="39720" y="522"/>
                        </a:moveTo>
                        <a:lnTo>
                          <a:pt x="39720" y="1815"/>
                        </a:lnTo>
                        <a:lnTo>
                          <a:pt x="521" y="1815"/>
                        </a:lnTo>
                        <a:lnTo>
                          <a:pt x="521" y="522"/>
                        </a:lnTo>
                        <a:close/>
                        <a:moveTo>
                          <a:pt x="260" y="1"/>
                        </a:moveTo>
                        <a:cubicBezTo>
                          <a:pt x="116" y="1"/>
                          <a:pt x="0" y="118"/>
                          <a:pt x="0" y="261"/>
                        </a:cubicBezTo>
                        <a:lnTo>
                          <a:pt x="0" y="2074"/>
                        </a:lnTo>
                        <a:cubicBezTo>
                          <a:pt x="0" y="2218"/>
                          <a:pt x="116" y="2335"/>
                          <a:pt x="260" y="2335"/>
                        </a:cubicBezTo>
                        <a:lnTo>
                          <a:pt x="39980" y="2335"/>
                        </a:lnTo>
                        <a:cubicBezTo>
                          <a:pt x="40123" y="2335"/>
                          <a:pt x="40241" y="2218"/>
                          <a:pt x="40239" y="2074"/>
                        </a:cubicBezTo>
                        <a:lnTo>
                          <a:pt x="40239" y="261"/>
                        </a:lnTo>
                        <a:cubicBezTo>
                          <a:pt x="40239" y="118"/>
                          <a:pt x="40123" y="1"/>
                          <a:pt x="39980" y="1"/>
                        </a:cubicBezTo>
                        <a:close/>
                      </a:path>
                    </a:pathLst>
                  </a:custGeom>
                  <a:solidFill>
                    <a:srgbClr val="1F1C5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6" name="Google Shape;213;p29">
                    <a:extLst>
                      <a:ext uri="{FF2B5EF4-FFF2-40B4-BE49-F238E27FC236}">
                        <a16:creationId xmlns:a16="http://schemas.microsoft.com/office/drawing/2014/main" id="{902B1C17-B459-435B-B815-BFCF12797E68}"/>
                      </a:ext>
                    </a:extLst>
                  </p:cNvPr>
                  <p:cNvSpPr/>
                  <p:nvPr/>
                </p:nvSpPr>
                <p:spPr>
                  <a:xfrm>
                    <a:off x="-5245425" y="400600"/>
                    <a:ext cx="908650" cy="19861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346" h="79446" extrusionOk="0">
                        <a:moveTo>
                          <a:pt x="36345" y="1"/>
                        </a:moveTo>
                        <a:cubicBezTo>
                          <a:pt x="30792" y="5179"/>
                          <a:pt x="16575" y="10405"/>
                          <a:pt x="0" y="21493"/>
                        </a:cubicBezTo>
                        <a:cubicBezTo>
                          <a:pt x="0" y="21493"/>
                          <a:pt x="1035" y="58964"/>
                          <a:pt x="36345" y="79446"/>
                        </a:cubicBezTo>
                        <a:lnTo>
                          <a:pt x="36345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8BE3FF"/>
                      </a:gs>
                      <a:gs pos="100000">
                        <a:srgbClr val="ACFFD9"/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7" name="Google Shape;214;p29">
                    <a:extLst>
                      <a:ext uri="{FF2B5EF4-FFF2-40B4-BE49-F238E27FC236}">
                        <a16:creationId xmlns:a16="http://schemas.microsoft.com/office/drawing/2014/main" id="{4459B0CD-BB35-4131-9870-461F20E04838}"/>
                      </a:ext>
                    </a:extLst>
                  </p:cNvPr>
                  <p:cNvSpPr/>
                  <p:nvPr/>
                </p:nvSpPr>
                <p:spPr>
                  <a:xfrm>
                    <a:off x="-5252000" y="394100"/>
                    <a:ext cx="921750" cy="19991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870" h="79966" extrusionOk="0">
                        <a:moveTo>
                          <a:pt x="36348" y="844"/>
                        </a:moveTo>
                        <a:lnTo>
                          <a:pt x="36348" y="79251"/>
                        </a:lnTo>
                        <a:cubicBezTo>
                          <a:pt x="18445" y="68725"/>
                          <a:pt x="9663" y="53734"/>
                          <a:pt x="5445" y="42973"/>
                        </a:cubicBezTo>
                        <a:cubicBezTo>
                          <a:pt x="1147" y="32011"/>
                          <a:pt x="588" y="23112"/>
                          <a:pt x="529" y="21889"/>
                        </a:cubicBezTo>
                        <a:cubicBezTo>
                          <a:pt x="8839" y="16340"/>
                          <a:pt x="16615" y="12231"/>
                          <a:pt x="22871" y="8926"/>
                        </a:cubicBezTo>
                        <a:cubicBezTo>
                          <a:pt x="28780" y="5803"/>
                          <a:pt x="33510" y="3304"/>
                          <a:pt x="36348" y="844"/>
                        </a:cubicBezTo>
                        <a:close/>
                        <a:moveTo>
                          <a:pt x="36607" y="0"/>
                        </a:moveTo>
                        <a:cubicBezTo>
                          <a:pt x="36546" y="0"/>
                          <a:pt x="36483" y="22"/>
                          <a:pt x="36431" y="71"/>
                        </a:cubicBezTo>
                        <a:cubicBezTo>
                          <a:pt x="33706" y="2612"/>
                          <a:pt x="28816" y="5195"/>
                          <a:pt x="22627" y="8466"/>
                        </a:cubicBezTo>
                        <a:cubicBezTo>
                          <a:pt x="16332" y="11792"/>
                          <a:pt x="8496" y="15933"/>
                          <a:pt x="119" y="21538"/>
                        </a:cubicBezTo>
                        <a:cubicBezTo>
                          <a:pt x="44" y="21587"/>
                          <a:pt x="0" y="21672"/>
                          <a:pt x="3" y="21762"/>
                        </a:cubicBezTo>
                        <a:cubicBezTo>
                          <a:pt x="6" y="21855"/>
                          <a:pt x="318" y="31311"/>
                          <a:pt x="4953" y="43145"/>
                        </a:cubicBezTo>
                        <a:cubicBezTo>
                          <a:pt x="9231" y="54065"/>
                          <a:pt x="18173" y="69312"/>
                          <a:pt x="36477" y="79931"/>
                        </a:cubicBezTo>
                        <a:cubicBezTo>
                          <a:pt x="36517" y="79954"/>
                          <a:pt x="36562" y="79966"/>
                          <a:pt x="36608" y="79966"/>
                        </a:cubicBezTo>
                        <a:cubicBezTo>
                          <a:pt x="36752" y="79966"/>
                          <a:pt x="36870" y="79848"/>
                          <a:pt x="36869" y="79706"/>
                        </a:cubicBezTo>
                        <a:lnTo>
                          <a:pt x="36869" y="261"/>
                        </a:lnTo>
                        <a:cubicBezTo>
                          <a:pt x="36869" y="105"/>
                          <a:pt x="36741" y="0"/>
                          <a:pt x="36607" y="0"/>
                        </a:cubicBezTo>
                        <a:close/>
                      </a:path>
                    </a:pathLst>
                  </a:custGeom>
                  <a:solidFill>
                    <a:srgbClr val="1F1C5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8" name="Google Shape;215;p29">
                    <a:extLst>
                      <a:ext uri="{FF2B5EF4-FFF2-40B4-BE49-F238E27FC236}">
                        <a16:creationId xmlns:a16="http://schemas.microsoft.com/office/drawing/2014/main" id="{E4884D9D-A73B-44A3-B4A3-80AD9C18BF1B}"/>
                      </a:ext>
                    </a:extLst>
                  </p:cNvPr>
                  <p:cNvSpPr/>
                  <p:nvPr/>
                </p:nvSpPr>
                <p:spPr>
                  <a:xfrm>
                    <a:off x="-4336800" y="400600"/>
                    <a:ext cx="908650" cy="19861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346" h="79446" extrusionOk="0">
                        <a:moveTo>
                          <a:pt x="0" y="1"/>
                        </a:moveTo>
                        <a:lnTo>
                          <a:pt x="0" y="79446"/>
                        </a:lnTo>
                        <a:cubicBezTo>
                          <a:pt x="35310" y="58964"/>
                          <a:pt x="36345" y="21493"/>
                          <a:pt x="36345" y="21493"/>
                        </a:cubicBezTo>
                        <a:cubicBezTo>
                          <a:pt x="19771" y="10405"/>
                          <a:pt x="5555" y="5179"/>
                          <a:pt x="0" y="1"/>
                        </a:cubicBezTo>
                        <a:close/>
                      </a:path>
                    </a:pathLst>
                  </a:custGeom>
                  <a:solidFill>
                    <a:srgbClr val="1F1C5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9" name="Google Shape;216;p29">
                    <a:extLst>
                      <a:ext uri="{FF2B5EF4-FFF2-40B4-BE49-F238E27FC236}">
                        <a16:creationId xmlns:a16="http://schemas.microsoft.com/office/drawing/2014/main" id="{C89A8B44-8CA2-43E1-A0CD-C9764F04697D}"/>
                      </a:ext>
                    </a:extLst>
                  </p:cNvPr>
                  <p:cNvSpPr/>
                  <p:nvPr/>
                </p:nvSpPr>
                <p:spPr>
                  <a:xfrm>
                    <a:off x="-4343325" y="394100"/>
                    <a:ext cx="921750" cy="19991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870" h="79966" extrusionOk="0">
                        <a:moveTo>
                          <a:pt x="522" y="844"/>
                        </a:moveTo>
                        <a:cubicBezTo>
                          <a:pt x="3360" y="3304"/>
                          <a:pt x="8090" y="5803"/>
                          <a:pt x="13999" y="8925"/>
                        </a:cubicBezTo>
                        <a:cubicBezTo>
                          <a:pt x="20254" y="12231"/>
                          <a:pt x="28031" y="16340"/>
                          <a:pt x="36341" y="21889"/>
                        </a:cubicBezTo>
                        <a:cubicBezTo>
                          <a:pt x="36283" y="23110"/>
                          <a:pt x="35726" y="31995"/>
                          <a:pt x="31432" y="42954"/>
                        </a:cubicBezTo>
                        <a:cubicBezTo>
                          <a:pt x="27215" y="53720"/>
                          <a:pt x="18433" y="68720"/>
                          <a:pt x="522" y="79251"/>
                        </a:cubicBezTo>
                        <a:lnTo>
                          <a:pt x="522" y="844"/>
                        </a:lnTo>
                        <a:close/>
                        <a:moveTo>
                          <a:pt x="263" y="0"/>
                        </a:moveTo>
                        <a:cubicBezTo>
                          <a:pt x="129" y="0"/>
                          <a:pt x="1" y="105"/>
                          <a:pt x="1" y="261"/>
                        </a:cubicBezTo>
                        <a:lnTo>
                          <a:pt x="1" y="79704"/>
                        </a:lnTo>
                        <a:cubicBezTo>
                          <a:pt x="1" y="79848"/>
                          <a:pt x="117" y="79966"/>
                          <a:pt x="261" y="79966"/>
                        </a:cubicBezTo>
                        <a:cubicBezTo>
                          <a:pt x="307" y="79965"/>
                          <a:pt x="352" y="79953"/>
                          <a:pt x="392" y="79931"/>
                        </a:cubicBezTo>
                        <a:cubicBezTo>
                          <a:pt x="18697" y="69312"/>
                          <a:pt x="27638" y="54065"/>
                          <a:pt x="31918" y="43144"/>
                        </a:cubicBezTo>
                        <a:cubicBezTo>
                          <a:pt x="36553" y="31311"/>
                          <a:pt x="36864" y="21855"/>
                          <a:pt x="36867" y="21760"/>
                        </a:cubicBezTo>
                        <a:cubicBezTo>
                          <a:pt x="36869" y="21671"/>
                          <a:pt x="36826" y="21587"/>
                          <a:pt x="36752" y="21538"/>
                        </a:cubicBezTo>
                        <a:cubicBezTo>
                          <a:pt x="28373" y="15932"/>
                          <a:pt x="20538" y="11792"/>
                          <a:pt x="14242" y="8465"/>
                        </a:cubicBezTo>
                        <a:cubicBezTo>
                          <a:pt x="8052" y="5195"/>
                          <a:pt x="3164" y="2611"/>
                          <a:pt x="439" y="71"/>
                        </a:cubicBezTo>
                        <a:cubicBezTo>
                          <a:pt x="387" y="22"/>
                          <a:pt x="324" y="0"/>
                          <a:pt x="263" y="0"/>
                        </a:cubicBezTo>
                        <a:close/>
                      </a:path>
                    </a:pathLst>
                  </a:custGeom>
                  <a:solidFill>
                    <a:srgbClr val="1F1C5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0" name="Google Shape;217;p29">
                    <a:extLst>
                      <a:ext uri="{FF2B5EF4-FFF2-40B4-BE49-F238E27FC236}">
                        <a16:creationId xmlns:a16="http://schemas.microsoft.com/office/drawing/2014/main" id="{CCA6E68B-7F5F-44F5-BFC6-1373F48D50D2}"/>
                      </a:ext>
                    </a:extLst>
                  </p:cNvPr>
                  <p:cNvSpPr/>
                  <p:nvPr/>
                </p:nvSpPr>
                <p:spPr>
                  <a:xfrm>
                    <a:off x="-5178775" y="480375"/>
                    <a:ext cx="1684000" cy="1826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7360" h="73064" extrusionOk="0">
                        <a:moveTo>
                          <a:pt x="33679" y="1"/>
                        </a:moveTo>
                        <a:cubicBezTo>
                          <a:pt x="26976" y="4654"/>
                          <a:pt x="15360" y="9088"/>
                          <a:pt x="0" y="19363"/>
                        </a:cubicBezTo>
                        <a:cubicBezTo>
                          <a:pt x="0" y="19363"/>
                          <a:pt x="960" y="54085"/>
                          <a:pt x="33679" y="73064"/>
                        </a:cubicBezTo>
                        <a:cubicBezTo>
                          <a:pt x="66399" y="54085"/>
                          <a:pt x="67359" y="19363"/>
                          <a:pt x="67359" y="19363"/>
                        </a:cubicBezTo>
                        <a:cubicBezTo>
                          <a:pt x="52000" y="9088"/>
                          <a:pt x="40435" y="4654"/>
                          <a:pt x="33679" y="1"/>
                        </a:cubicBezTo>
                        <a:close/>
                      </a:path>
                    </a:pathLst>
                  </a:custGeom>
                  <a:solidFill>
                    <a:srgbClr val="1F1C5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1" name="Google Shape;218;p29">
                    <a:extLst>
                      <a:ext uri="{FF2B5EF4-FFF2-40B4-BE49-F238E27FC236}">
                        <a16:creationId xmlns:a16="http://schemas.microsoft.com/office/drawing/2014/main" id="{CA9C97C1-4CA4-40FC-9C88-EFA89D511FB1}"/>
                      </a:ext>
                    </a:extLst>
                  </p:cNvPr>
                  <p:cNvSpPr/>
                  <p:nvPr/>
                </p:nvSpPr>
                <p:spPr>
                  <a:xfrm>
                    <a:off x="-5185350" y="473850"/>
                    <a:ext cx="1697125" cy="1839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7885" h="73586" extrusionOk="0">
                        <a:moveTo>
                          <a:pt x="33943" y="576"/>
                        </a:moveTo>
                        <a:cubicBezTo>
                          <a:pt x="36735" y="2479"/>
                          <a:pt x="40391" y="4387"/>
                          <a:pt x="44614" y="6590"/>
                        </a:cubicBezTo>
                        <a:cubicBezTo>
                          <a:pt x="50768" y="9800"/>
                          <a:pt x="58419" y="13791"/>
                          <a:pt x="67356" y="19759"/>
                        </a:cubicBezTo>
                        <a:cubicBezTo>
                          <a:pt x="67300" y="20930"/>
                          <a:pt x="66772" y="29156"/>
                          <a:pt x="62803" y="39282"/>
                        </a:cubicBezTo>
                        <a:cubicBezTo>
                          <a:pt x="58876" y="49296"/>
                          <a:pt x="50684" y="63266"/>
                          <a:pt x="33942" y="73025"/>
                        </a:cubicBezTo>
                        <a:cubicBezTo>
                          <a:pt x="17200" y="63266"/>
                          <a:pt x="9009" y="49296"/>
                          <a:pt x="5083" y="39282"/>
                        </a:cubicBezTo>
                        <a:cubicBezTo>
                          <a:pt x="1114" y="29156"/>
                          <a:pt x="586" y="20930"/>
                          <a:pt x="530" y="19759"/>
                        </a:cubicBezTo>
                        <a:cubicBezTo>
                          <a:pt x="9423" y="13820"/>
                          <a:pt x="17060" y="9839"/>
                          <a:pt x="23204" y="6636"/>
                        </a:cubicBezTo>
                        <a:cubicBezTo>
                          <a:pt x="27463" y="4416"/>
                          <a:pt x="31152" y="2492"/>
                          <a:pt x="33943" y="576"/>
                        </a:cubicBezTo>
                        <a:close/>
                        <a:moveTo>
                          <a:pt x="33942" y="1"/>
                        </a:moveTo>
                        <a:cubicBezTo>
                          <a:pt x="33890" y="1"/>
                          <a:pt x="33839" y="16"/>
                          <a:pt x="33795" y="47"/>
                        </a:cubicBezTo>
                        <a:cubicBezTo>
                          <a:pt x="31014" y="1977"/>
                          <a:pt x="27460" y="3830"/>
                          <a:pt x="22962" y="6174"/>
                        </a:cubicBezTo>
                        <a:cubicBezTo>
                          <a:pt x="16780" y="9397"/>
                          <a:pt x="9086" y="13407"/>
                          <a:pt x="118" y="19407"/>
                        </a:cubicBezTo>
                        <a:cubicBezTo>
                          <a:pt x="44" y="19457"/>
                          <a:pt x="1" y="19541"/>
                          <a:pt x="3" y="19631"/>
                        </a:cubicBezTo>
                        <a:cubicBezTo>
                          <a:pt x="6" y="19718"/>
                          <a:pt x="294" y="28484"/>
                          <a:pt x="4590" y="39452"/>
                        </a:cubicBezTo>
                        <a:cubicBezTo>
                          <a:pt x="8556" y="49575"/>
                          <a:pt x="16846" y="63709"/>
                          <a:pt x="33811" y="73550"/>
                        </a:cubicBezTo>
                        <a:cubicBezTo>
                          <a:pt x="33851" y="73573"/>
                          <a:pt x="33896" y="73585"/>
                          <a:pt x="33942" y="73585"/>
                        </a:cubicBezTo>
                        <a:cubicBezTo>
                          <a:pt x="33988" y="73585"/>
                          <a:pt x="34033" y="73574"/>
                          <a:pt x="34073" y="73551"/>
                        </a:cubicBezTo>
                        <a:cubicBezTo>
                          <a:pt x="51040" y="63709"/>
                          <a:pt x="59329" y="49577"/>
                          <a:pt x="63294" y="39452"/>
                        </a:cubicBezTo>
                        <a:cubicBezTo>
                          <a:pt x="67592" y="28484"/>
                          <a:pt x="67880" y="19719"/>
                          <a:pt x="67883" y="19632"/>
                        </a:cubicBezTo>
                        <a:cubicBezTo>
                          <a:pt x="67885" y="19543"/>
                          <a:pt x="67841" y="19458"/>
                          <a:pt x="67766" y="19408"/>
                        </a:cubicBezTo>
                        <a:cubicBezTo>
                          <a:pt x="58755" y="13379"/>
                          <a:pt x="51047" y="9359"/>
                          <a:pt x="44855" y="6128"/>
                        </a:cubicBezTo>
                        <a:cubicBezTo>
                          <a:pt x="40573" y="3894"/>
                          <a:pt x="36874" y="1965"/>
                          <a:pt x="34090" y="47"/>
                        </a:cubicBezTo>
                        <a:cubicBezTo>
                          <a:pt x="34046" y="16"/>
                          <a:pt x="33994" y="1"/>
                          <a:pt x="33942" y="1"/>
                        </a:cubicBezTo>
                        <a:close/>
                      </a:path>
                    </a:pathLst>
                  </a:custGeom>
                  <a:solidFill>
                    <a:srgbClr val="1F1C5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2" name="Google Shape;219;p29">
                    <a:extLst>
                      <a:ext uri="{FF2B5EF4-FFF2-40B4-BE49-F238E27FC236}">
                        <a16:creationId xmlns:a16="http://schemas.microsoft.com/office/drawing/2014/main" id="{0BC79953-9635-4B28-BB8D-3161B9C0D83F}"/>
                      </a:ext>
                    </a:extLst>
                  </p:cNvPr>
                  <p:cNvSpPr/>
                  <p:nvPr/>
                </p:nvSpPr>
                <p:spPr>
                  <a:xfrm>
                    <a:off x="-4336800" y="480375"/>
                    <a:ext cx="842025" cy="1826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681" h="73064" extrusionOk="0">
                        <a:moveTo>
                          <a:pt x="0" y="1"/>
                        </a:moveTo>
                        <a:lnTo>
                          <a:pt x="0" y="73064"/>
                        </a:lnTo>
                        <a:cubicBezTo>
                          <a:pt x="32720" y="54085"/>
                          <a:pt x="33680" y="19363"/>
                          <a:pt x="33680" y="19363"/>
                        </a:cubicBezTo>
                        <a:cubicBezTo>
                          <a:pt x="18321" y="9088"/>
                          <a:pt x="6756" y="4654"/>
                          <a:pt x="0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8BE3FF"/>
                      </a:gs>
                      <a:gs pos="100000">
                        <a:srgbClr val="ACFFD9"/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3" name="Google Shape;220;p29">
                    <a:extLst>
                      <a:ext uri="{FF2B5EF4-FFF2-40B4-BE49-F238E27FC236}">
                        <a16:creationId xmlns:a16="http://schemas.microsoft.com/office/drawing/2014/main" id="{03C7DA93-7143-4EF3-942F-D3C0F67045AE}"/>
                      </a:ext>
                    </a:extLst>
                  </p:cNvPr>
                  <p:cNvSpPr/>
                  <p:nvPr/>
                </p:nvSpPr>
                <p:spPr>
                  <a:xfrm>
                    <a:off x="-4343325" y="473825"/>
                    <a:ext cx="855100" cy="18396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4204" h="73587" extrusionOk="0">
                        <a:moveTo>
                          <a:pt x="522" y="753"/>
                        </a:moveTo>
                        <a:cubicBezTo>
                          <a:pt x="3279" y="2597"/>
                          <a:pt x="6840" y="4455"/>
                          <a:pt x="10933" y="6591"/>
                        </a:cubicBezTo>
                        <a:cubicBezTo>
                          <a:pt x="17087" y="9801"/>
                          <a:pt x="24738" y="13792"/>
                          <a:pt x="33675" y="19760"/>
                        </a:cubicBezTo>
                        <a:cubicBezTo>
                          <a:pt x="33619" y="20931"/>
                          <a:pt x="33091" y="29157"/>
                          <a:pt x="29122" y="39283"/>
                        </a:cubicBezTo>
                        <a:cubicBezTo>
                          <a:pt x="25215" y="49245"/>
                          <a:pt x="17088" y="63122"/>
                          <a:pt x="522" y="72873"/>
                        </a:cubicBezTo>
                        <a:lnTo>
                          <a:pt x="522" y="753"/>
                        </a:lnTo>
                        <a:close/>
                        <a:moveTo>
                          <a:pt x="262" y="1"/>
                        </a:moveTo>
                        <a:cubicBezTo>
                          <a:pt x="127" y="1"/>
                          <a:pt x="1" y="108"/>
                          <a:pt x="1" y="261"/>
                        </a:cubicBezTo>
                        <a:lnTo>
                          <a:pt x="1" y="73326"/>
                        </a:lnTo>
                        <a:cubicBezTo>
                          <a:pt x="1" y="73419"/>
                          <a:pt x="51" y="73505"/>
                          <a:pt x="132" y="73552"/>
                        </a:cubicBezTo>
                        <a:cubicBezTo>
                          <a:pt x="170" y="73574"/>
                          <a:pt x="215" y="73586"/>
                          <a:pt x="261" y="73586"/>
                        </a:cubicBezTo>
                        <a:cubicBezTo>
                          <a:pt x="307" y="73586"/>
                          <a:pt x="352" y="73574"/>
                          <a:pt x="392" y="73551"/>
                        </a:cubicBezTo>
                        <a:cubicBezTo>
                          <a:pt x="17359" y="63710"/>
                          <a:pt x="25648" y="49576"/>
                          <a:pt x="29613" y="39453"/>
                        </a:cubicBezTo>
                        <a:cubicBezTo>
                          <a:pt x="33911" y="28485"/>
                          <a:pt x="34199" y="19719"/>
                          <a:pt x="34202" y="19632"/>
                        </a:cubicBezTo>
                        <a:cubicBezTo>
                          <a:pt x="34204" y="19542"/>
                          <a:pt x="34160" y="19459"/>
                          <a:pt x="34085" y="19408"/>
                        </a:cubicBezTo>
                        <a:cubicBezTo>
                          <a:pt x="25074" y="13379"/>
                          <a:pt x="17366" y="9359"/>
                          <a:pt x="11174" y="6129"/>
                        </a:cubicBezTo>
                        <a:cubicBezTo>
                          <a:pt x="6892" y="3895"/>
                          <a:pt x="3193" y="1965"/>
                          <a:pt x="409" y="47"/>
                        </a:cubicBezTo>
                        <a:cubicBezTo>
                          <a:pt x="363" y="15"/>
                          <a:pt x="312" y="1"/>
                          <a:pt x="262" y="1"/>
                        </a:cubicBezTo>
                        <a:close/>
                      </a:path>
                    </a:pathLst>
                  </a:custGeom>
                  <a:solidFill>
                    <a:srgbClr val="1F1C5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4" name="Google Shape;221;p29">
                    <a:extLst>
                      <a:ext uri="{FF2B5EF4-FFF2-40B4-BE49-F238E27FC236}">
                        <a16:creationId xmlns:a16="http://schemas.microsoft.com/office/drawing/2014/main" id="{48AF42CC-7710-4917-AD1A-73EA555D9C4C}"/>
                      </a:ext>
                    </a:extLst>
                  </p:cNvPr>
                  <p:cNvSpPr/>
                  <p:nvPr/>
                </p:nvSpPr>
                <p:spPr>
                  <a:xfrm>
                    <a:off x="-5885150" y="1423975"/>
                    <a:ext cx="3088200" cy="1999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3528" h="7996" extrusionOk="0">
                        <a:moveTo>
                          <a:pt x="0" y="0"/>
                        </a:moveTo>
                        <a:lnTo>
                          <a:pt x="0" y="7996"/>
                        </a:lnTo>
                        <a:lnTo>
                          <a:pt x="123528" y="7996"/>
                        </a:lnTo>
                        <a:lnTo>
                          <a:pt x="123528" y="0"/>
                        </a:lnTo>
                        <a:close/>
                      </a:path>
                    </a:pathLst>
                  </a:custGeom>
                  <a:solidFill>
                    <a:srgbClr val="1F1C5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5" name="Google Shape;222;p29">
                    <a:extLst>
                      <a:ext uri="{FF2B5EF4-FFF2-40B4-BE49-F238E27FC236}">
                        <a16:creationId xmlns:a16="http://schemas.microsoft.com/office/drawing/2014/main" id="{ABEE947A-D2EB-4BB7-8B65-095BE16ACC42}"/>
                      </a:ext>
                    </a:extLst>
                  </p:cNvPr>
                  <p:cNvSpPr/>
                  <p:nvPr/>
                </p:nvSpPr>
                <p:spPr>
                  <a:xfrm>
                    <a:off x="-5891675" y="1417425"/>
                    <a:ext cx="3101250" cy="212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4050" h="8519" extrusionOk="0">
                        <a:moveTo>
                          <a:pt x="123529" y="521"/>
                        </a:moveTo>
                        <a:lnTo>
                          <a:pt x="123529" y="7998"/>
                        </a:lnTo>
                        <a:lnTo>
                          <a:pt x="522" y="7998"/>
                        </a:lnTo>
                        <a:lnTo>
                          <a:pt x="522" y="521"/>
                        </a:lnTo>
                        <a:close/>
                        <a:moveTo>
                          <a:pt x="261" y="1"/>
                        </a:moveTo>
                        <a:cubicBezTo>
                          <a:pt x="117" y="1"/>
                          <a:pt x="1" y="118"/>
                          <a:pt x="1" y="261"/>
                        </a:cubicBezTo>
                        <a:lnTo>
                          <a:pt x="1" y="8258"/>
                        </a:lnTo>
                        <a:cubicBezTo>
                          <a:pt x="1" y="8401"/>
                          <a:pt x="117" y="8518"/>
                          <a:pt x="261" y="8518"/>
                        </a:cubicBezTo>
                        <a:lnTo>
                          <a:pt x="123789" y="8518"/>
                        </a:lnTo>
                        <a:cubicBezTo>
                          <a:pt x="123933" y="8518"/>
                          <a:pt x="124049" y="8401"/>
                          <a:pt x="124049" y="8258"/>
                        </a:cubicBezTo>
                        <a:lnTo>
                          <a:pt x="124049" y="261"/>
                        </a:lnTo>
                        <a:cubicBezTo>
                          <a:pt x="124049" y="118"/>
                          <a:pt x="123933" y="1"/>
                          <a:pt x="123789" y="1"/>
                        </a:cubicBezTo>
                        <a:close/>
                      </a:path>
                    </a:pathLst>
                  </a:custGeom>
                  <a:solidFill>
                    <a:srgbClr val="1F1C5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6" name="Google Shape;223;p29">
                    <a:extLst>
                      <a:ext uri="{FF2B5EF4-FFF2-40B4-BE49-F238E27FC236}">
                        <a16:creationId xmlns:a16="http://schemas.microsoft.com/office/drawing/2014/main" id="{F05DB9C0-6949-48EE-9699-BD324E7706CE}"/>
                      </a:ext>
                    </a:extLst>
                  </p:cNvPr>
                  <p:cNvSpPr/>
                  <p:nvPr/>
                </p:nvSpPr>
                <p:spPr>
                  <a:xfrm>
                    <a:off x="-5865750" y="1435375"/>
                    <a:ext cx="41450" cy="40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58" h="1624" extrusionOk="0">
                        <a:moveTo>
                          <a:pt x="829" y="1"/>
                        </a:moveTo>
                        <a:cubicBezTo>
                          <a:pt x="371" y="1"/>
                          <a:pt x="1" y="364"/>
                          <a:pt x="1" y="812"/>
                        </a:cubicBezTo>
                        <a:cubicBezTo>
                          <a:pt x="1" y="1260"/>
                          <a:pt x="371" y="1623"/>
                          <a:pt x="829" y="1623"/>
                        </a:cubicBezTo>
                        <a:cubicBezTo>
                          <a:pt x="1286" y="1623"/>
                          <a:pt x="1657" y="1260"/>
                          <a:pt x="1657" y="812"/>
                        </a:cubicBezTo>
                        <a:cubicBezTo>
                          <a:pt x="1657" y="364"/>
                          <a:pt x="1286" y="1"/>
                          <a:pt x="82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8BE3FF"/>
                      </a:gs>
                      <a:gs pos="100000">
                        <a:srgbClr val="ACFFD9"/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7" name="Google Shape;224;p29">
                    <a:extLst>
                      <a:ext uri="{FF2B5EF4-FFF2-40B4-BE49-F238E27FC236}">
                        <a16:creationId xmlns:a16="http://schemas.microsoft.com/office/drawing/2014/main" id="{B3F9BD12-5D2B-46F5-A782-5398E02ED32F}"/>
                      </a:ext>
                    </a:extLst>
                  </p:cNvPr>
                  <p:cNvSpPr/>
                  <p:nvPr/>
                </p:nvSpPr>
                <p:spPr>
                  <a:xfrm>
                    <a:off x="-5784650" y="1435375"/>
                    <a:ext cx="41475" cy="40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59" h="1624" extrusionOk="0">
                        <a:moveTo>
                          <a:pt x="830" y="1"/>
                        </a:moveTo>
                        <a:cubicBezTo>
                          <a:pt x="372" y="1"/>
                          <a:pt x="1" y="364"/>
                          <a:pt x="1" y="812"/>
                        </a:cubicBezTo>
                        <a:cubicBezTo>
                          <a:pt x="1" y="1260"/>
                          <a:pt x="372" y="1623"/>
                          <a:pt x="830" y="1623"/>
                        </a:cubicBezTo>
                        <a:cubicBezTo>
                          <a:pt x="1286" y="1623"/>
                          <a:pt x="1658" y="1260"/>
                          <a:pt x="1658" y="812"/>
                        </a:cubicBezTo>
                        <a:cubicBezTo>
                          <a:pt x="1658" y="364"/>
                          <a:pt x="1288" y="1"/>
                          <a:pt x="830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8BE3FF"/>
                      </a:gs>
                      <a:gs pos="100000">
                        <a:srgbClr val="ACFFD9"/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8" name="Google Shape;225;p29">
                    <a:extLst>
                      <a:ext uri="{FF2B5EF4-FFF2-40B4-BE49-F238E27FC236}">
                        <a16:creationId xmlns:a16="http://schemas.microsoft.com/office/drawing/2014/main" id="{EE26C838-B77E-4B5A-97AF-C2375BC126D8}"/>
                      </a:ext>
                    </a:extLst>
                  </p:cNvPr>
                  <p:cNvSpPr/>
                  <p:nvPr/>
                </p:nvSpPr>
                <p:spPr>
                  <a:xfrm>
                    <a:off x="-5703525" y="1435375"/>
                    <a:ext cx="41450" cy="40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58" h="1624" extrusionOk="0">
                        <a:moveTo>
                          <a:pt x="829" y="1"/>
                        </a:moveTo>
                        <a:cubicBezTo>
                          <a:pt x="371" y="1"/>
                          <a:pt x="1" y="364"/>
                          <a:pt x="1" y="812"/>
                        </a:cubicBezTo>
                        <a:cubicBezTo>
                          <a:pt x="1" y="1260"/>
                          <a:pt x="371" y="1623"/>
                          <a:pt x="829" y="1623"/>
                        </a:cubicBezTo>
                        <a:cubicBezTo>
                          <a:pt x="1287" y="1623"/>
                          <a:pt x="1657" y="1260"/>
                          <a:pt x="1657" y="812"/>
                        </a:cubicBezTo>
                        <a:cubicBezTo>
                          <a:pt x="1657" y="364"/>
                          <a:pt x="1287" y="1"/>
                          <a:pt x="82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8BE3FF"/>
                      </a:gs>
                      <a:gs pos="100000">
                        <a:srgbClr val="ACFFD9"/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9" name="Google Shape;226;p29">
                    <a:extLst>
                      <a:ext uri="{FF2B5EF4-FFF2-40B4-BE49-F238E27FC236}">
                        <a16:creationId xmlns:a16="http://schemas.microsoft.com/office/drawing/2014/main" id="{091BBCF6-6BCA-4DA1-A047-C27625FD9542}"/>
                      </a:ext>
                    </a:extLst>
                  </p:cNvPr>
                  <p:cNvSpPr/>
                  <p:nvPr/>
                </p:nvSpPr>
                <p:spPr>
                  <a:xfrm>
                    <a:off x="-5622425" y="1435375"/>
                    <a:ext cx="41475" cy="40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59" h="1624" extrusionOk="0">
                        <a:moveTo>
                          <a:pt x="829" y="1"/>
                        </a:moveTo>
                        <a:cubicBezTo>
                          <a:pt x="371" y="1"/>
                          <a:pt x="1" y="364"/>
                          <a:pt x="1" y="812"/>
                        </a:cubicBezTo>
                        <a:cubicBezTo>
                          <a:pt x="1" y="1260"/>
                          <a:pt x="371" y="1623"/>
                          <a:pt x="829" y="1623"/>
                        </a:cubicBezTo>
                        <a:cubicBezTo>
                          <a:pt x="1287" y="1623"/>
                          <a:pt x="1658" y="1260"/>
                          <a:pt x="1658" y="812"/>
                        </a:cubicBezTo>
                        <a:cubicBezTo>
                          <a:pt x="1658" y="364"/>
                          <a:pt x="1287" y="1"/>
                          <a:pt x="82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8BE3FF"/>
                      </a:gs>
                      <a:gs pos="100000">
                        <a:srgbClr val="ACFFD9"/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60" name="Google Shape;227;p29">
                    <a:extLst>
                      <a:ext uri="{FF2B5EF4-FFF2-40B4-BE49-F238E27FC236}">
                        <a16:creationId xmlns:a16="http://schemas.microsoft.com/office/drawing/2014/main" id="{4EA7897A-93E9-418C-8915-B071296D6157}"/>
                      </a:ext>
                    </a:extLst>
                  </p:cNvPr>
                  <p:cNvSpPr/>
                  <p:nvPr/>
                </p:nvSpPr>
                <p:spPr>
                  <a:xfrm>
                    <a:off x="-5541325" y="1435375"/>
                    <a:ext cx="41475" cy="40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59" h="1624" extrusionOk="0">
                        <a:moveTo>
                          <a:pt x="830" y="1"/>
                        </a:moveTo>
                        <a:cubicBezTo>
                          <a:pt x="372" y="1"/>
                          <a:pt x="1" y="364"/>
                          <a:pt x="1" y="812"/>
                        </a:cubicBezTo>
                        <a:cubicBezTo>
                          <a:pt x="1" y="1260"/>
                          <a:pt x="372" y="1623"/>
                          <a:pt x="830" y="1623"/>
                        </a:cubicBezTo>
                        <a:cubicBezTo>
                          <a:pt x="1287" y="1623"/>
                          <a:pt x="1658" y="1260"/>
                          <a:pt x="1658" y="812"/>
                        </a:cubicBezTo>
                        <a:cubicBezTo>
                          <a:pt x="1658" y="364"/>
                          <a:pt x="1288" y="1"/>
                          <a:pt x="830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8BE3FF"/>
                      </a:gs>
                      <a:gs pos="100000">
                        <a:srgbClr val="ACFFD9"/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61" name="Google Shape;228;p29">
                    <a:extLst>
                      <a:ext uri="{FF2B5EF4-FFF2-40B4-BE49-F238E27FC236}">
                        <a16:creationId xmlns:a16="http://schemas.microsoft.com/office/drawing/2014/main" id="{46712E18-D627-4702-A6E0-A29F9CC12BD1}"/>
                      </a:ext>
                    </a:extLst>
                  </p:cNvPr>
                  <p:cNvSpPr/>
                  <p:nvPr/>
                </p:nvSpPr>
                <p:spPr>
                  <a:xfrm>
                    <a:off x="-5460200" y="1435375"/>
                    <a:ext cx="41450" cy="40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58" h="1624" extrusionOk="0">
                        <a:moveTo>
                          <a:pt x="829" y="1"/>
                        </a:moveTo>
                        <a:cubicBezTo>
                          <a:pt x="371" y="1"/>
                          <a:pt x="1" y="364"/>
                          <a:pt x="1" y="812"/>
                        </a:cubicBezTo>
                        <a:cubicBezTo>
                          <a:pt x="1" y="1260"/>
                          <a:pt x="371" y="1623"/>
                          <a:pt x="829" y="1623"/>
                        </a:cubicBezTo>
                        <a:cubicBezTo>
                          <a:pt x="1287" y="1623"/>
                          <a:pt x="1657" y="1260"/>
                          <a:pt x="1657" y="812"/>
                        </a:cubicBezTo>
                        <a:cubicBezTo>
                          <a:pt x="1657" y="364"/>
                          <a:pt x="1287" y="1"/>
                          <a:pt x="82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8BE3FF"/>
                      </a:gs>
                      <a:gs pos="100000">
                        <a:srgbClr val="ACFFD9"/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62" name="Google Shape;229;p29">
                    <a:extLst>
                      <a:ext uri="{FF2B5EF4-FFF2-40B4-BE49-F238E27FC236}">
                        <a16:creationId xmlns:a16="http://schemas.microsoft.com/office/drawing/2014/main" id="{EDF8F167-741F-4F7D-8B68-DCD503CEA487}"/>
                      </a:ext>
                    </a:extLst>
                  </p:cNvPr>
                  <p:cNvSpPr/>
                  <p:nvPr/>
                </p:nvSpPr>
                <p:spPr>
                  <a:xfrm>
                    <a:off x="-5379100" y="1435375"/>
                    <a:ext cx="41475" cy="40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59" h="1624" extrusionOk="0">
                        <a:moveTo>
                          <a:pt x="830" y="1"/>
                        </a:moveTo>
                        <a:cubicBezTo>
                          <a:pt x="373" y="1"/>
                          <a:pt x="1" y="364"/>
                          <a:pt x="1" y="812"/>
                        </a:cubicBezTo>
                        <a:cubicBezTo>
                          <a:pt x="1" y="1260"/>
                          <a:pt x="373" y="1623"/>
                          <a:pt x="830" y="1623"/>
                        </a:cubicBezTo>
                        <a:cubicBezTo>
                          <a:pt x="1287" y="1623"/>
                          <a:pt x="1659" y="1260"/>
                          <a:pt x="1659" y="812"/>
                        </a:cubicBezTo>
                        <a:cubicBezTo>
                          <a:pt x="1659" y="364"/>
                          <a:pt x="1288" y="1"/>
                          <a:pt x="830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8BE3FF"/>
                      </a:gs>
                      <a:gs pos="100000">
                        <a:srgbClr val="ACFFD9"/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63" name="Google Shape;230;p29">
                    <a:extLst>
                      <a:ext uri="{FF2B5EF4-FFF2-40B4-BE49-F238E27FC236}">
                        <a16:creationId xmlns:a16="http://schemas.microsoft.com/office/drawing/2014/main" id="{A42DD5B5-7B79-4998-BFA9-CB390FFBF56A}"/>
                      </a:ext>
                    </a:extLst>
                  </p:cNvPr>
                  <p:cNvSpPr/>
                  <p:nvPr/>
                </p:nvSpPr>
                <p:spPr>
                  <a:xfrm>
                    <a:off x="-5297950" y="1435375"/>
                    <a:ext cx="41425" cy="40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57" h="1624" extrusionOk="0">
                        <a:moveTo>
                          <a:pt x="828" y="1"/>
                        </a:moveTo>
                        <a:cubicBezTo>
                          <a:pt x="371" y="1"/>
                          <a:pt x="0" y="364"/>
                          <a:pt x="0" y="812"/>
                        </a:cubicBezTo>
                        <a:cubicBezTo>
                          <a:pt x="0" y="1260"/>
                          <a:pt x="371" y="1623"/>
                          <a:pt x="828" y="1623"/>
                        </a:cubicBezTo>
                        <a:cubicBezTo>
                          <a:pt x="1286" y="1623"/>
                          <a:pt x="1657" y="1260"/>
                          <a:pt x="1657" y="812"/>
                        </a:cubicBezTo>
                        <a:cubicBezTo>
                          <a:pt x="1657" y="364"/>
                          <a:pt x="1286" y="1"/>
                          <a:pt x="828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8BE3FF"/>
                      </a:gs>
                      <a:gs pos="100000">
                        <a:srgbClr val="ACFFD9"/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64" name="Google Shape;231;p29">
                    <a:extLst>
                      <a:ext uri="{FF2B5EF4-FFF2-40B4-BE49-F238E27FC236}">
                        <a16:creationId xmlns:a16="http://schemas.microsoft.com/office/drawing/2014/main" id="{47FAD52D-9AF4-441D-814B-6F1AA892073F}"/>
                      </a:ext>
                    </a:extLst>
                  </p:cNvPr>
                  <p:cNvSpPr/>
                  <p:nvPr/>
                </p:nvSpPr>
                <p:spPr>
                  <a:xfrm>
                    <a:off x="-5216850" y="1435375"/>
                    <a:ext cx="41450" cy="40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58" h="1624" extrusionOk="0">
                        <a:moveTo>
                          <a:pt x="828" y="1"/>
                        </a:moveTo>
                        <a:cubicBezTo>
                          <a:pt x="371" y="1"/>
                          <a:pt x="0" y="364"/>
                          <a:pt x="0" y="812"/>
                        </a:cubicBezTo>
                        <a:cubicBezTo>
                          <a:pt x="0" y="1260"/>
                          <a:pt x="371" y="1623"/>
                          <a:pt x="828" y="1623"/>
                        </a:cubicBezTo>
                        <a:cubicBezTo>
                          <a:pt x="1286" y="1623"/>
                          <a:pt x="1658" y="1260"/>
                          <a:pt x="1658" y="812"/>
                        </a:cubicBezTo>
                        <a:cubicBezTo>
                          <a:pt x="1658" y="364"/>
                          <a:pt x="1286" y="1"/>
                          <a:pt x="828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8BE3FF"/>
                      </a:gs>
                      <a:gs pos="100000">
                        <a:srgbClr val="ACFFD9"/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65" name="Google Shape;232;p29">
                    <a:extLst>
                      <a:ext uri="{FF2B5EF4-FFF2-40B4-BE49-F238E27FC236}">
                        <a16:creationId xmlns:a16="http://schemas.microsoft.com/office/drawing/2014/main" id="{42D92DEA-F23C-412C-8F33-DD76C184DD8F}"/>
                      </a:ext>
                    </a:extLst>
                  </p:cNvPr>
                  <p:cNvSpPr/>
                  <p:nvPr/>
                </p:nvSpPr>
                <p:spPr>
                  <a:xfrm>
                    <a:off x="-5135750" y="1435375"/>
                    <a:ext cx="41450" cy="40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58" h="1624" extrusionOk="0">
                        <a:moveTo>
                          <a:pt x="830" y="1"/>
                        </a:moveTo>
                        <a:cubicBezTo>
                          <a:pt x="372" y="1"/>
                          <a:pt x="0" y="364"/>
                          <a:pt x="0" y="812"/>
                        </a:cubicBezTo>
                        <a:cubicBezTo>
                          <a:pt x="0" y="1260"/>
                          <a:pt x="372" y="1623"/>
                          <a:pt x="830" y="1623"/>
                        </a:cubicBezTo>
                        <a:cubicBezTo>
                          <a:pt x="1287" y="1623"/>
                          <a:pt x="1658" y="1260"/>
                          <a:pt x="1658" y="812"/>
                        </a:cubicBezTo>
                        <a:cubicBezTo>
                          <a:pt x="1658" y="364"/>
                          <a:pt x="1287" y="1"/>
                          <a:pt x="830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8BE3FF"/>
                      </a:gs>
                      <a:gs pos="100000">
                        <a:srgbClr val="ACFFD9"/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66" name="Google Shape;233;p29">
                    <a:extLst>
                      <a:ext uri="{FF2B5EF4-FFF2-40B4-BE49-F238E27FC236}">
                        <a16:creationId xmlns:a16="http://schemas.microsoft.com/office/drawing/2014/main" id="{5136B159-6E62-4AC7-A97B-6B713718D92A}"/>
                      </a:ext>
                    </a:extLst>
                  </p:cNvPr>
                  <p:cNvSpPr/>
                  <p:nvPr/>
                </p:nvSpPr>
                <p:spPr>
                  <a:xfrm>
                    <a:off x="-5054625" y="1435375"/>
                    <a:ext cx="41475" cy="40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59" h="1624" extrusionOk="0">
                        <a:moveTo>
                          <a:pt x="829" y="1"/>
                        </a:moveTo>
                        <a:cubicBezTo>
                          <a:pt x="371" y="1"/>
                          <a:pt x="0" y="364"/>
                          <a:pt x="0" y="812"/>
                        </a:cubicBezTo>
                        <a:cubicBezTo>
                          <a:pt x="0" y="1260"/>
                          <a:pt x="371" y="1623"/>
                          <a:pt x="829" y="1623"/>
                        </a:cubicBezTo>
                        <a:cubicBezTo>
                          <a:pt x="1286" y="1623"/>
                          <a:pt x="1658" y="1260"/>
                          <a:pt x="1658" y="812"/>
                        </a:cubicBezTo>
                        <a:cubicBezTo>
                          <a:pt x="1658" y="364"/>
                          <a:pt x="1286" y="1"/>
                          <a:pt x="82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8BE3FF"/>
                      </a:gs>
                      <a:gs pos="100000">
                        <a:srgbClr val="ACFFD9"/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67" name="Google Shape;234;p29">
                    <a:extLst>
                      <a:ext uri="{FF2B5EF4-FFF2-40B4-BE49-F238E27FC236}">
                        <a16:creationId xmlns:a16="http://schemas.microsoft.com/office/drawing/2014/main" id="{D20C21E0-258F-462D-A6DA-2956DC024B0A}"/>
                      </a:ext>
                    </a:extLst>
                  </p:cNvPr>
                  <p:cNvSpPr/>
                  <p:nvPr/>
                </p:nvSpPr>
                <p:spPr>
                  <a:xfrm>
                    <a:off x="-4973525" y="1435375"/>
                    <a:ext cx="41475" cy="40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59" h="1624" extrusionOk="0">
                        <a:moveTo>
                          <a:pt x="830" y="1"/>
                        </a:moveTo>
                        <a:cubicBezTo>
                          <a:pt x="372" y="1"/>
                          <a:pt x="0" y="364"/>
                          <a:pt x="0" y="812"/>
                        </a:cubicBezTo>
                        <a:cubicBezTo>
                          <a:pt x="0" y="1260"/>
                          <a:pt x="372" y="1623"/>
                          <a:pt x="830" y="1623"/>
                        </a:cubicBezTo>
                        <a:cubicBezTo>
                          <a:pt x="1286" y="1623"/>
                          <a:pt x="1658" y="1260"/>
                          <a:pt x="1658" y="812"/>
                        </a:cubicBezTo>
                        <a:cubicBezTo>
                          <a:pt x="1658" y="364"/>
                          <a:pt x="1286" y="1"/>
                          <a:pt x="830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8BE3FF"/>
                      </a:gs>
                      <a:gs pos="100000">
                        <a:srgbClr val="ACFFD9"/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68" name="Google Shape;235;p29">
                    <a:extLst>
                      <a:ext uri="{FF2B5EF4-FFF2-40B4-BE49-F238E27FC236}">
                        <a16:creationId xmlns:a16="http://schemas.microsoft.com/office/drawing/2014/main" id="{CBA24E0E-0D2A-4DB5-8CAA-A3FC3FDAF1B4}"/>
                      </a:ext>
                    </a:extLst>
                  </p:cNvPr>
                  <p:cNvSpPr/>
                  <p:nvPr/>
                </p:nvSpPr>
                <p:spPr>
                  <a:xfrm>
                    <a:off x="-4892400" y="1435375"/>
                    <a:ext cx="41450" cy="40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58" h="1624" extrusionOk="0">
                        <a:moveTo>
                          <a:pt x="829" y="1"/>
                        </a:moveTo>
                        <a:cubicBezTo>
                          <a:pt x="371" y="1"/>
                          <a:pt x="1" y="364"/>
                          <a:pt x="1" y="812"/>
                        </a:cubicBezTo>
                        <a:cubicBezTo>
                          <a:pt x="1" y="1260"/>
                          <a:pt x="371" y="1623"/>
                          <a:pt x="829" y="1623"/>
                        </a:cubicBezTo>
                        <a:cubicBezTo>
                          <a:pt x="1287" y="1623"/>
                          <a:pt x="1657" y="1260"/>
                          <a:pt x="1657" y="812"/>
                        </a:cubicBezTo>
                        <a:cubicBezTo>
                          <a:pt x="1657" y="364"/>
                          <a:pt x="1287" y="1"/>
                          <a:pt x="82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8BE3FF"/>
                      </a:gs>
                      <a:gs pos="100000">
                        <a:srgbClr val="ACFFD9"/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69" name="Google Shape;236;p29">
                    <a:extLst>
                      <a:ext uri="{FF2B5EF4-FFF2-40B4-BE49-F238E27FC236}">
                        <a16:creationId xmlns:a16="http://schemas.microsoft.com/office/drawing/2014/main" id="{5EE4FCB8-ECDD-411D-9B03-6D1359A9FEF2}"/>
                      </a:ext>
                    </a:extLst>
                  </p:cNvPr>
                  <p:cNvSpPr/>
                  <p:nvPr/>
                </p:nvSpPr>
                <p:spPr>
                  <a:xfrm>
                    <a:off x="-4811300" y="1435375"/>
                    <a:ext cx="41450" cy="40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58" h="1624" extrusionOk="0">
                        <a:moveTo>
                          <a:pt x="829" y="1"/>
                        </a:moveTo>
                        <a:cubicBezTo>
                          <a:pt x="371" y="1"/>
                          <a:pt x="1" y="364"/>
                          <a:pt x="1" y="812"/>
                        </a:cubicBezTo>
                        <a:cubicBezTo>
                          <a:pt x="1" y="1260"/>
                          <a:pt x="371" y="1623"/>
                          <a:pt x="829" y="1623"/>
                        </a:cubicBezTo>
                        <a:cubicBezTo>
                          <a:pt x="1287" y="1623"/>
                          <a:pt x="1657" y="1260"/>
                          <a:pt x="1657" y="812"/>
                        </a:cubicBezTo>
                        <a:cubicBezTo>
                          <a:pt x="1657" y="364"/>
                          <a:pt x="1287" y="1"/>
                          <a:pt x="82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8BE3FF"/>
                      </a:gs>
                      <a:gs pos="100000">
                        <a:srgbClr val="ACFFD9"/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0" name="Google Shape;237;p29">
                    <a:extLst>
                      <a:ext uri="{FF2B5EF4-FFF2-40B4-BE49-F238E27FC236}">
                        <a16:creationId xmlns:a16="http://schemas.microsoft.com/office/drawing/2014/main" id="{915535A7-6973-4292-A9F0-8AB8AE80A739}"/>
                      </a:ext>
                    </a:extLst>
                  </p:cNvPr>
                  <p:cNvSpPr/>
                  <p:nvPr/>
                </p:nvSpPr>
                <p:spPr>
                  <a:xfrm>
                    <a:off x="-5865750" y="1564475"/>
                    <a:ext cx="41450" cy="405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58" h="1623" extrusionOk="0">
                        <a:moveTo>
                          <a:pt x="829" y="0"/>
                        </a:moveTo>
                        <a:cubicBezTo>
                          <a:pt x="371" y="0"/>
                          <a:pt x="1" y="363"/>
                          <a:pt x="1" y="811"/>
                        </a:cubicBezTo>
                        <a:cubicBezTo>
                          <a:pt x="1" y="1259"/>
                          <a:pt x="371" y="1623"/>
                          <a:pt x="829" y="1623"/>
                        </a:cubicBezTo>
                        <a:cubicBezTo>
                          <a:pt x="1286" y="1623"/>
                          <a:pt x="1657" y="1259"/>
                          <a:pt x="1657" y="811"/>
                        </a:cubicBezTo>
                        <a:cubicBezTo>
                          <a:pt x="1657" y="363"/>
                          <a:pt x="1286" y="0"/>
                          <a:pt x="829" y="0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8BE3FF"/>
                      </a:gs>
                      <a:gs pos="100000">
                        <a:srgbClr val="ACFFD9"/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1" name="Google Shape;238;p29">
                    <a:extLst>
                      <a:ext uri="{FF2B5EF4-FFF2-40B4-BE49-F238E27FC236}">
                        <a16:creationId xmlns:a16="http://schemas.microsoft.com/office/drawing/2014/main" id="{0D6FC2C7-5F08-4588-91A1-8BC746E33881}"/>
                      </a:ext>
                    </a:extLst>
                  </p:cNvPr>
                  <p:cNvSpPr/>
                  <p:nvPr/>
                </p:nvSpPr>
                <p:spPr>
                  <a:xfrm>
                    <a:off x="-5784650" y="1564475"/>
                    <a:ext cx="41475" cy="405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59" h="1623" extrusionOk="0">
                        <a:moveTo>
                          <a:pt x="830" y="0"/>
                        </a:moveTo>
                        <a:cubicBezTo>
                          <a:pt x="372" y="0"/>
                          <a:pt x="1" y="363"/>
                          <a:pt x="1" y="811"/>
                        </a:cubicBezTo>
                        <a:cubicBezTo>
                          <a:pt x="1" y="1259"/>
                          <a:pt x="372" y="1623"/>
                          <a:pt x="830" y="1623"/>
                        </a:cubicBezTo>
                        <a:cubicBezTo>
                          <a:pt x="1286" y="1623"/>
                          <a:pt x="1658" y="1259"/>
                          <a:pt x="1658" y="811"/>
                        </a:cubicBezTo>
                        <a:cubicBezTo>
                          <a:pt x="1658" y="363"/>
                          <a:pt x="1288" y="0"/>
                          <a:pt x="830" y="0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8BE3FF"/>
                      </a:gs>
                      <a:gs pos="100000">
                        <a:srgbClr val="ACFFD9"/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2" name="Google Shape;239;p29">
                    <a:extLst>
                      <a:ext uri="{FF2B5EF4-FFF2-40B4-BE49-F238E27FC236}">
                        <a16:creationId xmlns:a16="http://schemas.microsoft.com/office/drawing/2014/main" id="{576CF81A-CD86-45AF-939C-8E7D8ED31508}"/>
                      </a:ext>
                    </a:extLst>
                  </p:cNvPr>
                  <p:cNvSpPr/>
                  <p:nvPr/>
                </p:nvSpPr>
                <p:spPr>
                  <a:xfrm>
                    <a:off x="-5703525" y="1564475"/>
                    <a:ext cx="41450" cy="405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58" h="1623" extrusionOk="0">
                        <a:moveTo>
                          <a:pt x="829" y="0"/>
                        </a:moveTo>
                        <a:cubicBezTo>
                          <a:pt x="371" y="0"/>
                          <a:pt x="1" y="363"/>
                          <a:pt x="1" y="811"/>
                        </a:cubicBezTo>
                        <a:cubicBezTo>
                          <a:pt x="1" y="1259"/>
                          <a:pt x="371" y="1623"/>
                          <a:pt x="829" y="1623"/>
                        </a:cubicBezTo>
                        <a:cubicBezTo>
                          <a:pt x="1287" y="1623"/>
                          <a:pt x="1657" y="1259"/>
                          <a:pt x="1657" y="811"/>
                        </a:cubicBezTo>
                        <a:cubicBezTo>
                          <a:pt x="1657" y="363"/>
                          <a:pt x="1287" y="0"/>
                          <a:pt x="829" y="0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8BE3FF"/>
                      </a:gs>
                      <a:gs pos="100000">
                        <a:srgbClr val="ACFFD9"/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3" name="Google Shape;240;p29">
                    <a:extLst>
                      <a:ext uri="{FF2B5EF4-FFF2-40B4-BE49-F238E27FC236}">
                        <a16:creationId xmlns:a16="http://schemas.microsoft.com/office/drawing/2014/main" id="{E76FD155-5D54-4E4F-A0E8-EFC445E0ABDB}"/>
                      </a:ext>
                    </a:extLst>
                  </p:cNvPr>
                  <p:cNvSpPr/>
                  <p:nvPr/>
                </p:nvSpPr>
                <p:spPr>
                  <a:xfrm>
                    <a:off x="-5622425" y="1564475"/>
                    <a:ext cx="41475" cy="405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59" h="1623" extrusionOk="0">
                        <a:moveTo>
                          <a:pt x="829" y="0"/>
                        </a:moveTo>
                        <a:cubicBezTo>
                          <a:pt x="371" y="0"/>
                          <a:pt x="1" y="363"/>
                          <a:pt x="1" y="811"/>
                        </a:cubicBezTo>
                        <a:cubicBezTo>
                          <a:pt x="1" y="1259"/>
                          <a:pt x="371" y="1623"/>
                          <a:pt x="829" y="1623"/>
                        </a:cubicBezTo>
                        <a:cubicBezTo>
                          <a:pt x="1287" y="1623"/>
                          <a:pt x="1658" y="1259"/>
                          <a:pt x="1658" y="811"/>
                        </a:cubicBezTo>
                        <a:cubicBezTo>
                          <a:pt x="1658" y="363"/>
                          <a:pt x="1287" y="0"/>
                          <a:pt x="829" y="0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8BE3FF"/>
                      </a:gs>
                      <a:gs pos="100000">
                        <a:srgbClr val="ACFFD9"/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4" name="Google Shape;241;p29">
                    <a:extLst>
                      <a:ext uri="{FF2B5EF4-FFF2-40B4-BE49-F238E27FC236}">
                        <a16:creationId xmlns:a16="http://schemas.microsoft.com/office/drawing/2014/main" id="{208FD90B-844B-406C-9B90-9C90D72449CD}"/>
                      </a:ext>
                    </a:extLst>
                  </p:cNvPr>
                  <p:cNvSpPr/>
                  <p:nvPr/>
                </p:nvSpPr>
                <p:spPr>
                  <a:xfrm>
                    <a:off x="-5541325" y="1564475"/>
                    <a:ext cx="41475" cy="405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59" h="1623" extrusionOk="0">
                        <a:moveTo>
                          <a:pt x="830" y="0"/>
                        </a:moveTo>
                        <a:cubicBezTo>
                          <a:pt x="372" y="0"/>
                          <a:pt x="1" y="363"/>
                          <a:pt x="1" y="811"/>
                        </a:cubicBezTo>
                        <a:cubicBezTo>
                          <a:pt x="1" y="1259"/>
                          <a:pt x="372" y="1623"/>
                          <a:pt x="830" y="1623"/>
                        </a:cubicBezTo>
                        <a:cubicBezTo>
                          <a:pt x="1287" y="1623"/>
                          <a:pt x="1658" y="1259"/>
                          <a:pt x="1658" y="811"/>
                        </a:cubicBezTo>
                        <a:cubicBezTo>
                          <a:pt x="1658" y="363"/>
                          <a:pt x="1288" y="0"/>
                          <a:pt x="830" y="0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8BE3FF"/>
                      </a:gs>
                      <a:gs pos="100000">
                        <a:srgbClr val="ACFFD9"/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5" name="Google Shape;242;p29">
                    <a:extLst>
                      <a:ext uri="{FF2B5EF4-FFF2-40B4-BE49-F238E27FC236}">
                        <a16:creationId xmlns:a16="http://schemas.microsoft.com/office/drawing/2014/main" id="{824F86B7-0F5F-4EE5-AF75-D31FC9CCDDE0}"/>
                      </a:ext>
                    </a:extLst>
                  </p:cNvPr>
                  <p:cNvSpPr/>
                  <p:nvPr/>
                </p:nvSpPr>
                <p:spPr>
                  <a:xfrm>
                    <a:off x="-5460200" y="1564475"/>
                    <a:ext cx="41450" cy="405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58" h="1623" extrusionOk="0">
                        <a:moveTo>
                          <a:pt x="829" y="0"/>
                        </a:moveTo>
                        <a:cubicBezTo>
                          <a:pt x="371" y="0"/>
                          <a:pt x="1" y="363"/>
                          <a:pt x="1" y="811"/>
                        </a:cubicBezTo>
                        <a:cubicBezTo>
                          <a:pt x="1" y="1259"/>
                          <a:pt x="371" y="1623"/>
                          <a:pt x="829" y="1623"/>
                        </a:cubicBezTo>
                        <a:cubicBezTo>
                          <a:pt x="1287" y="1623"/>
                          <a:pt x="1657" y="1259"/>
                          <a:pt x="1657" y="811"/>
                        </a:cubicBezTo>
                        <a:cubicBezTo>
                          <a:pt x="1657" y="363"/>
                          <a:pt x="1287" y="0"/>
                          <a:pt x="829" y="0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8BE3FF"/>
                      </a:gs>
                      <a:gs pos="100000">
                        <a:srgbClr val="ACFFD9"/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6" name="Google Shape;243;p29">
                    <a:extLst>
                      <a:ext uri="{FF2B5EF4-FFF2-40B4-BE49-F238E27FC236}">
                        <a16:creationId xmlns:a16="http://schemas.microsoft.com/office/drawing/2014/main" id="{F27806E7-A6D6-480E-ADD0-3D30F5E6E75B}"/>
                      </a:ext>
                    </a:extLst>
                  </p:cNvPr>
                  <p:cNvSpPr/>
                  <p:nvPr/>
                </p:nvSpPr>
                <p:spPr>
                  <a:xfrm>
                    <a:off x="-5379100" y="1564475"/>
                    <a:ext cx="41475" cy="405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59" h="1623" extrusionOk="0">
                        <a:moveTo>
                          <a:pt x="830" y="0"/>
                        </a:moveTo>
                        <a:cubicBezTo>
                          <a:pt x="373" y="0"/>
                          <a:pt x="1" y="363"/>
                          <a:pt x="1" y="811"/>
                        </a:cubicBezTo>
                        <a:cubicBezTo>
                          <a:pt x="1" y="1259"/>
                          <a:pt x="373" y="1623"/>
                          <a:pt x="830" y="1623"/>
                        </a:cubicBezTo>
                        <a:cubicBezTo>
                          <a:pt x="1287" y="1623"/>
                          <a:pt x="1659" y="1259"/>
                          <a:pt x="1659" y="811"/>
                        </a:cubicBezTo>
                        <a:cubicBezTo>
                          <a:pt x="1659" y="363"/>
                          <a:pt x="1288" y="0"/>
                          <a:pt x="830" y="0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8BE3FF"/>
                      </a:gs>
                      <a:gs pos="100000">
                        <a:srgbClr val="ACFFD9"/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7" name="Google Shape;244;p29">
                    <a:extLst>
                      <a:ext uri="{FF2B5EF4-FFF2-40B4-BE49-F238E27FC236}">
                        <a16:creationId xmlns:a16="http://schemas.microsoft.com/office/drawing/2014/main" id="{442D9ED7-BE90-415A-9941-1BDD5EDEE2E8}"/>
                      </a:ext>
                    </a:extLst>
                  </p:cNvPr>
                  <p:cNvSpPr/>
                  <p:nvPr/>
                </p:nvSpPr>
                <p:spPr>
                  <a:xfrm>
                    <a:off x="-5297950" y="1564475"/>
                    <a:ext cx="41425" cy="405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57" h="1623" extrusionOk="0">
                        <a:moveTo>
                          <a:pt x="828" y="0"/>
                        </a:moveTo>
                        <a:cubicBezTo>
                          <a:pt x="371" y="0"/>
                          <a:pt x="0" y="363"/>
                          <a:pt x="0" y="811"/>
                        </a:cubicBezTo>
                        <a:cubicBezTo>
                          <a:pt x="0" y="1259"/>
                          <a:pt x="371" y="1623"/>
                          <a:pt x="828" y="1623"/>
                        </a:cubicBezTo>
                        <a:cubicBezTo>
                          <a:pt x="1286" y="1623"/>
                          <a:pt x="1657" y="1259"/>
                          <a:pt x="1657" y="811"/>
                        </a:cubicBezTo>
                        <a:cubicBezTo>
                          <a:pt x="1657" y="363"/>
                          <a:pt x="1286" y="0"/>
                          <a:pt x="828" y="0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8BE3FF"/>
                      </a:gs>
                      <a:gs pos="100000">
                        <a:srgbClr val="ACFFD9"/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8" name="Google Shape;245;p29">
                    <a:extLst>
                      <a:ext uri="{FF2B5EF4-FFF2-40B4-BE49-F238E27FC236}">
                        <a16:creationId xmlns:a16="http://schemas.microsoft.com/office/drawing/2014/main" id="{41782FA3-4AB9-4F3F-B8CE-59F393686225}"/>
                      </a:ext>
                    </a:extLst>
                  </p:cNvPr>
                  <p:cNvSpPr/>
                  <p:nvPr/>
                </p:nvSpPr>
                <p:spPr>
                  <a:xfrm>
                    <a:off x="-5216850" y="1564475"/>
                    <a:ext cx="41450" cy="405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58" h="1623" extrusionOk="0">
                        <a:moveTo>
                          <a:pt x="828" y="0"/>
                        </a:moveTo>
                        <a:cubicBezTo>
                          <a:pt x="371" y="0"/>
                          <a:pt x="0" y="363"/>
                          <a:pt x="0" y="811"/>
                        </a:cubicBezTo>
                        <a:cubicBezTo>
                          <a:pt x="0" y="1259"/>
                          <a:pt x="371" y="1623"/>
                          <a:pt x="828" y="1623"/>
                        </a:cubicBezTo>
                        <a:cubicBezTo>
                          <a:pt x="1286" y="1623"/>
                          <a:pt x="1658" y="1259"/>
                          <a:pt x="1658" y="811"/>
                        </a:cubicBezTo>
                        <a:cubicBezTo>
                          <a:pt x="1658" y="363"/>
                          <a:pt x="1286" y="0"/>
                          <a:pt x="828" y="0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8BE3FF"/>
                      </a:gs>
                      <a:gs pos="100000">
                        <a:srgbClr val="ACFFD9"/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9" name="Google Shape;246;p29">
                    <a:extLst>
                      <a:ext uri="{FF2B5EF4-FFF2-40B4-BE49-F238E27FC236}">
                        <a16:creationId xmlns:a16="http://schemas.microsoft.com/office/drawing/2014/main" id="{1546C208-52E4-46B9-9062-E0769FCCF6CD}"/>
                      </a:ext>
                    </a:extLst>
                  </p:cNvPr>
                  <p:cNvSpPr/>
                  <p:nvPr/>
                </p:nvSpPr>
                <p:spPr>
                  <a:xfrm>
                    <a:off x="-5135750" y="1564475"/>
                    <a:ext cx="41450" cy="405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58" h="1623" extrusionOk="0">
                        <a:moveTo>
                          <a:pt x="830" y="0"/>
                        </a:moveTo>
                        <a:cubicBezTo>
                          <a:pt x="372" y="0"/>
                          <a:pt x="0" y="363"/>
                          <a:pt x="0" y="811"/>
                        </a:cubicBezTo>
                        <a:cubicBezTo>
                          <a:pt x="0" y="1259"/>
                          <a:pt x="372" y="1623"/>
                          <a:pt x="830" y="1623"/>
                        </a:cubicBezTo>
                        <a:cubicBezTo>
                          <a:pt x="1287" y="1623"/>
                          <a:pt x="1658" y="1259"/>
                          <a:pt x="1658" y="811"/>
                        </a:cubicBezTo>
                        <a:cubicBezTo>
                          <a:pt x="1658" y="363"/>
                          <a:pt x="1287" y="0"/>
                          <a:pt x="830" y="0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8BE3FF"/>
                      </a:gs>
                      <a:gs pos="100000">
                        <a:srgbClr val="ACFFD9"/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0" name="Google Shape;247;p29">
                    <a:extLst>
                      <a:ext uri="{FF2B5EF4-FFF2-40B4-BE49-F238E27FC236}">
                        <a16:creationId xmlns:a16="http://schemas.microsoft.com/office/drawing/2014/main" id="{54F021BC-388A-48EB-B884-AA5C0419DF63}"/>
                      </a:ext>
                    </a:extLst>
                  </p:cNvPr>
                  <p:cNvSpPr/>
                  <p:nvPr/>
                </p:nvSpPr>
                <p:spPr>
                  <a:xfrm>
                    <a:off x="-5054625" y="1564475"/>
                    <a:ext cx="41475" cy="405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59" h="1623" extrusionOk="0">
                        <a:moveTo>
                          <a:pt x="829" y="0"/>
                        </a:moveTo>
                        <a:cubicBezTo>
                          <a:pt x="371" y="0"/>
                          <a:pt x="0" y="363"/>
                          <a:pt x="0" y="811"/>
                        </a:cubicBezTo>
                        <a:cubicBezTo>
                          <a:pt x="0" y="1259"/>
                          <a:pt x="371" y="1623"/>
                          <a:pt x="829" y="1623"/>
                        </a:cubicBezTo>
                        <a:cubicBezTo>
                          <a:pt x="1286" y="1623"/>
                          <a:pt x="1658" y="1259"/>
                          <a:pt x="1658" y="811"/>
                        </a:cubicBezTo>
                        <a:cubicBezTo>
                          <a:pt x="1658" y="363"/>
                          <a:pt x="1286" y="0"/>
                          <a:pt x="829" y="0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8BE3FF"/>
                      </a:gs>
                      <a:gs pos="100000">
                        <a:srgbClr val="ACFFD9"/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1" name="Google Shape;248;p29">
                    <a:extLst>
                      <a:ext uri="{FF2B5EF4-FFF2-40B4-BE49-F238E27FC236}">
                        <a16:creationId xmlns:a16="http://schemas.microsoft.com/office/drawing/2014/main" id="{C090A896-CF79-4A7C-95EC-4557905C6011}"/>
                      </a:ext>
                    </a:extLst>
                  </p:cNvPr>
                  <p:cNvSpPr/>
                  <p:nvPr/>
                </p:nvSpPr>
                <p:spPr>
                  <a:xfrm>
                    <a:off x="-4973525" y="1564475"/>
                    <a:ext cx="41475" cy="405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59" h="1623" extrusionOk="0">
                        <a:moveTo>
                          <a:pt x="830" y="0"/>
                        </a:moveTo>
                        <a:cubicBezTo>
                          <a:pt x="372" y="0"/>
                          <a:pt x="0" y="363"/>
                          <a:pt x="0" y="811"/>
                        </a:cubicBezTo>
                        <a:cubicBezTo>
                          <a:pt x="0" y="1259"/>
                          <a:pt x="372" y="1623"/>
                          <a:pt x="830" y="1623"/>
                        </a:cubicBezTo>
                        <a:cubicBezTo>
                          <a:pt x="1286" y="1623"/>
                          <a:pt x="1658" y="1259"/>
                          <a:pt x="1658" y="811"/>
                        </a:cubicBezTo>
                        <a:cubicBezTo>
                          <a:pt x="1658" y="363"/>
                          <a:pt x="1286" y="0"/>
                          <a:pt x="830" y="0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8BE3FF"/>
                      </a:gs>
                      <a:gs pos="100000">
                        <a:srgbClr val="ACFFD9"/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2" name="Google Shape;249;p29">
                    <a:extLst>
                      <a:ext uri="{FF2B5EF4-FFF2-40B4-BE49-F238E27FC236}">
                        <a16:creationId xmlns:a16="http://schemas.microsoft.com/office/drawing/2014/main" id="{6BF5ACF7-451F-49BF-9CDA-9DAB0EE62C67}"/>
                      </a:ext>
                    </a:extLst>
                  </p:cNvPr>
                  <p:cNvSpPr/>
                  <p:nvPr/>
                </p:nvSpPr>
                <p:spPr>
                  <a:xfrm>
                    <a:off x="-4892400" y="1564475"/>
                    <a:ext cx="41450" cy="405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58" h="1623" extrusionOk="0">
                        <a:moveTo>
                          <a:pt x="829" y="0"/>
                        </a:moveTo>
                        <a:cubicBezTo>
                          <a:pt x="371" y="0"/>
                          <a:pt x="1" y="363"/>
                          <a:pt x="1" y="811"/>
                        </a:cubicBezTo>
                        <a:cubicBezTo>
                          <a:pt x="1" y="1259"/>
                          <a:pt x="371" y="1623"/>
                          <a:pt x="829" y="1623"/>
                        </a:cubicBezTo>
                        <a:cubicBezTo>
                          <a:pt x="1287" y="1623"/>
                          <a:pt x="1657" y="1259"/>
                          <a:pt x="1657" y="811"/>
                        </a:cubicBezTo>
                        <a:cubicBezTo>
                          <a:pt x="1657" y="363"/>
                          <a:pt x="1287" y="0"/>
                          <a:pt x="829" y="0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8BE3FF"/>
                      </a:gs>
                      <a:gs pos="100000">
                        <a:srgbClr val="ACFFD9"/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3" name="Google Shape;250;p29">
                    <a:extLst>
                      <a:ext uri="{FF2B5EF4-FFF2-40B4-BE49-F238E27FC236}">
                        <a16:creationId xmlns:a16="http://schemas.microsoft.com/office/drawing/2014/main" id="{FA64F5B9-72A9-4CC1-BD8D-359D985F18DE}"/>
                      </a:ext>
                    </a:extLst>
                  </p:cNvPr>
                  <p:cNvSpPr/>
                  <p:nvPr/>
                </p:nvSpPr>
                <p:spPr>
                  <a:xfrm>
                    <a:off x="-4811300" y="1564475"/>
                    <a:ext cx="41450" cy="405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58" h="1623" extrusionOk="0">
                        <a:moveTo>
                          <a:pt x="829" y="0"/>
                        </a:moveTo>
                        <a:cubicBezTo>
                          <a:pt x="371" y="0"/>
                          <a:pt x="1" y="363"/>
                          <a:pt x="1" y="811"/>
                        </a:cubicBezTo>
                        <a:cubicBezTo>
                          <a:pt x="1" y="1259"/>
                          <a:pt x="371" y="1623"/>
                          <a:pt x="829" y="1623"/>
                        </a:cubicBezTo>
                        <a:cubicBezTo>
                          <a:pt x="1287" y="1623"/>
                          <a:pt x="1657" y="1259"/>
                          <a:pt x="1657" y="811"/>
                        </a:cubicBezTo>
                        <a:cubicBezTo>
                          <a:pt x="1657" y="363"/>
                          <a:pt x="1287" y="0"/>
                          <a:pt x="829" y="0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8BE3FF"/>
                      </a:gs>
                      <a:gs pos="100000">
                        <a:srgbClr val="ACFFD9"/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4" name="Google Shape;251;p29">
                    <a:extLst>
                      <a:ext uri="{FF2B5EF4-FFF2-40B4-BE49-F238E27FC236}">
                        <a16:creationId xmlns:a16="http://schemas.microsoft.com/office/drawing/2014/main" id="{F0658BCD-1D6C-488B-81FC-16FE86612A78}"/>
                      </a:ext>
                    </a:extLst>
                  </p:cNvPr>
                  <p:cNvSpPr/>
                  <p:nvPr/>
                </p:nvSpPr>
                <p:spPr>
                  <a:xfrm>
                    <a:off x="-3912550" y="1435375"/>
                    <a:ext cx="41450" cy="40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58" h="1624" extrusionOk="0">
                        <a:moveTo>
                          <a:pt x="829" y="1"/>
                        </a:moveTo>
                        <a:cubicBezTo>
                          <a:pt x="372" y="1"/>
                          <a:pt x="1" y="364"/>
                          <a:pt x="1" y="812"/>
                        </a:cubicBezTo>
                        <a:cubicBezTo>
                          <a:pt x="1" y="1260"/>
                          <a:pt x="372" y="1623"/>
                          <a:pt x="829" y="1623"/>
                        </a:cubicBezTo>
                        <a:cubicBezTo>
                          <a:pt x="1287" y="1623"/>
                          <a:pt x="1658" y="1260"/>
                          <a:pt x="1658" y="812"/>
                        </a:cubicBezTo>
                        <a:cubicBezTo>
                          <a:pt x="1658" y="364"/>
                          <a:pt x="1287" y="1"/>
                          <a:pt x="82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8BE3FF"/>
                      </a:gs>
                      <a:gs pos="100000">
                        <a:srgbClr val="ACFFD9"/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5" name="Google Shape;252;p29">
                    <a:extLst>
                      <a:ext uri="{FF2B5EF4-FFF2-40B4-BE49-F238E27FC236}">
                        <a16:creationId xmlns:a16="http://schemas.microsoft.com/office/drawing/2014/main" id="{74C5C730-AD14-44AB-B315-FF56F3971FBA}"/>
                      </a:ext>
                    </a:extLst>
                  </p:cNvPr>
                  <p:cNvSpPr/>
                  <p:nvPr/>
                </p:nvSpPr>
                <p:spPr>
                  <a:xfrm>
                    <a:off x="-3831450" y="1435375"/>
                    <a:ext cx="41475" cy="40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59" h="1624" extrusionOk="0">
                        <a:moveTo>
                          <a:pt x="829" y="1"/>
                        </a:moveTo>
                        <a:cubicBezTo>
                          <a:pt x="372" y="1"/>
                          <a:pt x="1" y="364"/>
                          <a:pt x="1" y="812"/>
                        </a:cubicBezTo>
                        <a:cubicBezTo>
                          <a:pt x="1" y="1260"/>
                          <a:pt x="372" y="1623"/>
                          <a:pt x="829" y="1623"/>
                        </a:cubicBezTo>
                        <a:cubicBezTo>
                          <a:pt x="1287" y="1623"/>
                          <a:pt x="1659" y="1260"/>
                          <a:pt x="1659" y="812"/>
                        </a:cubicBezTo>
                        <a:cubicBezTo>
                          <a:pt x="1659" y="364"/>
                          <a:pt x="1287" y="1"/>
                          <a:pt x="82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8BE3FF"/>
                      </a:gs>
                      <a:gs pos="100000">
                        <a:srgbClr val="ACFFD9"/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6" name="Google Shape;253;p29">
                    <a:extLst>
                      <a:ext uri="{FF2B5EF4-FFF2-40B4-BE49-F238E27FC236}">
                        <a16:creationId xmlns:a16="http://schemas.microsoft.com/office/drawing/2014/main" id="{D5EEEC4B-68FB-41E2-8C4F-E5079B1E0417}"/>
                      </a:ext>
                    </a:extLst>
                  </p:cNvPr>
                  <p:cNvSpPr/>
                  <p:nvPr/>
                </p:nvSpPr>
                <p:spPr>
                  <a:xfrm>
                    <a:off x="-3750350" y="1435375"/>
                    <a:ext cx="41475" cy="40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59" h="1624" extrusionOk="0">
                        <a:moveTo>
                          <a:pt x="830" y="1"/>
                        </a:moveTo>
                        <a:cubicBezTo>
                          <a:pt x="373" y="1"/>
                          <a:pt x="1" y="364"/>
                          <a:pt x="1" y="812"/>
                        </a:cubicBezTo>
                        <a:cubicBezTo>
                          <a:pt x="1" y="1260"/>
                          <a:pt x="373" y="1623"/>
                          <a:pt x="830" y="1623"/>
                        </a:cubicBezTo>
                        <a:cubicBezTo>
                          <a:pt x="1288" y="1623"/>
                          <a:pt x="1659" y="1260"/>
                          <a:pt x="1659" y="812"/>
                        </a:cubicBezTo>
                        <a:cubicBezTo>
                          <a:pt x="1659" y="364"/>
                          <a:pt x="1288" y="1"/>
                          <a:pt x="830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8BE3FF"/>
                      </a:gs>
                      <a:gs pos="100000">
                        <a:srgbClr val="ACFFD9"/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7" name="Google Shape;254;p29">
                    <a:extLst>
                      <a:ext uri="{FF2B5EF4-FFF2-40B4-BE49-F238E27FC236}">
                        <a16:creationId xmlns:a16="http://schemas.microsoft.com/office/drawing/2014/main" id="{A5DCB26D-EB07-4331-B143-FF4965FA3E78}"/>
                      </a:ext>
                    </a:extLst>
                  </p:cNvPr>
                  <p:cNvSpPr/>
                  <p:nvPr/>
                </p:nvSpPr>
                <p:spPr>
                  <a:xfrm>
                    <a:off x="-3669200" y="1435375"/>
                    <a:ext cx="41425" cy="40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57" h="1624" extrusionOk="0">
                        <a:moveTo>
                          <a:pt x="828" y="1"/>
                        </a:moveTo>
                        <a:cubicBezTo>
                          <a:pt x="371" y="1"/>
                          <a:pt x="0" y="364"/>
                          <a:pt x="0" y="812"/>
                        </a:cubicBezTo>
                        <a:cubicBezTo>
                          <a:pt x="0" y="1260"/>
                          <a:pt x="371" y="1623"/>
                          <a:pt x="828" y="1623"/>
                        </a:cubicBezTo>
                        <a:cubicBezTo>
                          <a:pt x="1286" y="1623"/>
                          <a:pt x="1657" y="1260"/>
                          <a:pt x="1657" y="812"/>
                        </a:cubicBezTo>
                        <a:cubicBezTo>
                          <a:pt x="1657" y="364"/>
                          <a:pt x="1286" y="1"/>
                          <a:pt x="828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8BE3FF"/>
                      </a:gs>
                      <a:gs pos="100000">
                        <a:srgbClr val="ACFFD9"/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8" name="Google Shape;255;p29">
                    <a:extLst>
                      <a:ext uri="{FF2B5EF4-FFF2-40B4-BE49-F238E27FC236}">
                        <a16:creationId xmlns:a16="http://schemas.microsoft.com/office/drawing/2014/main" id="{0A4DE3F9-94B5-4278-8B6C-83FFC8687D05}"/>
                      </a:ext>
                    </a:extLst>
                  </p:cNvPr>
                  <p:cNvSpPr/>
                  <p:nvPr/>
                </p:nvSpPr>
                <p:spPr>
                  <a:xfrm>
                    <a:off x="-3588100" y="1435375"/>
                    <a:ext cx="41450" cy="40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58" h="1624" extrusionOk="0">
                        <a:moveTo>
                          <a:pt x="828" y="1"/>
                        </a:moveTo>
                        <a:cubicBezTo>
                          <a:pt x="372" y="1"/>
                          <a:pt x="0" y="364"/>
                          <a:pt x="0" y="812"/>
                        </a:cubicBezTo>
                        <a:cubicBezTo>
                          <a:pt x="0" y="1260"/>
                          <a:pt x="372" y="1623"/>
                          <a:pt x="828" y="1623"/>
                        </a:cubicBezTo>
                        <a:cubicBezTo>
                          <a:pt x="1286" y="1623"/>
                          <a:pt x="1658" y="1260"/>
                          <a:pt x="1658" y="812"/>
                        </a:cubicBezTo>
                        <a:cubicBezTo>
                          <a:pt x="1658" y="364"/>
                          <a:pt x="1286" y="1"/>
                          <a:pt x="828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8BE3FF"/>
                      </a:gs>
                      <a:gs pos="100000">
                        <a:srgbClr val="ACFFD9"/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9" name="Google Shape;256;p29">
                    <a:extLst>
                      <a:ext uri="{FF2B5EF4-FFF2-40B4-BE49-F238E27FC236}">
                        <a16:creationId xmlns:a16="http://schemas.microsoft.com/office/drawing/2014/main" id="{13D10DB0-E174-4A70-9D9D-AC28981CBB37}"/>
                      </a:ext>
                    </a:extLst>
                  </p:cNvPr>
                  <p:cNvSpPr/>
                  <p:nvPr/>
                </p:nvSpPr>
                <p:spPr>
                  <a:xfrm>
                    <a:off x="-3506975" y="1435375"/>
                    <a:ext cx="41425" cy="40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57" h="1624" extrusionOk="0">
                        <a:moveTo>
                          <a:pt x="829" y="1"/>
                        </a:moveTo>
                        <a:cubicBezTo>
                          <a:pt x="371" y="1"/>
                          <a:pt x="0" y="364"/>
                          <a:pt x="0" y="812"/>
                        </a:cubicBezTo>
                        <a:cubicBezTo>
                          <a:pt x="0" y="1260"/>
                          <a:pt x="371" y="1623"/>
                          <a:pt x="829" y="1623"/>
                        </a:cubicBezTo>
                        <a:cubicBezTo>
                          <a:pt x="1286" y="1623"/>
                          <a:pt x="1657" y="1260"/>
                          <a:pt x="1657" y="812"/>
                        </a:cubicBezTo>
                        <a:cubicBezTo>
                          <a:pt x="1657" y="364"/>
                          <a:pt x="1286" y="1"/>
                          <a:pt x="82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8BE3FF"/>
                      </a:gs>
                      <a:gs pos="100000">
                        <a:srgbClr val="ACFFD9"/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0" name="Google Shape;257;p29">
                    <a:extLst>
                      <a:ext uri="{FF2B5EF4-FFF2-40B4-BE49-F238E27FC236}">
                        <a16:creationId xmlns:a16="http://schemas.microsoft.com/office/drawing/2014/main" id="{12DA36B1-69BC-421A-A872-5494EC46675F}"/>
                      </a:ext>
                    </a:extLst>
                  </p:cNvPr>
                  <p:cNvSpPr/>
                  <p:nvPr/>
                </p:nvSpPr>
                <p:spPr>
                  <a:xfrm>
                    <a:off x="-3425875" y="1435375"/>
                    <a:ext cx="41475" cy="40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59" h="1624" extrusionOk="0">
                        <a:moveTo>
                          <a:pt x="829" y="1"/>
                        </a:moveTo>
                        <a:cubicBezTo>
                          <a:pt x="371" y="1"/>
                          <a:pt x="0" y="364"/>
                          <a:pt x="0" y="812"/>
                        </a:cubicBezTo>
                        <a:cubicBezTo>
                          <a:pt x="0" y="1260"/>
                          <a:pt x="371" y="1623"/>
                          <a:pt x="829" y="1623"/>
                        </a:cubicBezTo>
                        <a:cubicBezTo>
                          <a:pt x="1286" y="1623"/>
                          <a:pt x="1658" y="1260"/>
                          <a:pt x="1658" y="812"/>
                        </a:cubicBezTo>
                        <a:cubicBezTo>
                          <a:pt x="1658" y="364"/>
                          <a:pt x="1286" y="1"/>
                          <a:pt x="82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8BE3FF"/>
                      </a:gs>
                      <a:gs pos="100000">
                        <a:srgbClr val="ACFFD9"/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1" name="Google Shape;258;p29">
                    <a:extLst>
                      <a:ext uri="{FF2B5EF4-FFF2-40B4-BE49-F238E27FC236}">
                        <a16:creationId xmlns:a16="http://schemas.microsoft.com/office/drawing/2014/main" id="{7D2DF7F2-BB0F-41EC-9535-E7E799E0488C}"/>
                      </a:ext>
                    </a:extLst>
                  </p:cNvPr>
                  <p:cNvSpPr/>
                  <p:nvPr/>
                </p:nvSpPr>
                <p:spPr>
                  <a:xfrm>
                    <a:off x="-3344775" y="1435375"/>
                    <a:ext cx="41475" cy="40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59" h="1624" extrusionOk="0">
                        <a:moveTo>
                          <a:pt x="830" y="1"/>
                        </a:moveTo>
                        <a:cubicBezTo>
                          <a:pt x="372" y="1"/>
                          <a:pt x="0" y="364"/>
                          <a:pt x="0" y="812"/>
                        </a:cubicBezTo>
                        <a:cubicBezTo>
                          <a:pt x="0" y="1260"/>
                          <a:pt x="372" y="1623"/>
                          <a:pt x="830" y="1623"/>
                        </a:cubicBezTo>
                        <a:cubicBezTo>
                          <a:pt x="1288" y="1623"/>
                          <a:pt x="1658" y="1260"/>
                          <a:pt x="1658" y="812"/>
                        </a:cubicBezTo>
                        <a:cubicBezTo>
                          <a:pt x="1658" y="364"/>
                          <a:pt x="1288" y="1"/>
                          <a:pt x="830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8BE3FF"/>
                      </a:gs>
                      <a:gs pos="100000">
                        <a:srgbClr val="ACFFD9"/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2" name="Google Shape;259;p29">
                    <a:extLst>
                      <a:ext uri="{FF2B5EF4-FFF2-40B4-BE49-F238E27FC236}">
                        <a16:creationId xmlns:a16="http://schemas.microsoft.com/office/drawing/2014/main" id="{1AE6E27B-5E0A-4140-8818-57D805EEC949}"/>
                      </a:ext>
                    </a:extLst>
                  </p:cNvPr>
                  <p:cNvSpPr/>
                  <p:nvPr/>
                </p:nvSpPr>
                <p:spPr>
                  <a:xfrm>
                    <a:off x="-3263650" y="1435375"/>
                    <a:ext cx="41450" cy="40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58" h="1624" extrusionOk="0">
                        <a:moveTo>
                          <a:pt x="829" y="1"/>
                        </a:moveTo>
                        <a:cubicBezTo>
                          <a:pt x="371" y="1"/>
                          <a:pt x="1" y="364"/>
                          <a:pt x="1" y="812"/>
                        </a:cubicBezTo>
                        <a:cubicBezTo>
                          <a:pt x="1" y="1260"/>
                          <a:pt x="371" y="1623"/>
                          <a:pt x="829" y="1623"/>
                        </a:cubicBezTo>
                        <a:cubicBezTo>
                          <a:pt x="1287" y="1623"/>
                          <a:pt x="1657" y="1260"/>
                          <a:pt x="1657" y="812"/>
                        </a:cubicBezTo>
                        <a:cubicBezTo>
                          <a:pt x="1657" y="364"/>
                          <a:pt x="1287" y="1"/>
                          <a:pt x="82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8BE3FF"/>
                      </a:gs>
                      <a:gs pos="100000">
                        <a:srgbClr val="ACFFD9"/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3" name="Google Shape;260;p29">
                    <a:extLst>
                      <a:ext uri="{FF2B5EF4-FFF2-40B4-BE49-F238E27FC236}">
                        <a16:creationId xmlns:a16="http://schemas.microsoft.com/office/drawing/2014/main" id="{36BC9329-9D76-4376-8D8F-1F1168D02BE2}"/>
                      </a:ext>
                    </a:extLst>
                  </p:cNvPr>
                  <p:cNvSpPr/>
                  <p:nvPr/>
                </p:nvSpPr>
                <p:spPr>
                  <a:xfrm>
                    <a:off x="-3182550" y="1435375"/>
                    <a:ext cx="41475" cy="40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59" h="1624" extrusionOk="0">
                        <a:moveTo>
                          <a:pt x="829" y="1"/>
                        </a:moveTo>
                        <a:cubicBezTo>
                          <a:pt x="372" y="1"/>
                          <a:pt x="1" y="364"/>
                          <a:pt x="1" y="812"/>
                        </a:cubicBezTo>
                        <a:cubicBezTo>
                          <a:pt x="1" y="1260"/>
                          <a:pt x="371" y="1623"/>
                          <a:pt x="829" y="1623"/>
                        </a:cubicBezTo>
                        <a:cubicBezTo>
                          <a:pt x="1287" y="1623"/>
                          <a:pt x="1658" y="1260"/>
                          <a:pt x="1658" y="812"/>
                        </a:cubicBezTo>
                        <a:cubicBezTo>
                          <a:pt x="1658" y="364"/>
                          <a:pt x="1287" y="1"/>
                          <a:pt x="82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8BE3FF"/>
                      </a:gs>
                      <a:gs pos="100000">
                        <a:srgbClr val="ACFFD9"/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4" name="Google Shape;261;p29">
                    <a:extLst>
                      <a:ext uri="{FF2B5EF4-FFF2-40B4-BE49-F238E27FC236}">
                        <a16:creationId xmlns:a16="http://schemas.microsoft.com/office/drawing/2014/main" id="{C0085A0C-5A1A-4466-926A-9DD627927B58}"/>
                      </a:ext>
                    </a:extLst>
                  </p:cNvPr>
                  <p:cNvSpPr/>
                  <p:nvPr/>
                </p:nvSpPr>
                <p:spPr>
                  <a:xfrm>
                    <a:off x="-3101425" y="1435375"/>
                    <a:ext cx="41450" cy="40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58" h="1624" extrusionOk="0">
                        <a:moveTo>
                          <a:pt x="829" y="1"/>
                        </a:moveTo>
                        <a:cubicBezTo>
                          <a:pt x="371" y="1"/>
                          <a:pt x="1" y="364"/>
                          <a:pt x="1" y="812"/>
                        </a:cubicBezTo>
                        <a:cubicBezTo>
                          <a:pt x="1" y="1260"/>
                          <a:pt x="371" y="1623"/>
                          <a:pt x="829" y="1623"/>
                        </a:cubicBezTo>
                        <a:cubicBezTo>
                          <a:pt x="1287" y="1623"/>
                          <a:pt x="1657" y="1260"/>
                          <a:pt x="1657" y="812"/>
                        </a:cubicBezTo>
                        <a:cubicBezTo>
                          <a:pt x="1657" y="364"/>
                          <a:pt x="1287" y="1"/>
                          <a:pt x="82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8BE3FF"/>
                      </a:gs>
                      <a:gs pos="100000">
                        <a:srgbClr val="ACFFD9"/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5" name="Google Shape;262;p29">
                    <a:extLst>
                      <a:ext uri="{FF2B5EF4-FFF2-40B4-BE49-F238E27FC236}">
                        <a16:creationId xmlns:a16="http://schemas.microsoft.com/office/drawing/2014/main" id="{D4EC7C71-A291-419A-8CEB-D5BA010B7111}"/>
                      </a:ext>
                    </a:extLst>
                  </p:cNvPr>
                  <p:cNvSpPr/>
                  <p:nvPr/>
                </p:nvSpPr>
                <p:spPr>
                  <a:xfrm>
                    <a:off x="-3020325" y="1435375"/>
                    <a:ext cx="41475" cy="40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59" h="1624" extrusionOk="0">
                        <a:moveTo>
                          <a:pt x="829" y="1"/>
                        </a:moveTo>
                        <a:cubicBezTo>
                          <a:pt x="371" y="1"/>
                          <a:pt x="1" y="364"/>
                          <a:pt x="1" y="812"/>
                        </a:cubicBezTo>
                        <a:cubicBezTo>
                          <a:pt x="1" y="1260"/>
                          <a:pt x="371" y="1623"/>
                          <a:pt x="829" y="1623"/>
                        </a:cubicBezTo>
                        <a:cubicBezTo>
                          <a:pt x="1287" y="1623"/>
                          <a:pt x="1659" y="1260"/>
                          <a:pt x="1659" y="812"/>
                        </a:cubicBezTo>
                        <a:cubicBezTo>
                          <a:pt x="1659" y="364"/>
                          <a:pt x="1287" y="1"/>
                          <a:pt x="82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8BE3FF"/>
                      </a:gs>
                      <a:gs pos="100000">
                        <a:srgbClr val="ACFFD9"/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6" name="Google Shape;263;p29">
                    <a:extLst>
                      <a:ext uri="{FF2B5EF4-FFF2-40B4-BE49-F238E27FC236}">
                        <a16:creationId xmlns:a16="http://schemas.microsoft.com/office/drawing/2014/main" id="{CCBD0B97-9C8E-4D46-9C35-2CA9883B2BFD}"/>
                      </a:ext>
                    </a:extLst>
                  </p:cNvPr>
                  <p:cNvSpPr/>
                  <p:nvPr/>
                </p:nvSpPr>
                <p:spPr>
                  <a:xfrm>
                    <a:off x="-2939225" y="1435375"/>
                    <a:ext cx="41475" cy="40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59" h="1624" extrusionOk="0">
                        <a:moveTo>
                          <a:pt x="830" y="1"/>
                        </a:moveTo>
                        <a:cubicBezTo>
                          <a:pt x="373" y="1"/>
                          <a:pt x="1" y="364"/>
                          <a:pt x="1" y="812"/>
                        </a:cubicBezTo>
                        <a:cubicBezTo>
                          <a:pt x="1" y="1260"/>
                          <a:pt x="373" y="1623"/>
                          <a:pt x="830" y="1623"/>
                        </a:cubicBezTo>
                        <a:cubicBezTo>
                          <a:pt x="1288" y="1623"/>
                          <a:pt x="1659" y="1260"/>
                          <a:pt x="1659" y="812"/>
                        </a:cubicBezTo>
                        <a:cubicBezTo>
                          <a:pt x="1659" y="364"/>
                          <a:pt x="1288" y="1"/>
                          <a:pt x="830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8BE3FF"/>
                      </a:gs>
                      <a:gs pos="100000">
                        <a:srgbClr val="ACFFD9"/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7" name="Google Shape;264;p29">
                    <a:extLst>
                      <a:ext uri="{FF2B5EF4-FFF2-40B4-BE49-F238E27FC236}">
                        <a16:creationId xmlns:a16="http://schemas.microsoft.com/office/drawing/2014/main" id="{D9B88D7B-5961-4E8F-AA8F-63A27278551A}"/>
                      </a:ext>
                    </a:extLst>
                  </p:cNvPr>
                  <p:cNvSpPr/>
                  <p:nvPr/>
                </p:nvSpPr>
                <p:spPr>
                  <a:xfrm>
                    <a:off x="-2858075" y="1435375"/>
                    <a:ext cx="41425" cy="40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57" h="1624" extrusionOk="0">
                        <a:moveTo>
                          <a:pt x="828" y="1"/>
                        </a:moveTo>
                        <a:cubicBezTo>
                          <a:pt x="371" y="1"/>
                          <a:pt x="0" y="364"/>
                          <a:pt x="0" y="812"/>
                        </a:cubicBezTo>
                        <a:cubicBezTo>
                          <a:pt x="0" y="1260"/>
                          <a:pt x="371" y="1623"/>
                          <a:pt x="828" y="1623"/>
                        </a:cubicBezTo>
                        <a:cubicBezTo>
                          <a:pt x="1286" y="1623"/>
                          <a:pt x="1657" y="1260"/>
                          <a:pt x="1657" y="812"/>
                        </a:cubicBezTo>
                        <a:cubicBezTo>
                          <a:pt x="1657" y="364"/>
                          <a:pt x="1286" y="1"/>
                          <a:pt x="828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8BE3FF"/>
                      </a:gs>
                      <a:gs pos="100000">
                        <a:srgbClr val="ACFFD9"/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8" name="Google Shape;265;p29">
                    <a:extLst>
                      <a:ext uri="{FF2B5EF4-FFF2-40B4-BE49-F238E27FC236}">
                        <a16:creationId xmlns:a16="http://schemas.microsoft.com/office/drawing/2014/main" id="{184837CC-A1F6-45BF-8A6F-FA612C54DC3D}"/>
                      </a:ext>
                    </a:extLst>
                  </p:cNvPr>
                  <p:cNvSpPr/>
                  <p:nvPr/>
                </p:nvSpPr>
                <p:spPr>
                  <a:xfrm>
                    <a:off x="-3912550" y="1564475"/>
                    <a:ext cx="41450" cy="405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58" h="1623" extrusionOk="0">
                        <a:moveTo>
                          <a:pt x="829" y="0"/>
                        </a:moveTo>
                        <a:cubicBezTo>
                          <a:pt x="372" y="0"/>
                          <a:pt x="1" y="363"/>
                          <a:pt x="1" y="811"/>
                        </a:cubicBezTo>
                        <a:cubicBezTo>
                          <a:pt x="1" y="1259"/>
                          <a:pt x="372" y="1623"/>
                          <a:pt x="829" y="1623"/>
                        </a:cubicBezTo>
                        <a:cubicBezTo>
                          <a:pt x="1287" y="1623"/>
                          <a:pt x="1658" y="1259"/>
                          <a:pt x="1658" y="811"/>
                        </a:cubicBezTo>
                        <a:cubicBezTo>
                          <a:pt x="1658" y="363"/>
                          <a:pt x="1287" y="0"/>
                          <a:pt x="829" y="0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8BE3FF"/>
                      </a:gs>
                      <a:gs pos="100000">
                        <a:srgbClr val="ACFFD9"/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9" name="Google Shape;266;p29">
                    <a:extLst>
                      <a:ext uri="{FF2B5EF4-FFF2-40B4-BE49-F238E27FC236}">
                        <a16:creationId xmlns:a16="http://schemas.microsoft.com/office/drawing/2014/main" id="{75A0408C-A62A-40C1-A4E9-0C34C5208CA0}"/>
                      </a:ext>
                    </a:extLst>
                  </p:cNvPr>
                  <p:cNvSpPr/>
                  <p:nvPr/>
                </p:nvSpPr>
                <p:spPr>
                  <a:xfrm>
                    <a:off x="-3831450" y="1564475"/>
                    <a:ext cx="41475" cy="405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59" h="1623" extrusionOk="0">
                        <a:moveTo>
                          <a:pt x="829" y="0"/>
                        </a:moveTo>
                        <a:cubicBezTo>
                          <a:pt x="372" y="0"/>
                          <a:pt x="1" y="363"/>
                          <a:pt x="1" y="811"/>
                        </a:cubicBezTo>
                        <a:cubicBezTo>
                          <a:pt x="1" y="1259"/>
                          <a:pt x="372" y="1623"/>
                          <a:pt x="829" y="1623"/>
                        </a:cubicBezTo>
                        <a:cubicBezTo>
                          <a:pt x="1287" y="1623"/>
                          <a:pt x="1659" y="1259"/>
                          <a:pt x="1659" y="811"/>
                        </a:cubicBezTo>
                        <a:cubicBezTo>
                          <a:pt x="1659" y="363"/>
                          <a:pt x="1287" y="0"/>
                          <a:pt x="829" y="0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8BE3FF"/>
                      </a:gs>
                      <a:gs pos="100000">
                        <a:srgbClr val="ACFFD9"/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0" name="Google Shape;267;p29">
                    <a:extLst>
                      <a:ext uri="{FF2B5EF4-FFF2-40B4-BE49-F238E27FC236}">
                        <a16:creationId xmlns:a16="http://schemas.microsoft.com/office/drawing/2014/main" id="{3999BAC3-AA3F-40B8-AEB4-3D41EF3A2CBE}"/>
                      </a:ext>
                    </a:extLst>
                  </p:cNvPr>
                  <p:cNvSpPr/>
                  <p:nvPr/>
                </p:nvSpPr>
                <p:spPr>
                  <a:xfrm>
                    <a:off x="-3750350" y="1564475"/>
                    <a:ext cx="41475" cy="405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59" h="1623" extrusionOk="0">
                        <a:moveTo>
                          <a:pt x="830" y="0"/>
                        </a:moveTo>
                        <a:cubicBezTo>
                          <a:pt x="373" y="0"/>
                          <a:pt x="1" y="363"/>
                          <a:pt x="1" y="811"/>
                        </a:cubicBezTo>
                        <a:cubicBezTo>
                          <a:pt x="1" y="1259"/>
                          <a:pt x="373" y="1623"/>
                          <a:pt x="830" y="1623"/>
                        </a:cubicBezTo>
                        <a:cubicBezTo>
                          <a:pt x="1288" y="1623"/>
                          <a:pt x="1659" y="1259"/>
                          <a:pt x="1659" y="811"/>
                        </a:cubicBezTo>
                        <a:cubicBezTo>
                          <a:pt x="1659" y="363"/>
                          <a:pt x="1288" y="0"/>
                          <a:pt x="830" y="0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8BE3FF"/>
                      </a:gs>
                      <a:gs pos="100000">
                        <a:srgbClr val="ACFFD9"/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1" name="Google Shape;268;p29">
                    <a:extLst>
                      <a:ext uri="{FF2B5EF4-FFF2-40B4-BE49-F238E27FC236}">
                        <a16:creationId xmlns:a16="http://schemas.microsoft.com/office/drawing/2014/main" id="{64F38F2F-C408-401C-91B6-A901D8268CF0}"/>
                      </a:ext>
                    </a:extLst>
                  </p:cNvPr>
                  <p:cNvSpPr/>
                  <p:nvPr/>
                </p:nvSpPr>
                <p:spPr>
                  <a:xfrm>
                    <a:off x="-3669200" y="1564475"/>
                    <a:ext cx="41425" cy="405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57" h="1623" extrusionOk="0">
                        <a:moveTo>
                          <a:pt x="828" y="0"/>
                        </a:moveTo>
                        <a:cubicBezTo>
                          <a:pt x="371" y="0"/>
                          <a:pt x="0" y="363"/>
                          <a:pt x="0" y="811"/>
                        </a:cubicBezTo>
                        <a:cubicBezTo>
                          <a:pt x="0" y="1259"/>
                          <a:pt x="371" y="1623"/>
                          <a:pt x="828" y="1623"/>
                        </a:cubicBezTo>
                        <a:cubicBezTo>
                          <a:pt x="1286" y="1623"/>
                          <a:pt x="1657" y="1259"/>
                          <a:pt x="1657" y="811"/>
                        </a:cubicBezTo>
                        <a:cubicBezTo>
                          <a:pt x="1657" y="363"/>
                          <a:pt x="1286" y="0"/>
                          <a:pt x="828" y="0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8BE3FF"/>
                      </a:gs>
                      <a:gs pos="100000">
                        <a:srgbClr val="ACFFD9"/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2" name="Google Shape;269;p29">
                    <a:extLst>
                      <a:ext uri="{FF2B5EF4-FFF2-40B4-BE49-F238E27FC236}">
                        <a16:creationId xmlns:a16="http://schemas.microsoft.com/office/drawing/2014/main" id="{6ECF45F3-049D-4843-A7F4-AC495906B46E}"/>
                      </a:ext>
                    </a:extLst>
                  </p:cNvPr>
                  <p:cNvSpPr/>
                  <p:nvPr/>
                </p:nvSpPr>
                <p:spPr>
                  <a:xfrm>
                    <a:off x="-3588100" y="1564475"/>
                    <a:ext cx="41450" cy="405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58" h="1623" extrusionOk="0">
                        <a:moveTo>
                          <a:pt x="828" y="0"/>
                        </a:moveTo>
                        <a:cubicBezTo>
                          <a:pt x="372" y="0"/>
                          <a:pt x="0" y="363"/>
                          <a:pt x="0" y="811"/>
                        </a:cubicBezTo>
                        <a:cubicBezTo>
                          <a:pt x="0" y="1259"/>
                          <a:pt x="372" y="1623"/>
                          <a:pt x="828" y="1623"/>
                        </a:cubicBezTo>
                        <a:cubicBezTo>
                          <a:pt x="1286" y="1623"/>
                          <a:pt x="1658" y="1259"/>
                          <a:pt x="1658" y="811"/>
                        </a:cubicBezTo>
                        <a:cubicBezTo>
                          <a:pt x="1658" y="363"/>
                          <a:pt x="1286" y="0"/>
                          <a:pt x="828" y="0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8BE3FF"/>
                      </a:gs>
                      <a:gs pos="100000">
                        <a:srgbClr val="ACFFD9"/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3" name="Google Shape;270;p29">
                    <a:extLst>
                      <a:ext uri="{FF2B5EF4-FFF2-40B4-BE49-F238E27FC236}">
                        <a16:creationId xmlns:a16="http://schemas.microsoft.com/office/drawing/2014/main" id="{51C6A9C9-A62C-4018-9FFA-9F6DE1A245CA}"/>
                      </a:ext>
                    </a:extLst>
                  </p:cNvPr>
                  <p:cNvSpPr/>
                  <p:nvPr/>
                </p:nvSpPr>
                <p:spPr>
                  <a:xfrm>
                    <a:off x="-3506975" y="1564475"/>
                    <a:ext cx="41425" cy="405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57" h="1623" extrusionOk="0">
                        <a:moveTo>
                          <a:pt x="829" y="0"/>
                        </a:moveTo>
                        <a:cubicBezTo>
                          <a:pt x="371" y="0"/>
                          <a:pt x="0" y="363"/>
                          <a:pt x="0" y="811"/>
                        </a:cubicBezTo>
                        <a:cubicBezTo>
                          <a:pt x="0" y="1259"/>
                          <a:pt x="371" y="1623"/>
                          <a:pt x="829" y="1623"/>
                        </a:cubicBezTo>
                        <a:cubicBezTo>
                          <a:pt x="1286" y="1623"/>
                          <a:pt x="1657" y="1259"/>
                          <a:pt x="1657" y="811"/>
                        </a:cubicBezTo>
                        <a:cubicBezTo>
                          <a:pt x="1657" y="363"/>
                          <a:pt x="1286" y="0"/>
                          <a:pt x="829" y="0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8BE3FF"/>
                      </a:gs>
                      <a:gs pos="100000">
                        <a:srgbClr val="ACFFD9"/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4" name="Google Shape;271;p29">
                    <a:extLst>
                      <a:ext uri="{FF2B5EF4-FFF2-40B4-BE49-F238E27FC236}">
                        <a16:creationId xmlns:a16="http://schemas.microsoft.com/office/drawing/2014/main" id="{924536BB-6B00-49EB-BAE0-0E1731DC43D9}"/>
                      </a:ext>
                    </a:extLst>
                  </p:cNvPr>
                  <p:cNvSpPr/>
                  <p:nvPr/>
                </p:nvSpPr>
                <p:spPr>
                  <a:xfrm>
                    <a:off x="-3425875" y="1564475"/>
                    <a:ext cx="41475" cy="405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59" h="1623" extrusionOk="0">
                        <a:moveTo>
                          <a:pt x="829" y="0"/>
                        </a:moveTo>
                        <a:cubicBezTo>
                          <a:pt x="371" y="0"/>
                          <a:pt x="0" y="363"/>
                          <a:pt x="0" y="811"/>
                        </a:cubicBezTo>
                        <a:cubicBezTo>
                          <a:pt x="0" y="1259"/>
                          <a:pt x="371" y="1623"/>
                          <a:pt x="829" y="1623"/>
                        </a:cubicBezTo>
                        <a:cubicBezTo>
                          <a:pt x="1286" y="1623"/>
                          <a:pt x="1658" y="1259"/>
                          <a:pt x="1658" y="811"/>
                        </a:cubicBezTo>
                        <a:cubicBezTo>
                          <a:pt x="1658" y="363"/>
                          <a:pt x="1286" y="0"/>
                          <a:pt x="829" y="0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8BE3FF"/>
                      </a:gs>
                      <a:gs pos="100000">
                        <a:srgbClr val="ACFFD9"/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5" name="Google Shape;272;p29">
                    <a:extLst>
                      <a:ext uri="{FF2B5EF4-FFF2-40B4-BE49-F238E27FC236}">
                        <a16:creationId xmlns:a16="http://schemas.microsoft.com/office/drawing/2014/main" id="{81018BD4-EBAA-4000-B66C-62385511B7D3}"/>
                      </a:ext>
                    </a:extLst>
                  </p:cNvPr>
                  <p:cNvSpPr/>
                  <p:nvPr/>
                </p:nvSpPr>
                <p:spPr>
                  <a:xfrm>
                    <a:off x="-3344775" y="1564475"/>
                    <a:ext cx="41475" cy="405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59" h="1623" extrusionOk="0">
                        <a:moveTo>
                          <a:pt x="830" y="0"/>
                        </a:moveTo>
                        <a:cubicBezTo>
                          <a:pt x="372" y="0"/>
                          <a:pt x="0" y="363"/>
                          <a:pt x="0" y="811"/>
                        </a:cubicBezTo>
                        <a:cubicBezTo>
                          <a:pt x="0" y="1259"/>
                          <a:pt x="372" y="1623"/>
                          <a:pt x="830" y="1623"/>
                        </a:cubicBezTo>
                        <a:cubicBezTo>
                          <a:pt x="1288" y="1623"/>
                          <a:pt x="1658" y="1259"/>
                          <a:pt x="1658" y="811"/>
                        </a:cubicBezTo>
                        <a:cubicBezTo>
                          <a:pt x="1658" y="363"/>
                          <a:pt x="1288" y="0"/>
                          <a:pt x="830" y="0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8BE3FF"/>
                      </a:gs>
                      <a:gs pos="100000">
                        <a:srgbClr val="ACFFD9"/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6" name="Google Shape;273;p29">
                    <a:extLst>
                      <a:ext uri="{FF2B5EF4-FFF2-40B4-BE49-F238E27FC236}">
                        <a16:creationId xmlns:a16="http://schemas.microsoft.com/office/drawing/2014/main" id="{C7F74B83-514F-496B-A81A-AEB4BD5575ED}"/>
                      </a:ext>
                    </a:extLst>
                  </p:cNvPr>
                  <p:cNvSpPr/>
                  <p:nvPr/>
                </p:nvSpPr>
                <p:spPr>
                  <a:xfrm>
                    <a:off x="-3263650" y="1564475"/>
                    <a:ext cx="41450" cy="405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58" h="1623" extrusionOk="0">
                        <a:moveTo>
                          <a:pt x="829" y="0"/>
                        </a:moveTo>
                        <a:cubicBezTo>
                          <a:pt x="371" y="0"/>
                          <a:pt x="1" y="363"/>
                          <a:pt x="1" y="811"/>
                        </a:cubicBezTo>
                        <a:cubicBezTo>
                          <a:pt x="1" y="1259"/>
                          <a:pt x="371" y="1623"/>
                          <a:pt x="829" y="1623"/>
                        </a:cubicBezTo>
                        <a:cubicBezTo>
                          <a:pt x="1287" y="1623"/>
                          <a:pt x="1657" y="1259"/>
                          <a:pt x="1657" y="811"/>
                        </a:cubicBezTo>
                        <a:cubicBezTo>
                          <a:pt x="1657" y="363"/>
                          <a:pt x="1287" y="0"/>
                          <a:pt x="829" y="0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8BE3FF"/>
                      </a:gs>
                      <a:gs pos="100000">
                        <a:srgbClr val="ACFFD9"/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7" name="Google Shape;274;p29">
                    <a:extLst>
                      <a:ext uri="{FF2B5EF4-FFF2-40B4-BE49-F238E27FC236}">
                        <a16:creationId xmlns:a16="http://schemas.microsoft.com/office/drawing/2014/main" id="{32442B8B-5BE3-4DA2-8407-B7CAA620B519}"/>
                      </a:ext>
                    </a:extLst>
                  </p:cNvPr>
                  <p:cNvSpPr/>
                  <p:nvPr/>
                </p:nvSpPr>
                <p:spPr>
                  <a:xfrm>
                    <a:off x="-3182550" y="1564475"/>
                    <a:ext cx="41475" cy="405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59" h="1623" extrusionOk="0">
                        <a:moveTo>
                          <a:pt x="829" y="0"/>
                        </a:moveTo>
                        <a:cubicBezTo>
                          <a:pt x="372" y="0"/>
                          <a:pt x="1" y="363"/>
                          <a:pt x="1" y="811"/>
                        </a:cubicBezTo>
                        <a:cubicBezTo>
                          <a:pt x="1" y="1259"/>
                          <a:pt x="371" y="1623"/>
                          <a:pt x="829" y="1623"/>
                        </a:cubicBezTo>
                        <a:cubicBezTo>
                          <a:pt x="1287" y="1623"/>
                          <a:pt x="1658" y="1259"/>
                          <a:pt x="1658" y="811"/>
                        </a:cubicBezTo>
                        <a:cubicBezTo>
                          <a:pt x="1658" y="363"/>
                          <a:pt x="1287" y="0"/>
                          <a:pt x="829" y="0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8BE3FF"/>
                      </a:gs>
                      <a:gs pos="100000">
                        <a:srgbClr val="ACFFD9"/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8" name="Google Shape;275;p29">
                    <a:extLst>
                      <a:ext uri="{FF2B5EF4-FFF2-40B4-BE49-F238E27FC236}">
                        <a16:creationId xmlns:a16="http://schemas.microsoft.com/office/drawing/2014/main" id="{16A8137B-A974-49D8-AB51-34DCD6DC5986}"/>
                      </a:ext>
                    </a:extLst>
                  </p:cNvPr>
                  <p:cNvSpPr/>
                  <p:nvPr/>
                </p:nvSpPr>
                <p:spPr>
                  <a:xfrm>
                    <a:off x="-3101425" y="1564475"/>
                    <a:ext cx="41450" cy="405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58" h="1623" extrusionOk="0">
                        <a:moveTo>
                          <a:pt x="829" y="0"/>
                        </a:moveTo>
                        <a:cubicBezTo>
                          <a:pt x="371" y="0"/>
                          <a:pt x="1" y="363"/>
                          <a:pt x="1" y="811"/>
                        </a:cubicBezTo>
                        <a:cubicBezTo>
                          <a:pt x="1" y="1259"/>
                          <a:pt x="371" y="1623"/>
                          <a:pt x="829" y="1623"/>
                        </a:cubicBezTo>
                        <a:cubicBezTo>
                          <a:pt x="1287" y="1623"/>
                          <a:pt x="1657" y="1259"/>
                          <a:pt x="1657" y="811"/>
                        </a:cubicBezTo>
                        <a:cubicBezTo>
                          <a:pt x="1657" y="363"/>
                          <a:pt x="1287" y="0"/>
                          <a:pt x="829" y="0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8BE3FF"/>
                      </a:gs>
                      <a:gs pos="100000">
                        <a:srgbClr val="ACFFD9"/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9" name="Google Shape;276;p29">
                    <a:extLst>
                      <a:ext uri="{FF2B5EF4-FFF2-40B4-BE49-F238E27FC236}">
                        <a16:creationId xmlns:a16="http://schemas.microsoft.com/office/drawing/2014/main" id="{D48CC2BD-9806-4FF4-9DDE-2857C2C96AFA}"/>
                      </a:ext>
                    </a:extLst>
                  </p:cNvPr>
                  <p:cNvSpPr/>
                  <p:nvPr/>
                </p:nvSpPr>
                <p:spPr>
                  <a:xfrm>
                    <a:off x="-3020325" y="1564475"/>
                    <a:ext cx="41475" cy="405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59" h="1623" extrusionOk="0">
                        <a:moveTo>
                          <a:pt x="829" y="0"/>
                        </a:moveTo>
                        <a:cubicBezTo>
                          <a:pt x="371" y="0"/>
                          <a:pt x="1" y="363"/>
                          <a:pt x="1" y="811"/>
                        </a:cubicBezTo>
                        <a:cubicBezTo>
                          <a:pt x="1" y="1259"/>
                          <a:pt x="371" y="1623"/>
                          <a:pt x="829" y="1623"/>
                        </a:cubicBezTo>
                        <a:cubicBezTo>
                          <a:pt x="1287" y="1623"/>
                          <a:pt x="1659" y="1259"/>
                          <a:pt x="1659" y="811"/>
                        </a:cubicBezTo>
                        <a:cubicBezTo>
                          <a:pt x="1659" y="363"/>
                          <a:pt x="1287" y="0"/>
                          <a:pt x="829" y="0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8BE3FF"/>
                      </a:gs>
                      <a:gs pos="100000">
                        <a:srgbClr val="ACFFD9"/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0" name="Google Shape;277;p29">
                    <a:extLst>
                      <a:ext uri="{FF2B5EF4-FFF2-40B4-BE49-F238E27FC236}">
                        <a16:creationId xmlns:a16="http://schemas.microsoft.com/office/drawing/2014/main" id="{6C8342A3-A7EF-49A0-88F9-82454B6F2351}"/>
                      </a:ext>
                    </a:extLst>
                  </p:cNvPr>
                  <p:cNvSpPr/>
                  <p:nvPr/>
                </p:nvSpPr>
                <p:spPr>
                  <a:xfrm>
                    <a:off x="-2939225" y="1564475"/>
                    <a:ext cx="41475" cy="405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59" h="1623" extrusionOk="0">
                        <a:moveTo>
                          <a:pt x="830" y="0"/>
                        </a:moveTo>
                        <a:cubicBezTo>
                          <a:pt x="373" y="0"/>
                          <a:pt x="1" y="363"/>
                          <a:pt x="1" y="811"/>
                        </a:cubicBezTo>
                        <a:cubicBezTo>
                          <a:pt x="1" y="1259"/>
                          <a:pt x="373" y="1623"/>
                          <a:pt x="830" y="1623"/>
                        </a:cubicBezTo>
                        <a:cubicBezTo>
                          <a:pt x="1288" y="1623"/>
                          <a:pt x="1659" y="1259"/>
                          <a:pt x="1659" y="811"/>
                        </a:cubicBezTo>
                        <a:cubicBezTo>
                          <a:pt x="1659" y="363"/>
                          <a:pt x="1288" y="0"/>
                          <a:pt x="830" y="0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8BE3FF"/>
                      </a:gs>
                      <a:gs pos="100000">
                        <a:srgbClr val="ACFFD9"/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1" name="Google Shape;278;p29">
                    <a:extLst>
                      <a:ext uri="{FF2B5EF4-FFF2-40B4-BE49-F238E27FC236}">
                        <a16:creationId xmlns:a16="http://schemas.microsoft.com/office/drawing/2014/main" id="{731515E3-0CA4-49BC-AF6B-BD1DB61A6958}"/>
                      </a:ext>
                    </a:extLst>
                  </p:cNvPr>
                  <p:cNvSpPr/>
                  <p:nvPr/>
                </p:nvSpPr>
                <p:spPr>
                  <a:xfrm>
                    <a:off x="-2858075" y="1564475"/>
                    <a:ext cx="41425" cy="405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57" h="1623" extrusionOk="0">
                        <a:moveTo>
                          <a:pt x="828" y="0"/>
                        </a:moveTo>
                        <a:cubicBezTo>
                          <a:pt x="371" y="0"/>
                          <a:pt x="0" y="363"/>
                          <a:pt x="0" y="811"/>
                        </a:cubicBezTo>
                        <a:cubicBezTo>
                          <a:pt x="0" y="1259"/>
                          <a:pt x="371" y="1623"/>
                          <a:pt x="828" y="1623"/>
                        </a:cubicBezTo>
                        <a:cubicBezTo>
                          <a:pt x="1286" y="1623"/>
                          <a:pt x="1657" y="1259"/>
                          <a:pt x="1657" y="811"/>
                        </a:cubicBezTo>
                        <a:cubicBezTo>
                          <a:pt x="1657" y="363"/>
                          <a:pt x="1286" y="0"/>
                          <a:pt x="828" y="0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8BE3FF"/>
                      </a:gs>
                      <a:gs pos="100000">
                        <a:srgbClr val="ACFFD9"/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2" name="Google Shape;279;p29">
                    <a:extLst>
                      <a:ext uri="{FF2B5EF4-FFF2-40B4-BE49-F238E27FC236}">
                        <a16:creationId xmlns:a16="http://schemas.microsoft.com/office/drawing/2014/main" id="{F8EDF650-5FD5-4214-A6B2-AD84F69C21BD}"/>
                      </a:ext>
                    </a:extLst>
                  </p:cNvPr>
                  <p:cNvSpPr/>
                  <p:nvPr/>
                </p:nvSpPr>
                <p:spPr>
                  <a:xfrm>
                    <a:off x="-4697500" y="656950"/>
                    <a:ext cx="731850" cy="6987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274" h="27948" extrusionOk="0">
                        <a:moveTo>
                          <a:pt x="14637" y="4085"/>
                        </a:moveTo>
                        <a:cubicBezTo>
                          <a:pt x="20406" y="4085"/>
                          <a:pt x="25101" y="8682"/>
                          <a:pt x="25101" y="14331"/>
                        </a:cubicBezTo>
                        <a:lnTo>
                          <a:pt x="25101" y="23863"/>
                        </a:lnTo>
                        <a:lnTo>
                          <a:pt x="4172" y="23863"/>
                        </a:lnTo>
                        <a:lnTo>
                          <a:pt x="4172" y="14331"/>
                        </a:lnTo>
                        <a:cubicBezTo>
                          <a:pt x="4172" y="8680"/>
                          <a:pt x="8865" y="4085"/>
                          <a:pt x="14637" y="4085"/>
                        </a:cubicBezTo>
                        <a:close/>
                        <a:moveTo>
                          <a:pt x="14637" y="1"/>
                        </a:moveTo>
                        <a:cubicBezTo>
                          <a:pt x="6566" y="1"/>
                          <a:pt x="0" y="6429"/>
                          <a:pt x="0" y="14331"/>
                        </a:cubicBezTo>
                        <a:lnTo>
                          <a:pt x="0" y="25904"/>
                        </a:lnTo>
                        <a:cubicBezTo>
                          <a:pt x="0" y="27033"/>
                          <a:pt x="934" y="27947"/>
                          <a:pt x="2086" y="27947"/>
                        </a:cubicBezTo>
                        <a:lnTo>
                          <a:pt x="27186" y="27947"/>
                        </a:lnTo>
                        <a:cubicBezTo>
                          <a:pt x="28339" y="27947"/>
                          <a:pt x="29273" y="27033"/>
                          <a:pt x="29274" y="25906"/>
                        </a:cubicBezTo>
                        <a:lnTo>
                          <a:pt x="29274" y="14331"/>
                        </a:lnTo>
                        <a:cubicBezTo>
                          <a:pt x="29274" y="6429"/>
                          <a:pt x="22707" y="1"/>
                          <a:pt x="14637" y="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3" name="Google Shape;280;p29">
                    <a:extLst>
                      <a:ext uri="{FF2B5EF4-FFF2-40B4-BE49-F238E27FC236}">
                        <a16:creationId xmlns:a16="http://schemas.microsoft.com/office/drawing/2014/main" id="{831B5A2B-924F-49EC-8270-B7E40080276F}"/>
                      </a:ext>
                    </a:extLst>
                  </p:cNvPr>
                  <p:cNvSpPr/>
                  <p:nvPr/>
                </p:nvSpPr>
                <p:spPr>
                  <a:xfrm>
                    <a:off x="-4704000" y="650450"/>
                    <a:ext cx="744825" cy="7117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93" h="28468" extrusionOk="0">
                        <a:moveTo>
                          <a:pt x="14897" y="4605"/>
                        </a:moveTo>
                        <a:cubicBezTo>
                          <a:pt x="20522" y="4605"/>
                          <a:pt x="25101" y="9085"/>
                          <a:pt x="25101" y="14591"/>
                        </a:cubicBezTo>
                        <a:lnTo>
                          <a:pt x="25101" y="23864"/>
                        </a:lnTo>
                        <a:lnTo>
                          <a:pt x="4692" y="23864"/>
                        </a:lnTo>
                        <a:lnTo>
                          <a:pt x="4692" y="14591"/>
                        </a:lnTo>
                        <a:cubicBezTo>
                          <a:pt x="4692" y="9085"/>
                          <a:pt x="9269" y="4605"/>
                          <a:pt x="14897" y="4605"/>
                        </a:cubicBezTo>
                        <a:close/>
                        <a:moveTo>
                          <a:pt x="14897" y="4085"/>
                        </a:moveTo>
                        <a:cubicBezTo>
                          <a:pt x="8982" y="4085"/>
                          <a:pt x="4172" y="8798"/>
                          <a:pt x="4172" y="14591"/>
                        </a:cubicBezTo>
                        <a:lnTo>
                          <a:pt x="4172" y="24124"/>
                        </a:lnTo>
                        <a:cubicBezTo>
                          <a:pt x="4172" y="24267"/>
                          <a:pt x="4288" y="24384"/>
                          <a:pt x="4432" y="24384"/>
                        </a:cubicBezTo>
                        <a:lnTo>
                          <a:pt x="25361" y="24384"/>
                        </a:lnTo>
                        <a:cubicBezTo>
                          <a:pt x="25504" y="24384"/>
                          <a:pt x="25621" y="24267"/>
                          <a:pt x="25621" y="24124"/>
                        </a:cubicBezTo>
                        <a:lnTo>
                          <a:pt x="25621" y="14591"/>
                        </a:lnTo>
                        <a:cubicBezTo>
                          <a:pt x="25621" y="8798"/>
                          <a:pt x="20809" y="4085"/>
                          <a:pt x="14897" y="4085"/>
                        </a:cubicBezTo>
                        <a:close/>
                        <a:moveTo>
                          <a:pt x="14897" y="521"/>
                        </a:moveTo>
                        <a:cubicBezTo>
                          <a:pt x="22823" y="521"/>
                          <a:pt x="29272" y="6832"/>
                          <a:pt x="29272" y="14591"/>
                        </a:cubicBezTo>
                        <a:lnTo>
                          <a:pt x="29272" y="26164"/>
                        </a:lnTo>
                        <a:cubicBezTo>
                          <a:pt x="29272" y="27148"/>
                          <a:pt x="28454" y="27947"/>
                          <a:pt x="27446" y="27947"/>
                        </a:cubicBezTo>
                        <a:lnTo>
                          <a:pt x="2346" y="27947"/>
                        </a:lnTo>
                        <a:cubicBezTo>
                          <a:pt x="1339" y="27947"/>
                          <a:pt x="521" y="27148"/>
                          <a:pt x="521" y="26164"/>
                        </a:cubicBezTo>
                        <a:lnTo>
                          <a:pt x="521" y="14589"/>
                        </a:lnTo>
                        <a:cubicBezTo>
                          <a:pt x="521" y="6832"/>
                          <a:pt x="6969" y="521"/>
                          <a:pt x="14897" y="521"/>
                        </a:cubicBezTo>
                        <a:close/>
                        <a:moveTo>
                          <a:pt x="14897" y="0"/>
                        </a:moveTo>
                        <a:cubicBezTo>
                          <a:pt x="6682" y="0"/>
                          <a:pt x="0" y="6545"/>
                          <a:pt x="0" y="14591"/>
                        </a:cubicBezTo>
                        <a:lnTo>
                          <a:pt x="0" y="26164"/>
                        </a:lnTo>
                        <a:cubicBezTo>
                          <a:pt x="0" y="27435"/>
                          <a:pt x="1052" y="28467"/>
                          <a:pt x="2346" y="28467"/>
                        </a:cubicBezTo>
                        <a:lnTo>
                          <a:pt x="27446" y="28467"/>
                        </a:lnTo>
                        <a:cubicBezTo>
                          <a:pt x="28741" y="28467"/>
                          <a:pt x="29793" y="27435"/>
                          <a:pt x="29793" y="26166"/>
                        </a:cubicBezTo>
                        <a:lnTo>
                          <a:pt x="29793" y="14591"/>
                        </a:lnTo>
                        <a:cubicBezTo>
                          <a:pt x="29793" y="6545"/>
                          <a:pt x="23110" y="0"/>
                          <a:pt x="14897" y="0"/>
                        </a:cubicBezTo>
                        <a:close/>
                      </a:path>
                    </a:pathLst>
                  </a:custGeom>
                  <a:solidFill>
                    <a:srgbClr val="1F1C5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4" name="Google Shape;281;p29">
                    <a:extLst>
                      <a:ext uri="{FF2B5EF4-FFF2-40B4-BE49-F238E27FC236}">
                        <a16:creationId xmlns:a16="http://schemas.microsoft.com/office/drawing/2014/main" id="{60E9391B-072B-4DED-BDF1-F7DD79EE8BD1}"/>
                      </a:ext>
                    </a:extLst>
                  </p:cNvPr>
                  <p:cNvSpPr/>
                  <p:nvPr/>
                </p:nvSpPr>
                <p:spPr>
                  <a:xfrm>
                    <a:off x="-4736275" y="1216150"/>
                    <a:ext cx="798975" cy="6609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959" h="26436" extrusionOk="0">
                        <a:moveTo>
                          <a:pt x="0" y="0"/>
                        </a:moveTo>
                        <a:lnTo>
                          <a:pt x="0" y="26436"/>
                        </a:lnTo>
                        <a:lnTo>
                          <a:pt x="31958" y="26436"/>
                        </a:lnTo>
                        <a:lnTo>
                          <a:pt x="31958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8BE3FF"/>
                      </a:gs>
                      <a:gs pos="100000">
                        <a:srgbClr val="ACFFD9"/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5" name="Google Shape;282;p29">
                    <a:extLst>
                      <a:ext uri="{FF2B5EF4-FFF2-40B4-BE49-F238E27FC236}">
                        <a16:creationId xmlns:a16="http://schemas.microsoft.com/office/drawing/2014/main" id="{CB0F583C-AC53-4CF0-B75D-76A15BF4369F}"/>
                      </a:ext>
                    </a:extLst>
                  </p:cNvPr>
                  <p:cNvSpPr/>
                  <p:nvPr/>
                </p:nvSpPr>
                <p:spPr>
                  <a:xfrm>
                    <a:off x="-4742800" y="1209650"/>
                    <a:ext cx="812000" cy="6739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480" h="26956" extrusionOk="0">
                        <a:moveTo>
                          <a:pt x="31960" y="521"/>
                        </a:moveTo>
                        <a:lnTo>
                          <a:pt x="31960" y="26435"/>
                        </a:lnTo>
                        <a:lnTo>
                          <a:pt x="522" y="26435"/>
                        </a:lnTo>
                        <a:lnTo>
                          <a:pt x="522" y="521"/>
                        </a:lnTo>
                        <a:close/>
                        <a:moveTo>
                          <a:pt x="260" y="0"/>
                        </a:moveTo>
                        <a:cubicBezTo>
                          <a:pt x="117" y="0"/>
                          <a:pt x="1" y="117"/>
                          <a:pt x="2" y="260"/>
                        </a:cubicBezTo>
                        <a:lnTo>
                          <a:pt x="2" y="26696"/>
                        </a:lnTo>
                        <a:cubicBezTo>
                          <a:pt x="1" y="26840"/>
                          <a:pt x="118" y="26956"/>
                          <a:pt x="262" y="26956"/>
                        </a:cubicBezTo>
                        <a:lnTo>
                          <a:pt x="32219" y="26956"/>
                        </a:lnTo>
                        <a:cubicBezTo>
                          <a:pt x="32363" y="26956"/>
                          <a:pt x="32480" y="26840"/>
                          <a:pt x="32480" y="26696"/>
                        </a:cubicBezTo>
                        <a:lnTo>
                          <a:pt x="32480" y="260"/>
                        </a:lnTo>
                        <a:cubicBezTo>
                          <a:pt x="32480" y="117"/>
                          <a:pt x="32365" y="0"/>
                          <a:pt x="32221" y="0"/>
                        </a:cubicBezTo>
                        <a:cubicBezTo>
                          <a:pt x="32221" y="0"/>
                          <a:pt x="32220" y="0"/>
                          <a:pt x="32219" y="0"/>
                        </a:cubicBezTo>
                        <a:lnTo>
                          <a:pt x="262" y="0"/>
                        </a:lnTo>
                        <a:cubicBezTo>
                          <a:pt x="262" y="0"/>
                          <a:pt x="261" y="0"/>
                          <a:pt x="260" y="0"/>
                        </a:cubicBezTo>
                        <a:close/>
                      </a:path>
                    </a:pathLst>
                  </a:custGeom>
                  <a:solidFill>
                    <a:srgbClr val="1F1C5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6" name="Google Shape;283;p29">
                    <a:extLst>
                      <a:ext uri="{FF2B5EF4-FFF2-40B4-BE49-F238E27FC236}">
                        <a16:creationId xmlns:a16="http://schemas.microsoft.com/office/drawing/2014/main" id="{F0E78CB8-A0BB-49F1-A993-35616B8BF6AC}"/>
                      </a:ext>
                    </a:extLst>
                  </p:cNvPr>
                  <p:cNvSpPr/>
                  <p:nvPr/>
                </p:nvSpPr>
                <p:spPr>
                  <a:xfrm>
                    <a:off x="-4427675" y="1405450"/>
                    <a:ext cx="173950" cy="310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958" h="12409" extrusionOk="0">
                        <a:moveTo>
                          <a:pt x="3479" y="0"/>
                        </a:moveTo>
                        <a:cubicBezTo>
                          <a:pt x="1557" y="0"/>
                          <a:pt x="0" y="1525"/>
                          <a:pt x="0" y="3406"/>
                        </a:cubicBezTo>
                        <a:cubicBezTo>
                          <a:pt x="0" y="4702"/>
                          <a:pt x="739" y="5828"/>
                          <a:pt x="1826" y="6403"/>
                        </a:cubicBezTo>
                        <a:lnTo>
                          <a:pt x="1242" y="12408"/>
                        </a:lnTo>
                        <a:lnTo>
                          <a:pt x="5717" y="12408"/>
                        </a:lnTo>
                        <a:lnTo>
                          <a:pt x="5132" y="6403"/>
                        </a:lnTo>
                        <a:cubicBezTo>
                          <a:pt x="6219" y="5828"/>
                          <a:pt x="6958" y="4702"/>
                          <a:pt x="6958" y="3406"/>
                        </a:cubicBezTo>
                        <a:cubicBezTo>
                          <a:pt x="6958" y="1525"/>
                          <a:pt x="5401" y="0"/>
                          <a:pt x="3479" y="0"/>
                        </a:cubicBezTo>
                        <a:close/>
                      </a:path>
                    </a:pathLst>
                  </a:custGeom>
                  <a:solidFill>
                    <a:srgbClr val="1F1C5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7" name="Google Shape;284;p29">
                    <a:extLst>
                      <a:ext uri="{FF2B5EF4-FFF2-40B4-BE49-F238E27FC236}">
                        <a16:creationId xmlns:a16="http://schemas.microsoft.com/office/drawing/2014/main" id="{E9E452B6-A464-4532-A7CE-FD7F7EE9D70F}"/>
                      </a:ext>
                    </a:extLst>
                  </p:cNvPr>
                  <p:cNvSpPr/>
                  <p:nvPr/>
                </p:nvSpPr>
                <p:spPr>
                  <a:xfrm>
                    <a:off x="-4434200" y="1398925"/>
                    <a:ext cx="187000" cy="3232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480" h="12930" extrusionOk="0">
                        <a:moveTo>
                          <a:pt x="3740" y="522"/>
                        </a:moveTo>
                        <a:cubicBezTo>
                          <a:pt x="5515" y="522"/>
                          <a:pt x="6960" y="1932"/>
                          <a:pt x="6960" y="3666"/>
                        </a:cubicBezTo>
                        <a:cubicBezTo>
                          <a:pt x="6960" y="4823"/>
                          <a:pt x="6312" y="5883"/>
                          <a:pt x="5271" y="6434"/>
                        </a:cubicBezTo>
                        <a:cubicBezTo>
                          <a:pt x="5177" y="6484"/>
                          <a:pt x="5123" y="6585"/>
                          <a:pt x="5134" y="6690"/>
                        </a:cubicBezTo>
                        <a:lnTo>
                          <a:pt x="5691" y="12409"/>
                        </a:lnTo>
                        <a:lnTo>
                          <a:pt x="1792" y="12409"/>
                        </a:lnTo>
                        <a:lnTo>
                          <a:pt x="2347" y="6690"/>
                        </a:lnTo>
                        <a:cubicBezTo>
                          <a:pt x="2357" y="6585"/>
                          <a:pt x="2303" y="6484"/>
                          <a:pt x="2209" y="6434"/>
                        </a:cubicBezTo>
                        <a:cubicBezTo>
                          <a:pt x="1168" y="5883"/>
                          <a:pt x="521" y="4823"/>
                          <a:pt x="521" y="3666"/>
                        </a:cubicBezTo>
                        <a:cubicBezTo>
                          <a:pt x="521" y="1932"/>
                          <a:pt x="1965" y="522"/>
                          <a:pt x="3740" y="522"/>
                        </a:cubicBezTo>
                        <a:close/>
                        <a:moveTo>
                          <a:pt x="3740" y="1"/>
                        </a:moveTo>
                        <a:cubicBezTo>
                          <a:pt x="1678" y="1"/>
                          <a:pt x="1" y="1645"/>
                          <a:pt x="1" y="3667"/>
                        </a:cubicBezTo>
                        <a:cubicBezTo>
                          <a:pt x="1" y="4958"/>
                          <a:pt x="691" y="6147"/>
                          <a:pt x="1812" y="6809"/>
                        </a:cubicBezTo>
                        <a:lnTo>
                          <a:pt x="1244" y="12644"/>
                        </a:lnTo>
                        <a:cubicBezTo>
                          <a:pt x="1230" y="12796"/>
                          <a:pt x="1350" y="12930"/>
                          <a:pt x="1503" y="12930"/>
                        </a:cubicBezTo>
                        <a:lnTo>
                          <a:pt x="5977" y="12930"/>
                        </a:lnTo>
                        <a:cubicBezTo>
                          <a:pt x="6130" y="12930"/>
                          <a:pt x="6250" y="12796"/>
                          <a:pt x="6236" y="12644"/>
                        </a:cubicBezTo>
                        <a:lnTo>
                          <a:pt x="5668" y="6809"/>
                        </a:lnTo>
                        <a:cubicBezTo>
                          <a:pt x="6789" y="6146"/>
                          <a:pt x="7479" y="4958"/>
                          <a:pt x="7479" y="3667"/>
                        </a:cubicBezTo>
                        <a:cubicBezTo>
                          <a:pt x="7479" y="1645"/>
                          <a:pt x="5801" y="1"/>
                          <a:pt x="3740" y="1"/>
                        </a:cubicBezTo>
                        <a:close/>
                      </a:path>
                    </a:pathLst>
                  </a:custGeom>
                  <a:solidFill>
                    <a:srgbClr val="1F1C5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189" name="Google Shape;285;p29">
                <a:extLst>
                  <a:ext uri="{FF2B5EF4-FFF2-40B4-BE49-F238E27FC236}">
                    <a16:creationId xmlns:a16="http://schemas.microsoft.com/office/drawing/2014/main" id="{A683EB21-736A-4FF4-AD2D-E27C7A9291C9}"/>
                  </a:ext>
                </a:extLst>
              </p:cNvPr>
              <p:cNvGrpSpPr/>
              <p:nvPr/>
            </p:nvGrpSpPr>
            <p:grpSpPr>
              <a:xfrm rot="10800000">
                <a:off x="3474186" y="4232201"/>
                <a:ext cx="183381" cy="1017092"/>
                <a:chOff x="-5634475" y="-504725"/>
                <a:chExt cx="188025" cy="1042850"/>
              </a:xfrm>
            </p:grpSpPr>
            <p:sp>
              <p:nvSpPr>
                <p:cNvPr id="194" name="Google Shape;286;p29">
                  <a:extLst>
                    <a:ext uri="{FF2B5EF4-FFF2-40B4-BE49-F238E27FC236}">
                      <a16:creationId xmlns:a16="http://schemas.microsoft.com/office/drawing/2014/main" id="{1BCA0495-4392-4675-8DC3-AEBCE476567C}"/>
                    </a:ext>
                  </a:extLst>
                </p:cNvPr>
                <p:cNvSpPr/>
                <p:nvPr/>
              </p:nvSpPr>
              <p:spPr>
                <a:xfrm>
                  <a:off x="-5602700" y="-454250"/>
                  <a:ext cx="156250" cy="992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50" h="39695" extrusionOk="0">
                      <a:moveTo>
                        <a:pt x="0" y="0"/>
                      </a:moveTo>
                      <a:lnTo>
                        <a:pt x="0" y="14432"/>
                      </a:lnTo>
                      <a:lnTo>
                        <a:pt x="5730" y="20160"/>
                      </a:lnTo>
                      <a:lnTo>
                        <a:pt x="5730" y="39695"/>
                      </a:lnTo>
                      <a:lnTo>
                        <a:pt x="6249" y="39695"/>
                      </a:lnTo>
                      <a:lnTo>
                        <a:pt x="6249" y="19945"/>
                      </a:lnTo>
                      <a:lnTo>
                        <a:pt x="521" y="14216"/>
                      </a:lnTo>
                      <a:lnTo>
                        <a:pt x="521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" name="Google Shape;287;p29">
                  <a:extLst>
                    <a:ext uri="{FF2B5EF4-FFF2-40B4-BE49-F238E27FC236}">
                      <a16:creationId xmlns:a16="http://schemas.microsoft.com/office/drawing/2014/main" id="{863C6E65-BEF7-4372-A86A-B1DE844FA337}"/>
                    </a:ext>
                  </a:extLst>
                </p:cNvPr>
                <p:cNvSpPr/>
                <p:nvPr/>
              </p:nvSpPr>
              <p:spPr>
                <a:xfrm>
                  <a:off x="-5634475" y="-504725"/>
                  <a:ext cx="74225" cy="7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6" extrusionOk="0">
                      <a:moveTo>
                        <a:pt x="1540" y="521"/>
                      </a:moveTo>
                      <a:cubicBezTo>
                        <a:pt x="2041" y="523"/>
                        <a:pt x="2447" y="928"/>
                        <a:pt x="2448" y="1428"/>
                      </a:cubicBezTo>
                      <a:cubicBezTo>
                        <a:pt x="2448" y="1795"/>
                        <a:pt x="2226" y="2126"/>
                        <a:pt x="1887" y="2266"/>
                      </a:cubicBezTo>
                      <a:cubicBezTo>
                        <a:pt x="1775" y="2313"/>
                        <a:pt x="1657" y="2335"/>
                        <a:pt x="1540" y="2335"/>
                      </a:cubicBezTo>
                      <a:cubicBezTo>
                        <a:pt x="1304" y="2335"/>
                        <a:pt x="1073" y="2243"/>
                        <a:pt x="899" y="2070"/>
                      </a:cubicBezTo>
                      <a:cubicBezTo>
                        <a:pt x="640" y="1810"/>
                        <a:pt x="561" y="1420"/>
                        <a:pt x="702" y="1081"/>
                      </a:cubicBezTo>
                      <a:cubicBezTo>
                        <a:pt x="842" y="742"/>
                        <a:pt x="1173" y="521"/>
                        <a:pt x="1540" y="521"/>
                      </a:cubicBezTo>
                      <a:close/>
                      <a:moveTo>
                        <a:pt x="1540" y="0"/>
                      </a:moveTo>
                      <a:cubicBezTo>
                        <a:pt x="1169" y="0"/>
                        <a:pt x="804" y="146"/>
                        <a:pt x="531" y="418"/>
                      </a:cubicBezTo>
                      <a:cubicBezTo>
                        <a:pt x="122" y="826"/>
                        <a:pt x="1" y="1440"/>
                        <a:pt x="221" y="1974"/>
                      </a:cubicBezTo>
                      <a:cubicBezTo>
                        <a:pt x="442" y="2508"/>
                        <a:pt x="962" y="2856"/>
                        <a:pt x="1540" y="2856"/>
                      </a:cubicBezTo>
                      <a:cubicBezTo>
                        <a:pt x="2328" y="2855"/>
                        <a:pt x="2967" y="2217"/>
                        <a:pt x="2969" y="1428"/>
                      </a:cubicBezTo>
                      <a:cubicBezTo>
                        <a:pt x="2969" y="851"/>
                        <a:pt x="2620" y="330"/>
                        <a:pt x="2087" y="110"/>
                      </a:cubicBezTo>
                      <a:cubicBezTo>
                        <a:pt x="1910" y="36"/>
                        <a:pt x="1724" y="0"/>
                        <a:pt x="154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90" name="Google Shape;288;p29">
                <a:extLst>
                  <a:ext uri="{FF2B5EF4-FFF2-40B4-BE49-F238E27FC236}">
                    <a16:creationId xmlns:a16="http://schemas.microsoft.com/office/drawing/2014/main" id="{E3350307-3075-42E9-A8DA-53719334E909}"/>
                  </a:ext>
                </a:extLst>
              </p:cNvPr>
              <p:cNvGrpSpPr/>
              <p:nvPr/>
            </p:nvGrpSpPr>
            <p:grpSpPr>
              <a:xfrm rot="10800000">
                <a:off x="2618037" y="4358300"/>
                <a:ext cx="72367" cy="518274"/>
                <a:chOff x="-4201325" y="-449025"/>
                <a:chExt cx="74200" cy="531400"/>
              </a:xfrm>
            </p:grpSpPr>
            <p:sp>
              <p:nvSpPr>
                <p:cNvPr id="191" name="Google Shape;289;p29">
                  <a:extLst>
                    <a:ext uri="{FF2B5EF4-FFF2-40B4-BE49-F238E27FC236}">
                      <a16:creationId xmlns:a16="http://schemas.microsoft.com/office/drawing/2014/main" id="{CB2490C5-1269-4908-920D-7325FDDC7540}"/>
                    </a:ext>
                  </a:extLst>
                </p:cNvPr>
                <p:cNvSpPr/>
                <p:nvPr/>
              </p:nvSpPr>
              <p:spPr>
                <a:xfrm>
                  <a:off x="-4170425" y="-413325"/>
                  <a:ext cx="13050" cy="495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2" h="19828" extrusionOk="0">
                      <a:moveTo>
                        <a:pt x="0" y="0"/>
                      </a:moveTo>
                      <a:lnTo>
                        <a:pt x="0" y="19828"/>
                      </a:lnTo>
                      <a:lnTo>
                        <a:pt x="521" y="19828"/>
                      </a:lnTo>
                      <a:lnTo>
                        <a:pt x="521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" name="Google Shape;290;p29">
                  <a:extLst>
                    <a:ext uri="{FF2B5EF4-FFF2-40B4-BE49-F238E27FC236}">
                      <a16:creationId xmlns:a16="http://schemas.microsoft.com/office/drawing/2014/main" id="{43F0016F-F915-49CD-B424-EEC0536B9D42}"/>
                    </a:ext>
                  </a:extLst>
                </p:cNvPr>
                <p:cNvSpPr/>
                <p:nvPr/>
              </p:nvSpPr>
              <p:spPr>
                <a:xfrm>
                  <a:off x="-4194325" y="-442500"/>
                  <a:ext cx="60700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336" extrusionOk="0">
                      <a:moveTo>
                        <a:pt x="1260" y="0"/>
                      </a:moveTo>
                      <a:cubicBezTo>
                        <a:pt x="788" y="0"/>
                        <a:pt x="363" y="285"/>
                        <a:pt x="181" y="720"/>
                      </a:cubicBezTo>
                      <a:cubicBezTo>
                        <a:pt x="1" y="1156"/>
                        <a:pt x="101" y="1659"/>
                        <a:pt x="434" y="1993"/>
                      </a:cubicBezTo>
                      <a:cubicBezTo>
                        <a:pt x="658" y="2217"/>
                        <a:pt x="957" y="2335"/>
                        <a:pt x="1260" y="2335"/>
                      </a:cubicBezTo>
                      <a:cubicBezTo>
                        <a:pt x="1411" y="2335"/>
                        <a:pt x="1563" y="2306"/>
                        <a:pt x="1707" y="2246"/>
                      </a:cubicBezTo>
                      <a:cubicBezTo>
                        <a:pt x="2143" y="2066"/>
                        <a:pt x="2428" y="1640"/>
                        <a:pt x="2428" y="1167"/>
                      </a:cubicBezTo>
                      <a:cubicBezTo>
                        <a:pt x="2428" y="523"/>
                        <a:pt x="1906" y="0"/>
                        <a:pt x="1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" name="Google Shape;291;p29">
                  <a:extLst>
                    <a:ext uri="{FF2B5EF4-FFF2-40B4-BE49-F238E27FC236}">
                      <a16:creationId xmlns:a16="http://schemas.microsoft.com/office/drawing/2014/main" id="{95C78317-9A77-496A-A7F2-01B38D6BE892}"/>
                    </a:ext>
                  </a:extLst>
                </p:cNvPr>
                <p:cNvSpPr/>
                <p:nvPr/>
              </p:nvSpPr>
              <p:spPr>
                <a:xfrm>
                  <a:off x="-4201325" y="-449025"/>
                  <a:ext cx="74200" cy="7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8" h="2856" extrusionOk="0">
                      <a:moveTo>
                        <a:pt x="1540" y="521"/>
                      </a:moveTo>
                      <a:lnTo>
                        <a:pt x="1540" y="523"/>
                      </a:lnTo>
                      <a:cubicBezTo>
                        <a:pt x="2042" y="523"/>
                        <a:pt x="2447" y="928"/>
                        <a:pt x="2447" y="1428"/>
                      </a:cubicBezTo>
                      <a:cubicBezTo>
                        <a:pt x="2447" y="1795"/>
                        <a:pt x="2227" y="2126"/>
                        <a:pt x="1888" y="2266"/>
                      </a:cubicBezTo>
                      <a:cubicBezTo>
                        <a:pt x="1775" y="2313"/>
                        <a:pt x="1658" y="2335"/>
                        <a:pt x="1541" y="2335"/>
                      </a:cubicBezTo>
                      <a:cubicBezTo>
                        <a:pt x="1305" y="2335"/>
                        <a:pt x="1073" y="2243"/>
                        <a:pt x="898" y="2070"/>
                      </a:cubicBezTo>
                      <a:cubicBezTo>
                        <a:pt x="639" y="1811"/>
                        <a:pt x="562" y="1420"/>
                        <a:pt x="702" y="1081"/>
                      </a:cubicBezTo>
                      <a:cubicBezTo>
                        <a:pt x="843" y="743"/>
                        <a:pt x="1173" y="521"/>
                        <a:pt x="1540" y="521"/>
                      </a:cubicBezTo>
                      <a:close/>
                      <a:moveTo>
                        <a:pt x="1541" y="1"/>
                      </a:moveTo>
                      <a:cubicBezTo>
                        <a:pt x="1169" y="1"/>
                        <a:pt x="804" y="146"/>
                        <a:pt x="530" y="418"/>
                      </a:cubicBezTo>
                      <a:cubicBezTo>
                        <a:pt x="122" y="828"/>
                        <a:pt x="0" y="1442"/>
                        <a:pt x="222" y="1974"/>
                      </a:cubicBezTo>
                      <a:cubicBezTo>
                        <a:pt x="442" y="2508"/>
                        <a:pt x="963" y="2856"/>
                        <a:pt x="1540" y="2856"/>
                      </a:cubicBezTo>
                      <a:cubicBezTo>
                        <a:pt x="2329" y="2855"/>
                        <a:pt x="2967" y="2217"/>
                        <a:pt x="2968" y="1428"/>
                      </a:cubicBezTo>
                      <a:cubicBezTo>
                        <a:pt x="2968" y="851"/>
                        <a:pt x="2620" y="330"/>
                        <a:pt x="2088" y="110"/>
                      </a:cubicBezTo>
                      <a:cubicBezTo>
                        <a:pt x="1911" y="36"/>
                        <a:pt x="1725" y="1"/>
                        <a:pt x="154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147072384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2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Malware</a:t>
            </a:r>
            <a:endParaRPr dirty="0"/>
          </a:p>
        </p:txBody>
      </p:sp>
      <p:sp>
        <p:nvSpPr>
          <p:cNvPr id="329" name="Google Shape;329;p32"/>
          <p:cNvSpPr txBox="1">
            <a:spLocks noGrp="1"/>
          </p:cNvSpPr>
          <p:nvPr>
            <p:ph type="body" idx="1"/>
          </p:nvPr>
        </p:nvSpPr>
        <p:spPr>
          <a:xfrm>
            <a:off x="626624" y="982980"/>
            <a:ext cx="5865555" cy="36010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-US" dirty="0"/>
              <a:t>Malware is a malicious code or software that aims to damage a system or access data on a system without permission.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-US" dirty="0"/>
              <a:t>Types of Malware include:</a:t>
            </a:r>
          </a:p>
          <a:p>
            <a:pPr marL="800100" lvl="1">
              <a:spcBef>
                <a:spcPts val="0"/>
              </a:spcBef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-US" dirty="0"/>
              <a:t>Virus</a:t>
            </a:r>
          </a:p>
          <a:p>
            <a:pPr marL="800100" lvl="1">
              <a:spcBef>
                <a:spcPts val="0"/>
              </a:spcBef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-US" dirty="0"/>
              <a:t>Worm</a:t>
            </a:r>
          </a:p>
          <a:p>
            <a:pPr marL="800100" lvl="1">
              <a:spcBef>
                <a:spcPts val="0"/>
              </a:spcBef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-US" dirty="0"/>
              <a:t>Ransomware</a:t>
            </a:r>
          </a:p>
          <a:p>
            <a:pPr marL="800100" lvl="1">
              <a:spcBef>
                <a:spcPts val="0"/>
              </a:spcBef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-US" dirty="0"/>
              <a:t>Spyware</a:t>
            </a:r>
          </a:p>
          <a:p>
            <a:pPr marL="800100" lvl="1">
              <a:spcBef>
                <a:spcPts val="0"/>
              </a:spcBef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-US" dirty="0"/>
              <a:t>Trojan</a:t>
            </a:r>
          </a:p>
          <a:p>
            <a:pPr marL="800100" lvl="1">
              <a:spcBef>
                <a:spcPts val="0"/>
              </a:spcBef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-US" dirty="0"/>
              <a:t>And many others..!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/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+mj-lt"/>
              <a:buAutoNum type="arabicPeriod"/>
            </a:pPr>
            <a:endParaRPr lang="en-US" dirty="0"/>
          </a:p>
        </p:txBody>
      </p:sp>
      <p:sp>
        <p:nvSpPr>
          <p:cNvPr id="330" name="Google Shape;330;p32"/>
          <p:cNvSpPr/>
          <p:nvPr/>
        </p:nvSpPr>
        <p:spPr>
          <a:xfrm>
            <a:off x="3650822" y="2633495"/>
            <a:ext cx="12710" cy="35957"/>
          </a:xfrm>
          <a:custGeom>
            <a:avLst/>
            <a:gdLst/>
            <a:ahLst/>
            <a:cxnLst/>
            <a:rect l="l" t="t" r="r" b="b"/>
            <a:pathLst>
              <a:path w="667" h="1887" extrusionOk="0">
                <a:moveTo>
                  <a:pt x="506" y="0"/>
                </a:moveTo>
                <a:cubicBezTo>
                  <a:pt x="453" y="0"/>
                  <a:pt x="402" y="30"/>
                  <a:pt x="378" y="81"/>
                </a:cubicBezTo>
                <a:cubicBezTo>
                  <a:pt x="123" y="591"/>
                  <a:pt x="0" y="1135"/>
                  <a:pt x="0" y="1746"/>
                </a:cubicBezTo>
                <a:cubicBezTo>
                  <a:pt x="0" y="1824"/>
                  <a:pt x="63" y="1886"/>
                  <a:pt x="140" y="1886"/>
                </a:cubicBezTo>
                <a:cubicBezTo>
                  <a:pt x="218" y="1886"/>
                  <a:pt x="280" y="1824"/>
                  <a:pt x="280" y="1746"/>
                </a:cubicBezTo>
                <a:cubicBezTo>
                  <a:pt x="280" y="1181"/>
                  <a:pt x="394" y="677"/>
                  <a:pt x="630" y="206"/>
                </a:cubicBezTo>
                <a:cubicBezTo>
                  <a:pt x="667" y="136"/>
                  <a:pt x="639" y="50"/>
                  <a:pt x="569" y="15"/>
                </a:cubicBezTo>
                <a:cubicBezTo>
                  <a:pt x="549" y="5"/>
                  <a:pt x="527" y="0"/>
                  <a:pt x="50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1354ABC-5562-426C-8A3C-33B222F419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788297"/>
            <a:ext cx="4070986" cy="2900808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2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Ransomware</a:t>
            </a:r>
            <a:endParaRPr dirty="0"/>
          </a:p>
        </p:txBody>
      </p:sp>
      <p:sp>
        <p:nvSpPr>
          <p:cNvPr id="329" name="Google Shape;329;p32"/>
          <p:cNvSpPr txBox="1">
            <a:spLocks noGrp="1"/>
          </p:cNvSpPr>
          <p:nvPr>
            <p:ph type="body" idx="1"/>
          </p:nvPr>
        </p:nvSpPr>
        <p:spPr>
          <a:xfrm>
            <a:off x="626624" y="1219200"/>
            <a:ext cx="8113515" cy="33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-US" dirty="0"/>
              <a:t>A ransomware is a malware that prevents access to the user’s data by either encrypting the data or locking the whole device until a ransom is paid.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-US" dirty="0"/>
              <a:t>The main types of ransomware are:</a:t>
            </a:r>
          </a:p>
          <a:p>
            <a:pPr marL="742950" lvl="1" indent="-285750">
              <a:spcBef>
                <a:spcPts val="0"/>
              </a:spcBef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-US" dirty="0"/>
              <a:t>Crypto Ransomware</a:t>
            </a:r>
          </a:p>
          <a:p>
            <a:pPr marL="742950" lvl="1" indent="-285750">
              <a:spcBef>
                <a:spcPts val="0"/>
              </a:spcBef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-US" dirty="0"/>
              <a:t>Locker Ransomware</a:t>
            </a:r>
          </a:p>
          <a:p>
            <a:pPr marL="742950" lvl="1" indent="-285750">
              <a:spcBef>
                <a:spcPts val="0"/>
              </a:spcBef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-US" dirty="0"/>
              <a:t>Scareware</a:t>
            </a:r>
          </a:p>
          <a:p>
            <a:pPr marL="742950" lvl="1" indent="-285750">
              <a:spcBef>
                <a:spcPts val="0"/>
              </a:spcBef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-US" dirty="0" err="1"/>
              <a:t>Doxware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/>
          </a:p>
        </p:txBody>
      </p:sp>
      <p:sp>
        <p:nvSpPr>
          <p:cNvPr id="330" name="Google Shape;330;p32"/>
          <p:cNvSpPr/>
          <p:nvPr/>
        </p:nvSpPr>
        <p:spPr>
          <a:xfrm>
            <a:off x="3650822" y="2633495"/>
            <a:ext cx="12710" cy="35957"/>
          </a:xfrm>
          <a:custGeom>
            <a:avLst/>
            <a:gdLst/>
            <a:ahLst/>
            <a:cxnLst/>
            <a:rect l="l" t="t" r="r" b="b"/>
            <a:pathLst>
              <a:path w="667" h="1887" extrusionOk="0">
                <a:moveTo>
                  <a:pt x="506" y="0"/>
                </a:moveTo>
                <a:cubicBezTo>
                  <a:pt x="453" y="0"/>
                  <a:pt x="402" y="30"/>
                  <a:pt x="378" y="81"/>
                </a:cubicBezTo>
                <a:cubicBezTo>
                  <a:pt x="123" y="591"/>
                  <a:pt x="0" y="1135"/>
                  <a:pt x="0" y="1746"/>
                </a:cubicBezTo>
                <a:cubicBezTo>
                  <a:pt x="0" y="1824"/>
                  <a:pt x="63" y="1886"/>
                  <a:pt x="140" y="1886"/>
                </a:cubicBezTo>
                <a:cubicBezTo>
                  <a:pt x="218" y="1886"/>
                  <a:pt x="280" y="1824"/>
                  <a:pt x="280" y="1746"/>
                </a:cubicBezTo>
                <a:cubicBezTo>
                  <a:pt x="280" y="1181"/>
                  <a:pt x="394" y="677"/>
                  <a:pt x="630" y="206"/>
                </a:cubicBezTo>
                <a:cubicBezTo>
                  <a:pt x="667" y="136"/>
                  <a:pt x="639" y="50"/>
                  <a:pt x="569" y="15"/>
                </a:cubicBezTo>
                <a:cubicBezTo>
                  <a:pt x="549" y="5"/>
                  <a:pt x="527" y="0"/>
                  <a:pt x="50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7" name="Google Shape;701;p36">
            <a:extLst>
              <a:ext uri="{FF2B5EF4-FFF2-40B4-BE49-F238E27FC236}">
                <a16:creationId xmlns:a16="http://schemas.microsoft.com/office/drawing/2014/main" id="{3E4A8AE4-EFB6-4356-B217-D32C3E609B3A}"/>
              </a:ext>
            </a:extLst>
          </p:cNvPr>
          <p:cNvGrpSpPr/>
          <p:nvPr/>
        </p:nvGrpSpPr>
        <p:grpSpPr>
          <a:xfrm>
            <a:off x="6285293" y="3154680"/>
            <a:ext cx="2858707" cy="1982611"/>
            <a:chOff x="-80975" y="268099"/>
            <a:chExt cx="7462425" cy="5175451"/>
          </a:xfrm>
        </p:grpSpPr>
        <p:sp>
          <p:nvSpPr>
            <p:cNvPr id="548" name="Google Shape;702;p36">
              <a:extLst>
                <a:ext uri="{FF2B5EF4-FFF2-40B4-BE49-F238E27FC236}">
                  <a16:creationId xmlns:a16="http://schemas.microsoft.com/office/drawing/2014/main" id="{0A31DE54-5FBC-4B98-BABD-369E14664F52}"/>
                </a:ext>
              </a:extLst>
            </p:cNvPr>
            <p:cNvSpPr/>
            <p:nvPr/>
          </p:nvSpPr>
          <p:spPr>
            <a:xfrm>
              <a:off x="-80975" y="268099"/>
              <a:ext cx="7314275" cy="4868077"/>
            </a:xfrm>
            <a:custGeom>
              <a:avLst/>
              <a:gdLst/>
              <a:ahLst/>
              <a:cxnLst/>
              <a:rect l="l" t="t" r="r" b="b"/>
              <a:pathLst>
                <a:path w="292571" h="194723" extrusionOk="0">
                  <a:moveTo>
                    <a:pt x="178359" y="0"/>
                  </a:moveTo>
                  <a:cubicBezTo>
                    <a:pt x="174116" y="0"/>
                    <a:pt x="169958" y="294"/>
                    <a:pt x="165939" y="901"/>
                  </a:cubicBezTo>
                  <a:cubicBezTo>
                    <a:pt x="133691" y="5774"/>
                    <a:pt x="118193" y="35197"/>
                    <a:pt x="89114" y="45412"/>
                  </a:cubicBezTo>
                  <a:cubicBezTo>
                    <a:pt x="62365" y="54805"/>
                    <a:pt x="38285" y="62059"/>
                    <a:pt x="25670" y="86840"/>
                  </a:cubicBezTo>
                  <a:cubicBezTo>
                    <a:pt x="1" y="137261"/>
                    <a:pt x="59634" y="192214"/>
                    <a:pt x="114067" y="192214"/>
                  </a:cubicBezTo>
                  <a:cubicBezTo>
                    <a:pt x="116153" y="192214"/>
                    <a:pt x="118231" y="192133"/>
                    <a:pt x="120296" y="191968"/>
                  </a:cubicBezTo>
                  <a:cubicBezTo>
                    <a:pt x="134665" y="190820"/>
                    <a:pt x="147792" y="186110"/>
                    <a:pt x="161950" y="186110"/>
                  </a:cubicBezTo>
                  <a:cubicBezTo>
                    <a:pt x="165195" y="186110"/>
                    <a:pt x="168494" y="186358"/>
                    <a:pt x="171874" y="186952"/>
                  </a:cubicBezTo>
                  <a:cubicBezTo>
                    <a:pt x="193489" y="190752"/>
                    <a:pt x="206629" y="194722"/>
                    <a:pt x="220391" y="194722"/>
                  </a:cubicBezTo>
                  <a:cubicBezTo>
                    <a:pt x="230045" y="194722"/>
                    <a:pt x="240005" y="192768"/>
                    <a:pt x="253411" y="187431"/>
                  </a:cubicBezTo>
                  <a:cubicBezTo>
                    <a:pt x="285442" y="174673"/>
                    <a:pt x="292570" y="137952"/>
                    <a:pt x="288207" y="103186"/>
                  </a:cubicBezTo>
                  <a:cubicBezTo>
                    <a:pt x="285712" y="83335"/>
                    <a:pt x="279472" y="64114"/>
                    <a:pt x="271978" y="50359"/>
                  </a:cubicBezTo>
                  <a:cubicBezTo>
                    <a:pt x="255881" y="20810"/>
                    <a:pt x="214081" y="0"/>
                    <a:pt x="178359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703;p36">
              <a:extLst>
                <a:ext uri="{FF2B5EF4-FFF2-40B4-BE49-F238E27FC236}">
                  <a16:creationId xmlns:a16="http://schemas.microsoft.com/office/drawing/2014/main" id="{AA3BD645-1532-49FD-947E-7E5BBA806393}"/>
                </a:ext>
              </a:extLst>
            </p:cNvPr>
            <p:cNvSpPr/>
            <p:nvPr/>
          </p:nvSpPr>
          <p:spPr>
            <a:xfrm>
              <a:off x="3119875" y="3591575"/>
              <a:ext cx="4247525" cy="1757475"/>
            </a:xfrm>
            <a:custGeom>
              <a:avLst/>
              <a:gdLst/>
              <a:ahLst/>
              <a:cxnLst/>
              <a:rect l="l" t="t" r="r" b="b"/>
              <a:pathLst>
                <a:path w="169901" h="70299" extrusionOk="0">
                  <a:moveTo>
                    <a:pt x="0" y="1"/>
                  </a:moveTo>
                  <a:lnTo>
                    <a:pt x="31404" y="70298"/>
                  </a:lnTo>
                  <a:lnTo>
                    <a:pt x="169901" y="61886"/>
                  </a:lnTo>
                  <a:lnTo>
                    <a:pt x="7608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704;p36">
              <a:extLst>
                <a:ext uri="{FF2B5EF4-FFF2-40B4-BE49-F238E27FC236}">
                  <a16:creationId xmlns:a16="http://schemas.microsoft.com/office/drawing/2014/main" id="{C6994F33-D77C-494E-A075-DFCD6D5E01ED}"/>
                </a:ext>
              </a:extLst>
            </p:cNvPr>
            <p:cNvSpPr/>
            <p:nvPr/>
          </p:nvSpPr>
          <p:spPr>
            <a:xfrm>
              <a:off x="3104850" y="3579075"/>
              <a:ext cx="4276600" cy="1782500"/>
            </a:xfrm>
            <a:custGeom>
              <a:avLst/>
              <a:gdLst/>
              <a:ahLst/>
              <a:cxnLst/>
              <a:rect l="l" t="t" r="r" b="b"/>
              <a:pathLst>
                <a:path w="171064" h="71300" extrusionOk="0">
                  <a:moveTo>
                    <a:pt x="601" y="0"/>
                  </a:moveTo>
                  <a:cubicBezTo>
                    <a:pt x="240" y="0"/>
                    <a:pt x="0" y="375"/>
                    <a:pt x="148" y="706"/>
                  </a:cubicBezTo>
                  <a:lnTo>
                    <a:pt x="31548" y="71003"/>
                  </a:lnTo>
                  <a:cubicBezTo>
                    <a:pt x="31626" y="71186"/>
                    <a:pt x="31805" y="71299"/>
                    <a:pt x="32005" y="71299"/>
                  </a:cubicBezTo>
                  <a:cubicBezTo>
                    <a:pt x="32075" y="71299"/>
                    <a:pt x="32145" y="71286"/>
                    <a:pt x="32210" y="71256"/>
                  </a:cubicBezTo>
                  <a:cubicBezTo>
                    <a:pt x="32462" y="71142"/>
                    <a:pt x="32576" y="70851"/>
                    <a:pt x="32462" y="70598"/>
                  </a:cubicBezTo>
                  <a:lnTo>
                    <a:pt x="1376" y="1002"/>
                  </a:lnTo>
                  <a:lnTo>
                    <a:pt x="76538" y="1002"/>
                  </a:lnTo>
                  <a:lnTo>
                    <a:pt x="170228" y="62804"/>
                  </a:lnTo>
                  <a:cubicBezTo>
                    <a:pt x="170310" y="62855"/>
                    <a:pt x="170403" y="62880"/>
                    <a:pt x="170494" y="62880"/>
                  </a:cubicBezTo>
                  <a:cubicBezTo>
                    <a:pt x="170657" y="62880"/>
                    <a:pt x="170818" y="62801"/>
                    <a:pt x="170916" y="62656"/>
                  </a:cubicBezTo>
                  <a:cubicBezTo>
                    <a:pt x="171064" y="62429"/>
                    <a:pt x="171003" y="62120"/>
                    <a:pt x="170781" y="61968"/>
                  </a:cubicBezTo>
                  <a:lnTo>
                    <a:pt x="76960" y="83"/>
                  </a:lnTo>
                  <a:cubicBezTo>
                    <a:pt x="76882" y="31"/>
                    <a:pt x="76786" y="0"/>
                    <a:pt x="766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705;p36">
              <a:extLst>
                <a:ext uri="{FF2B5EF4-FFF2-40B4-BE49-F238E27FC236}">
                  <a16:creationId xmlns:a16="http://schemas.microsoft.com/office/drawing/2014/main" id="{16D6F03C-411A-4F89-ADF0-C8AA81808C12}"/>
                </a:ext>
              </a:extLst>
            </p:cNvPr>
            <p:cNvSpPr/>
            <p:nvPr/>
          </p:nvSpPr>
          <p:spPr>
            <a:xfrm>
              <a:off x="3119875" y="3591575"/>
              <a:ext cx="834975" cy="1839450"/>
            </a:xfrm>
            <a:custGeom>
              <a:avLst/>
              <a:gdLst/>
              <a:ahLst/>
              <a:cxnLst/>
              <a:rect l="l" t="t" r="r" b="b"/>
              <a:pathLst>
                <a:path w="33399" h="73578" extrusionOk="0">
                  <a:moveTo>
                    <a:pt x="0" y="1"/>
                  </a:moveTo>
                  <a:lnTo>
                    <a:pt x="0" y="4686"/>
                  </a:lnTo>
                  <a:lnTo>
                    <a:pt x="23614" y="67529"/>
                  </a:lnTo>
                  <a:lnTo>
                    <a:pt x="33399" y="735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706;p36">
              <a:extLst>
                <a:ext uri="{FF2B5EF4-FFF2-40B4-BE49-F238E27FC236}">
                  <a16:creationId xmlns:a16="http://schemas.microsoft.com/office/drawing/2014/main" id="{F5BEC46C-9480-4BF5-8B90-830D492F8A83}"/>
                </a:ext>
              </a:extLst>
            </p:cNvPr>
            <p:cNvSpPr/>
            <p:nvPr/>
          </p:nvSpPr>
          <p:spPr>
            <a:xfrm>
              <a:off x="3107450" y="3579100"/>
              <a:ext cx="862650" cy="1864450"/>
            </a:xfrm>
            <a:custGeom>
              <a:avLst/>
              <a:gdLst/>
              <a:ahLst/>
              <a:cxnLst/>
              <a:rect l="l" t="t" r="r" b="b"/>
              <a:pathLst>
                <a:path w="34506" h="74578" extrusionOk="0">
                  <a:moveTo>
                    <a:pt x="1002" y="2812"/>
                  </a:moveTo>
                  <a:lnTo>
                    <a:pt x="32763" y="72787"/>
                  </a:lnTo>
                  <a:lnTo>
                    <a:pt x="32763" y="72787"/>
                  </a:lnTo>
                  <a:lnTo>
                    <a:pt x="24520" y="67693"/>
                  </a:lnTo>
                  <a:lnTo>
                    <a:pt x="1002" y="5098"/>
                  </a:lnTo>
                  <a:lnTo>
                    <a:pt x="1002" y="2812"/>
                  </a:lnTo>
                  <a:close/>
                  <a:moveTo>
                    <a:pt x="506" y="0"/>
                  </a:moveTo>
                  <a:cubicBezTo>
                    <a:pt x="253" y="0"/>
                    <a:pt x="1" y="186"/>
                    <a:pt x="1" y="500"/>
                  </a:cubicBezTo>
                  <a:lnTo>
                    <a:pt x="1" y="5185"/>
                  </a:lnTo>
                  <a:cubicBezTo>
                    <a:pt x="1" y="5246"/>
                    <a:pt x="9" y="5307"/>
                    <a:pt x="31" y="5364"/>
                  </a:cubicBezTo>
                  <a:lnTo>
                    <a:pt x="23645" y="68202"/>
                  </a:lnTo>
                  <a:cubicBezTo>
                    <a:pt x="23680" y="68307"/>
                    <a:pt x="23754" y="68394"/>
                    <a:pt x="23850" y="68450"/>
                  </a:cubicBezTo>
                  <a:lnTo>
                    <a:pt x="33634" y="74503"/>
                  </a:lnTo>
                  <a:cubicBezTo>
                    <a:pt x="33713" y="74551"/>
                    <a:pt x="33804" y="74577"/>
                    <a:pt x="33896" y="74577"/>
                  </a:cubicBezTo>
                  <a:cubicBezTo>
                    <a:pt x="34261" y="74577"/>
                    <a:pt x="34505" y="74203"/>
                    <a:pt x="34353" y="73872"/>
                  </a:cubicBezTo>
                  <a:lnTo>
                    <a:pt x="954" y="295"/>
                  </a:lnTo>
                  <a:cubicBezTo>
                    <a:pt x="863" y="92"/>
                    <a:pt x="684" y="0"/>
                    <a:pt x="5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707;p36">
              <a:extLst>
                <a:ext uri="{FF2B5EF4-FFF2-40B4-BE49-F238E27FC236}">
                  <a16:creationId xmlns:a16="http://schemas.microsoft.com/office/drawing/2014/main" id="{803F6DF4-E4CD-4BC1-8ABE-D18F036FBAC3}"/>
                </a:ext>
              </a:extLst>
            </p:cNvPr>
            <p:cNvSpPr/>
            <p:nvPr/>
          </p:nvSpPr>
          <p:spPr>
            <a:xfrm>
              <a:off x="3476500" y="3664075"/>
              <a:ext cx="1539950" cy="1177350"/>
            </a:xfrm>
            <a:custGeom>
              <a:avLst/>
              <a:gdLst/>
              <a:ahLst/>
              <a:cxnLst/>
              <a:rect l="l" t="t" r="r" b="b"/>
              <a:pathLst>
                <a:path w="61598" h="47094" extrusionOk="0">
                  <a:moveTo>
                    <a:pt x="29236" y="1"/>
                  </a:moveTo>
                  <a:lnTo>
                    <a:pt x="0" y="4691"/>
                  </a:lnTo>
                  <a:lnTo>
                    <a:pt x="22321" y="47094"/>
                  </a:lnTo>
                  <a:lnTo>
                    <a:pt x="61598" y="37941"/>
                  </a:lnTo>
                  <a:lnTo>
                    <a:pt x="292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708;p36">
              <a:extLst>
                <a:ext uri="{FF2B5EF4-FFF2-40B4-BE49-F238E27FC236}">
                  <a16:creationId xmlns:a16="http://schemas.microsoft.com/office/drawing/2014/main" id="{C0206D01-7DEB-42BA-BFA0-E134CF688741}"/>
                </a:ext>
              </a:extLst>
            </p:cNvPr>
            <p:cNvSpPr/>
            <p:nvPr/>
          </p:nvSpPr>
          <p:spPr>
            <a:xfrm>
              <a:off x="3461475" y="3651625"/>
              <a:ext cx="1570550" cy="1202225"/>
            </a:xfrm>
            <a:custGeom>
              <a:avLst/>
              <a:gdLst/>
              <a:ahLst/>
              <a:cxnLst/>
              <a:rect l="l" t="t" r="r" b="b"/>
              <a:pathLst>
                <a:path w="62822" h="48089" extrusionOk="0">
                  <a:moveTo>
                    <a:pt x="29641" y="1039"/>
                  </a:moveTo>
                  <a:lnTo>
                    <a:pt x="61284" y="38138"/>
                  </a:lnTo>
                  <a:lnTo>
                    <a:pt x="23183" y="47017"/>
                  </a:lnTo>
                  <a:lnTo>
                    <a:pt x="1372" y="5572"/>
                  </a:lnTo>
                  <a:lnTo>
                    <a:pt x="29641" y="1039"/>
                  </a:lnTo>
                  <a:close/>
                  <a:moveTo>
                    <a:pt x="29838" y="1"/>
                  </a:moveTo>
                  <a:cubicBezTo>
                    <a:pt x="29811" y="1"/>
                    <a:pt x="29785" y="3"/>
                    <a:pt x="29758" y="7"/>
                  </a:cubicBezTo>
                  <a:lnTo>
                    <a:pt x="523" y="4692"/>
                  </a:lnTo>
                  <a:cubicBezTo>
                    <a:pt x="188" y="4749"/>
                    <a:pt x="0" y="5119"/>
                    <a:pt x="161" y="5419"/>
                  </a:cubicBezTo>
                  <a:lnTo>
                    <a:pt x="22478" y="47823"/>
                  </a:lnTo>
                  <a:cubicBezTo>
                    <a:pt x="22565" y="47984"/>
                    <a:pt x="22735" y="48088"/>
                    <a:pt x="22918" y="48088"/>
                  </a:cubicBezTo>
                  <a:cubicBezTo>
                    <a:pt x="22957" y="48088"/>
                    <a:pt x="22996" y="48084"/>
                    <a:pt x="23035" y="48075"/>
                  </a:cubicBezTo>
                  <a:lnTo>
                    <a:pt x="62312" y="38927"/>
                  </a:lnTo>
                  <a:cubicBezTo>
                    <a:pt x="62678" y="38839"/>
                    <a:pt x="62822" y="38400"/>
                    <a:pt x="62582" y="38112"/>
                  </a:cubicBezTo>
                  <a:lnTo>
                    <a:pt x="30220" y="177"/>
                  </a:lnTo>
                  <a:cubicBezTo>
                    <a:pt x="30124" y="62"/>
                    <a:pt x="29984" y="1"/>
                    <a:pt x="298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709;p36">
              <a:extLst>
                <a:ext uri="{FF2B5EF4-FFF2-40B4-BE49-F238E27FC236}">
                  <a16:creationId xmlns:a16="http://schemas.microsoft.com/office/drawing/2014/main" id="{CD99C499-5F9E-4B20-9768-35ED0A090B2B}"/>
                </a:ext>
              </a:extLst>
            </p:cNvPr>
            <p:cNvSpPr/>
            <p:nvPr/>
          </p:nvSpPr>
          <p:spPr>
            <a:xfrm>
              <a:off x="4034500" y="4612575"/>
              <a:ext cx="981950" cy="256725"/>
            </a:xfrm>
            <a:custGeom>
              <a:avLst/>
              <a:gdLst/>
              <a:ahLst/>
              <a:cxnLst/>
              <a:rect l="l" t="t" r="r" b="b"/>
              <a:pathLst>
                <a:path w="39278" h="10269" extrusionOk="0">
                  <a:moveTo>
                    <a:pt x="39278" y="1"/>
                  </a:moveTo>
                  <a:lnTo>
                    <a:pt x="1" y="9154"/>
                  </a:lnTo>
                  <a:lnTo>
                    <a:pt x="1" y="10269"/>
                  </a:lnTo>
                  <a:lnTo>
                    <a:pt x="38607" y="2457"/>
                  </a:lnTo>
                  <a:lnTo>
                    <a:pt x="3927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710;p36">
              <a:extLst>
                <a:ext uri="{FF2B5EF4-FFF2-40B4-BE49-F238E27FC236}">
                  <a16:creationId xmlns:a16="http://schemas.microsoft.com/office/drawing/2014/main" id="{1D2CE951-93F2-406D-A99D-84C14FA33504}"/>
                </a:ext>
              </a:extLst>
            </p:cNvPr>
            <p:cNvSpPr/>
            <p:nvPr/>
          </p:nvSpPr>
          <p:spPr>
            <a:xfrm>
              <a:off x="4021875" y="4600050"/>
              <a:ext cx="1008800" cy="281775"/>
            </a:xfrm>
            <a:custGeom>
              <a:avLst/>
              <a:gdLst/>
              <a:ahLst/>
              <a:cxnLst/>
              <a:rect l="l" t="t" r="r" b="b"/>
              <a:pathLst>
                <a:path w="40352" h="11271" extrusionOk="0">
                  <a:moveTo>
                    <a:pt x="39077" y="1181"/>
                  </a:moveTo>
                  <a:lnTo>
                    <a:pt x="38712" y="2531"/>
                  </a:lnTo>
                  <a:lnTo>
                    <a:pt x="1002" y="10160"/>
                  </a:lnTo>
                  <a:lnTo>
                    <a:pt x="1002" y="10051"/>
                  </a:lnTo>
                  <a:lnTo>
                    <a:pt x="39077" y="1181"/>
                  </a:lnTo>
                  <a:close/>
                  <a:moveTo>
                    <a:pt x="39786" y="0"/>
                  </a:moveTo>
                  <a:cubicBezTo>
                    <a:pt x="39748" y="0"/>
                    <a:pt x="39709" y="5"/>
                    <a:pt x="39670" y="14"/>
                  </a:cubicBezTo>
                  <a:lnTo>
                    <a:pt x="388" y="9163"/>
                  </a:lnTo>
                  <a:cubicBezTo>
                    <a:pt x="162" y="9215"/>
                    <a:pt x="1" y="9420"/>
                    <a:pt x="5" y="9655"/>
                  </a:cubicBezTo>
                  <a:lnTo>
                    <a:pt x="5" y="10770"/>
                  </a:lnTo>
                  <a:cubicBezTo>
                    <a:pt x="5" y="11044"/>
                    <a:pt x="227" y="11270"/>
                    <a:pt x="506" y="11270"/>
                  </a:cubicBezTo>
                  <a:cubicBezTo>
                    <a:pt x="536" y="11266"/>
                    <a:pt x="571" y="11262"/>
                    <a:pt x="606" y="11257"/>
                  </a:cubicBezTo>
                  <a:lnTo>
                    <a:pt x="39212" y="3445"/>
                  </a:lnTo>
                  <a:cubicBezTo>
                    <a:pt x="39400" y="3406"/>
                    <a:pt x="39548" y="3267"/>
                    <a:pt x="39596" y="3088"/>
                  </a:cubicBezTo>
                  <a:lnTo>
                    <a:pt x="40266" y="632"/>
                  </a:lnTo>
                  <a:cubicBezTo>
                    <a:pt x="40352" y="306"/>
                    <a:pt x="40101" y="0"/>
                    <a:pt x="397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711;p36">
              <a:extLst>
                <a:ext uri="{FF2B5EF4-FFF2-40B4-BE49-F238E27FC236}">
                  <a16:creationId xmlns:a16="http://schemas.microsoft.com/office/drawing/2014/main" id="{458EA917-354C-46DB-B05B-4684C424329C}"/>
                </a:ext>
              </a:extLst>
            </p:cNvPr>
            <p:cNvSpPr/>
            <p:nvPr/>
          </p:nvSpPr>
          <p:spPr>
            <a:xfrm>
              <a:off x="4176900" y="3978375"/>
              <a:ext cx="146775" cy="88075"/>
            </a:xfrm>
            <a:custGeom>
              <a:avLst/>
              <a:gdLst/>
              <a:ahLst/>
              <a:cxnLst/>
              <a:rect l="l" t="t" r="r" b="b"/>
              <a:pathLst>
                <a:path w="5871" h="3523" extrusionOk="0">
                  <a:moveTo>
                    <a:pt x="4111" y="0"/>
                  </a:moveTo>
                  <a:lnTo>
                    <a:pt x="1" y="1084"/>
                  </a:lnTo>
                  <a:lnTo>
                    <a:pt x="1651" y="3523"/>
                  </a:lnTo>
                  <a:lnTo>
                    <a:pt x="5870" y="2382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712;p36">
              <a:extLst>
                <a:ext uri="{FF2B5EF4-FFF2-40B4-BE49-F238E27FC236}">
                  <a16:creationId xmlns:a16="http://schemas.microsoft.com/office/drawing/2014/main" id="{AFA4742B-1147-4CB4-9585-7839BB3007CA}"/>
                </a:ext>
              </a:extLst>
            </p:cNvPr>
            <p:cNvSpPr/>
            <p:nvPr/>
          </p:nvSpPr>
          <p:spPr>
            <a:xfrm>
              <a:off x="4405725" y="4311375"/>
              <a:ext cx="169625" cy="101575"/>
            </a:xfrm>
            <a:custGeom>
              <a:avLst/>
              <a:gdLst/>
              <a:ahLst/>
              <a:cxnLst/>
              <a:rect l="l" t="t" r="r" b="b"/>
              <a:pathLst>
                <a:path w="6785" h="4063" extrusionOk="0">
                  <a:moveTo>
                    <a:pt x="4782" y="0"/>
                  </a:moveTo>
                  <a:lnTo>
                    <a:pt x="1" y="1293"/>
                  </a:lnTo>
                  <a:lnTo>
                    <a:pt x="1869" y="4063"/>
                  </a:lnTo>
                  <a:lnTo>
                    <a:pt x="6785" y="2717"/>
                  </a:lnTo>
                  <a:lnTo>
                    <a:pt x="478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713;p36">
              <a:extLst>
                <a:ext uri="{FF2B5EF4-FFF2-40B4-BE49-F238E27FC236}">
                  <a16:creationId xmlns:a16="http://schemas.microsoft.com/office/drawing/2014/main" id="{18FF63A0-665C-433F-A1AD-9339915BA085}"/>
                </a:ext>
              </a:extLst>
            </p:cNvPr>
            <p:cNvSpPr/>
            <p:nvPr/>
          </p:nvSpPr>
          <p:spPr>
            <a:xfrm>
              <a:off x="4090900" y="3856225"/>
              <a:ext cx="129900" cy="67400"/>
            </a:xfrm>
            <a:custGeom>
              <a:avLst/>
              <a:gdLst/>
              <a:ahLst/>
              <a:cxnLst/>
              <a:rect l="l" t="t" r="r" b="b"/>
              <a:pathLst>
                <a:path w="5196" h="2696" extrusionOk="0">
                  <a:moveTo>
                    <a:pt x="3950" y="0"/>
                  </a:moveTo>
                  <a:lnTo>
                    <a:pt x="1" y="876"/>
                  </a:lnTo>
                  <a:lnTo>
                    <a:pt x="1229" y="2696"/>
                  </a:lnTo>
                  <a:lnTo>
                    <a:pt x="5195" y="1686"/>
                  </a:lnTo>
                  <a:lnTo>
                    <a:pt x="395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714;p36">
              <a:extLst>
                <a:ext uri="{FF2B5EF4-FFF2-40B4-BE49-F238E27FC236}">
                  <a16:creationId xmlns:a16="http://schemas.microsoft.com/office/drawing/2014/main" id="{68719D94-5E39-4628-ADB7-76C9A4B1327C}"/>
                </a:ext>
              </a:extLst>
            </p:cNvPr>
            <p:cNvSpPr/>
            <p:nvPr/>
          </p:nvSpPr>
          <p:spPr>
            <a:xfrm>
              <a:off x="4281625" y="4130000"/>
              <a:ext cx="172450" cy="114225"/>
            </a:xfrm>
            <a:custGeom>
              <a:avLst/>
              <a:gdLst/>
              <a:ahLst/>
              <a:cxnLst/>
              <a:rect l="l" t="t" r="r" b="b"/>
              <a:pathLst>
                <a:path w="6898" h="4569" extrusionOk="0">
                  <a:moveTo>
                    <a:pt x="4394" y="1"/>
                  </a:moveTo>
                  <a:lnTo>
                    <a:pt x="1" y="1211"/>
                  </a:lnTo>
                  <a:lnTo>
                    <a:pt x="2269" y="4569"/>
                  </a:lnTo>
                  <a:lnTo>
                    <a:pt x="6898" y="3389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715;p36">
              <a:extLst>
                <a:ext uri="{FF2B5EF4-FFF2-40B4-BE49-F238E27FC236}">
                  <a16:creationId xmlns:a16="http://schemas.microsoft.com/office/drawing/2014/main" id="{AC75BA94-EDBE-4D3F-B8F8-08F6B385A3E9}"/>
                </a:ext>
              </a:extLst>
            </p:cNvPr>
            <p:cNvSpPr/>
            <p:nvPr/>
          </p:nvSpPr>
          <p:spPr>
            <a:xfrm>
              <a:off x="4482250" y="4199575"/>
              <a:ext cx="150700" cy="92650"/>
            </a:xfrm>
            <a:custGeom>
              <a:avLst/>
              <a:gdLst/>
              <a:ahLst/>
              <a:cxnLst/>
              <a:rect l="l" t="t" r="r" b="b"/>
              <a:pathLst>
                <a:path w="6028" h="3706" extrusionOk="0">
                  <a:moveTo>
                    <a:pt x="3968" y="0"/>
                  </a:moveTo>
                  <a:lnTo>
                    <a:pt x="1" y="1010"/>
                  </a:lnTo>
                  <a:lnTo>
                    <a:pt x="1986" y="3706"/>
                  </a:lnTo>
                  <a:lnTo>
                    <a:pt x="6027" y="2613"/>
                  </a:lnTo>
                  <a:lnTo>
                    <a:pt x="396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716;p36">
              <a:extLst>
                <a:ext uri="{FF2B5EF4-FFF2-40B4-BE49-F238E27FC236}">
                  <a16:creationId xmlns:a16="http://schemas.microsoft.com/office/drawing/2014/main" id="{DAC36441-A9D0-422A-B0E6-A0866D5A14C6}"/>
                </a:ext>
              </a:extLst>
            </p:cNvPr>
            <p:cNvSpPr/>
            <p:nvPr/>
          </p:nvSpPr>
          <p:spPr>
            <a:xfrm>
              <a:off x="4348350" y="4229300"/>
              <a:ext cx="166250" cy="99825"/>
            </a:xfrm>
            <a:custGeom>
              <a:avLst/>
              <a:gdLst/>
              <a:ahLst/>
              <a:cxnLst/>
              <a:rect l="l" t="t" r="r" b="b"/>
              <a:pathLst>
                <a:path w="6650" h="3993" extrusionOk="0">
                  <a:moveTo>
                    <a:pt x="4656" y="0"/>
                  </a:moveTo>
                  <a:lnTo>
                    <a:pt x="1" y="1184"/>
                  </a:lnTo>
                  <a:lnTo>
                    <a:pt x="1895" y="3993"/>
                  </a:lnTo>
                  <a:lnTo>
                    <a:pt x="6650" y="2704"/>
                  </a:lnTo>
                  <a:lnTo>
                    <a:pt x="46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717;p36">
              <a:extLst>
                <a:ext uri="{FF2B5EF4-FFF2-40B4-BE49-F238E27FC236}">
                  <a16:creationId xmlns:a16="http://schemas.microsoft.com/office/drawing/2014/main" id="{76E98DE9-DBE6-4FBC-A782-7480A757F4C9}"/>
                </a:ext>
              </a:extLst>
            </p:cNvPr>
            <p:cNvSpPr/>
            <p:nvPr/>
          </p:nvSpPr>
          <p:spPr>
            <a:xfrm>
              <a:off x="3978775" y="3882025"/>
              <a:ext cx="125650" cy="70250"/>
            </a:xfrm>
            <a:custGeom>
              <a:avLst/>
              <a:gdLst/>
              <a:ahLst/>
              <a:cxnLst/>
              <a:rect l="l" t="t" r="r" b="b"/>
              <a:pathLst>
                <a:path w="5026" h="2810" extrusionOk="0">
                  <a:moveTo>
                    <a:pt x="3780" y="0"/>
                  </a:moveTo>
                  <a:lnTo>
                    <a:pt x="1" y="832"/>
                  </a:lnTo>
                  <a:lnTo>
                    <a:pt x="1224" y="2809"/>
                  </a:lnTo>
                  <a:lnTo>
                    <a:pt x="5026" y="1838"/>
                  </a:lnTo>
                  <a:lnTo>
                    <a:pt x="378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718;p36">
              <a:extLst>
                <a:ext uri="{FF2B5EF4-FFF2-40B4-BE49-F238E27FC236}">
                  <a16:creationId xmlns:a16="http://schemas.microsoft.com/office/drawing/2014/main" id="{A6EC35A7-7F69-4EBD-9108-21DFDFAC395C}"/>
                </a:ext>
              </a:extLst>
            </p:cNvPr>
            <p:cNvSpPr/>
            <p:nvPr/>
          </p:nvSpPr>
          <p:spPr>
            <a:xfrm>
              <a:off x="4228075" y="4052400"/>
              <a:ext cx="152850" cy="93300"/>
            </a:xfrm>
            <a:custGeom>
              <a:avLst/>
              <a:gdLst/>
              <a:ahLst/>
              <a:cxnLst/>
              <a:rect l="l" t="t" r="r" b="b"/>
              <a:pathLst>
                <a:path w="6114" h="3732" extrusionOk="0">
                  <a:moveTo>
                    <a:pt x="4250" y="0"/>
                  </a:moveTo>
                  <a:lnTo>
                    <a:pt x="0" y="1150"/>
                  </a:lnTo>
                  <a:lnTo>
                    <a:pt x="1746" y="3732"/>
                  </a:lnTo>
                  <a:lnTo>
                    <a:pt x="6114" y="2526"/>
                  </a:lnTo>
                  <a:lnTo>
                    <a:pt x="425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719;p36">
              <a:extLst>
                <a:ext uri="{FF2B5EF4-FFF2-40B4-BE49-F238E27FC236}">
                  <a16:creationId xmlns:a16="http://schemas.microsoft.com/office/drawing/2014/main" id="{3D800D32-D529-45E6-9F37-B300F82D6229}"/>
                </a:ext>
              </a:extLst>
            </p:cNvPr>
            <p:cNvSpPr/>
            <p:nvPr/>
          </p:nvSpPr>
          <p:spPr>
            <a:xfrm>
              <a:off x="4131625" y="3912950"/>
              <a:ext cx="137400" cy="77850"/>
            </a:xfrm>
            <a:custGeom>
              <a:avLst/>
              <a:gdLst/>
              <a:ahLst/>
              <a:cxnLst/>
              <a:rect l="l" t="t" r="r" b="b"/>
              <a:pathLst>
                <a:path w="5496" h="3114" extrusionOk="0">
                  <a:moveTo>
                    <a:pt x="3993" y="0"/>
                  </a:moveTo>
                  <a:lnTo>
                    <a:pt x="0" y="1015"/>
                  </a:lnTo>
                  <a:lnTo>
                    <a:pt x="1415" y="3114"/>
                  </a:lnTo>
                  <a:lnTo>
                    <a:pt x="5495" y="2034"/>
                  </a:lnTo>
                  <a:lnTo>
                    <a:pt x="39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720;p36">
              <a:extLst>
                <a:ext uri="{FF2B5EF4-FFF2-40B4-BE49-F238E27FC236}">
                  <a16:creationId xmlns:a16="http://schemas.microsoft.com/office/drawing/2014/main" id="{849C3F21-46A6-4BE1-B309-03AB76CC7802}"/>
                </a:ext>
              </a:extLst>
            </p:cNvPr>
            <p:cNvSpPr/>
            <p:nvPr/>
          </p:nvSpPr>
          <p:spPr>
            <a:xfrm>
              <a:off x="3773675" y="4000675"/>
              <a:ext cx="143725" cy="85600"/>
            </a:xfrm>
            <a:custGeom>
              <a:avLst/>
              <a:gdLst/>
              <a:ahLst/>
              <a:cxnLst/>
              <a:rect l="l" t="t" r="r" b="b"/>
              <a:pathLst>
                <a:path w="5749" h="3424" extrusionOk="0">
                  <a:moveTo>
                    <a:pt x="4512" y="1"/>
                  </a:moveTo>
                  <a:lnTo>
                    <a:pt x="1" y="1150"/>
                  </a:lnTo>
                  <a:lnTo>
                    <a:pt x="1259" y="3423"/>
                  </a:lnTo>
                  <a:lnTo>
                    <a:pt x="5749" y="2239"/>
                  </a:lnTo>
                  <a:lnTo>
                    <a:pt x="451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721;p36">
              <a:extLst>
                <a:ext uri="{FF2B5EF4-FFF2-40B4-BE49-F238E27FC236}">
                  <a16:creationId xmlns:a16="http://schemas.microsoft.com/office/drawing/2014/main" id="{DFD54E09-2B14-4E58-95ED-A163FA9D2F8C}"/>
                </a:ext>
              </a:extLst>
            </p:cNvPr>
            <p:cNvSpPr/>
            <p:nvPr/>
          </p:nvSpPr>
          <p:spPr>
            <a:xfrm>
              <a:off x="3720550" y="4105850"/>
              <a:ext cx="112275" cy="85700"/>
            </a:xfrm>
            <a:custGeom>
              <a:avLst/>
              <a:gdLst/>
              <a:ahLst/>
              <a:cxnLst/>
              <a:rect l="l" t="t" r="r" b="b"/>
              <a:pathLst>
                <a:path w="4491" h="3428" extrusionOk="0">
                  <a:moveTo>
                    <a:pt x="3053" y="0"/>
                  </a:moveTo>
                  <a:lnTo>
                    <a:pt x="1" y="806"/>
                  </a:lnTo>
                  <a:lnTo>
                    <a:pt x="1390" y="3427"/>
                  </a:lnTo>
                  <a:lnTo>
                    <a:pt x="4490" y="2591"/>
                  </a:lnTo>
                  <a:lnTo>
                    <a:pt x="30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722;p36">
              <a:extLst>
                <a:ext uri="{FF2B5EF4-FFF2-40B4-BE49-F238E27FC236}">
                  <a16:creationId xmlns:a16="http://schemas.microsoft.com/office/drawing/2014/main" id="{9158A054-4412-45F6-901A-FC74DDF658F9}"/>
                </a:ext>
              </a:extLst>
            </p:cNvPr>
            <p:cNvSpPr/>
            <p:nvPr/>
          </p:nvSpPr>
          <p:spPr>
            <a:xfrm>
              <a:off x="3945250" y="3829775"/>
              <a:ext cx="118025" cy="58050"/>
            </a:xfrm>
            <a:custGeom>
              <a:avLst/>
              <a:gdLst/>
              <a:ahLst/>
              <a:cxnLst/>
              <a:rect l="l" t="t" r="r" b="b"/>
              <a:pathLst>
                <a:path w="4721" h="2322" extrusionOk="0">
                  <a:moveTo>
                    <a:pt x="3710" y="0"/>
                  </a:moveTo>
                  <a:lnTo>
                    <a:pt x="0" y="762"/>
                  </a:lnTo>
                  <a:lnTo>
                    <a:pt x="967" y="2321"/>
                  </a:lnTo>
                  <a:lnTo>
                    <a:pt x="4721" y="1494"/>
                  </a:lnTo>
                  <a:lnTo>
                    <a:pt x="371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723;p36">
              <a:extLst>
                <a:ext uri="{FF2B5EF4-FFF2-40B4-BE49-F238E27FC236}">
                  <a16:creationId xmlns:a16="http://schemas.microsoft.com/office/drawing/2014/main" id="{EFA54994-9607-4B1B-8124-BF54B7495264}"/>
                </a:ext>
              </a:extLst>
            </p:cNvPr>
            <p:cNvSpPr/>
            <p:nvPr/>
          </p:nvSpPr>
          <p:spPr>
            <a:xfrm>
              <a:off x="3733525" y="3931775"/>
              <a:ext cx="144575" cy="82550"/>
            </a:xfrm>
            <a:custGeom>
              <a:avLst/>
              <a:gdLst/>
              <a:ahLst/>
              <a:cxnLst/>
              <a:rect l="l" t="t" r="r" b="b"/>
              <a:pathLst>
                <a:path w="5783" h="3302" extrusionOk="0">
                  <a:moveTo>
                    <a:pt x="4590" y="0"/>
                  </a:moveTo>
                  <a:lnTo>
                    <a:pt x="0" y="1011"/>
                  </a:lnTo>
                  <a:lnTo>
                    <a:pt x="1272" y="3301"/>
                  </a:lnTo>
                  <a:lnTo>
                    <a:pt x="5783" y="2152"/>
                  </a:lnTo>
                  <a:lnTo>
                    <a:pt x="459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724;p36">
              <a:extLst>
                <a:ext uri="{FF2B5EF4-FFF2-40B4-BE49-F238E27FC236}">
                  <a16:creationId xmlns:a16="http://schemas.microsoft.com/office/drawing/2014/main" id="{3F445ECC-8D8F-42A1-817C-F4CF3AECF2EC}"/>
                </a:ext>
              </a:extLst>
            </p:cNvPr>
            <p:cNvSpPr/>
            <p:nvPr/>
          </p:nvSpPr>
          <p:spPr>
            <a:xfrm>
              <a:off x="3834000" y="3852300"/>
              <a:ext cx="118125" cy="60450"/>
            </a:xfrm>
            <a:custGeom>
              <a:avLst/>
              <a:gdLst/>
              <a:ahLst/>
              <a:cxnLst/>
              <a:rect l="l" t="t" r="r" b="b"/>
              <a:pathLst>
                <a:path w="4725" h="2418" extrusionOk="0">
                  <a:moveTo>
                    <a:pt x="3754" y="1"/>
                  </a:moveTo>
                  <a:lnTo>
                    <a:pt x="0" y="767"/>
                  </a:lnTo>
                  <a:lnTo>
                    <a:pt x="915" y="2417"/>
                  </a:lnTo>
                  <a:lnTo>
                    <a:pt x="4725" y="1573"/>
                  </a:lnTo>
                  <a:lnTo>
                    <a:pt x="375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725;p36">
              <a:extLst>
                <a:ext uri="{FF2B5EF4-FFF2-40B4-BE49-F238E27FC236}">
                  <a16:creationId xmlns:a16="http://schemas.microsoft.com/office/drawing/2014/main" id="{B9DD674A-B1F8-465C-8259-F8156A20F06B}"/>
                </a:ext>
              </a:extLst>
            </p:cNvPr>
            <p:cNvSpPr/>
            <p:nvPr/>
          </p:nvSpPr>
          <p:spPr>
            <a:xfrm>
              <a:off x="3641950" y="3960850"/>
              <a:ext cx="106500" cy="76750"/>
            </a:xfrm>
            <a:custGeom>
              <a:avLst/>
              <a:gdLst/>
              <a:ahLst/>
              <a:cxnLst/>
              <a:rect l="l" t="t" r="r" b="b"/>
              <a:pathLst>
                <a:path w="4260" h="3070" extrusionOk="0">
                  <a:moveTo>
                    <a:pt x="2984" y="0"/>
                  </a:moveTo>
                  <a:lnTo>
                    <a:pt x="1" y="662"/>
                  </a:lnTo>
                  <a:lnTo>
                    <a:pt x="1272" y="3070"/>
                  </a:lnTo>
                  <a:lnTo>
                    <a:pt x="4260" y="2308"/>
                  </a:lnTo>
                  <a:lnTo>
                    <a:pt x="298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726;p36">
              <a:extLst>
                <a:ext uri="{FF2B5EF4-FFF2-40B4-BE49-F238E27FC236}">
                  <a16:creationId xmlns:a16="http://schemas.microsoft.com/office/drawing/2014/main" id="{5590205C-49CD-4488-94B4-25C48FEBAC3B}"/>
                </a:ext>
              </a:extLst>
            </p:cNvPr>
            <p:cNvSpPr/>
            <p:nvPr/>
          </p:nvSpPr>
          <p:spPr>
            <a:xfrm>
              <a:off x="3701175" y="3875050"/>
              <a:ext cx="138600" cy="66775"/>
            </a:xfrm>
            <a:custGeom>
              <a:avLst/>
              <a:gdLst/>
              <a:ahLst/>
              <a:cxnLst/>
              <a:rect l="l" t="t" r="r" b="b"/>
              <a:pathLst>
                <a:path w="5544" h="2671" extrusionOk="0">
                  <a:moveTo>
                    <a:pt x="4625" y="1"/>
                  </a:moveTo>
                  <a:lnTo>
                    <a:pt x="1" y="946"/>
                  </a:lnTo>
                  <a:lnTo>
                    <a:pt x="959" y="2670"/>
                  </a:lnTo>
                  <a:lnTo>
                    <a:pt x="5544" y="1655"/>
                  </a:lnTo>
                  <a:lnTo>
                    <a:pt x="46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727;p36">
              <a:extLst>
                <a:ext uri="{FF2B5EF4-FFF2-40B4-BE49-F238E27FC236}">
                  <a16:creationId xmlns:a16="http://schemas.microsoft.com/office/drawing/2014/main" id="{A4F83C4A-4289-4EAA-A78D-D42E617AF463}"/>
                </a:ext>
              </a:extLst>
            </p:cNvPr>
            <p:cNvSpPr/>
            <p:nvPr/>
          </p:nvSpPr>
          <p:spPr>
            <a:xfrm>
              <a:off x="4061300" y="4009925"/>
              <a:ext cx="139800" cy="88550"/>
            </a:xfrm>
            <a:custGeom>
              <a:avLst/>
              <a:gdLst/>
              <a:ahLst/>
              <a:cxnLst/>
              <a:rect l="l" t="t" r="r" b="b"/>
              <a:pathLst>
                <a:path w="5592" h="3542" extrusionOk="0">
                  <a:moveTo>
                    <a:pt x="3941" y="1"/>
                  </a:moveTo>
                  <a:lnTo>
                    <a:pt x="0" y="1042"/>
                  </a:lnTo>
                  <a:lnTo>
                    <a:pt x="1546" y="3541"/>
                  </a:lnTo>
                  <a:lnTo>
                    <a:pt x="5591" y="2444"/>
                  </a:lnTo>
                  <a:lnTo>
                    <a:pt x="39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728;p36">
              <a:extLst>
                <a:ext uri="{FF2B5EF4-FFF2-40B4-BE49-F238E27FC236}">
                  <a16:creationId xmlns:a16="http://schemas.microsoft.com/office/drawing/2014/main" id="{7AC98750-F0D6-4BED-90E7-F3E6E050AEC2}"/>
                </a:ext>
              </a:extLst>
            </p:cNvPr>
            <p:cNvSpPr/>
            <p:nvPr/>
          </p:nvSpPr>
          <p:spPr>
            <a:xfrm>
              <a:off x="4159150" y="4164950"/>
              <a:ext cx="162025" cy="111825"/>
            </a:xfrm>
            <a:custGeom>
              <a:avLst/>
              <a:gdLst/>
              <a:ahLst/>
              <a:cxnLst/>
              <a:rect l="l" t="t" r="r" b="b"/>
              <a:pathLst>
                <a:path w="6481" h="4473" extrusionOk="0">
                  <a:moveTo>
                    <a:pt x="4220" y="1"/>
                  </a:moveTo>
                  <a:lnTo>
                    <a:pt x="1" y="1163"/>
                  </a:lnTo>
                  <a:lnTo>
                    <a:pt x="2052" y="4473"/>
                  </a:lnTo>
                  <a:lnTo>
                    <a:pt x="6480" y="3345"/>
                  </a:lnTo>
                  <a:lnTo>
                    <a:pt x="42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729;p36">
              <a:extLst>
                <a:ext uri="{FF2B5EF4-FFF2-40B4-BE49-F238E27FC236}">
                  <a16:creationId xmlns:a16="http://schemas.microsoft.com/office/drawing/2014/main" id="{FB6B3BFB-EB28-49F6-8970-2DE54F1C0F1F}"/>
                </a:ext>
              </a:extLst>
            </p:cNvPr>
            <p:cNvSpPr/>
            <p:nvPr/>
          </p:nvSpPr>
          <p:spPr>
            <a:xfrm>
              <a:off x="3865225" y="3906725"/>
              <a:ext cx="127075" cy="74600"/>
            </a:xfrm>
            <a:custGeom>
              <a:avLst/>
              <a:gdLst/>
              <a:ahLst/>
              <a:cxnLst/>
              <a:rect l="l" t="t" r="r" b="b"/>
              <a:pathLst>
                <a:path w="5083" h="2984" extrusionOk="0">
                  <a:moveTo>
                    <a:pt x="3850" y="1"/>
                  </a:moveTo>
                  <a:lnTo>
                    <a:pt x="1" y="850"/>
                  </a:lnTo>
                  <a:lnTo>
                    <a:pt x="1185" y="2984"/>
                  </a:lnTo>
                  <a:lnTo>
                    <a:pt x="5082" y="1991"/>
                  </a:lnTo>
                  <a:lnTo>
                    <a:pt x="385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730;p36">
              <a:extLst>
                <a:ext uri="{FF2B5EF4-FFF2-40B4-BE49-F238E27FC236}">
                  <a16:creationId xmlns:a16="http://schemas.microsoft.com/office/drawing/2014/main" id="{4042D86D-D239-4619-910A-A18CC0DCC60A}"/>
                </a:ext>
              </a:extLst>
            </p:cNvPr>
            <p:cNvSpPr/>
            <p:nvPr/>
          </p:nvSpPr>
          <p:spPr>
            <a:xfrm>
              <a:off x="3807875" y="4269025"/>
              <a:ext cx="123125" cy="99625"/>
            </a:xfrm>
            <a:custGeom>
              <a:avLst/>
              <a:gdLst/>
              <a:ahLst/>
              <a:cxnLst/>
              <a:rect l="l" t="t" r="r" b="b"/>
              <a:pathLst>
                <a:path w="4925" h="3985" extrusionOk="0">
                  <a:moveTo>
                    <a:pt x="3179" y="0"/>
                  </a:moveTo>
                  <a:lnTo>
                    <a:pt x="0" y="876"/>
                  </a:lnTo>
                  <a:lnTo>
                    <a:pt x="1650" y="3985"/>
                  </a:lnTo>
                  <a:lnTo>
                    <a:pt x="4925" y="3153"/>
                  </a:lnTo>
                  <a:lnTo>
                    <a:pt x="317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731;p36">
              <a:extLst>
                <a:ext uri="{FF2B5EF4-FFF2-40B4-BE49-F238E27FC236}">
                  <a16:creationId xmlns:a16="http://schemas.microsoft.com/office/drawing/2014/main" id="{FAF98F81-12C4-4114-8050-4108DA4B14E7}"/>
                </a:ext>
              </a:extLst>
            </p:cNvPr>
            <p:cNvSpPr/>
            <p:nvPr/>
          </p:nvSpPr>
          <p:spPr>
            <a:xfrm>
              <a:off x="4109075" y="4085700"/>
              <a:ext cx="145675" cy="93525"/>
            </a:xfrm>
            <a:custGeom>
              <a:avLst/>
              <a:gdLst/>
              <a:ahLst/>
              <a:cxnLst/>
              <a:rect l="l" t="t" r="r" b="b"/>
              <a:pathLst>
                <a:path w="5827" h="3741" extrusionOk="0">
                  <a:moveTo>
                    <a:pt x="4077" y="1"/>
                  </a:moveTo>
                  <a:lnTo>
                    <a:pt x="1" y="1102"/>
                  </a:lnTo>
                  <a:lnTo>
                    <a:pt x="1638" y="3741"/>
                  </a:lnTo>
                  <a:lnTo>
                    <a:pt x="5827" y="2587"/>
                  </a:lnTo>
                  <a:lnTo>
                    <a:pt x="407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732;p36">
              <a:extLst>
                <a:ext uri="{FF2B5EF4-FFF2-40B4-BE49-F238E27FC236}">
                  <a16:creationId xmlns:a16="http://schemas.microsoft.com/office/drawing/2014/main" id="{508153B8-E95D-47CC-9B45-2CA005A0E2A3}"/>
                </a:ext>
              </a:extLst>
            </p:cNvPr>
            <p:cNvSpPr/>
            <p:nvPr/>
          </p:nvSpPr>
          <p:spPr>
            <a:xfrm>
              <a:off x="3903225" y="3971400"/>
              <a:ext cx="131975" cy="80900"/>
            </a:xfrm>
            <a:custGeom>
              <a:avLst/>
              <a:gdLst/>
              <a:ahLst/>
              <a:cxnLst/>
              <a:rect l="l" t="t" r="r" b="b"/>
              <a:pathLst>
                <a:path w="5279" h="3236" extrusionOk="0">
                  <a:moveTo>
                    <a:pt x="3933" y="0"/>
                  </a:moveTo>
                  <a:lnTo>
                    <a:pt x="1" y="1002"/>
                  </a:lnTo>
                  <a:lnTo>
                    <a:pt x="1237" y="3236"/>
                  </a:lnTo>
                  <a:lnTo>
                    <a:pt x="5278" y="2169"/>
                  </a:lnTo>
                  <a:lnTo>
                    <a:pt x="39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733;p36">
              <a:extLst>
                <a:ext uri="{FF2B5EF4-FFF2-40B4-BE49-F238E27FC236}">
                  <a16:creationId xmlns:a16="http://schemas.microsoft.com/office/drawing/2014/main" id="{A8D41EC2-DB21-460A-9A80-FDAB66672FA6}"/>
                </a:ext>
              </a:extLst>
            </p:cNvPr>
            <p:cNvSpPr/>
            <p:nvPr/>
          </p:nvSpPr>
          <p:spPr>
            <a:xfrm>
              <a:off x="4107350" y="4602575"/>
              <a:ext cx="152975" cy="101150"/>
            </a:xfrm>
            <a:custGeom>
              <a:avLst/>
              <a:gdLst/>
              <a:ahLst/>
              <a:cxnLst/>
              <a:rect l="l" t="t" r="r" b="b"/>
              <a:pathLst>
                <a:path w="6119" h="4046" extrusionOk="0">
                  <a:moveTo>
                    <a:pt x="4498" y="0"/>
                  </a:moveTo>
                  <a:lnTo>
                    <a:pt x="0" y="1145"/>
                  </a:lnTo>
                  <a:lnTo>
                    <a:pt x="1607" y="4046"/>
                  </a:lnTo>
                  <a:lnTo>
                    <a:pt x="6118" y="2926"/>
                  </a:lnTo>
                  <a:lnTo>
                    <a:pt x="44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734;p36">
              <a:extLst>
                <a:ext uri="{FF2B5EF4-FFF2-40B4-BE49-F238E27FC236}">
                  <a16:creationId xmlns:a16="http://schemas.microsoft.com/office/drawing/2014/main" id="{F7923D3B-E429-4957-8E9C-AD826D9200BF}"/>
                </a:ext>
              </a:extLst>
            </p:cNvPr>
            <p:cNvSpPr/>
            <p:nvPr/>
          </p:nvSpPr>
          <p:spPr>
            <a:xfrm>
              <a:off x="3995425" y="3721250"/>
              <a:ext cx="146550" cy="89925"/>
            </a:xfrm>
            <a:custGeom>
              <a:avLst/>
              <a:gdLst/>
              <a:ahLst/>
              <a:cxnLst/>
              <a:rect l="l" t="t" r="r" b="b"/>
              <a:pathLst>
                <a:path w="5862" h="3597" extrusionOk="0">
                  <a:moveTo>
                    <a:pt x="3789" y="0"/>
                  </a:moveTo>
                  <a:lnTo>
                    <a:pt x="1" y="627"/>
                  </a:lnTo>
                  <a:lnTo>
                    <a:pt x="2008" y="3597"/>
                  </a:lnTo>
                  <a:lnTo>
                    <a:pt x="5862" y="2809"/>
                  </a:lnTo>
                  <a:lnTo>
                    <a:pt x="37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735;p36">
              <a:extLst>
                <a:ext uri="{FF2B5EF4-FFF2-40B4-BE49-F238E27FC236}">
                  <a16:creationId xmlns:a16="http://schemas.microsoft.com/office/drawing/2014/main" id="{CD2FE53E-D578-4FBF-BB4A-02CD3170A2A4}"/>
                </a:ext>
              </a:extLst>
            </p:cNvPr>
            <p:cNvSpPr/>
            <p:nvPr/>
          </p:nvSpPr>
          <p:spPr>
            <a:xfrm>
              <a:off x="3643700" y="3775450"/>
              <a:ext cx="164625" cy="107900"/>
            </a:xfrm>
            <a:custGeom>
              <a:avLst/>
              <a:gdLst/>
              <a:ahLst/>
              <a:cxnLst/>
              <a:rect l="l" t="t" r="r" b="b"/>
              <a:pathLst>
                <a:path w="6585" h="4316" extrusionOk="0">
                  <a:moveTo>
                    <a:pt x="4721" y="1"/>
                  </a:moveTo>
                  <a:lnTo>
                    <a:pt x="1" y="780"/>
                  </a:lnTo>
                  <a:lnTo>
                    <a:pt x="1960" y="4316"/>
                  </a:lnTo>
                  <a:lnTo>
                    <a:pt x="6585" y="3371"/>
                  </a:lnTo>
                  <a:lnTo>
                    <a:pt x="472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736;p36">
              <a:extLst>
                <a:ext uri="{FF2B5EF4-FFF2-40B4-BE49-F238E27FC236}">
                  <a16:creationId xmlns:a16="http://schemas.microsoft.com/office/drawing/2014/main" id="{22F9926B-5AE1-4BA6-B80A-134F22A955F6}"/>
                </a:ext>
              </a:extLst>
            </p:cNvPr>
            <p:cNvSpPr/>
            <p:nvPr/>
          </p:nvSpPr>
          <p:spPr>
            <a:xfrm>
              <a:off x="3813525" y="4071775"/>
              <a:ext cx="147750" cy="94400"/>
            </a:xfrm>
            <a:custGeom>
              <a:avLst/>
              <a:gdLst/>
              <a:ahLst/>
              <a:cxnLst/>
              <a:rect l="l" t="t" r="r" b="b"/>
              <a:pathLst>
                <a:path w="5910" h="3776" extrusionOk="0">
                  <a:moveTo>
                    <a:pt x="4490" y="0"/>
                  </a:moveTo>
                  <a:lnTo>
                    <a:pt x="1" y="1185"/>
                  </a:lnTo>
                  <a:lnTo>
                    <a:pt x="1437" y="3775"/>
                  </a:lnTo>
                  <a:lnTo>
                    <a:pt x="5909" y="2565"/>
                  </a:lnTo>
                  <a:lnTo>
                    <a:pt x="449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737;p36">
              <a:extLst>
                <a:ext uri="{FF2B5EF4-FFF2-40B4-BE49-F238E27FC236}">
                  <a16:creationId xmlns:a16="http://schemas.microsoft.com/office/drawing/2014/main" id="{D7E4035F-611A-456B-ADF4-B3820BEFB108}"/>
                </a:ext>
              </a:extLst>
            </p:cNvPr>
            <p:cNvSpPr/>
            <p:nvPr/>
          </p:nvSpPr>
          <p:spPr>
            <a:xfrm>
              <a:off x="4085575" y="4296025"/>
              <a:ext cx="162325" cy="105625"/>
            </a:xfrm>
            <a:custGeom>
              <a:avLst/>
              <a:gdLst/>
              <a:ahLst/>
              <a:cxnLst/>
              <a:rect l="l" t="t" r="r" b="b"/>
              <a:pathLst>
                <a:path w="6493" h="4225" extrusionOk="0">
                  <a:moveTo>
                    <a:pt x="4681" y="0"/>
                  </a:moveTo>
                  <a:lnTo>
                    <a:pt x="0" y="1189"/>
                  </a:lnTo>
                  <a:lnTo>
                    <a:pt x="1681" y="4224"/>
                  </a:lnTo>
                  <a:lnTo>
                    <a:pt x="6493" y="2922"/>
                  </a:lnTo>
                  <a:lnTo>
                    <a:pt x="468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738;p36">
              <a:extLst>
                <a:ext uri="{FF2B5EF4-FFF2-40B4-BE49-F238E27FC236}">
                  <a16:creationId xmlns:a16="http://schemas.microsoft.com/office/drawing/2014/main" id="{40E97EE2-97BE-42DB-AC31-5309880F2B0E}"/>
                </a:ext>
              </a:extLst>
            </p:cNvPr>
            <p:cNvSpPr/>
            <p:nvPr/>
          </p:nvSpPr>
          <p:spPr>
            <a:xfrm>
              <a:off x="4032000" y="4198700"/>
              <a:ext cx="161475" cy="111925"/>
            </a:xfrm>
            <a:custGeom>
              <a:avLst/>
              <a:gdLst/>
              <a:ahLst/>
              <a:cxnLst/>
              <a:rect l="l" t="t" r="r" b="b"/>
              <a:pathLst>
                <a:path w="6459" h="4477" extrusionOk="0">
                  <a:moveTo>
                    <a:pt x="4416" y="0"/>
                  </a:moveTo>
                  <a:lnTo>
                    <a:pt x="1" y="1215"/>
                  </a:lnTo>
                  <a:lnTo>
                    <a:pt x="1808" y="4477"/>
                  </a:lnTo>
                  <a:lnTo>
                    <a:pt x="6458" y="3297"/>
                  </a:lnTo>
                  <a:lnTo>
                    <a:pt x="44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739;p36">
              <a:extLst>
                <a:ext uri="{FF2B5EF4-FFF2-40B4-BE49-F238E27FC236}">
                  <a16:creationId xmlns:a16="http://schemas.microsoft.com/office/drawing/2014/main" id="{F384832E-2EA5-410D-BE7C-D6A124D3AC45}"/>
                </a:ext>
              </a:extLst>
            </p:cNvPr>
            <p:cNvSpPr/>
            <p:nvPr/>
          </p:nvSpPr>
          <p:spPr>
            <a:xfrm>
              <a:off x="4219675" y="4263250"/>
              <a:ext cx="159075" cy="101275"/>
            </a:xfrm>
            <a:custGeom>
              <a:avLst/>
              <a:gdLst/>
              <a:ahLst/>
              <a:cxnLst/>
              <a:rect l="l" t="t" r="r" b="b"/>
              <a:pathLst>
                <a:path w="6363" h="4051" extrusionOk="0">
                  <a:moveTo>
                    <a:pt x="4455" y="1"/>
                  </a:moveTo>
                  <a:lnTo>
                    <a:pt x="1" y="1137"/>
                  </a:lnTo>
                  <a:lnTo>
                    <a:pt x="1804" y="4050"/>
                  </a:lnTo>
                  <a:lnTo>
                    <a:pt x="6363" y="2818"/>
                  </a:lnTo>
                  <a:lnTo>
                    <a:pt x="44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740;p36">
              <a:extLst>
                <a:ext uri="{FF2B5EF4-FFF2-40B4-BE49-F238E27FC236}">
                  <a16:creationId xmlns:a16="http://schemas.microsoft.com/office/drawing/2014/main" id="{5D1BBD50-6FF5-4802-9AEB-11A28D454DAC}"/>
                </a:ext>
              </a:extLst>
            </p:cNvPr>
            <p:cNvSpPr/>
            <p:nvPr/>
          </p:nvSpPr>
          <p:spPr>
            <a:xfrm>
              <a:off x="3942425" y="4040425"/>
              <a:ext cx="140675" cy="91025"/>
            </a:xfrm>
            <a:custGeom>
              <a:avLst/>
              <a:gdLst/>
              <a:ahLst/>
              <a:cxnLst/>
              <a:rect l="l" t="t" r="r" b="b"/>
              <a:pathLst>
                <a:path w="5627" h="3641" extrusionOk="0">
                  <a:moveTo>
                    <a:pt x="4076" y="0"/>
                  </a:moveTo>
                  <a:lnTo>
                    <a:pt x="0" y="1076"/>
                  </a:lnTo>
                  <a:lnTo>
                    <a:pt x="1420" y="3640"/>
                  </a:lnTo>
                  <a:lnTo>
                    <a:pt x="5626" y="2504"/>
                  </a:lnTo>
                  <a:lnTo>
                    <a:pt x="40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741;p36">
              <a:extLst>
                <a:ext uri="{FF2B5EF4-FFF2-40B4-BE49-F238E27FC236}">
                  <a16:creationId xmlns:a16="http://schemas.microsoft.com/office/drawing/2014/main" id="{A4D5DDA3-E01F-4CA4-A1B9-683BA41FE4F7}"/>
                </a:ext>
              </a:extLst>
            </p:cNvPr>
            <p:cNvSpPr/>
            <p:nvPr/>
          </p:nvSpPr>
          <p:spPr>
            <a:xfrm>
              <a:off x="4018625" y="3942775"/>
              <a:ext cx="131300" cy="78400"/>
            </a:xfrm>
            <a:custGeom>
              <a:avLst/>
              <a:gdLst/>
              <a:ahLst/>
              <a:cxnLst/>
              <a:rect l="l" t="t" r="r" b="b"/>
              <a:pathLst>
                <a:path w="5252" h="3136" extrusionOk="0">
                  <a:moveTo>
                    <a:pt x="3828" y="0"/>
                  </a:moveTo>
                  <a:lnTo>
                    <a:pt x="0" y="971"/>
                  </a:lnTo>
                  <a:lnTo>
                    <a:pt x="1337" y="3135"/>
                  </a:lnTo>
                  <a:lnTo>
                    <a:pt x="5252" y="2099"/>
                  </a:lnTo>
                  <a:lnTo>
                    <a:pt x="382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742;p36">
              <a:extLst>
                <a:ext uri="{FF2B5EF4-FFF2-40B4-BE49-F238E27FC236}">
                  <a16:creationId xmlns:a16="http://schemas.microsoft.com/office/drawing/2014/main" id="{BC240CD0-6516-4B25-9B9A-789C04133FC9}"/>
                </a:ext>
              </a:extLst>
            </p:cNvPr>
            <p:cNvSpPr/>
            <p:nvPr/>
          </p:nvSpPr>
          <p:spPr>
            <a:xfrm>
              <a:off x="3986275" y="4117825"/>
              <a:ext cx="146900" cy="96250"/>
            </a:xfrm>
            <a:custGeom>
              <a:avLst/>
              <a:gdLst/>
              <a:ahLst/>
              <a:cxnLst/>
              <a:rect l="l" t="t" r="r" b="b"/>
              <a:pathLst>
                <a:path w="5876" h="3850" extrusionOk="0">
                  <a:moveTo>
                    <a:pt x="4242" y="0"/>
                  </a:moveTo>
                  <a:lnTo>
                    <a:pt x="1" y="1145"/>
                  </a:lnTo>
                  <a:lnTo>
                    <a:pt x="1499" y="3849"/>
                  </a:lnTo>
                  <a:lnTo>
                    <a:pt x="5875" y="2643"/>
                  </a:lnTo>
                  <a:lnTo>
                    <a:pt x="42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743;p36">
              <a:extLst>
                <a:ext uri="{FF2B5EF4-FFF2-40B4-BE49-F238E27FC236}">
                  <a16:creationId xmlns:a16="http://schemas.microsoft.com/office/drawing/2014/main" id="{2CDB2A6F-3D2B-4D5C-83F8-4082F5DF16F5}"/>
                </a:ext>
              </a:extLst>
            </p:cNvPr>
            <p:cNvSpPr/>
            <p:nvPr/>
          </p:nvSpPr>
          <p:spPr>
            <a:xfrm>
              <a:off x="4274000" y="4348375"/>
              <a:ext cx="161350" cy="101500"/>
            </a:xfrm>
            <a:custGeom>
              <a:avLst/>
              <a:gdLst/>
              <a:ahLst/>
              <a:cxnLst/>
              <a:rect l="l" t="t" r="r" b="b"/>
              <a:pathLst>
                <a:path w="6454" h="4060" extrusionOk="0">
                  <a:moveTo>
                    <a:pt x="4586" y="1"/>
                  </a:moveTo>
                  <a:lnTo>
                    <a:pt x="1" y="1242"/>
                  </a:lnTo>
                  <a:lnTo>
                    <a:pt x="1747" y="4059"/>
                  </a:lnTo>
                  <a:lnTo>
                    <a:pt x="6454" y="2770"/>
                  </a:lnTo>
                  <a:lnTo>
                    <a:pt x="45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744;p36">
              <a:extLst>
                <a:ext uri="{FF2B5EF4-FFF2-40B4-BE49-F238E27FC236}">
                  <a16:creationId xmlns:a16="http://schemas.microsoft.com/office/drawing/2014/main" id="{70A2E289-6E64-4104-825D-4E22B77961FE}"/>
                </a:ext>
              </a:extLst>
            </p:cNvPr>
            <p:cNvSpPr/>
            <p:nvPr/>
          </p:nvSpPr>
          <p:spPr>
            <a:xfrm>
              <a:off x="4184200" y="4469225"/>
              <a:ext cx="175600" cy="114000"/>
            </a:xfrm>
            <a:custGeom>
              <a:avLst/>
              <a:gdLst/>
              <a:ahLst/>
              <a:cxnLst/>
              <a:rect l="l" t="t" r="r" b="b"/>
              <a:pathLst>
                <a:path w="7024" h="4560" extrusionOk="0">
                  <a:moveTo>
                    <a:pt x="5034" y="0"/>
                  </a:moveTo>
                  <a:lnTo>
                    <a:pt x="0" y="1380"/>
                  </a:lnTo>
                  <a:lnTo>
                    <a:pt x="1760" y="4559"/>
                  </a:lnTo>
                  <a:lnTo>
                    <a:pt x="7024" y="3214"/>
                  </a:lnTo>
                  <a:lnTo>
                    <a:pt x="50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745;p36">
              <a:extLst>
                <a:ext uri="{FF2B5EF4-FFF2-40B4-BE49-F238E27FC236}">
                  <a16:creationId xmlns:a16="http://schemas.microsoft.com/office/drawing/2014/main" id="{C9915EB6-BF2B-4623-8A4C-E0A4C4235BD4}"/>
                </a:ext>
              </a:extLst>
            </p:cNvPr>
            <p:cNvSpPr/>
            <p:nvPr/>
          </p:nvSpPr>
          <p:spPr>
            <a:xfrm>
              <a:off x="3857175" y="4362975"/>
              <a:ext cx="125425" cy="100500"/>
            </a:xfrm>
            <a:custGeom>
              <a:avLst/>
              <a:gdLst/>
              <a:ahLst/>
              <a:cxnLst/>
              <a:rect l="l" t="t" r="r" b="b"/>
              <a:pathLst>
                <a:path w="5017" h="4020" extrusionOk="0">
                  <a:moveTo>
                    <a:pt x="3288" y="0"/>
                  </a:moveTo>
                  <a:lnTo>
                    <a:pt x="1" y="836"/>
                  </a:lnTo>
                  <a:lnTo>
                    <a:pt x="1686" y="4019"/>
                  </a:lnTo>
                  <a:lnTo>
                    <a:pt x="5017" y="3118"/>
                  </a:lnTo>
                  <a:lnTo>
                    <a:pt x="328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746;p36">
              <a:extLst>
                <a:ext uri="{FF2B5EF4-FFF2-40B4-BE49-F238E27FC236}">
                  <a16:creationId xmlns:a16="http://schemas.microsoft.com/office/drawing/2014/main" id="{7252AD2C-6AC2-4B0C-85D4-246053280C63}"/>
                </a:ext>
              </a:extLst>
            </p:cNvPr>
            <p:cNvSpPr/>
            <p:nvPr/>
          </p:nvSpPr>
          <p:spPr>
            <a:xfrm>
              <a:off x="3763350" y="4185625"/>
              <a:ext cx="115625" cy="90175"/>
            </a:xfrm>
            <a:custGeom>
              <a:avLst/>
              <a:gdLst/>
              <a:ahLst/>
              <a:cxnLst/>
              <a:rect l="l" t="t" r="r" b="b"/>
              <a:pathLst>
                <a:path w="4625" h="3607" extrusionOk="0">
                  <a:moveTo>
                    <a:pt x="3114" y="1"/>
                  </a:moveTo>
                  <a:lnTo>
                    <a:pt x="0" y="846"/>
                  </a:lnTo>
                  <a:lnTo>
                    <a:pt x="1463" y="3606"/>
                  </a:lnTo>
                  <a:lnTo>
                    <a:pt x="4625" y="2731"/>
                  </a:lnTo>
                  <a:lnTo>
                    <a:pt x="31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747;p36">
              <a:extLst>
                <a:ext uri="{FF2B5EF4-FFF2-40B4-BE49-F238E27FC236}">
                  <a16:creationId xmlns:a16="http://schemas.microsoft.com/office/drawing/2014/main" id="{D7C08A10-355D-4E3A-BB92-EEFE2F00C6AB}"/>
                </a:ext>
              </a:extLst>
            </p:cNvPr>
            <p:cNvSpPr/>
            <p:nvPr/>
          </p:nvSpPr>
          <p:spPr>
            <a:xfrm>
              <a:off x="4056075" y="4508175"/>
              <a:ext cx="155350" cy="107925"/>
            </a:xfrm>
            <a:custGeom>
              <a:avLst/>
              <a:gdLst/>
              <a:ahLst/>
              <a:cxnLst/>
              <a:rect l="l" t="t" r="r" b="b"/>
              <a:pathLst>
                <a:path w="6214" h="4317" extrusionOk="0">
                  <a:moveTo>
                    <a:pt x="4459" y="1"/>
                  </a:moveTo>
                  <a:lnTo>
                    <a:pt x="0" y="1225"/>
                  </a:lnTo>
                  <a:lnTo>
                    <a:pt x="1716" y="4316"/>
                  </a:lnTo>
                  <a:lnTo>
                    <a:pt x="6214" y="3171"/>
                  </a:lnTo>
                  <a:lnTo>
                    <a:pt x="445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748;p36">
              <a:extLst>
                <a:ext uri="{FF2B5EF4-FFF2-40B4-BE49-F238E27FC236}">
                  <a16:creationId xmlns:a16="http://schemas.microsoft.com/office/drawing/2014/main" id="{F64F275F-93D2-4F90-8894-915B0490B0AD}"/>
                </a:ext>
              </a:extLst>
            </p:cNvPr>
            <p:cNvSpPr/>
            <p:nvPr/>
          </p:nvSpPr>
          <p:spPr>
            <a:xfrm>
              <a:off x="3857825" y="4150900"/>
              <a:ext cx="149275" cy="98450"/>
            </a:xfrm>
            <a:custGeom>
              <a:avLst/>
              <a:gdLst/>
              <a:ahLst/>
              <a:cxnLst/>
              <a:rect l="l" t="t" r="r" b="b"/>
              <a:pathLst>
                <a:path w="5971" h="3938" extrusionOk="0">
                  <a:moveTo>
                    <a:pt x="4473" y="1"/>
                  </a:moveTo>
                  <a:lnTo>
                    <a:pt x="1" y="1211"/>
                  </a:lnTo>
                  <a:lnTo>
                    <a:pt x="1512" y="3937"/>
                  </a:lnTo>
                  <a:lnTo>
                    <a:pt x="5971" y="2709"/>
                  </a:lnTo>
                  <a:lnTo>
                    <a:pt x="44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749;p36">
              <a:extLst>
                <a:ext uri="{FF2B5EF4-FFF2-40B4-BE49-F238E27FC236}">
                  <a16:creationId xmlns:a16="http://schemas.microsoft.com/office/drawing/2014/main" id="{4A8340E1-9135-4C02-B878-DC8A35A9E3C9}"/>
                </a:ext>
              </a:extLst>
            </p:cNvPr>
            <p:cNvSpPr/>
            <p:nvPr/>
          </p:nvSpPr>
          <p:spPr>
            <a:xfrm>
              <a:off x="4055750" y="3806375"/>
              <a:ext cx="123025" cy="56850"/>
            </a:xfrm>
            <a:custGeom>
              <a:avLst/>
              <a:gdLst/>
              <a:ahLst/>
              <a:cxnLst/>
              <a:rect l="l" t="t" r="r" b="b"/>
              <a:pathLst>
                <a:path w="4921" h="2274" extrusionOk="0">
                  <a:moveTo>
                    <a:pt x="3884" y="0"/>
                  </a:moveTo>
                  <a:lnTo>
                    <a:pt x="0" y="793"/>
                  </a:lnTo>
                  <a:lnTo>
                    <a:pt x="1002" y="2273"/>
                  </a:lnTo>
                  <a:lnTo>
                    <a:pt x="4921" y="1407"/>
                  </a:lnTo>
                  <a:lnTo>
                    <a:pt x="388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750;p36">
              <a:extLst>
                <a:ext uri="{FF2B5EF4-FFF2-40B4-BE49-F238E27FC236}">
                  <a16:creationId xmlns:a16="http://schemas.microsoft.com/office/drawing/2014/main" id="{5C2B9439-0DCA-4728-9A0F-EB37E623ADFD}"/>
                </a:ext>
              </a:extLst>
            </p:cNvPr>
            <p:cNvSpPr/>
            <p:nvPr/>
          </p:nvSpPr>
          <p:spPr>
            <a:xfrm>
              <a:off x="3610075" y="3902175"/>
              <a:ext cx="98000" cy="59875"/>
            </a:xfrm>
            <a:custGeom>
              <a:avLst/>
              <a:gdLst/>
              <a:ahLst/>
              <a:cxnLst/>
              <a:rect l="l" t="t" r="r" b="b"/>
              <a:pathLst>
                <a:path w="3920" h="2395" extrusionOk="0">
                  <a:moveTo>
                    <a:pt x="2957" y="0"/>
                  </a:moveTo>
                  <a:lnTo>
                    <a:pt x="0" y="605"/>
                  </a:lnTo>
                  <a:lnTo>
                    <a:pt x="949" y="2395"/>
                  </a:lnTo>
                  <a:lnTo>
                    <a:pt x="3919" y="1737"/>
                  </a:lnTo>
                  <a:lnTo>
                    <a:pt x="295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751;p36">
              <a:extLst>
                <a:ext uri="{FF2B5EF4-FFF2-40B4-BE49-F238E27FC236}">
                  <a16:creationId xmlns:a16="http://schemas.microsoft.com/office/drawing/2014/main" id="{31C4E893-26AC-442D-89CE-C46BFDDE1D52}"/>
                </a:ext>
              </a:extLst>
            </p:cNvPr>
            <p:cNvSpPr/>
            <p:nvPr/>
          </p:nvSpPr>
          <p:spPr>
            <a:xfrm>
              <a:off x="3887000" y="3739850"/>
              <a:ext cx="140900" cy="93750"/>
            </a:xfrm>
            <a:custGeom>
              <a:avLst/>
              <a:gdLst/>
              <a:ahLst/>
              <a:cxnLst/>
              <a:rect l="l" t="t" r="r" b="b"/>
              <a:pathLst>
                <a:path w="5636" h="3750" extrusionOk="0">
                  <a:moveTo>
                    <a:pt x="3611" y="1"/>
                  </a:moveTo>
                  <a:lnTo>
                    <a:pt x="1" y="597"/>
                  </a:lnTo>
                  <a:lnTo>
                    <a:pt x="1956" y="3750"/>
                  </a:lnTo>
                  <a:lnTo>
                    <a:pt x="5635" y="3001"/>
                  </a:lnTo>
                  <a:lnTo>
                    <a:pt x="361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752;p36">
              <a:extLst>
                <a:ext uri="{FF2B5EF4-FFF2-40B4-BE49-F238E27FC236}">
                  <a16:creationId xmlns:a16="http://schemas.microsoft.com/office/drawing/2014/main" id="{6AD630C6-B13F-4B03-99B8-F3A381C27DDC}"/>
                </a:ext>
              </a:extLst>
            </p:cNvPr>
            <p:cNvSpPr/>
            <p:nvPr/>
          </p:nvSpPr>
          <p:spPr>
            <a:xfrm>
              <a:off x="3779225" y="3757700"/>
              <a:ext cx="139150" cy="98550"/>
            </a:xfrm>
            <a:custGeom>
              <a:avLst/>
              <a:gdLst/>
              <a:ahLst/>
              <a:cxnLst/>
              <a:rect l="l" t="t" r="r" b="b"/>
              <a:pathLst>
                <a:path w="5566" h="3942" extrusionOk="0">
                  <a:moveTo>
                    <a:pt x="3598" y="1"/>
                  </a:moveTo>
                  <a:lnTo>
                    <a:pt x="1" y="597"/>
                  </a:lnTo>
                  <a:lnTo>
                    <a:pt x="1852" y="3941"/>
                  </a:lnTo>
                  <a:lnTo>
                    <a:pt x="5566" y="3179"/>
                  </a:lnTo>
                  <a:lnTo>
                    <a:pt x="359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753;p36">
              <a:extLst>
                <a:ext uri="{FF2B5EF4-FFF2-40B4-BE49-F238E27FC236}">
                  <a16:creationId xmlns:a16="http://schemas.microsoft.com/office/drawing/2014/main" id="{54639D5C-6062-45B4-BE80-28F204998B62}"/>
                </a:ext>
              </a:extLst>
            </p:cNvPr>
            <p:cNvSpPr/>
            <p:nvPr/>
          </p:nvSpPr>
          <p:spPr>
            <a:xfrm>
              <a:off x="3681800" y="4033675"/>
              <a:ext cx="106700" cy="77100"/>
            </a:xfrm>
            <a:custGeom>
              <a:avLst/>
              <a:gdLst/>
              <a:ahLst/>
              <a:cxnLst/>
              <a:rect l="l" t="t" r="r" b="b"/>
              <a:pathLst>
                <a:path w="4268" h="3084" extrusionOk="0">
                  <a:moveTo>
                    <a:pt x="3005" y="0"/>
                  </a:moveTo>
                  <a:lnTo>
                    <a:pt x="1" y="767"/>
                  </a:lnTo>
                  <a:lnTo>
                    <a:pt x="1229" y="3083"/>
                  </a:lnTo>
                  <a:lnTo>
                    <a:pt x="4268" y="2282"/>
                  </a:lnTo>
                  <a:lnTo>
                    <a:pt x="30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754;p36">
              <a:extLst>
                <a:ext uri="{FF2B5EF4-FFF2-40B4-BE49-F238E27FC236}">
                  <a16:creationId xmlns:a16="http://schemas.microsoft.com/office/drawing/2014/main" id="{19D06959-ACF1-416C-AD5E-BA3E9D9CC908}"/>
                </a:ext>
              </a:extLst>
            </p:cNvPr>
            <p:cNvSpPr/>
            <p:nvPr/>
          </p:nvSpPr>
          <p:spPr>
            <a:xfrm>
              <a:off x="4108650" y="3704700"/>
              <a:ext cx="134475" cy="83175"/>
            </a:xfrm>
            <a:custGeom>
              <a:avLst/>
              <a:gdLst/>
              <a:ahLst/>
              <a:cxnLst/>
              <a:rect l="l" t="t" r="r" b="b"/>
              <a:pathLst>
                <a:path w="5379" h="3327" extrusionOk="0">
                  <a:moveTo>
                    <a:pt x="3288" y="0"/>
                  </a:moveTo>
                  <a:lnTo>
                    <a:pt x="0" y="540"/>
                  </a:lnTo>
                  <a:lnTo>
                    <a:pt x="2056" y="3327"/>
                  </a:lnTo>
                  <a:lnTo>
                    <a:pt x="5378" y="2648"/>
                  </a:lnTo>
                  <a:lnTo>
                    <a:pt x="328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755;p36">
              <a:extLst>
                <a:ext uri="{FF2B5EF4-FFF2-40B4-BE49-F238E27FC236}">
                  <a16:creationId xmlns:a16="http://schemas.microsoft.com/office/drawing/2014/main" id="{5C6336FE-6210-40DA-9989-36C5FD672D60}"/>
                </a:ext>
              </a:extLst>
            </p:cNvPr>
            <p:cNvSpPr/>
            <p:nvPr/>
          </p:nvSpPr>
          <p:spPr>
            <a:xfrm>
              <a:off x="3553250" y="3797875"/>
              <a:ext cx="122275" cy="103975"/>
            </a:xfrm>
            <a:custGeom>
              <a:avLst/>
              <a:gdLst/>
              <a:ahLst/>
              <a:cxnLst/>
              <a:rect l="l" t="t" r="r" b="b"/>
              <a:pathLst>
                <a:path w="4891" h="4159" extrusionOk="0">
                  <a:moveTo>
                    <a:pt x="2918" y="1"/>
                  </a:moveTo>
                  <a:lnTo>
                    <a:pt x="0" y="479"/>
                  </a:lnTo>
                  <a:lnTo>
                    <a:pt x="1947" y="4159"/>
                  </a:lnTo>
                  <a:lnTo>
                    <a:pt x="4890" y="3558"/>
                  </a:lnTo>
                  <a:lnTo>
                    <a:pt x="29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756;p36">
              <a:extLst>
                <a:ext uri="{FF2B5EF4-FFF2-40B4-BE49-F238E27FC236}">
                  <a16:creationId xmlns:a16="http://schemas.microsoft.com/office/drawing/2014/main" id="{2384C73C-53DE-4330-9202-FA9B234807CC}"/>
                </a:ext>
              </a:extLst>
            </p:cNvPr>
            <p:cNvSpPr/>
            <p:nvPr/>
          </p:nvSpPr>
          <p:spPr>
            <a:xfrm>
              <a:off x="4002300" y="4635550"/>
              <a:ext cx="128350" cy="94625"/>
            </a:xfrm>
            <a:custGeom>
              <a:avLst/>
              <a:gdLst/>
              <a:ahLst/>
              <a:cxnLst/>
              <a:rect l="l" t="t" r="r" b="b"/>
              <a:pathLst>
                <a:path w="5134" h="3785" extrusionOk="0">
                  <a:moveTo>
                    <a:pt x="3532" y="1"/>
                  </a:moveTo>
                  <a:lnTo>
                    <a:pt x="0" y="898"/>
                  </a:lnTo>
                  <a:lnTo>
                    <a:pt x="1524" y="3785"/>
                  </a:lnTo>
                  <a:lnTo>
                    <a:pt x="5134" y="2892"/>
                  </a:lnTo>
                  <a:lnTo>
                    <a:pt x="353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757;p36">
              <a:extLst>
                <a:ext uri="{FF2B5EF4-FFF2-40B4-BE49-F238E27FC236}">
                  <a16:creationId xmlns:a16="http://schemas.microsoft.com/office/drawing/2014/main" id="{BBD0CC5D-B3F6-41BB-82A8-1F128BEB2BD8}"/>
                </a:ext>
              </a:extLst>
            </p:cNvPr>
            <p:cNvSpPr/>
            <p:nvPr/>
          </p:nvSpPr>
          <p:spPr>
            <a:xfrm>
              <a:off x="4386025" y="4528425"/>
              <a:ext cx="173875" cy="105075"/>
            </a:xfrm>
            <a:custGeom>
              <a:avLst/>
              <a:gdLst/>
              <a:ahLst/>
              <a:cxnLst/>
              <a:rect l="l" t="t" r="r" b="b"/>
              <a:pathLst>
                <a:path w="6955" h="4203" extrusionOk="0">
                  <a:moveTo>
                    <a:pt x="4973" y="1"/>
                  </a:moveTo>
                  <a:lnTo>
                    <a:pt x="0" y="1268"/>
                  </a:lnTo>
                  <a:lnTo>
                    <a:pt x="1816" y="4203"/>
                  </a:lnTo>
                  <a:lnTo>
                    <a:pt x="6954" y="2931"/>
                  </a:lnTo>
                  <a:lnTo>
                    <a:pt x="49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758;p36">
              <a:extLst>
                <a:ext uri="{FF2B5EF4-FFF2-40B4-BE49-F238E27FC236}">
                  <a16:creationId xmlns:a16="http://schemas.microsoft.com/office/drawing/2014/main" id="{6140BD61-9C37-4DE5-A18E-231F3DFA6C9B}"/>
                </a:ext>
              </a:extLst>
            </p:cNvPr>
            <p:cNvSpPr/>
            <p:nvPr/>
          </p:nvSpPr>
          <p:spPr>
            <a:xfrm>
              <a:off x="4236550" y="4564475"/>
              <a:ext cx="177800" cy="107125"/>
            </a:xfrm>
            <a:custGeom>
              <a:avLst/>
              <a:gdLst/>
              <a:ahLst/>
              <a:cxnLst/>
              <a:rect l="l" t="t" r="r" b="b"/>
              <a:pathLst>
                <a:path w="7112" h="4285" extrusionOk="0">
                  <a:moveTo>
                    <a:pt x="5300" y="0"/>
                  </a:moveTo>
                  <a:lnTo>
                    <a:pt x="1" y="1354"/>
                  </a:lnTo>
                  <a:lnTo>
                    <a:pt x="1625" y="4285"/>
                  </a:lnTo>
                  <a:lnTo>
                    <a:pt x="7112" y="2931"/>
                  </a:lnTo>
                  <a:lnTo>
                    <a:pt x="53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759;p36">
              <a:extLst>
                <a:ext uri="{FF2B5EF4-FFF2-40B4-BE49-F238E27FC236}">
                  <a16:creationId xmlns:a16="http://schemas.microsoft.com/office/drawing/2014/main" id="{1E5F3831-B509-425B-84C3-094914CB1313}"/>
                </a:ext>
              </a:extLst>
            </p:cNvPr>
            <p:cNvSpPr/>
            <p:nvPr/>
          </p:nvSpPr>
          <p:spPr>
            <a:xfrm>
              <a:off x="4527650" y="4490875"/>
              <a:ext cx="184100" cy="106600"/>
            </a:xfrm>
            <a:custGeom>
              <a:avLst/>
              <a:gdLst/>
              <a:ahLst/>
              <a:cxnLst/>
              <a:rect l="l" t="t" r="r" b="b"/>
              <a:pathLst>
                <a:path w="7364" h="4264" extrusionOk="0">
                  <a:moveTo>
                    <a:pt x="5200" y="1"/>
                  </a:moveTo>
                  <a:lnTo>
                    <a:pt x="1" y="1329"/>
                  </a:lnTo>
                  <a:lnTo>
                    <a:pt x="1982" y="4264"/>
                  </a:lnTo>
                  <a:lnTo>
                    <a:pt x="7364" y="2931"/>
                  </a:lnTo>
                  <a:lnTo>
                    <a:pt x="52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760;p36">
              <a:extLst>
                <a:ext uri="{FF2B5EF4-FFF2-40B4-BE49-F238E27FC236}">
                  <a16:creationId xmlns:a16="http://schemas.microsoft.com/office/drawing/2014/main" id="{55489AAF-7670-4D51-8C83-31DD12CEC252}"/>
                </a:ext>
              </a:extLst>
            </p:cNvPr>
            <p:cNvSpPr/>
            <p:nvPr/>
          </p:nvSpPr>
          <p:spPr>
            <a:xfrm>
              <a:off x="4675150" y="4458325"/>
              <a:ext cx="168225" cy="101600"/>
            </a:xfrm>
            <a:custGeom>
              <a:avLst/>
              <a:gdLst/>
              <a:ahLst/>
              <a:cxnLst/>
              <a:rect l="l" t="t" r="r" b="b"/>
              <a:pathLst>
                <a:path w="6729" h="4064" extrusionOk="0">
                  <a:moveTo>
                    <a:pt x="4416" y="1"/>
                  </a:moveTo>
                  <a:lnTo>
                    <a:pt x="1" y="1124"/>
                  </a:lnTo>
                  <a:lnTo>
                    <a:pt x="2165" y="4063"/>
                  </a:lnTo>
                  <a:lnTo>
                    <a:pt x="6728" y="2931"/>
                  </a:lnTo>
                  <a:lnTo>
                    <a:pt x="44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761;p36">
              <a:extLst>
                <a:ext uri="{FF2B5EF4-FFF2-40B4-BE49-F238E27FC236}">
                  <a16:creationId xmlns:a16="http://schemas.microsoft.com/office/drawing/2014/main" id="{7FE211C7-F5F3-4A1B-A203-E372B314E24E}"/>
                </a:ext>
              </a:extLst>
            </p:cNvPr>
            <p:cNvSpPr/>
            <p:nvPr/>
          </p:nvSpPr>
          <p:spPr>
            <a:xfrm>
              <a:off x="3953950" y="4543350"/>
              <a:ext cx="128275" cy="99525"/>
            </a:xfrm>
            <a:custGeom>
              <a:avLst/>
              <a:gdLst/>
              <a:ahLst/>
              <a:cxnLst/>
              <a:rect l="l" t="t" r="r" b="b"/>
              <a:pathLst>
                <a:path w="5131" h="3981" extrusionOk="0">
                  <a:moveTo>
                    <a:pt x="3419" y="0"/>
                  </a:moveTo>
                  <a:lnTo>
                    <a:pt x="1" y="937"/>
                  </a:lnTo>
                  <a:lnTo>
                    <a:pt x="1612" y="3980"/>
                  </a:lnTo>
                  <a:lnTo>
                    <a:pt x="5130" y="3083"/>
                  </a:lnTo>
                  <a:lnTo>
                    <a:pt x="34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762;p36">
              <a:extLst>
                <a:ext uri="{FF2B5EF4-FFF2-40B4-BE49-F238E27FC236}">
                  <a16:creationId xmlns:a16="http://schemas.microsoft.com/office/drawing/2014/main" id="{0925406B-0CBB-4DAE-AF8A-22B1BE9967AD}"/>
                </a:ext>
              </a:extLst>
            </p:cNvPr>
            <p:cNvSpPr/>
            <p:nvPr/>
          </p:nvSpPr>
          <p:spPr>
            <a:xfrm>
              <a:off x="4135975" y="4383975"/>
              <a:ext cx="164825" cy="104650"/>
            </a:xfrm>
            <a:custGeom>
              <a:avLst/>
              <a:gdLst/>
              <a:ahLst/>
              <a:cxnLst/>
              <a:rect l="l" t="t" r="r" b="b"/>
              <a:pathLst>
                <a:path w="6593" h="4186" extrusionOk="0">
                  <a:moveTo>
                    <a:pt x="4847" y="1"/>
                  </a:moveTo>
                  <a:lnTo>
                    <a:pt x="0" y="1311"/>
                  </a:lnTo>
                  <a:lnTo>
                    <a:pt x="1594" y="4185"/>
                  </a:lnTo>
                  <a:lnTo>
                    <a:pt x="6593" y="2818"/>
                  </a:lnTo>
                  <a:lnTo>
                    <a:pt x="48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763;p36">
              <a:extLst>
                <a:ext uri="{FF2B5EF4-FFF2-40B4-BE49-F238E27FC236}">
                  <a16:creationId xmlns:a16="http://schemas.microsoft.com/office/drawing/2014/main" id="{104A3BBB-16F5-4754-89C6-E0486E264035}"/>
                </a:ext>
              </a:extLst>
            </p:cNvPr>
            <p:cNvSpPr/>
            <p:nvPr/>
          </p:nvSpPr>
          <p:spPr>
            <a:xfrm>
              <a:off x="4326800" y="4432200"/>
              <a:ext cx="173650" cy="113025"/>
            </a:xfrm>
            <a:custGeom>
              <a:avLst/>
              <a:gdLst/>
              <a:ahLst/>
              <a:cxnLst/>
              <a:rect l="l" t="t" r="r" b="b"/>
              <a:pathLst>
                <a:path w="6946" h="4521" extrusionOk="0">
                  <a:moveTo>
                    <a:pt x="4738" y="1"/>
                  </a:moveTo>
                  <a:lnTo>
                    <a:pt x="1" y="1298"/>
                  </a:lnTo>
                  <a:lnTo>
                    <a:pt x="1999" y="4520"/>
                  </a:lnTo>
                  <a:lnTo>
                    <a:pt x="6946" y="3262"/>
                  </a:lnTo>
                  <a:lnTo>
                    <a:pt x="47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764;p36">
              <a:extLst>
                <a:ext uri="{FF2B5EF4-FFF2-40B4-BE49-F238E27FC236}">
                  <a16:creationId xmlns:a16="http://schemas.microsoft.com/office/drawing/2014/main" id="{2BC5DD7E-74B7-4B8E-87D6-1D952B6A765B}"/>
                </a:ext>
              </a:extLst>
            </p:cNvPr>
            <p:cNvSpPr/>
            <p:nvPr/>
          </p:nvSpPr>
          <p:spPr>
            <a:xfrm>
              <a:off x="4007625" y="4421200"/>
              <a:ext cx="151550" cy="102475"/>
            </a:xfrm>
            <a:custGeom>
              <a:avLst/>
              <a:gdLst/>
              <a:ahLst/>
              <a:cxnLst/>
              <a:rect l="l" t="t" r="r" b="b"/>
              <a:pathLst>
                <a:path w="6062" h="4099" extrusionOk="0">
                  <a:moveTo>
                    <a:pt x="4468" y="1"/>
                  </a:moveTo>
                  <a:lnTo>
                    <a:pt x="0" y="1211"/>
                  </a:lnTo>
                  <a:lnTo>
                    <a:pt x="1603" y="4098"/>
                  </a:lnTo>
                  <a:lnTo>
                    <a:pt x="6062" y="2879"/>
                  </a:lnTo>
                  <a:lnTo>
                    <a:pt x="44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765;p36">
              <a:extLst>
                <a:ext uri="{FF2B5EF4-FFF2-40B4-BE49-F238E27FC236}">
                  <a16:creationId xmlns:a16="http://schemas.microsoft.com/office/drawing/2014/main" id="{A910E0E1-CBAA-4E11-8214-FC6571FAB350}"/>
                </a:ext>
              </a:extLst>
            </p:cNvPr>
            <p:cNvSpPr/>
            <p:nvPr/>
          </p:nvSpPr>
          <p:spPr>
            <a:xfrm>
              <a:off x="3907250" y="4455925"/>
              <a:ext cx="123800" cy="95625"/>
            </a:xfrm>
            <a:custGeom>
              <a:avLst/>
              <a:gdLst/>
              <a:ahLst/>
              <a:cxnLst/>
              <a:rect l="l" t="t" r="r" b="b"/>
              <a:pathLst>
                <a:path w="4952" h="3825" extrusionOk="0">
                  <a:moveTo>
                    <a:pt x="3349" y="1"/>
                  </a:moveTo>
                  <a:lnTo>
                    <a:pt x="1" y="907"/>
                  </a:lnTo>
                  <a:lnTo>
                    <a:pt x="1546" y="3824"/>
                  </a:lnTo>
                  <a:lnTo>
                    <a:pt x="4952" y="2892"/>
                  </a:lnTo>
                  <a:lnTo>
                    <a:pt x="334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766;p36">
              <a:extLst>
                <a:ext uri="{FF2B5EF4-FFF2-40B4-BE49-F238E27FC236}">
                  <a16:creationId xmlns:a16="http://schemas.microsoft.com/office/drawing/2014/main" id="{708F9818-D00A-4A43-B6DF-A13CCF978BFB}"/>
                </a:ext>
              </a:extLst>
            </p:cNvPr>
            <p:cNvSpPr/>
            <p:nvPr/>
          </p:nvSpPr>
          <p:spPr>
            <a:xfrm>
              <a:off x="3904000" y="4233650"/>
              <a:ext cx="156450" cy="109975"/>
            </a:xfrm>
            <a:custGeom>
              <a:avLst/>
              <a:gdLst/>
              <a:ahLst/>
              <a:cxnLst/>
              <a:rect l="l" t="t" r="r" b="b"/>
              <a:pathLst>
                <a:path w="6258" h="4399" extrusionOk="0">
                  <a:moveTo>
                    <a:pt x="4459" y="0"/>
                  </a:moveTo>
                  <a:lnTo>
                    <a:pt x="0" y="1232"/>
                  </a:lnTo>
                  <a:lnTo>
                    <a:pt x="1755" y="4398"/>
                  </a:lnTo>
                  <a:lnTo>
                    <a:pt x="6257" y="3249"/>
                  </a:lnTo>
                  <a:lnTo>
                    <a:pt x="44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767;p36">
              <a:extLst>
                <a:ext uri="{FF2B5EF4-FFF2-40B4-BE49-F238E27FC236}">
                  <a16:creationId xmlns:a16="http://schemas.microsoft.com/office/drawing/2014/main" id="{93D46EE4-F7A8-4770-9F17-8177EB5F5395}"/>
                </a:ext>
              </a:extLst>
            </p:cNvPr>
            <p:cNvSpPr/>
            <p:nvPr/>
          </p:nvSpPr>
          <p:spPr>
            <a:xfrm>
              <a:off x="4462325" y="4393675"/>
              <a:ext cx="184650" cy="115625"/>
            </a:xfrm>
            <a:custGeom>
              <a:avLst/>
              <a:gdLst/>
              <a:ahLst/>
              <a:cxnLst/>
              <a:rect l="l" t="t" r="r" b="b"/>
              <a:pathLst>
                <a:path w="7386" h="4625" extrusionOk="0">
                  <a:moveTo>
                    <a:pt x="4947" y="0"/>
                  </a:moveTo>
                  <a:lnTo>
                    <a:pt x="1" y="1354"/>
                  </a:lnTo>
                  <a:lnTo>
                    <a:pt x="2213" y="4625"/>
                  </a:lnTo>
                  <a:lnTo>
                    <a:pt x="7386" y="3310"/>
                  </a:lnTo>
                  <a:lnTo>
                    <a:pt x="494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768;p36">
              <a:extLst>
                <a:ext uri="{FF2B5EF4-FFF2-40B4-BE49-F238E27FC236}">
                  <a16:creationId xmlns:a16="http://schemas.microsoft.com/office/drawing/2014/main" id="{90C3F1B3-3FCF-44C5-988F-067E52C5DC8D}"/>
                </a:ext>
              </a:extLst>
            </p:cNvPr>
            <p:cNvSpPr/>
            <p:nvPr/>
          </p:nvSpPr>
          <p:spPr>
            <a:xfrm>
              <a:off x="3956250" y="4329975"/>
              <a:ext cx="154700" cy="106400"/>
            </a:xfrm>
            <a:custGeom>
              <a:avLst/>
              <a:gdLst/>
              <a:ahLst/>
              <a:cxnLst/>
              <a:rect l="l" t="t" r="r" b="b"/>
              <a:pathLst>
                <a:path w="6188" h="4256" extrusionOk="0">
                  <a:moveTo>
                    <a:pt x="4503" y="1"/>
                  </a:moveTo>
                  <a:lnTo>
                    <a:pt x="0" y="1150"/>
                  </a:lnTo>
                  <a:lnTo>
                    <a:pt x="1720" y="4255"/>
                  </a:lnTo>
                  <a:lnTo>
                    <a:pt x="6188" y="3049"/>
                  </a:lnTo>
                  <a:lnTo>
                    <a:pt x="45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769;p36">
              <a:extLst>
                <a:ext uri="{FF2B5EF4-FFF2-40B4-BE49-F238E27FC236}">
                  <a16:creationId xmlns:a16="http://schemas.microsoft.com/office/drawing/2014/main" id="{75483105-0E9F-48CA-B03E-584847BAC7C1}"/>
                </a:ext>
              </a:extLst>
            </p:cNvPr>
            <p:cNvSpPr/>
            <p:nvPr/>
          </p:nvSpPr>
          <p:spPr>
            <a:xfrm>
              <a:off x="4408775" y="4099425"/>
              <a:ext cx="161250" cy="110950"/>
            </a:xfrm>
            <a:custGeom>
              <a:avLst/>
              <a:gdLst/>
              <a:ahLst/>
              <a:cxnLst/>
              <a:rect l="l" t="t" r="r" b="b"/>
              <a:pathLst>
                <a:path w="6450" h="4438" extrusionOk="0">
                  <a:moveTo>
                    <a:pt x="3741" y="0"/>
                  </a:moveTo>
                  <a:lnTo>
                    <a:pt x="0" y="1032"/>
                  </a:lnTo>
                  <a:lnTo>
                    <a:pt x="2509" y="4437"/>
                  </a:lnTo>
                  <a:lnTo>
                    <a:pt x="6449" y="3431"/>
                  </a:lnTo>
                  <a:lnTo>
                    <a:pt x="37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770;p36">
              <a:extLst>
                <a:ext uri="{FF2B5EF4-FFF2-40B4-BE49-F238E27FC236}">
                  <a16:creationId xmlns:a16="http://schemas.microsoft.com/office/drawing/2014/main" id="{29EFD335-0285-44CA-BF80-D240E254BFFE}"/>
                </a:ext>
              </a:extLst>
            </p:cNvPr>
            <p:cNvSpPr/>
            <p:nvPr/>
          </p:nvSpPr>
          <p:spPr>
            <a:xfrm>
              <a:off x="4248975" y="3886700"/>
              <a:ext cx="124550" cy="72525"/>
            </a:xfrm>
            <a:custGeom>
              <a:avLst/>
              <a:gdLst/>
              <a:ahLst/>
              <a:cxnLst/>
              <a:rect l="l" t="t" r="r" b="b"/>
              <a:pathLst>
                <a:path w="4982" h="2901" extrusionOk="0">
                  <a:moveTo>
                    <a:pt x="3418" y="1"/>
                  </a:moveTo>
                  <a:lnTo>
                    <a:pt x="0" y="872"/>
                  </a:lnTo>
                  <a:lnTo>
                    <a:pt x="1498" y="2901"/>
                  </a:lnTo>
                  <a:lnTo>
                    <a:pt x="4982" y="1982"/>
                  </a:lnTo>
                  <a:lnTo>
                    <a:pt x="34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771;p36">
              <a:extLst>
                <a:ext uri="{FF2B5EF4-FFF2-40B4-BE49-F238E27FC236}">
                  <a16:creationId xmlns:a16="http://schemas.microsoft.com/office/drawing/2014/main" id="{641A0D2C-5A0C-4EF6-AB48-2D574AFD7612}"/>
                </a:ext>
              </a:extLst>
            </p:cNvPr>
            <p:cNvSpPr/>
            <p:nvPr/>
          </p:nvSpPr>
          <p:spPr>
            <a:xfrm>
              <a:off x="4207500" y="3833475"/>
              <a:ext cx="115625" cy="60450"/>
            </a:xfrm>
            <a:custGeom>
              <a:avLst/>
              <a:gdLst/>
              <a:ahLst/>
              <a:cxnLst/>
              <a:rect l="l" t="t" r="r" b="b"/>
              <a:pathLst>
                <a:path w="4625" h="2418" extrusionOk="0">
                  <a:moveTo>
                    <a:pt x="3401" y="0"/>
                  </a:moveTo>
                  <a:lnTo>
                    <a:pt x="0" y="754"/>
                  </a:lnTo>
                  <a:lnTo>
                    <a:pt x="1232" y="2417"/>
                  </a:lnTo>
                  <a:lnTo>
                    <a:pt x="4625" y="1555"/>
                  </a:lnTo>
                  <a:lnTo>
                    <a:pt x="340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772;p36">
              <a:extLst>
                <a:ext uri="{FF2B5EF4-FFF2-40B4-BE49-F238E27FC236}">
                  <a16:creationId xmlns:a16="http://schemas.microsoft.com/office/drawing/2014/main" id="{7DE080B7-EA80-4CF9-A978-20053F0AF4D5}"/>
                </a:ext>
              </a:extLst>
            </p:cNvPr>
            <p:cNvSpPr/>
            <p:nvPr/>
          </p:nvSpPr>
          <p:spPr>
            <a:xfrm>
              <a:off x="4603300" y="4360250"/>
              <a:ext cx="170825" cy="111700"/>
            </a:xfrm>
            <a:custGeom>
              <a:avLst/>
              <a:gdLst/>
              <a:ahLst/>
              <a:cxnLst/>
              <a:rect l="l" t="t" r="r" b="b"/>
              <a:pathLst>
                <a:path w="6833" h="4468" extrusionOk="0">
                  <a:moveTo>
                    <a:pt x="4194" y="0"/>
                  </a:moveTo>
                  <a:lnTo>
                    <a:pt x="1" y="1150"/>
                  </a:lnTo>
                  <a:lnTo>
                    <a:pt x="2444" y="4468"/>
                  </a:lnTo>
                  <a:lnTo>
                    <a:pt x="6833" y="3349"/>
                  </a:lnTo>
                  <a:lnTo>
                    <a:pt x="419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773;p36">
              <a:extLst>
                <a:ext uri="{FF2B5EF4-FFF2-40B4-BE49-F238E27FC236}">
                  <a16:creationId xmlns:a16="http://schemas.microsoft.com/office/drawing/2014/main" id="{516CAC8E-A03F-4827-805F-D780399A65A2}"/>
                </a:ext>
              </a:extLst>
            </p:cNvPr>
            <p:cNvSpPr/>
            <p:nvPr/>
          </p:nvSpPr>
          <p:spPr>
            <a:xfrm>
              <a:off x="4297075" y="3950500"/>
              <a:ext cx="133925" cy="82750"/>
            </a:xfrm>
            <a:custGeom>
              <a:avLst/>
              <a:gdLst/>
              <a:ahLst/>
              <a:cxnLst/>
              <a:rect l="l" t="t" r="r" b="b"/>
              <a:pathLst>
                <a:path w="5357" h="3310" extrusionOk="0">
                  <a:moveTo>
                    <a:pt x="3511" y="0"/>
                  </a:moveTo>
                  <a:lnTo>
                    <a:pt x="1" y="928"/>
                  </a:lnTo>
                  <a:lnTo>
                    <a:pt x="1756" y="3310"/>
                  </a:lnTo>
                  <a:lnTo>
                    <a:pt x="5357" y="2339"/>
                  </a:lnTo>
                  <a:lnTo>
                    <a:pt x="35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774;p36">
              <a:extLst>
                <a:ext uri="{FF2B5EF4-FFF2-40B4-BE49-F238E27FC236}">
                  <a16:creationId xmlns:a16="http://schemas.microsoft.com/office/drawing/2014/main" id="{17D451C5-D09D-4ECA-953D-B5078976BBDF}"/>
                </a:ext>
              </a:extLst>
            </p:cNvPr>
            <p:cNvSpPr/>
            <p:nvPr/>
          </p:nvSpPr>
          <p:spPr>
            <a:xfrm>
              <a:off x="4542575" y="4279150"/>
              <a:ext cx="154375" cy="95375"/>
            </a:xfrm>
            <a:custGeom>
              <a:avLst/>
              <a:gdLst/>
              <a:ahLst/>
              <a:cxnLst/>
              <a:rect l="l" t="t" r="r" b="b"/>
              <a:pathLst>
                <a:path w="6175" h="3815" extrusionOk="0">
                  <a:moveTo>
                    <a:pt x="4063" y="0"/>
                  </a:moveTo>
                  <a:lnTo>
                    <a:pt x="0" y="1102"/>
                  </a:lnTo>
                  <a:lnTo>
                    <a:pt x="2003" y="3815"/>
                  </a:lnTo>
                  <a:lnTo>
                    <a:pt x="6175" y="2674"/>
                  </a:lnTo>
                  <a:lnTo>
                    <a:pt x="406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775;p36">
              <a:extLst>
                <a:ext uri="{FF2B5EF4-FFF2-40B4-BE49-F238E27FC236}">
                  <a16:creationId xmlns:a16="http://schemas.microsoft.com/office/drawing/2014/main" id="{97E2A126-4AF7-4858-9450-77825BEC8FF9}"/>
                </a:ext>
              </a:extLst>
            </p:cNvPr>
            <p:cNvSpPr/>
            <p:nvPr/>
          </p:nvSpPr>
          <p:spPr>
            <a:xfrm>
              <a:off x="4170925" y="3785575"/>
              <a:ext cx="110075" cy="51950"/>
            </a:xfrm>
            <a:custGeom>
              <a:avLst/>
              <a:gdLst/>
              <a:ahLst/>
              <a:cxnLst/>
              <a:rect l="l" t="t" r="r" b="b"/>
              <a:pathLst>
                <a:path w="4403" h="2078" extrusionOk="0">
                  <a:moveTo>
                    <a:pt x="3349" y="0"/>
                  </a:moveTo>
                  <a:lnTo>
                    <a:pt x="0" y="684"/>
                  </a:lnTo>
                  <a:lnTo>
                    <a:pt x="1032" y="2078"/>
                  </a:lnTo>
                  <a:lnTo>
                    <a:pt x="4402" y="1333"/>
                  </a:lnTo>
                  <a:lnTo>
                    <a:pt x="33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776;p36">
              <a:extLst>
                <a:ext uri="{FF2B5EF4-FFF2-40B4-BE49-F238E27FC236}">
                  <a16:creationId xmlns:a16="http://schemas.microsoft.com/office/drawing/2014/main" id="{0C11F99C-8E3F-4188-893B-2A21A8E7E1F7}"/>
                </a:ext>
              </a:extLst>
            </p:cNvPr>
            <p:cNvSpPr/>
            <p:nvPr/>
          </p:nvSpPr>
          <p:spPr>
            <a:xfrm>
              <a:off x="4351625" y="4023225"/>
              <a:ext cx="139475" cy="87550"/>
            </a:xfrm>
            <a:custGeom>
              <a:avLst/>
              <a:gdLst/>
              <a:ahLst/>
              <a:cxnLst/>
              <a:rect l="l" t="t" r="r" b="b"/>
              <a:pathLst>
                <a:path w="5579" h="3502" extrusionOk="0">
                  <a:moveTo>
                    <a:pt x="3623" y="0"/>
                  </a:moveTo>
                  <a:lnTo>
                    <a:pt x="0" y="980"/>
                  </a:lnTo>
                  <a:lnTo>
                    <a:pt x="1860" y="3501"/>
                  </a:lnTo>
                  <a:lnTo>
                    <a:pt x="5578" y="2478"/>
                  </a:lnTo>
                  <a:lnTo>
                    <a:pt x="36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777;p36">
              <a:extLst>
                <a:ext uri="{FF2B5EF4-FFF2-40B4-BE49-F238E27FC236}">
                  <a16:creationId xmlns:a16="http://schemas.microsoft.com/office/drawing/2014/main" id="{07099895-2741-4CCD-8A70-E28D4B9E2AD5}"/>
                </a:ext>
              </a:extLst>
            </p:cNvPr>
            <p:cNvSpPr/>
            <p:nvPr/>
          </p:nvSpPr>
          <p:spPr>
            <a:xfrm>
              <a:off x="4837900" y="3770125"/>
              <a:ext cx="708600" cy="563575"/>
            </a:xfrm>
            <a:custGeom>
              <a:avLst/>
              <a:gdLst/>
              <a:ahLst/>
              <a:cxnLst/>
              <a:rect l="l" t="t" r="r" b="b"/>
              <a:pathLst>
                <a:path w="28344" h="22543" extrusionOk="0">
                  <a:moveTo>
                    <a:pt x="12276" y="0"/>
                  </a:moveTo>
                  <a:lnTo>
                    <a:pt x="12276" y="6027"/>
                  </a:lnTo>
                  <a:cubicBezTo>
                    <a:pt x="11662" y="6619"/>
                    <a:pt x="10991" y="7141"/>
                    <a:pt x="10264" y="7590"/>
                  </a:cubicBezTo>
                  <a:cubicBezTo>
                    <a:pt x="9149" y="8256"/>
                    <a:pt x="1" y="9819"/>
                    <a:pt x="1" y="9819"/>
                  </a:cubicBezTo>
                  <a:lnTo>
                    <a:pt x="11605" y="22543"/>
                  </a:lnTo>
                  <a:cubicBezTo>
                    <a:pt x="11605" y="22543"/>
                    <a:pt x="22239" y="21385"/>
                    <a:pt x="25217" y="20531"/>
                  </a:cubicBezTo>
                  <a:cubicBezTo>
                    <a:pt x="28344" y="19638"/>
                    <a:pt x="27673" y="8260"/>
                    <a:pt x="27673" y="8260"/>
                  </a:cubicBezTo>
                  <a:lnTo>
                    <a:pt x="122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778;p36">
              <a:extLst>
                <a:ext uri="{FF2B5EF4-FFF2-40B4-BE49-F238E27FC236}">
                  <a16:creationId xmlns:a16="http://schemas.microsoft.com/office/drawing/2014/main" id="{575D0B38-6624-444D-8DBF-D3226BE4DF52}"/>
                </a:ext>
              </a:extLst>
            </p:cNvPr>
            <p:cNvSpPr/>
            <p:nvPr/>
          </p:nvSpPr>
          <p:spPr>
            <a:xfrm>
              <a:off x="4822000" y="3757625"/>
              <a:ext cx="724400" cy="588600"/>
            </a:xfrm>
            <a:custGeom>
              <a:avLst/>
              <a:gdLst/>
              <a:ahLst/>
              <a:cxnLst/>
              <a:rect l="l" t="t" r="r" b="b"/>
              <a:pathLst>
                <a:path w="28976" h="23544" extrusionOk="0">
                  <a:moveTo>
                    <a:pt x="13412" y="1341"/>
                  </a:moveTo>
                  <a:lnTo>
                    <a:pt x="27826" y="9065"/>
                  </a:lnTo>
                  <a:cubicBezTo>
                    <a:pt x="27856" y="9849"/>
                    <a:pt x="27934" y="12161"/>
                    <a:pt x="27756" y="14526"/>
                  </a:cubicBezTo>
                  <a:cubicBezTo>
                    <a:pt x="27490" y="18061"/>
                    <a:pt x="26746" y="20260"/>
                    <a:pt x="25718" y="20552"/>
                  </a:cubicBezTo>
                  <a:cubicBezTo>
                    <a:pt x="23062" y="21310"/>
                    <a:pt x="14066" y="22337"/>
                    <a:pt x="12437" y="22516"/>
                  </a:cubicBezTo>
                  <a:lnTo>
                    <a:pt x="1621" y="10659"/>
                  </a:lnTo>
                  <a:cubicBezTo>
                    <a:pt x="4050" y="10228"/>
                    <a:pt x="10173" y="9109"/>
                    <a:pt x="11161" y="8521"/>
                  </a:cubicBezTo>
                  <a:cubicBezTo>
                    <a:pt x="11919" y="8051"/>
                    <a:pt x="12624" y="7502"/>
                    <a:pt x="13264" y="6884"/>
                  </a:cubicBezTo>
                  <a:cubicBezTo>
                    <a:pt x="13356" y="6788"/>
                    <a:pt x="13408" y="6662"/>
                    <a:pt x="13412" y="6531"/>
                  </a:cubicBezTo>
                  <a:lnTo>
                    <a:pt x="13412" y="1341"/>
                  </a:lnTo>
                  <a:close/>
                  <a:moveTo>
                    <a:pt x="12909" y="0"/>
                  </a:moveTo>
                  <a:cubicBezTo>
                    <a:pt x="12648" y="0"/>
                    <a:pt x="12411" y="209"/>
                    <a:pt x="12411" y="500"/>
                  </a:cubicBezTo>
                  <a:lnTo>
                    <a:pt x="12411" y="6313"/>
                  </a:lnTo>
                  <a:cubicBezTo>
                    <a:pt x="11867" y="6818"/>
                    <a:pt x="11274" y="7271"/>
                    <a:pt x="10643" y="7659"/>
                  </a:cubicBezTo>
                  <a:cubicBezTo>
                    <a:pt x="9890" y="8112"/>
                    <a:pt x="4055" y="9231"/>
                    <a:pt x="554" y="9827"/>
                  </a:cubicBezTo>
                  <a:cubicBezTo>
                    <a:pt x="162" y="9893"/>
                    <a:pt x="1" y="10363"/>
                    <a:pt x="266" y="10659"/>
                  </a:cubicBezTo>
                  <a:lnTo>
                    <a:pt x="11871" y="23378"/>
                  </a:lnTo>
                  <a:cubicBezTo>
                    <a:pt x="11967" y="23483"/>
                    <a:pt x="12102" y="23544"/>
                    <a:pt x="12241" y="23544"/>
                  </a:cubicBezTo>
                  <a:cubicBezTo>
                    <a:pt x="12259" y="23539"/>
                    <a:pt x="12280" y="23539"/>
                    <a:pt x="12298" y="23535"/>
                  </a:cubicBezTo>
                  <a:cubicBezTo>
                    <a:pt x="12733" y="23487"/>
                    <a:pt x="23005" y="22364"/>
                    <a:pt x="25992" y="21510"/>
                  </a:cubicBezTo>
                  <a:cubicBezTo>
                    <a:pt x="27534" y="21075"/>
                    <a:pt x="28435" y="18810"/>
                    <a:pt x="28753" y="14600"/>
                  </a:cubicBezTo>
                  <a:cubicBezTo>
                    <a:pt x="28975" y="11643"/>
                    <a:pt x="28810" y="8760"/>
                    <a:pt x="28810" y="8730"/>
                  </a:cubicBezTo>
                  <a:cubicBezTo>
                    <a:pt x="28797" y="8556"/>
                    <a:pt x="28701" y="8399"/>
                    <a:pt x="28544" y="8321"/>
                  </a:cubicBezTo>
                  <a:lnTo>
                    <a:pt x="13147" y="60"/>
                  </a:lnTo>
                  <a:cubicBezTo>
                    <a:pt x="13069" y="19"/>
                    <a:pt x="12988" y="0"/>
                    <a:pt x="129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779;p36">
              <a:extLst>
                <a:ext uri="{FF2B5EF4-FFF2-40B4-BE49-F238E27FC236}">
                  <a16:creationId xmlns:a16="http://schemas.microsoft.com/office/drawing/2014/main" id="{A8F0D358-384C-48DD-9132-8B2C34142321}"/>
                </a:ext>
              </a:extLst>
            </p:cNvPr>
            <p:cNvSpPr/>
            <p:nvPr/>
          </p:nvSpPr>
          <p:spPr>
            <a:xfrm>
              <a:off x="5134000" y="3770125"/>
              <a:ext cx="411750" cy="511325"/>
            </a:xfrm>
            <a:custGeom>
              <a:avLst/>
              <a:gdLst/>
              <a:ahLst/>
              <a:cxnLst/>
              <a:rect l="l" t="t" r="r" b="b"/>
              <a:pathLst>
                <a:path w="16470" h="20453" extrusionOk="0">
                  <a:moveTo>
                    <a:pt x="432" y="0"/>
                  </a:moveTo>
                  <a:lnTo>
                    <a:pt x="432" y="6027"/>
                  </a:lnTo>
                  <a:cubicBezTo>
                    <a:pt x="432" y="6027"/>
                    <a:pt x="266" y="6188"/>
                    <a:pt x="1" y="6423"/>
                  </a:cubicBezTo>
                  <a:lnTo>
                    <a:pt x="13569" y="20453"/>
                  </a:lnTo>
                  <a:cubicBezTo>
                    <a:pt x="16469" y="19155"/>
                    <a:pt x="15829" y="8256"/>
                    <a:pt x="15829" y="8256"/>
                  </a:cubicBezTo>
                  <a:lnTo>
                    <a:pt x="4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780;p36">
              <a:extLst>
                <a:ext uri="{FF2B5EF4-FFF2-40B4-BE49-F238E27FC236}">
                  <a16:creationId xmlns:a16="http://schemas.microsoft.com/office/drawing/2014/main" id="{489E0D2A-A071-4145-8C0D-38E7F9402F7D}"/>
                </a:ext>
              </a:extLst>
            </p:cNvPr>
            <p:cNvSpPr/>
            <p:nvPr/>
          </p:nvSpPr>
          <p:spPr>
            <a:xfrm>
              <a:off x="5120075" y="3757625"/>
              <a:ext cx="426100" cy="536350"/>
            </a:xfrm>
            <a:custGeom>
              <a:avLst/>
              <a:gdLst/>
              <a:ahLst/>
              <a:cxnLst/>
              <a:rect l="l" t="t" r="r" b="b"/>
              <a:pathLst>
                <a:path w="17044" h="21454" extrusionOk="0">
                  <a:moveTo>
                    <a:pt x="1489" y="1341"/>
                  </a:moveTo>
                  <a:lnTo>
                    <a:pt x="15903" y="9065"/>
                  </a:lnTo>
                  <a:cubicBezTo>
                    <a:pt x="16099" y="12949"/>
                    <a:pt x="15798" y="18980"/>
                    <a:pt x="14204" y="20317"/>
                  </a:cubicBezTo>
                  <a:lnTo>
                    <a:pt x="1276" y="6945"/>
                  </a:lnTo>
                  <a:cubicBezTo>
                    <a:pt x="1315" y="6905"/>
                    <a:pt x="1337" y="6884"/>
                    <a:pt x="1337" y="6884"/>
                  </a:cubicBezTo>
                  <a:cubicBezTo>
                    <a:pt x="1433" y="6792"/>
                    <a:pt x="1489" y="6662"/>
                    <a:pt x="1489" y="6531"/>
                  </a:cubicBezTo>
                  <a:lnTo>
                    <a:pt x="1489" y="1341"/>
                  </a:lnTo>
                  <a:close/>
                  <a:moveTo>
                    <a:pt x="986" y="0"/>
                  </a:moveTo>
                  <a:cubicBezTo>
                    <a:pt x="725" y="0"/>
                    <a:pt x="488" y="209"/>
                    <a:pt x="488" y="500"/>
                  </a:cubicBezTo>
                  <a:lnTo>
                    <a:pt x="488" y="6309"/>
                  </a:lnTo>
                  <a:cubicBezTo>
                    <a:pt x="418" y="6374"/>
                    <a:pt x="331" y="6453"/>
                    <a:pt x="227" y="6544"/>
                  </a:cubicBezTo>
                  <a:cubicBezTo>
                    <a:pt x="13" y="6731"/>
                    <a:pt x="0" y="7062"/>
                    <a:pt x="196" y="7267"/>
                  </a:cubicBezTo>
                  <a:lnTo>
                    <a:pt x="13765" y="21301"/>
                  </a:lnTo>
                  <a:cubicBezTo>
                    <a:pt x="13860" y="21401"/>
                    <a:pt x="13987" y="21454"/>
                    <a:pt x="14126" y="21454"/>
                  </a:cubicBezTo>
                  <a:cubicBezTo>
                    <a:pt x="14196" y="21454"/>
                    <a:pt x="14265" y="21440"/>
                    <a:pt x="14326" y="21410"/>
                  </a:cubicBezTo>
                  <a:cubicBezTo>
                    <a:pt x="15733" y="20783"/>
                    <a:pt x="16556" y="18488"/>
                    <a:pt x="16843" y="14404"/>
                  </a:cubicBezTo>
                  <a:cubicBezTo>
                    <a:pt x="17043" y="11517"/>
                    <a:pt x="16887" y="8756"/>
                    <a:pt x="16887" y="8730"/>
                  </a:cubicBezTo>
                  <a:cubicBezTo>
                    <a:pt x="16874" y="8556"/>
                    <a:pt x="16778" y="8399"/>
                    <a:pt x="16621" y="8316"/>
                  </a:cubicBezTo>
                  <a:lnTo>
                    <a:pt x="1224" y="60"/>
                  </a:lnTo>
                  <a:cubicBezTo>
                    <a:pt x="1146" y="19"/>
                    <a:pt x="1065" y="0"/>
                    <a:pt x="9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781;p36">
              <a:extLst>
                <a:ext uri="{FF2B5EF4-FFF2-40B4-BE49-F238E27FC236}">
                  <a16:creationId xmlns:a16="http://schemas.microsoft.com/office/drawing/2014/main" id="{88CEBC7B-67C6-4ADE-9E80-0C0BCDCBD558}"/>
                </a:ext>
              </a:extLst>
            </p:cNvPr>
            <p:cNvSpPr/>
            <p:nvPr/>
          </p:nvSpPr>
          <p:spPr>
            <a:xfrm>
              <a:off x="4631500" y="1845250"/>
              <a:ext cx="1216225" cy="2555400"/>
            </a:xfrm>
            <a:custGeom>
              <a:avLst/>
              <a:gdLst/>
              <a:ahLst/>
              <a:cxnLst/>
              <a:rect l="l" t="t" r="r" b="b"/>
              <a:pathLst>
                <a:path w="48649" h="102216" extrusionOk="0">
                  <a:moveTo>
                    <a:pt x="1" y="1"/>
                  </a:moveTo>
                  <a:lnTo>
                    <a:pt x="1" y="63827"/>
                  </a:lnTo>
                  <a:lnTo>
                    <a:pt x="48648" y="102216"/>
                  </a:lnTo>
                  <a:lnTo>
                    <a:pt x="48648" y="357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782;p36">
              <a:extLst>
                <a:ext uri="{FF2B5EF4-FFF2-40B4-BE49-F238E27FC236}">
                  <a16:creationId xmlns:a16="http://schemas.microsoft.com/office/drawing/2014/main" id="{DC7085AA-7A87-4850-8A03-C062E7D76E34}"/>
                </a:ext>
              </a:extLst>
            </p:cNvPr>
            <p:cNvSpPr/>
            <p:nvPr/>
          </p:nvSpPr>
          <p:spPr>
            <a:xfrm>
              <a:off x="4618975" y="1832700"/>
              <a:ext cx="1241250" cy="2580375"/>
            </a:xfrm>
            <a:custGeom>
              <a:avLst/>
              <a:gdLst/>
              <a:ahLst/>
              <a:cxnLst/>
              <a:rect l="l" t="t" r="r" b="b"/>
              <a:pathLst>
                <a:path w="49650" h="103215" extrusionOk="0">
                  <a:moveTo>
                    <a:pt x="998" y="1043"/>
                  </a:moveTo>
                  <a:lnTo>
                    <a:pt x="48653" y="4539"/>
                  </a:lnTo>
                  <a:lnTo>
                    <a:pt x="48653" y="101686"/>
                  </a:lnTo>
                  <a:lnTo>
                    <a:pt x="998" y="64090"/>
                  </a:lnTo>
                  <a:lnTo>
                    <a:pt x="998" y="1043"/>
                  </a:lnTo>
                  <a:close/>
                  <a:moveTo>
                    <a:pt x="498" y="0"/>
                  </a:moveTo>
                  <a:cubicBezTo>
                    <a:pt x="224" y="0"/>
                    <a:pt x="1" y="224"/>
                    <a:pt x="1" y="503"/>
                  </a:cubicBezTo>
                  <a:lnTo>
                    <a:pt x="1" y="64329"/>
                  </a:lnTo>
                  <a:cubicBezTo>
                    <a:pt x="1" y="64482"/>
                    <a:pt x="71" y="64630"/>
                    <a:pt x="188" y="64721"/>
                  </a:cubicBezTo>
                  <a:lnTo>
                    <a:pt x="48840" y="103105"/>
                  </a:lnTo>
                  <a:cubicBezTo>
                    <a:pt x="48931" y="103175"/>
                    <a:pt x="49040" y="103214"/>
                    <a:pt x="49149" y="103214"/>
                  </a:cubicBezTo>
                  <a:cubicBezTo>
                    <a:pt x="49428" y="103214"/>
                    <a:pt x="49650" y="102992"/>
                    <a:pt x="49650" y="102718"/>
                  </a:cubicBezTo>
                  <a:lnTo>
                    <a:pt x="49650" y="4073"/>
                  </a:lnTo>
                  <a:cubicBezTo>
                    <a:pt x="49650" y="3808"/>
                    <a:pt x="49450" y="3590"/>
                    <a:pt x="49188" y="3572"/>
                  </a:cubicBezTo>
                  <a:lnTo>
                    <a:pt x="536" y="2"/>
                  </a:lnTo>
                  <a:cubicBezTo>
                    <a:pt x="524" y="1"/>
                    <a:pt x="511" y="0"/>
                    <a:pt x="4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783;p36">
              <a:extLst>
                <a:ext uri="{FF2B5EF4-FFF2-40B4-BE49-F238E27FC236}">
                  <a16:creationId xmlns:a16="http://schemas.microsoft.com/office/drawing/2014/main" id="{1F46E77B-D189-42ED-8C2E-D3D6D18DB125}"/>
                </a:ext>
              </a:extLst>
            </p:cNvPr>
            <p:cNvSpPr/>
            <p:nvPr/>
          </p:nvSpPr>
          <p:spPr>
            <a:xfrm>
              <a:off x="4715100" y="1928975"/>
              <a:ext cx="1021025" cy="1975075"/>
            </a:xfrm>
            <a:custGeom>
              <a:avLst/>
              <a:gdLst/>
              <a:ahLst/>
              <a:cxnLst/>
              <a:rect l="l" t="t" r="r" b="b"/>
              <a:pathLst>
                <a:path w="40841" h="79003" extrusionOk="0">
                  <a:moveTo>
                    <a:pt x="1" y="0"/>
                  </a:moveTo>
                  <a:lnTo>
                    <a:pt x="1" y="53786"/>
                  </a:lnTo>
                  <a:lnTo>
                    <a:pt x="40841" y="79002"/>
                  </a:lnTo>
                  <a:lnTo>
                    <a:pt x="40841" y="3571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784;p36">
              <a:extLst>
                <a:ext uri="{FF2B5EF4-FFF2-40B4-BE49-F238E27FC236}">
                  <a16:creationId xmlns:a16="http://schemas.microsoft.com/office/drawing/2014/main" id="{65AC4CC4-678A-4F26-AF43-D99B374CDDE8}"/>
                </a:ext>
              </a:extLst>
            </p:cNvPr>
            <p:cNvSpPr/>
            <p:nvPr/>
          </p:nvSpPr>
          <p:spPr>
            <a:xfrm>
              <a:off x="4702600" y="1916400"/>
              <a:ext cx="1046050" cy="2000150"/>
            </a:xfrm>
            <a:custGeom>
              <a:avLst/>
              <a:gdLst/>
              <a:ahLst/>
              <a:cxnLst/>
              <a:rect l="l" t="t" r="r" b="b"/>
              <a:pathLst>
                <a:path w="41842" h="80006" extrusionOk="0">
                  <a:moveTo>
                    <a:pt x="1002" y="1047"/>
                  </a:moveTo>
                  <a:lnTo>
                    <a:pt x="40845" y="4531"/>
                  </a:lnTo>
                  <a:lnTo>
                    <a:pt x="40845" y="78612"/>
                  </a:lnTo>
                  <a:lnTo>
                    <a:pt x="1002" y="54010"/>
                  </a:lnTo>
                  <a:lnTo>
                    <a:pt x="1002" y="1047"/>
                  </a:lnTo>
                  <a:close/>
                  <a:moveTo>
                    <a:pt x="499" y="0"/>
                  </a:moveTo>
                  <a:cubicBezTo>
                    <a:pt x="227" y="0"/>
                    <a:pt x="0" y="222"/>
                    <a:pt x="0" y="503"/>
                  </a:cubicBezTo>
                  <a:lnTo>
                    <a:pt x="0" y="54289"/>
                  </a:lnTo>
                  <a:cubicBezTo>
                    <a:pt x="0" y="54459"/>
                    <a:pt x="92" y="54620"/>
                    <a:pt x="240" y="54711"/>
                  </a:cubicBezTo>
                  <a:lnTo>
                    <a:pt x="41080" y="79932"/>
                  </a:lnTo>
                  <a:cubicBezTo>
                    <a:pt x="41158" y="79980"/>
                    <a:pt x="41249" y="80006"/>
                    <a:pt x="41341" y="80006"/>
                  </a:cubicBezTo>
                  <a:cubicBezTo>
                    <a:pt x="41620" y="80006"/>
                    <a:pt x="41842" y="79779"/>
                    <a:pt x="41842" y="79505"/>
                  </a:cubicBezTo>
                  <a:lnTo>
                    <a:pt x="41842" y="4074"/>
                  </a:lnTo>
                  <a:cubicBezTo>
                    <a:pt x="41842" y="3812"/>
                    <a:pt x="41646" y="3599"/>
                    <a:pt x="41389" y="3573"/>
                  </a:cubicBezTo>
                  <a:lnTo>
                    <a:pt x="544" y="2"/>
                  </a:lnTo>
                  <a:cubicBezTo>
                    <a:pt x="529" y="1"/>
                    <a:pt x="514" y="0"/>
                    <a:pt x="4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785;p36">
              <a:extLst>
                <a:ext uri="{FF2B5EF4-FFF2-40B4-BE49-F238E27FC236}">
                  <a16:creationId xmlns:a16="http://schemas.microsoft.com/office/drawing/2014/main" id="{307F2654-D0F6-4BE4-9D93-A100B43F059C}"/>
                </a:ext>
              </a:extLst>
            </p:cNvPr>
            <p:cNvSpPr/>
            <p:nvPr/>
          </p:nvSpPr>
          <p:spPr>
            <a:xfrm>
              <a:off x="5847700" y="1934525"/>
              <a:ext cx="122800" cy="2466675"/>
            </a:xfrm>
            <a:custGeom>
              <a:avLst/>
              <a:gdLst/>
              <a:ahLst/>
              <a:cxnLst/>
              <a:rect l="l" t="t" r="r" b="b"/>
              <a:pathLst>
                <a:path w="4912" h="98667" extrusionOk="0">
                  <a:moveTo>
                    <a:pt x="0" y="0"/>
                  </a:moveTo>
                  <a:lnTo>
                    <a:pt x="0" y="98667"/>
                  </a:lnTo>
                  <a:lnTo>
                    <a:pt x="4912" y="98667"/>
                  </a:lnTo>
                  <a:lnTo>
                    <a:pt x="491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786;p36">
              <a:extLst>
                <a:ext uri="{FF2B5EF4-FFF2-40B4-BE49-F238E27FC236}">
                  <a16:creationId xmlns:a16="http://schemas.microsoft.com/office/drawing/2014/main" id="{72B92970-6E7B-490C-B31A-028D5DD5A0B3}"/>
                </a:ext>
              </a:extLst>
            </p:cNvPr>
            <p:cNvSpPr/>
            <p:nvPr/>
          </p:nvSpPr>
          <p:spPr>
            <a:xfrm>
              <a:off x="5835275" y="1922000"/>
              <a:ext cx="147750" cy="2491725"/>
            </a:xfrm>
            <a:custGeom>
              <a:avLst/>
              <a:gdLst/>
              <a:ahLst/>
              <a:cxnLst/>
              <a:rect l="l" t="t" r="r" b="b"/>
              <a:pathLst>
                <a:path w="5910" h="99669" extrusionOk="0">
                  <a:moveTo>
                    <a:pt x="4908" y="1002"/>
                  </a:moveTo>
                  <a:lnTo>
                    <a:pt x="4908" y="98667"/>
                  </a:lnTo>
                  <a:lnTo>
                    <a:pt x="1002" y="98667"/>
                  </a:lnTo>
                  <a:lnTo>
                    <a:pt x="1002" y="1002"/>
                  </a:lnTo>
                  <a:close/>
                  <a:moveTo>
                    <a:pt x="497" y="0"/>
                  </a:moveTo>
                  <a:cubicBezTo>
                    <a:pt x="223" y="0"/>
                    <a:pt x="1" y="227"/>
                    <a:pt x="1" y="501"/>
                  </a:cubicBezTo>
                  <a:lnTo>
                    <a:pt x="1" y="99168"/>
                  </a:lnTo>
                  <a:cubicBezTo>
                    <a:pt x="1" y="99442"/>
                    <a:pt x="223" y="99668"/>
                    <a:pt x="497" y="99668"/>
                  </a:cubicBezTo>
                  <a:lnTo>
                    <a:pt x="5409" y="99668"/>
                  </a:lnTo>
                  <a:cubicBezTo>
                    <a:pt x="5683" y="99668"/>
                    <a:pt x="5910" y="99442"/>
                    <a:pt x="5910" y="99168"/>
                  </a:cubicBezTo>
                  <a:lnTo>
                    <a:pt x="5910" y="501"/>
                  </a:lnTo>
                  <a:cubicBezTo>
                    <a:pt x="5910" y="227"/>
                    <a:pt x="5683" y="0"/>
                    <a:pt x="54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787;p36">
              <a:extLst>
                <a:ext uri="{FF2B5EF4-FFF2-40B4-BE49-F238E27FC236}">
                  <a16:creationId xmlns:a16="http://schemas.microsoft.com/office/drawing/2014/main" id="{D17F8627-65D9-46A6-8714-3B87CAB322C3}"/>
                </a:ext>
              </a:extLst>
            </p:cNvPr>
            <p:cNvSpPr/>
            <p:nvPr/>
          </p:nvSpPr>
          <p:spPr>
            <a:xfrm>
              <a:off x="4782050" y="2012675"/>
              <a:ext cx="859275" cy="1684975"/>
            </a:xfrm>
            <a:custGeom>
              <a:avLst/>
              <a:gdLst/>
              <a:ahLst/>
              <a:cxnLst/>
              <a:rect l="l" t="t" r="r" b="b"/>
              <a:pathLst>
                <a:path w="34371" h="67399" extrusionOk="0">
                  <a:moveTo>
                    <a:pt x="1" y="1"/>
                  </a:moveTo>
                  <a:lnTo>
                    <a:pt x="227" y="47982"/>
                  </a:lnTo>
                  <a:lnTo>
                    <a:pt x="34370" y="67398"/>
                  </a:lnTo>
                  <a:lnTo>
                    <a:pt x="34370" y="7982"/>
                  </a:lnTo>
                  <a:lnTo>
                    <a:pt x="10939" y="4433"/>
                  </a:lnTo>
                  <a:lnTo>
                    <a:pt x="9376" y="111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788;p36">
              <a:extLst>
                <a:ext uri="{FF2B5EF4-FFF2-40B4-BE49-F238E27FC236}">
                  <a16:creationId xmlns:a16="http://schemas.microsoft.com/office/drawing/2014/main" id="{C55F6677-F4A9-4756-A27E-B6077B20B868}"/>
                </a:ext>
              </a:extLst>
            </p:cNvPr>
            <p:cNvSpPr/>
            <p:nvPr/>
          </p:nvSpPr>
          <p:spPr>
            <a:xfrm>
              <a:off x="4769550" y="2000075"/>
              <a:ext cx="884275" cy="1710075"/>
            </a:xfrm>
            <a:custGeom>
              <a:avLst/>
              <a:gdLst/>
              <a:ahLst/>
              <a:cxnLst/>
              <a:rect l="l" t="t" r="r" b="b"/>
              <a:pathLst>
                <a:path w="35371" h="68403" extrusionOk="0">
                  <a:moveTo>
                    <a:pt x="1006" y="1066"/>
                  </a:moveTo>
                  <a:lnTo>
                    <a:pt x="9541" y="2081"/>
                  </a:lnTo>
                  <a:lnTo>
                    <a:pt x="10986" y="5151"/>
                  </a:lnTo>
                  <a:cubicBezTo>
                    <a:pt x="11056" y="5299"/>
                    <a:pt x="11200" y="5408"/>
                    <a:pt x="11365" y="5429"/>
                  </a:cubicBezTo>
                  <a:lnTo>
                    <a:pt x="34374" y="8913"/>
                  </a:lnTo>
                  <a:lnTo>
                    <a:pt x="34374" y="67040"/>
                  </a:lnTo>
                  <a:lnTo>
                    <a:pt x="1224" y="48194"/>
                  </a:lnTo>
                  <a:lnTo>
                    <a:pt x="1006" y="1066"/>
                  </a:lnTo>
                  <a:close/>
                  <a:moveTo>
                    <a:pt x="503" y="0"/>
                  </a:moveTo>
                  <a:cubicBezTo>
                    <a:pt x="228" y="0"/>
                    <a:pt x="0" y="224"/>
                    <a:pt x="4" y="505"/>
                  </a:cubicBezTo>
                  <a:lnTo>
                    <a:pt x="226" y="48486"/>
                  </a:lnTo>
                  <a:cubicBezTo>
                    <a:pt x="226" y="48664"/>
                    <a:pt x="322" y="48830"/>
                    <a:pt x="479" y="48921"/>
                  </a:cubicBezTo>
                  <a:lnTo>
                    <a:pt x="34622" y="68338"/>
                  </a:lnTo>
                  <a:cubicBezTo>
                    <a:pt x="34700" y="68377"/>
                    <a:pt x="34783" y="68403"/>
                    <a:pt x="34870" y="68403"/>
                  </a:cubicBezTo>
                  <a:cubicBezTo>
                    <a:pt x="35149" y="68403"/>
                    <a:pt x="35371" y="68176"/>
                    <a:pt x="35371" y="67902"/>
                  </a:cubicBezTo>
                  <a:lnTo>
                    <a:pt x="35371" y="8486"/>
                  </a:lnTo>
                  <a:cubicBezTo>
                    <a:pt x="35371" y="8238"/>
                    <a:pt x="35188" y="8029"/>
                    <a:pt x="34944" y="7990"/>
                  </a:cubicBezTo>
                  <a:lnTo>
                    <a:pt x="11779" y="4485"/>
                  </a:lnTo>
                  <a:lnTo>
                    <a:pt x="10329" y="1406"/>
                  </a:lnTo>
                  <a:cubicBezTo>
                    <a:pt x="10255" y="1249"/>
                    <a:pt x="10107" y="1140"/>
                    <a:pt x="9932" y="1123"/>
                  </a:cubicBezTo>
                  <a:lnTo>
                    <a:pt x="562" y="4"/>
                  </a:lnTo>
                  <a:cubicBezTo>
                    <a:pt x="542" y="2"/>
                    <a:pt x="522" y="0"/>
                    <a:pt x="5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789;p36">
              <a:extLst>
                <a:ext uri="{FF2B5EF4-FFF2-40B4-BE49-F238E27FC236}">
                  <a16:creationId xmlns:a16="http://schemas.microsoft.com/office/drawing/2014/main" id="{10AD1791-877E-4ADC-A97B-B6AF5086D7B3}"/>
                </a:ext>
              </a:extLst>
            </p:cNvPr>
            <p:cNvSpPr/>
            <p:nvPr/>
          </p:nvSpPr>
          <p:spPr>
            <a:xfrm>
              <a:off x="4837900" y="2157675"/>
              <a:ext cx="753225" cy="1422725"/>
            </a:xfrm>
            <a:custGeom>
              <a:avLst/>
              <a:gdLst/>
              <a:ahLst/>
              <a:cxnLst/>
              <a:rect l="l" t="t" r="r" b="b"/>
              <a:pathLst>
                <a:path w="30129" h="56909" extrusionOk="0">
                  <a:moveTo>
                    <a:pt x="1" y="1"/>
                  </a:moveTo>
                  <a:lnTo>
                    <a:pt x="1" y="40841"/>
                  </a:lnTo>
                  <a:lnTo>
                    <a:pt x="30129" y="56908"/>
                  </a:lnTo>
                  <a:lnTo>
                    <a:pt x="30129" y="5357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790;p36">
              <a:extLst>
                <a:ext uri="{FF2B5EF4-FFF2-40B4-BE49-F238E27FC236}">
                  <a16:creationId xmlns:a16="http://schemas.microsoft.com/office/drawing/2014/main" id="{8A5F2A4D-9374-459B-983B-34678045C8FD}"/>
                </a:ext>
              </a:extLst>
            </p:cNvPr>
            <p:cNvSpPr/>
            <p:nvPr/>
          </p:nvSpPr>
          <p:spPr>
            <a:xfrm>
              <a:off x="4825375" y="2145275"/>
              <a:ext cx="778275" cy="1447650"/>
            </a:xfrm>
            <a:custGeom>
              <a:avLst/>
              <a:gdLst/>
              <a:ahLst/>
              <a:cxnLst/>
              <a:rect l="l" t="t" r="r" b="b"/>
              <a:pathLst>
                <a:path w="31131" h="57906" extrusionOk="0">
                  <a:moveTo>
                    <a:pt x="1002" y="1093"/>
                  </a:moveTo>
                  <a:lnTo>
                    <a:pt x="30129" y="6271"/>
                  </a:lnTo>
                  <a:lnTo>
                    <a:pt x="30129" y="56573"/>
                  </a:lnTo>
                  <a:lnTo>
                    <a:pt x="1002" y="41036"/>
                  </a:lnTo>
                  <a:lnTo>
                    <a:pt x="1002" y="1093"/>
                  </a:lnTo>
                  <a:close/>
                  <a:moveTo>
                    <a:pt x="497" y="1"/>
                  </a:moveTo>
                  <a:cubicBezTo>
                    <a:pt x="230" y="1"/>
                    <a:pt x="1" y="219"/>
                    <a:pt x="1" y="497"/>
                  </a:cubicBezTo>
                  <a:lnTo>
                    <a:pt x="1" y="41337"/>
                  </a:lnTo>
                  <a:cubicBezTo>
                    <a:pt x="1" y="41524"/>
                    <a:pt x="105" y="41694"/>
                    <a:pt x="266" y="41781"/>
                  </a:cubicBezTo>
                  <a:lnTo>
                    <a:pt x="30395" y="57849"/>
                  </a:lnTo>
                  <a:cubicBezTo>
                    <a:pt x="30464" y="57888"/>
                    <a:pt x="30547" y="57905"/>
                    <a:pt x="30630" y="57905"/>
                  </a:cubicBezTo>
                  <a:cubicBezTo>
                    <a:pt x="30721" y="57905"/>
                    <a:pt x="30808" y="57883"/>
                    <a:pt x="30887" y="57836"/>
                  </a:cubicBezTo>
                  <a:cubicBezTo>
                    <a:pt x="31039" y="57744"/>
                    <a:pt x="31131" y="57583"/>
                    <a:pt x="31131" y="57404"/>
                  </a:cubicBezTo>
                  <a:lnTo>
                    <a:pt x="31131" y="5853"/>
                  </a:lnTo>
                  <a:cubicBezTo>
                    <a:pt x="31131" y="5613"/>
                    <a:pt x="30956" y="5404"/>
                    <a:pt x="30717" y="5365"/>
                  </a:cubicBezTo>
                  <a:lnTo>
                    <a:pt x="589" y="9"/>
                  </a:lnTo>
                  <a:cubicBezTo>
                    <a:pt x="558" y="3"/>
                    <a:pt x="527" y="1"/>
                    <a:pt x="4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791;p36">
              <a:extLst>
                <a:ext uri="{FF2B5EF4-FFF2-40B4-BE49-F238E27FC236}">
                  <a16:creationId xmlns:a16="http://schemas.microsoft.com/office/drawing/2014/main" id="{F9AC89C4-E0BB-4606-A1C6-19E226E207B7}"/>
                </a:ext>
              </a:extLst>
            </p:cNvPr>
            <p:cNvSpPr/>
            <p:nvPr/>
          </p:nvSpPr>
          <p:spPr>
            <a:xfrm>
              <a:off x="4947850" y="2616000"/>
              <a:ext cx="483250" cy="546050"/>
            </a:xfrm>
            <a:custGeom>
              <a:avLst/>
              <a:gdLst/>
              <a:ahLst/>
              <a:cxnLst/>
              <a:rect l="l" t="t" r="r" b="b"/>
              <a:pathLst>
                <a:path w="19330" h="21842" extrusionOk="0">
                  <a:moveTo>
                    <a:pt x="8035" y="0"/>
                  </a:moveTo>
                  <a:cubicBezTo>
                    <a:pt x="7383" y="0"/>
                    <a:pt x="6736" y="102"/>
                    <a:pt x="6105" y="313"/>
                  </a:cubicBezTo>
                  <a:cubicBezTo>
                    <a:pt x="1851" y="1742"/>
                    <a:pt x="1" y="7646"/>
                    <a:pt x="1969" y="13503"/>
                  </a:cubicBezTo>
                  <a:cubicBezTo>
                    <a:pt x="3645" y="18495"/>
                    <a:pt x="7549" y="21841"/>
                    <a:pt x="11298" y="21841"/>
                  </a:cubicBezTo>
                  <a:cubicBezTo>
                    <a:pt x="11951" y="21841"/>
                    <a:pt x="12599" y="21740"/>
                    <a:pt x="13229" y="21528"/>
                  </a:cubicBezTo>
                  <a:cubicBezTo>
                    <a:pt x="17479" y="20104"/>
                    <a:pt x="19330" y="14195"/>
                    <a:pt x="17362" y="8338"/>
                  </a:cubicBezTo>
                  <a:cubicBezTo>
                    <a:pt x="15685" y="3346"/>
                    <a:pt x="11782" y="0"/>
                    <a:pt x="80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792;p36">
              <a:extLst>
                <a:ext uri="{FF2B5EF4-FFF2-40B4-BE49-F238E27FC236}">
                  <a16:creationId xmlns:a16="http://schemas.microsoft.com/office/drawing/2014/main" id="{D43144D6-65DF-4F0E-A9F3-3F19575890E9}"/>
                </a:ext>
              </a:extLst>
            </p:cNvPr>
            <p:cNvSpPr/>
            <p:nvPr/>
          </p:nvSpPr>
          <p:spPr>
            <a:xfrm>
              <a:off x="5057900" y="2720725"/>
              <a:ext cx="235400" cy="352175"/>
            </a:xfrm>
            <a:custGeom>
              <a:avLst/>
              <a:gdLst/>
              <a:ahLst/>
              <a:cxnLst/>
              <a:rect l="l" t="t" r="r" b="b"/>
              <a:pathLst>
                <a:path w="9416" h="14087" extrusionOk="0">
                  <a:moveTo>
                    <a:pt x="966" y="1"/>
                  </a:moveTo>
                  <a:cubicBezTo>
                    <a:pt x="780" y="1"/>
                    <a:pt x="602" y="66"/>
                    <a:pt x="454" y="204"/>
                  </a:cubicBezTo>
                  <a:cubicBezTo>
                    <a:pt x="23" y="601"/>
                    <a:pt x="1" y="1445"/>
                    <a:pt x="397" y="2085"/>
                  </a:cubicBezTo>
                  <a:lnTo>
                    <a:pt x="3258" y="6684"/>
                  </a:lnTo>
                  <a:lnTo>
                    <a:pt x="397" y="9858"/>
                  </a:lnTo>
                  <a:cubicBezTo>
                    <a:pt x="1" y="10298"/>
                    <a:pt x="23" y="11151"/>
                    <a:pt x="454" y="11761"/>
                  </a:cubicBezTo>
                  <a:cubicBezTo>
                    <a:pt x="658" y="12053"/>
                    <a:pt x="915" y="12236"/>
                    <a:pt x="1172" y="12301"/>
                  </a:cubicBezTo>
                  <a:cubicBezTo>
                    <a:pt x="1239" y="12319"/>
                    <a:pt x="1308" y="12329"/>
                    <a:pt x="1375" y="12329"/>
                  </a:cubicBezTo>
                  <a:cubicBezTo>
                    <a:pt x="1592" y="12329"/>
                    <a:pt x="1802" y="12235"/>
                    <a:pt x="1952" y="12066"/>
                  </a:cubicBezTo>
                  <a:lnTo>
                    <a:pt x="4708" y="9009"/>
                  </a:lnTo>
                  <a:lnTo>
                    <a:pt x="7464" y="13437"/>
                  </a:lnTo>
                  <a:cubicBezTo>
                    <a:pt x="7673" y="13773"/>
                    <a:pt x="7956" y="13986"/>
                    <a:pt x="8244" y="14060"/>
                  </a:cubicBezTo>
                  <a:cubicBezTo>
                    <a:pt x="8309" y="14078"/>
                    <a:pt x="8375" y="14087"/>
                    <a:pt x="8441" y="14087"/>
                  </a:cubicBezTo>
                  <a:cubicBezTo>
                    <a:pt x="8632" y="14087"/>
                    <a:pt x="8820" y="14014"/>
                    <a:pt x="8962" y="13882"/>
                  </a:cubicBezTo>
                  <a:cubicBezTo>
                    <a:pt x="9393" y="13481"/>
                    <a:pt x="9415" y="12641"/>
                    <a:pt x="9019" y="12000"/>
                  </a:cubicBezTo>
                  <a:lnTo>
                    <a:pt x="6158" y="7402"/>
                  </a:lnTo>
                  <a:lnTo>
                    <a:pt x="9019" y="4228"/>
                  </a:lnTo>
                  <a:cubicBezTo>
                    <a:pt x="9415" y="3788"/>
                    <a:pt x="9393" y="2935"/>
                    <a:pt x="8962" y="2325"/>
                  </a:cubicBezTo>
                  <a:cubicBezTo>
                    <a:pt x="8705" y="1957"/>
                    <a:pt x="8358" y="1762"/>
                    <a:pt x="8036" y="1762"/>
                  </a:cubicBezTo>
                  <a:cubicBezTo>
                    <a:pt x="7824" y="1762"/>
                    <a:pt x="7623" y="1846"/>
                    <a:pt x="7464" y="2020"/>
                  </a:cubicBezTo>
                  <a:lnTo>
                    <a:pt x="4708" y="5081"/>
                  </a:lnTo>
                  <a:lnTo>
                    <a:pt x="1952" y="649"/>
                  </a:lnTo>
                  <a:cubicBezTo>
                    <a:pt x="1690" y="231"/>
                    <a:pt x="1315" y="1"/>
                    <a:pt x="9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793;p36">
              <a:extLst>
                <a:ext uri="{FF2B5EF4-FFF2-40B4-BE49-F238E27FC236}">
                  <a16:creationId xmlns:a16="http://schemas.microsoft.com/office/drawing/2014/main" id="{82EF2A2D-7DB0-4744-A91E-92DDC73A4A38}"/>
                </a:ext>
              </a:extLst>
            </p:cNvPr>
            <p:cNvSpPr/>
            <p:nvPr/>
          </p:nvSpPr>
          <p:spPr>
            <a:xfrm>
              <a:off x="4957550" y="2491050"/>
              <a:ext cx="449275" cy="149025"/>
            </a:xfrm>
            <a:custGeom>
              <a:avLst/>
              <a:gdLst/>
              <a:ahLst/>
              <a:cxnLst/>
              <a:rect l="l" t="t" r="r" b="b"/>
              <a:pathLst>
                <a:path w="17971" h="5961" extrusionOk="0">
                  <a:moveTo>
                    <a:pt x="557" y="0"/>
                  </a:moveTo>
                  <a:cubicBezTo>
                    <a:pt x="342" y="0"/>
                    <a:pt x="142" y="142"/>
                    <a:pt x="78" y="360"/>
                  </a:cubicBezTo>
                  <a:cubicBezTo>
                    <a:pt x="0" y="630"/>
                    <a:pt x="157" y="909"/>
                    <a:pt x="427" y="983"/>
                  </a:cubicBezTo>
                  <a:lnTo>
                    <a:pt x="17300" y="5938"/>
                  </a:lnTo>
                  <a:cubicBezTo>
                    <a:pt x="17348" y="5951"/>
                    <a:pt x="17396" y="5960"/>
                    <a:pt x="17444" y="5960"/>
                  </a:cubicBezTo>
                  <a:cubicBezTo>
                    <a:pt x="17692" y="5960"/>
                    <a:pt x="17901" y="5777"/>
                    <a:pt x="17936" y="5529"/>
                  </a:cubicBezTo>
                  <a:cubicBezTo>
                    <a:pt x="17971" y="5285"/>
                    <a:pt x="17823" y="5050"/>
                    <a:pt x="17583" y="4980"/>
                  </a:cubicBezTo>
                  <a:lnTo>
                    <a:pt x="710" y="25"/>
                  </a:lnTo>
                  <a:cubicBezTo>
                    <a:pt x="659" y="8"/>
                    <a:pt x="608" y="0"/>
                    <a:pt x="5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794;p36">
              <a:extLst>
                <a:ext uri="{FF2B5EF4-FFF2-40B4-BE49-F238E27FC236}">
                  <a16:creationId xmlns:a16="http://schemas.microsoft.com/office/drawing/2014/main" id="{979B2F0D-0582-4B13-9CAF-EC623749974E}"/>
                </a:ext>
              </a:extLst>
            </p:cNvPr>
            <p:cNvSpPr/>
            <p:nvPr/>
          </p:nvSpPr>
          <p:spPr>
            <a:xfrm>
              <a:off x="4940875" y="2373875"/>
              <a:ext cx="574050" cy="177675"/>
            </a:xfrm>
            <a:custGeom>
              <a:avLst/>
              <a:gdLst/>
              <a:ahLst/>
              <a:cxnLst/>
              <a:rect l="l" t="t" r="r" b="b"/>
              <a:pathLst>
                <a:path w="22962" h="7107" extrusionOk="0">
                  <a:moveTo>
                    <a:pt x="555" y="0"/>
                  </a:moveTo>
                  <a:cubicBezTo>
                    <a:pt x="337" y="0"/>
                    <a:pt x="139" y="145"/>
                    <a:pt x="75" y="366"/>
                  </a:cubicBezTo>
                  <a:cubicBezTo>
                    <a:pt x="1" y="636"/>
                    <a:pt x="162" y="915"/>
                    <a:pt x="432" y="985"/>
                  </a:cubicBezTo>
                  <a:lnTo>
                    <a:pt x="22300" y="7090"/>
                  </a:lnTo>
                  <a:cubicBezTo>
                    <a:pt x="22343" y="7103"/>
                    <a:pt x="22391" y="7107"/>
                    <a:pt x="22435" y="7107"/>
                  </a:cubicBezTo>
                  <a:cubicBezTo>
                    <a:pt x="22683" y="7103"/>
                    <a:pt x="22892" y="6920"/>
                    <a:pt x="22927" y="6672"/>
                  </a:cubicBezTo>
                  <a:cubicBezTo>
                    <a:pt x="22962" y="6428"/>
                    <a:pt x="22809" y="6193"/>
                    <a:pt x="22570" y="6127"/>
                  </a:cubicBezTo>
                  <a:lnTo>
                    <a:pt x="702" y="22"/>
                  </a:lnTo>
                  <a:cubicBezTo>
                    <a:pt x="653" y="7"/>
                    <a:pt x="604" y="0"/>
                    <a:pt x="5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795;p36">
              <a:extLst>
                <a:ext uri="{FF2B5EF4-FFF2-40B4-BE49-F238E27FC236}">
                  <a16:creationId xmlns:a16="http://schemas.microsoft.com/office/drawing/2014/main" id="{7EA43EB6-7C5F-4801-A3D6-5A9FA81E11EF}"/>
                </a:ext>
              </a:extLst>
            </p:cNvPr>
            <p:cNvSpPr/>
            <p:nvPr/>
          </p:nvSpPr>
          <p:spPr>
            <a:xfrm>
              <a:off x="4867850" y="5014950"/>
              <a:ext cx="787875" cy="254875"/>
            </a:xfrm>
            <a:custGeom>
              <a:avLst/>
              <a:gdLst/>
              <a:ahLst/>
              <a:cxnLst/>
              <a:rect l="l" t="t" r="r" b="b"/>
              <a:pathLst>
                <a:path w="31515" h="10195" extrusionOk="0">
                  <a:moveTo>
                    <a:pt x="19684" y="1"/>
                  </a:moveTo>
                  <a:cubicBezTo>
                    <a:pt x="19320" y="1"/>
                    <a:pt x="18945" y="7"/>
                    <a:pt x="18559" y="22"/>
                  </a:cubicBezTo>
                  <a:cubicBezTo>
                    <a:pt x="18559" y="22"/>
                    <a:pt x="7899" y="1010"/>
                    <a:pt x="3950" y="4167"/>
                  </a:cubicBezTo>
                  <a:cubicBezTo>
                    <a:pt x="0" y="7328"/>
                    <a:pt x="2961" y="8904"/>
                    <a:pt x="6715" y="9893"/>
                  </a:cubicBezTo>
                  <a:cubicBezTo>
                    <a:pt x="7499" y="10100"/>
                    <a:pt x="8854" y="10194"/>
                    <a:pt x="10526" y="10194"/>
                  </a:cubicBezTo>
                  <a:cubicBezTo>
                    <a:pt x="16846" y="10194"/>
                    <a:pt x="27700" y="8846"/>
                    <a:pt x="29419" y="7128"/>
                  </a:cubicBezTo>
                  <a:cubicBezTo>
                    <a:pt x="31514" y="5037"/>
                    <a:pt x="29568" y="1"/>
                    <a:pt x="196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796;p36">
              <a:extLst>
                <a:ext uri="{FF2B5EF4-FFF2-40B4-BE49-F238E27FC236}">
                  <a16:creationId xmlns:a16="http://schemas.microsoft.com/office/drawing/2014/main" id="{D71E9CB1-0E4D-472A-A197-235640EDF69D}"/>
                </a:ext>
              </a:extLst>
            </p:cNvPr>
            <p:cNvSpPr/>
            <p:nvPr/>
          </p:nvSpPr>
          <p:spPr>
            <a:xfrm>
              <a:off x="4902675" y="5002450"/>
              <a:ext cx="738525" cy="279875"/>
            </a:xfrm>
            <a:custGeom>
              <a:avLst/>
              <a:gdLst/>
              <a:ahLst/>
              <a:cxnLst/>
              <a:rect l="l" t="t" r="r" b="b"/>
              <a:pathLst>
                <a:path w="29541" h="11195" extrusionOk="0">
                  <a:moveTo>
                    <a:pt x="18181" y="1004"/>
                  </a:moveTo>
                  <a:cubicBezTo>
                    <a:pt x="22336" y="1004"/>
                    <a:pt x="26849" y="1977"/>
                    <a:pt x="28052" y="4741"/>
                  </a:cubicBezTo>
                  <a:cubicBezTo>
                    <a:pt x="28461" y="5681"/>
                    <a:pt x="28317" y="6626"/>
                    <a:pt x="27673" y="7275"/>
                  </a:cubicBezTo>
                  <a:cubicBezTo>
                    <a:pt x="26802" y="8146"/>
                    <a:pt x="22696" y="9095"/>
                    <a:pt x="17209" y="9701"/>
                  </a:cubicBezTo>
                  <a:cubicBezTo>
                    <a:pt x="14230" y="10029"/>
                    <a:pt x="11374" y="10197"/>
                    <a:pt x="9154" y="10197"/>
                  </a:cubicBezTo>
                  <a:cubicBezTo>
                    <a:pt x="7487" y="10197"/>
                    <a:pt x="6178" y="10102"/>
                    <a:pt x="5444" y="9910"/>
                  </a:cubicBezTo>
                  <a:cubicBezTo>
                    <a:pt x="2813" y="9217"/>
                    <a:pt x="1385" y="8425"/>
                    <a:pt x="1202" y="7554"/>
                  </a:cubicBezTo>
                  <a:cubicBezTo>
                    <a:pt x="1028" y="6731"/>
                    <a:pt x="2012" y="5742"/>
                    <a:pt x="2866" y="5059"/>
                  </a:cubicBezTo>
                  <a:cubicBezTo>
                    <a:pt x="6589" y="2080"/>
                    <a:pt x="16765" y="1061"/>
                    <a:pt x="17196" y="1022"/>
                  </a:cubicBezTo>
                  <a:lnTo>
                    <a:pt x="17200" y="1022"/>
                  </a:lnTo>
                  <a:cubicBezTo>
                    <a:pt x="17524" y="1010"/>
                    <a:pt x="17851" y="1004"/>
                    <a:pt x="18181" y="1004"/>
                  </a:cubicBezTo>
                  <a:close/>
                  <a:moveTo>
                    <a:pt x="18280" y="0"/>
                  </a:moveTo>
                  <a:cubicBezTo>
                    <a:pt x="17911" y="0"/>
                    <a:pt x="17533" y="7"/>
                    <a:pt x="17148" y="21"/>
                  </a:cubicBezTo>
                  <a:lnTo>
                    <a:pt x="17122" y="21"/>
                  </a:lnTo>
                  <a:cubicBezTo>
                    <a:pt x="16678" y="64"/>
                    <a:pt x="6262" y="1061"/>
                    <a:pt x="2243" y="4275"/>
                  </a:cubicBezTo>
                  <a:cubicBezTo>
                    <a:pt x="658" y="5546"/>
                    <a:pt x="0" y="6683"/>
                    <a:pt x="227" y="7759"/>
                  </a:cubicBezTo>
                  <a:cubicBezTo>
                    <a:pt x="501" y="9069"/>
                    <a:pt x="2082" y="10062"/>
                    <a:pt x="5191" y="10876"/>
                  </a:cubicBezTo>
                  <a:cubicBezTo>
                    <a:pt x="5931" y="11072"/>
                    <a:pt x="7316" y="11194"/>
                    <a:pt x="9249" y="11194"/>
                  </a:cubicBezTo>
                  <a:cubicBezTo>
                    <a:pt x="11344" y="11194"/>
                    <a:pt x="14074" y="11050"/>
                    <a:pt x="17322" y="10693"/>
                  </a:cubicBezTo>
                  <a:cubicBezTo>
                    <a:pt x="20140" y="10384"/>
                    <a:pt x="26867" y="9500"/>
                    <a:pt x="28378" y="7985"/>
                  </a:cubicBezTo>
                  <a:cubicBezTo>
                    <a:pt x="29314" y="7049"/>
                    <a:pt x="29541" y="5651"/>
                    <a:pt x="28970" y="4340"/>
                  </a:cubicBezTo>
                  <a:cubicBezTo>
                    <a:pt x="28570" y="3426"/>
                    <a:pt x="27616" y="2133"/>
                    <a:pt x="25317" y="1175"/>
                  </a:cubicBezTo>
                  <a:cubicBezTo>
                    <a:pt x="23447" y="394"/>
                    <a:pt x="21085" y="0"/>
                    <a:pt x="182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797;p36">
              <a:extLst>
                <a:ext uri="{FF2B5EF4-FFF2-40B4-BE49-F238E27FC236}">
                  <a16:creationId xmlns:a16="http://schemas.microsoft.com/office/drawing/2014/main" id="{C1DAF14A-4269-4993-B8D2-9AE65F6D75C2}"/>
                </a:ext>
              </a:extLst>
            </p:cNvPr>
            <p:cNvSpPr/>
            <p:nvPr/>
          </p:nvSpPr>
          <p:spPr>
            <a:xfrm>
              <a:off x="5057250" y="5153600"/>
              <a:ext cx="564575" cy="116200"/>
            </a:xfrm>
            <a:custGeom>
              <a:avLst/>
              <a:gdLst/>
              <a:ahLst/>
              <a:cxnLst/>
              <a:rect l="l" t="t" r="r" b="b"/>
              <a:pathLst>
                <a:path w="22583" h="4648" extrusionOk="0">
                  <a:moveTo>
                    <a:pt x="21470" y="0"/>
                  </a:moveTo>
                  <a:cubicBezTo>
                    <a:pt x="16857" y="0"/>
                    <a:pt x="11124" y="1309"/>
                    <a:pt x="5849" y="2967"/>
                  </a:cubicBezTo>
                  <a:cubicBezTo>
                    <a:pt x="3928" y="3576"/>
                    <a:pt x="1978" y="4090"/>
                    <a:pt x="1" y="4504"/>
                  </a:cubicBezTo>
                  <a:cubicBezTo>
                    <a:pt x="773" y="4601"/>
                    <a:pt x="1786" y="4647"/>
                    <a:pt x="2953" y="4647"/>
                  </a:cubicBezTo>
                  <a:cubicBezTo>
                    <a:pt x="9276" y="4647"/>
                    <a:pt x="20126" y="3302"/>
                    <a:pt x="21843" y="1582"/>
                  </a:cubicBezTo>
                  <a:cubicBezTo>
                    <a:pt x="22261" y="1164"/>
                    <a:pt x="22522" y="615"/>
                    <a:pt x="22583" y="27"/>
                  </a:cubicBezTo>
                  <a:cubicBezTo>
                    <a:pt x="22220" y="9"/>
                    <a:pt x="21849" y="0"/>
                    <a:pt x="214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798;p36">
              <a:extLst>
                <a:ext uri="{FF2B5EF4-FFF2-40B4-BE49-F238E27FC236}">
                  <a16:creationId xmlns:a16="http://schemas.microsoft.com/office/drawing/2014/main" id="{96A47D1D-1309-4C02-8E32-F4A07D15B88F}"/>
                </a:ext>
              </a:extLst>
            </p:cNvPr>
            <p:cNvSpPr/>
            <p:nvPr/>
          </p:nvSpPr>
          <p:spPr>
            <a:xfrm>
              <a:off x="5040925" y="5141075"/>
              <a:ext cx="594075" cy="141250"/>
            </a:xfrm>
            <a:custGeom>
              <a:avLst/>
              <a:gdLst/>
              <a:ahLst/>
              <a:cxnLst/>
              <a:rect l="l" t="t" r="r" b="b"/>
              <a:pathLst>
                <a:path w="23763" h="5650" extrusionOk="0">
                  <a:moveTo>
                    <a:pt x="22125" y="999"/>
                  </a:moveTo>
                  <a:cubicBezTo>
                    <a:pt x="22291" y="999"/>
                    <a:pt x="22452" y="1003"/>
                    <a:pt x="22613" y="1003"/>
                  </a:cubicBezTo>
                  <a:cubicBezTo>
                    <a:pt x="22509" y="1277"/>
                    <a:pt x="22347" y="1526"/>
                    <a:pt x="22143" y="1730"/>
                  </a:cubicBezTo>
                  <a:cubicBezTo>
                    <a:pt x="21337" y="2536"/>
                    <a:pt x="17597" y="3441"/>
                    <a:pt x="12611" y="4047"/>
                  </a:cubicBezTo>
                  <a:cubicBezTo>
                    <a:pt x="9641" y="4404"/>
                    <a:pt x="6667" y="4613"/>
                    <a:pt x="4272" y="4643"/>
                  </a:cubicBezTo>
                  <a:cubicBezTo>
                    <a:pt x="5052" y="4430"/>
                    <a:pt x="5844" y="4199"/>
                    <a:pt x="6654" y="3942"/>
                  </a:cubicBezTo>
                  <a:cubicBezTo>
                    <a:pt x="11022" y="2571"/>
                    <a:pt x="17118" y="999"/>
                    <a:pt x="22125" y="999"/>
                  </a:cubicBezTo>
                  <a:close/>
                  <a:moveTo>
                    <a:pt x="22135" y="0"/>
                  </a:moveTo>
                  <a:cubicBezTo>
                    <a:pt x="16993" y="0"/>
                    <a:pt x="10792" y="1599"/>
                    <a:pt x="6354" y="2993"/>
                  </a:cubicBezTo>
                  <a:cubicBezTo>
                    <a:pt x="4446" y="3598"/>
                    <a:pt x="2513" y="4108"/>
                    <a:pt x="554" y="4517"/>
                  </a:cubicBezTo>
                  <a:cubicBezTo>
                    <a:pt x="1" y="4630"/>
                    <a:pt x="31" y="5431"/>
                    <a:pt x="593" y="5501"/>
                  </a:cubicBezTo>
                  <a:cubicBezTo>
                    <a:pt x="1377" y="5601"/>
                    <a:pt x="2409" y="5649"/>
                    <a:pt x="3615" y="5649"/>
                  </a:cubicBezTo>
                  <a:cubicBezTo>
                    <a:pt x="6158" y="5649"/>
                    <a:pt x="9454" y="5440"/>
                    <a:pt x="12733" y="5044"/>
                  </a:cubicBezTo>
                  <a:cubicBezTo>
                    <a:pt x="20170" y="4143"/>
                    <a:pt x="22265" y="3028"/>
                    <a:pt x="22848" y="2440"/>
                  </a:cubicBezTo>
                  <a:cubicBezTo>
                    <a:pt x="23349" y="1939"/>
                    <a:pt x="23663" y="1282"/>
                    <a:pt x="23732" y="576"/>
                  </a:cubicBezTo>
                  <a:cubicBezTo>
                    <a:pt x="23763" y="293"/>
                    <a:pt x="23545" y="41"/>
                    <a:pt x="23262" y="28"/>
                  </a:cubicBezTo>
                  <a:cubicBezTo>
                    <a:pt x="22893" y="9"/>
                    <a:pt x="22517" y="0"/>
                    <a:pt x="221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799;p36">
              <a:extLst>
                <a:ext uri="{FF2B5EF4-FFF2-40B4-BE49-F238E27FC236}">
                  <a16:creationId xmlns:a16="http://schemas.microsoft.com/office/drawing/2014/main" id="{EC80F1E8-BF45-47D1-9043-CF013014BD8B}"/>
                </a:ext>
              </a:extLst>
            </p:cNvPr>
            <p:cNvSpPr/>
            <p:nvPr/>
          </p:nvSpPr>
          <p:spPr>
            <a:xfrm>
              <a:off x="4367950" y="2070250"/>
              <a:ext cx="231475" cy="134475"/>
            </a:xfrm>
            <a:custGeom>
              <a:avLst/>
              <a:gdLst/>
              <a:ahLst/>
              <a:cxnLst/>
              <a:rect l="l" t="t" r="r" b="b"/>
              <a:pathLst>
                <a:path w="9259" h="5379" extrusionOk="0">
                  <a:moveTo>
                    <a:pt x="764" y="0"/>
                  </a:moveTo>
                  <a:cubicBezTo>
                    <a:pt x="521" y="0"/>
                    <a:pt x="288" y="132"/>
                    <a:pt x="170" y="358"/>
                  </a:cubicBezTo>
                  <a:cubicBezTo>
                    <a:pt x="1" y="680"/>
                    <a:pt x="123" y="1077"/>
                    <a:pt x="440" y="1251"/>
                  </a:cubicBezTo>
                  <a:lnTo>
                    <a:pt x="8226" y="5305"/>
                  </a:lnTo>
                  <a:cubicBezTo>
                    <a:pt x="8322" y="5353"/>
                    <a:pt x="8426" y="5379"/>
                    <a:pt x="8535" y="5379"/>
                  </a:cubicBezTo>
                  <a:cubicBezTo>
                    <a:pt x="8844" y="5379"/>
                    <a:pt x="9110" y="5170"/>
                    <a:pt x="9184" y="4869"/>
                  </a:cubicBezTo>
                  <a:cubicBezTo>
                    <a:pt x="9258" y="4569"/>
                    <a:pt x="9119" y="4260"/>
                    <a:pt x="8844" y="4120"/>
                  </a:cubicBezTo>
                  <a:lnTo>
                    <a:pt x="1054" y="66"/>
                  </a:lnTo>
                  <a:cubicBezTo>
                    <a:pt x="961" y="21"/>
                    <a:pt x="861" y="0"/>
                    <a:pt x="76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800;p36">
              <a:extLst>
                <a:ext uri="{FF2B5EF4-FFF2-40B4-BE49-F238E27FC236}">
                  <a16:creationId xmlns:a16="http://schemas.microsoft.com/office/drawing/2014/main" id="{4175E09B-07D2-400C-88C3-AAFC54B91D2A}"/>
                </a:ext>
              </a:extLst>
            </p:cNvPr>
            <p:cNvSpPr/>
            <p:nvPr/>
          </p:nvSpPr>
          <p:spPr>
            <a:xfrm>
              <a:off x="4256050" y="2012050"/>
              <a:ext cx="94625" cy="63350"/>
            </a:xfrm>
            <a:custGeom>
              <a:avLst/>
              <a:gdLst/>
              <a:ahLst/>
              <a:cxnLst/>
              <a:rect l="l" t="t" r="r" b="b"/>
              <a:pathLst>
                <a:path w="3785" h="2534" extrusionOk="0">
                  <a:moveTo>
                    <a:pt x="756" y="0"/>
                  </a:moveTo>
                  <a:cubicBezTo>
                    <a:pt x="514" y="0"/>
                    <a:pt x="283" y="132"/>
                    <a:pt x="166" y="361"/>
                  </a:cubicBezTo>
                  <a:cubicBezTo>
                    <a:pt x="0" y="679"/>
                    <a:pt x="118" y="1075"/>
                    <a:pt x="436" y="1249"/>
                  </a:cubicBezTo>
                  <a:lnTo>
                    <a:pt x="2757" y="2460"/>
                  </a:lnTo>
                  <a:cubicBezTo>
                    <a:pt x="2852" y="2508"/>
                    <a:pt x="2957" y="2534"/>
                    <a:pt x="3066" y="2534"/>
                  </a:cubicBezTo>
                  <a:cubicBezTo>
                    <a:pt x="3371" y="2534"/>
                    <a:pt x="3641" y="2325"/>
                    <a:pt x="3710" y="2024"/>
                  </a:cubicBezTo>
                  <a:cubicBezTo>
                    <a:pt x="3784" y="1728"/>
                    <a:pt x="3645" y="1415"/>
                    <a:pt x="3371" y="1275"/>
                  </a:cubicBezTo>
                  <a:lnTo>
                    <a:pt x="1050" y="69"/>
                  </a:lnTo>
                  <a:cubicBezTo>
                    <a:pt x="955" y="22"/>
                    <a:pt x="854" y="0"/>
                    <a:pt x="75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801;p36">
              <a:extLst>
                <a:ext uri="{FF2B5EF4-FFF2-40B4-BE49-F238E27FC236}">
                  <a16:creationId xmlns:a16="http://schemas.microsoft.com/office/drawing/2014/main" id="{05FCA46F-E655-4F23-BD32-A244C96F1F77}"/>
                </a:ext>
              </a:extLst>
            </p:cNvPr>
            <p:cNvSpPr/>
            <p:nvPr/>
          </p:nvSpPr>
          <p:spPr>
            <a:xfrm>
              <a:off x="4412250" y="2580950"/>
              <a:ext cx="100400" cy="40925"/>
            </a:xfrm>
            <a:custGeom>
              <a:avLst/>
              <a:gdLst/>
              <a:ahLst/>
              <a:cxnLst/>
              <a:rect l="l" t="t" r="r" b="b"/>
              <a:pathLst>
                <a:path w="4016" h="1637" extrusionOk="0">
                  <a:moveTo>
                    <a:pt x="699" y="1"/>
                  </a:moveTo>
                  <a:cubicBezTo>
                    <a:pt x="368" y="1"/>
                    <a:pt x="81" y="252"/>
                    <a:pt x="44" y="587"/>
                  </a:cubicBezTo>
                  <a:cubicBezTo>
                    <a:pt x="1" y="949"/>
                    <a:pt x="253" y="1275"/>
                    <a:pt x="610" y="1328"/>
                  </a:cubicBezTo>
                  <a:lnTo>
                    <a:pt x="3254" y="1633"/>
                  </a:lnTo>
                  <a:cubicBezTo>
                    <a:pt x="3275" y="1633"/>
                    <a:pt x="3301" y="1637"/>
                    <a:pt x="3328" y="1637"/>
                  </a:cubicBezTo>
                  <a:cubicBezTo>
                    <a:pt x="3680" y="1637"/>
                    <a:pt x="3972" y="1358"/>
                    <a:pt x="3994" y="1006"/>
                  </a:cubicBezTo>
                  <a:cubicBezTo>
                    <a:pt x="4016" y="653"/>
                    <a:pt x="3754" y="348"/>
                    <a:pt x="3406" y="304"/>
                  </a:cubicBezTo>
                  <a:lnTo>
                    <a:pt x="763" y="4"/>
                  </a:lnTo>
                  <a:cubicBezTo>
                    <a:pt x="741" y="2"/>
                    <a:pt x="720" y="1"/>
                    <a:pt x="69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802;p36">
              <a:extLst>
                <a:ext uri="{FF2B5EF4-FFF2-40B4-BE49-F238E27FC236}">
                  <a16:creationId xmlns:a16="http://schemas.microsoft.com/office/drawing/2014/main" id="{6EBE4D51-6050-49F8-B909-F0C2997E4E9C}"/>
                </a:ext>
              </a:extLst>
            </p:cNvPr>
            <p:cNvSpPr/>
            <p:nvPr/>
          </p:nvSpPr>
          <p:spPr>
            <a:xfrm>
              <a:off x="4158400" y="2551600"/>
              <a:ext cx="213375" cy="53950"/>
            </a:xfrm>
            <a:custGeom>
              <a:avLst/>
              <a:gdLst/>
              <a:ahLst/>
              <a:cxnLst/>
              <a:rect l="l" t="t" r="r" b="b"/>
              <a:pathLst>
                <a:path w="8535" h="2158" extrusionOk="0">
                  <a:moveTo>
                    <a:pt x="704" y="0"/>
                  </a:moveTo>
                  <a:cubicBezTo>
                    <a:pt x="372" y="0"/>
                    <a:pt x="84" y="251"/>
                    <a:pt x="44" y="590"/>
                  </a:cubicBezTo>
                  <a:cubicBezTo>
                    <a:pt x="0" y="965"/>
                    <a:pt x="270" y="1300"/>
                    <a:pt x="645" y="1335"/>
                  </a:cubicBezTo>
                  <a:lnTo>
                    <a:pt x="7773" y="2153"/>
                  </a:lnTo>
                  <a:cubicBezTo>
                    <a:pt x="7799" y="2158"/>
                    <a:pt x="7825" y="2158"/>
                    <a:pt x="7851" y="2158"/>
                  </a:cubicBezTo>
                  <a:cubicBezTo>
                    <a:pt x="8204" y="2158"/>
                    <a:pt x="8496" y="1883"/>
                    <a:pt x="8513" y="1531"/>
                  </a:cubicBezTo>
                  <a:cubicBezTo>
                    <a:pt x="8535" y="1178"/>
                    <a:pt x="8278" y="869"/>
                    <a:pt x="7925" y="830"/>
                  </a:cubicBezTo>
                  <a:lnTo>
                    <a:pt x="797" y="7"/>
                  </a:lnTo>
                  <a:cubicBezTo>
                    <a:pt x="766" y="2"/>
                    <a:pt x="735" y="0"/>
                    <a:pt x="70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803;p36">
              <a:extLst>
                <a:ext uri="{FF2B5EF4-FFF2-40B4-BE49-F238E27FC236}">
                  <a16:creationId xmlns:a16="http://schemas.microsoft.com/office/drawing/2014/main" id="{5CE662E3-DCDC-4FC3-AB27-8E6359E07F70}"/>
                </a:ext>
              </a:extLst>
            </p:cNvPr>
            <p:cNvSpPr/>
            <p:nvPr/>
          </p:nvSpPr>
          <p:spPr>
            <a:xfrm>
              <a:off x="4232650" y="3054850"/>
              <a:ext cx="256375" cy="94575"/>
            </a:xfrm>
            <a:custGeom>
              <a:avLst/>
              <a:gdLst/>
              <a:ahLst/>
              <a:cxnLst/>
              <a:rect l="l" t="t" r="r" b="b"/>
              <a:pathLst>
                <a:path w="10255" h="3783" extrusionOk="0">
                  <a:moveTo>
                    <a:pt x="9513" y="0"/>
                  </a:moveTo>
                  <a:cubicBezTo>
                    <a:pt x="9460" y="0"/>
                    <a:pt x="9407" y="7"/>
                    <a:pt x="9353" y="20"/>
                  </a:cubicBezTo>
                  <a:lnTo>
                    <a:pt x="518" y="2476"/>
                  </a:lnTo>
                  <a:cubicBezTo>
                    <a:pt x="200" y="2567"/>
                    <a:pt x="0" y="2877"/>
                    <a:pt x="48" y="3203"/>
                  </a:cubicBezTo>
                  <a:cubicBezTo>
                    <a:pt x="91" y="3530"/>
                    <a:pt x="366" y="3778"/>
                    <a:pt x="697" y="3782"/>
                  </a:cubicBezTo>
                  <a:cubicBezTo>
                    <a:pt x="758" y="3782"/>
                    <a:pt x="819" y="3774"/>
                    <a:pt x="875" y="3761"/>
                  </a:cubicBezTo>
                  <a:lnTo>
                    <a:pt x="9710" y="1305"/>
                  </a:lnTo>
                  <a:cubicBezTo>
                    <a:pt x="10054" y="1200"/>
                    <a:pt x="10255" y="839"/>
                    <a:pt x="10155" y="490"/>
                  </a:cubicBezTo>
                  <a:cubicBezTo>
                    <a:pt x="10073" y="195"/>
                    <a:pt x="9805" y="0"/>
                    <a:pt x="951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804;p36">
              <a:extLst>
                <a:ext uri="{FF2B5EF4-FFF2-40B4-BE49-F238E27FC236}">
                  <a16:creationId xmlns:a16="http://schemas.microsoft.com/office/drawing/2014/main" id="{5E08D7B4-3940-4DC5-B8B7-D71BF4616F47}"/>
                </a:ext>
              </a:extLst>
            </p:cNvPr>
            <p:cNvSpPr/>
            <p:nvPr/>
          </p:nvSpPr>
          <p:spPr>
            <a:xfrm>
              <a:off x="3657750" y="372700"/>
              <a:ext cx="1056400" cy="1056525"/>
            </a:xfrm>
            <a:custGeom>
              <a:avLst/>
              <a:gdLst/>
              <a:ahLst/>
              <a:cxnLst/>
              <a:rect l="l" t="t" r="r" b="b"/>
              <a:pathLst>
                <a:path w="42256" h="42261" extrusionOk="0">
                  <a:moveTo>
                    <a:pt x="21128" y="4150"/>
                  </a:moveTo>
                  <a:cubicBezTo>
                    <a:pt x="30503" y="4150"/>
                    <a:pt x="38106" y="11753"/>
                    <a:pt x="38106" y="21128"/>
                  </a:cubicBezTo>
                  <a:cubicBezTo>
                    <a:pt x="38106" y="30508"/>
                    <a:pt x="30503" y="38110"/>
                    <a:pt x="21128" y="38110"/>
                  </a:cubicBezTo>
                  <a:lnTo>
                    <a:pt x="21128" y="38106"/>
                  </a:lnTo>
                  <a:cubicBezTo>
                    <a:pt x="11753" y="38106"/>
                    <a:pt x="4150" y="30508"/>
                    <a:pt x="4150" y="21128"/>
                  </a:cubicBezTo>
                  <a:cubicBezTo>
                    <a:pt x="4150" y="11753"/>
                    <a:pt x="11753" y="4150"/>
                    <a:pt x="21128" y="4150"/>
                  </a:cubicBezTo>
                  <a:close/>
                  <a:moveTo>
                    <a:pt x="21128" y="1"/>
                  </a:moveTo>
                  <a:cubicBezTo>
                    <a:pt x="9458" y="1"/>
                    <a:pt x="0" y="9463"/>
                    <a:pt x="0" y="21128"/>
                  </a:cubicBezTo>
                  <a:cubicBezTo>
                    <a:pt x="0" y="32798"/>
                    <a:pt x="9458" y="42260"/>
                    <a:pt x="21128" y="42260"/>
                  </a:cubicBezTo>
                  <a:cubicBezTo>
                    <a:pt x="32793" y="42260"/>
                    <a:pt x="42256" y="32798"/>
                    <a:pt x="42256" y="21128"/>
                  </a:cubicBezTo>
                  <a:cubicBezTo>
                    <a:pt x="42256" y="9463"/>
                    <a:pt x="32798" y="1"/>
                    <a:pt x="211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805;p36">
              <a:extLst>
                <a:ext uri="{FF2B5EF4-FFF2-40B4-BE49-F238E27FC236}">
                  <a16:creationId xmlns:a16="http://schemas.microsoft.com/office/drawing/2014/main" id="{7C951D6E-15D8-4BE6-B063-EF041ADB97D6}"/>
                </a:ext>
              </a:extLst>
            </p:cNvPr>
            <p:cNvSpPr/>
            <p:nvPr/>
          </p:nvSpPr>
          <p:spPr>
            <a:xfrm>
              <a:off x="4135425" y="863225"/>
              <a:ext cx="88300" cy="75475"/>
            </a:xfrm>
            <a:custGeom>
              <a:avLst/>
              <a:gdLst/>
              <a:ahLst/>
              <a:cxnLst/>
              <a:rect l="l" t="t" r="r" b="b"/>
              <a:pathLst>
                <a:path w="3532" h="3019" extrusionOk="0">
                  <a:moveTo>
                    <a:pt x="2021" y="1"/>
                  </a:moveTo>
                  <a:cubicBezTo>
                    <a:pt x="675" y="1"/>
                    <a:pt x="1" y="1625"/>
                    <a:pt x="954" y="2578"/>
                  </a:cubicBezTo>
                  <a:cubicBezTo>
                    <a:pt x="1242" y="2867"/>
                    <a:pt x="1628" y="3019"/>
                    <a:pt x="2021" y="3019"/>
                  </a:cubicBezTo>
                  <a:cubicBezTo>
                    <a:pt x="2216" y="3019"/>
                    <a:pt x="2413" y="2981"/>
                    <a:pt x="2600" y="2905"/>
                  </a:cubicBezTo>
                  <a:cubicBezTo>
                    <a:pt x="3162" y="2670"/>
                    <a:pt x="3532" y="2121"/>
                    <a:pt x="3532" y="1507"/>
                  </a:cubicBezTo>
                  <a:cubicBezTo>
                    <a:pt x="3528" y="675"/>
                    <a:pt x="2853" y="1"/>
                    <a:pt x="20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806;p36">
              <a:extLst>
                <a:ext uri="{FF2B5EF4-FFF2-40B4-BE49-F238E27FC236}">
                  <a16:creationId xmlns:a16="http://schemas.microsoft.com/office/drawing/2014/main" id="{AF317E66-9644-4700-880E-17E153567582}"/>
                </a:ext>
              </a:extLst>
            </p:cNvPr>
            <p:cNvSpPr/>
            <p:nvPr/>
          </p:nvSpPr>
          <p:spPr>
            <a:xfrm>
              <a:off x="4038100" y="884300"/>
              <a:ext cx="380175" cy="224875"/>
            </a:xfrm>
            <a:custGeom>
              <a:avLst/>
              <a:gdLst/>
              <a:ahLst/>
              <a:cxnLst/>
              <a:rect l="l" t="t" r="r" b="b"/>
              <a:pathLst>
                <a:path w="15207" h="8995" extrusionOk="0">
                  <a:moveTo>
                    <a:pt x="5910" y="1"/>
                  </a:moveTo>
                  <a:cubicBezTo>
                    <a:pt x="5696" y="1"/>
                    <a:pt x="5485" y="104"/>
                    <a:pt x="5357" y="298"/>
                  </a:cubicBezTo>
                  <a:lnTo>
                    <a:pt x="297" y="7962"/>
                  </a:lnTo>
                  <a:cubicBezTo>
                    <a:pt x="1" y="8402"/>
                    <a:pt x="319" y="8994"/>
                    <a:pt x="850" y="8994"/>
                  </a:cubicBezTo>
                  <a:cubicBezTo>
                    <a:pt x="1076" y="8994"/>
                    <a:pt x="1285" y="8881"/>
                    <a:pt x="1407" y="8694"/>
                  </a:cubicBezTo>
                  <a:lnTo>
                    <a:pt x="6058" y="1653"/>
                  </a:lnTo>
                  <a:lnTo>
                    <a:pt x="14031" y="8250"/>
                  </a:lnTo>
                  <a:cubicBezTo>
                    <a:pt x="14157" y="8353"/>
                    <a:pt x="14308" y="8403"/>
                    <a:pt x="14458" y="8403"/>
                  </a:cubicBezTo>
                  <a:cubicBezTo>
                    <a:pt x="14650" y="8403"/>
                    <a:pt x="14839" y="8321"/>
                    <a:pt x="14971" y="8162"/>
                  </a:cubicBezTo>
                  <a:cubicBezTo>
                    <a:pt x="15206" y="7879"/>
                    <a:pt x="15167" y="7457"/>
                    <a:pt x="14884" y="7222"/>
                  </a:cubicBezTo>
                  <a:lnTo>
                    <a:pt x="6336" y="155"/>
                  </a:lnTo>
                  <a:cubicBezTo>
                    <a:pt x="6211" y="51"/>
                    <a:pt x="6060" y="1"/>
                    <a:pt x="59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807;p36">
              <a:extLst>
                <a:ext uri="{FF2B5EF4-FFF2-40B4-BE49-F238E27FC236}">
                  <a16:creationId xmlns:a16="http://schemas.microsoft.com/office/drawing/2014/main" id="{3560B580-E1AC-40A1-A45F-1D408C26EB54}"/>
                </a:ext>
              </a:extLst>
            </p:cNvPr>
            <p:cNvSpPr/>
            <p:nvPr/>
          </p:nvSpPr>
          <p:spPr>
            <a:xfrm>
              <a:off x="1319650" y="700475"/>
              <a:ext cx="381025" cy="622275"/>
            </a:xfrm>
            <a:custGeom>
              <a:avLst/>
              <a:gdLst/>
              <a:ahLst/>
              <a:cxnLst/>
              <a:rect l="l" t="t" r="r" b="b"/>
              <a:pathLst>
                <a:path w="15241" h="24891" extrusionOk="0">
                  <a:moveTo>
                    <a:pt x="6601" y="1"/>
                  </a:moveTo>
                  <a:lnTo>
                    <a:pt x="5927" y="8635"/>
                  </a:lnTo>
                  <a:lnTo>
                    <a:pt x="5417" y="6097"/>
                  </a:lnTo>
                  <a:lnTo>
                    <a:pt x="5077" y="13717"/>
                  </a:lnTo>
                  <a:lnTo>
                    <a:pt x="1694" y="5082"/>
                  </a:lnTo>
                  <a:lnTo>
                    <a:pt x="4233" y="20828"/>
                  </a:lnTo>
                  <a:lnTo>
                    <a:pt x="1354" y="16425"/>
                  </a:lnTo>
                  <a:lnTo>
                    <a:pt x="1354" y="18794"/>
                  </a:lnTo>
                  <a:lnTo>
                    <a:pt x="0" y="17270"/>
                  </a:lnTo>
                  <a:lnTo>
                    <a:pt x="2539" y="24216"/>
                  </a:lnTo>
                  <a:lnTo>
                    <a:pt x="2709" y="24890"/>
                  </a:lnTo>
                  <a:lnTo>
                    <a:pt x="12528" y="24721"/>
                  </a:lnTo>
                  <a:lnTo>
                    <a:pt x="15241" y="16935"/>
                  </a:lnTo>
                  <a:lnTo>
                    <a:pt x="12867" y="18624"/>
                  </a:lnTo>
                  <a:lnTo>
                    <a:pt x="14731" y="15576"/>
                  </a:lnTo>
                  <a:lnTo>
                    <a:pt x="11513" y="17950"/>
                  </a:lnTo>
                  <a:lnTo>
                    <a:pt x="13717" y="1015"/>
                  </a:lnTo>
                  <a:lnTo>
                    <a:pt x="9144" y="14562"/>
                  </a:lnTo>
                  <a:lnTo>
                    <a:pt x="9480" y="8635"/>
                  </a:lnTo>
                  <a:lnTo>
                    <a:pt x="7790" y="13208"/>
                  </a:lnTo>
                  <a:lnTo>
                    <a:pt x="660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808;p36">
              <a:extLst>
                <a:ext uri="{FF2B5EF4-FFF2-40B4-BE49-F238E27FC236}">
                  <a16:creationId xmlns:a16="http://schemas.microsoft.com/office/drawing/2014/main" id="{90A174D7-FAE5-409A-B685-758303AA4FDF}"/>
                </a:ext>
              </a:extLst>
            </p:cNvPr>
            <p:cNvSpPr/>
            <p:nvPr/>
          </p:nvSpPr>
          <p:spPr>
            <a:xfrm>
              <a:off x="1318650" y="1274725"/>
              <a:ext cx="407400" cy="458650"/>
            </a:xfrm>
            <a:custGeom>
              <a:avLst/>
              <a:gdLst/>
              <a:ahLst/>
              <a:cxnLst/>
              <a:rect l="l" t="t" r="r" b="b"/>
              <a:pathLst>
                <a:path w="16296" h="18346" extrusionOk="0">
                  <a:moveTo>
                    <a:pt x="1" y="0"/>
                  </a:moveTo>
                  <a:lnTo>
                    <a:pt x="2853" y="18345"/>
                  </a:lnTo>
                  <a:lnTo>
                    <a:pt x="13443" y="18345"/>
                  </a:lnTo>
                  <a:lnTo>
                    <a:pt x="162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809;p36">
              <a:extLst>
                <a:ext uri="{FF2B5EF4-FFF2-40B4-BE49-F238E27FC236}">
                  <a16:creationId xmlns:a16="http://schemas.microsoft.com/office/drawing/2014/main" id="{83B6064A-246C-41EB-A706-5593CBFF23D3}"/>
                </a:ext>
              </a:extLst>
            </p:cNvPr>
            <p:cNvSpPr/>
            <p:nvPr/>
          </p:nvSpPr>
          <p:spPr>
            <a:xfrm>
              <a:off x="1300700" y="1258050"/>
              <a:ext cx="443425" cy="491975"/>
            </a:xfrm>
            <a:custGeom>
              <a:avLst/>
              <a:gdLst/>
              <a:ahLst/>
              <a:cxnLst/>
              <a:rect l="l" t="t" r="r" b="b"/>
              <a:pathLst>
                <a:path w="17737" h="19679" extrusionOk="0">
                  <a:moveTo>
                    <a:pt x="16234" y="1333"/>
                  </a:moveTo>
                  <a:lnTo>
                    <a:pt x="13591" y="18346"/>
                  </a:lnTo>
                  <a:lnTo>
                    <a:pt x="4146" y="18346"/>
                  </a:lnTo>
                  <a:lnTo>
                    <a:pt x="1498" y="1333"/>
                  </a:lnTo>
                  <a:close/>
                  <a:moveTo>
                    <a:pt x="719" y="1"/>
                  </a:moveTo>
                  <a:cubicBezTo>
                    <a:pt x="310" y="1"/>
                    <a:pt x="0" y="362"/>
                    <a:pt x="61" y="767"/>
                  </a:cubicBezTo>
                  <a:lnTo>
                    <a:pt x="2914" y="19112"/>
                  </a:lnTo>
                  <a:cubicBezTo>
                    <a:pt x="2961" y="19439"/>
                    <a:pt x="3245" y="19674"/>
                    <a:pt x="3571" y="19678"/>
                  </a:cubicBezTo>
                  <a:lnTo>
                    <a:pt x="14161" y="19678"/>
                  </a:lnTo>
                  <a:cubicBezTo>
                    <a:pt x="14488" y="19678"/>
                    <a:pt x="14771" y="19439"/>
                    <a:pt x="14819" y="19112"/>
                  </a:cubicBezTo>
                  <a:lnTo>
                    <a:pt x="17671" y="767"/>
                  </a:lnTo>
                  <a:cubicBezTo>
                    <a:pt x="17736" y="362"/>
                    <a:pt x="17423" y="1"/>
                    <a:pt x="170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810;p36">
              <a:extLst>
                <a:ext uri="{FF2B5EF4-FFF2-40B4-BE49-F238E27FC236}">
                  <a16:creationId xmlns:a16="http://schemas.microsoft.com/office/drawing/2014/main" id="{E9A404C0-0D23-4FF1-B1FD-2B0A3C95CBCB}"/>
                </a:ext>
              </a:extLst>
            </p:cNvPr>
            <p:cNvSpPr/>
            <p:nvPr/>
          </p:nvSpPr>
          <p:spPr>
            <a:xfrm>
              <a:off x="1043250" y="1730175"/>
              <a:ext cx="1335950" cy="3553775"/>
            </a:xfrm>
            <a:custGeom>
              <a:avLst/>
              <a:gdLst/>
              <a:ahLst/>
              <a:cxnLst/>
              <a:rect l="l" t="t" r="r" b="b"/>
              <a:pathLst>
                <a:path w="53438" h="142151" extrusionOk="0">
                  <a:moveTo>
                    <a:pt x="0" y="1"/>
                  </a:moveTo>
                  <a:lnTo>
                    <a:pt x="0" y="142150"/>
                  </a:lnTo>
                  <a:lnTo>
                    <a:pt x="53438" y="142150"/>
                  </a:lnTo>
                  <a:lnTo>
                    <a:pt x="534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811;p36">
              <a:extLst>
                <a:ext uri="{FF2B5EF4-FFF2-40B4-BE49-F238E27FC236}">
                  <a16:creationId xmlns:a16="http://schemas.microsoft.com/office/drawing/2014/main" id="{D7DA8FFC-6BAE-49E6-B9DC-4DBD885A834F}"/>
                </a:ext>
              </a:extLst>
            </p:cNvPr>
            <p:cNvSpPr/>
            <p:nvPr/>
          </p:nvSpPr>
          <p:spPr>
            <a:xfrm>
              <a:off x="1026600" y="1713525"/>
              <a:ext cx="1369250" cy="3587075"/>
            </a:xfrm>
            <a:custGeom>
              <a:avLst/>
              <a:gdLst/>
              <a:ahLst/>
              <a:cxnLst/>
              <a:rect l="l" t="t" r="r" b="b"/>
              <a:pathLst>
                <a:path w="54770" h="143483" extrusionOk="0">
                  <a:moveTo>
                    <a:pt x="53437" y="1333"/>
                  </a:moveTo>
                  <a:lnTo>
                    <a:pt x="53437" y="142150"/>
                  </a:lnTo>
                  <a:lnTo>
                    <a:pt x="1333" y="142150"/>
                  </a:lnTo>
                  <a:lnTo>
                    <a:pt x="1333" y="1333"/>
                  </a:lnTo>
                  <a:close/>
                  <a:moveTo>
                    <a:pt x="666" y="1"/>
                  </a:moveTo>
                  <a:cubicBezTo>
                    <a:pt x="296" y="1"/>
                    <a:pt x="0" y="297"/>
                    <a:pt x="0" y="667"/>
                  </a:cubicBezTo>
                  <a:lnTo>
                    <a:pt x="0" y="142816"/>
                  </a:lnTo>
                  <a:cubicBezTo>
                    <a:pt x="0" y="143187"/>
                    <a:pt x="296" y="143483"/>
                    <a:pt x="666" y="143483"/>
                  </a:cubicBezTo>
                  <a:lnTo>
                    <a:pt x="54104" y="143483"/>
                  </a:lnTo>
                  <a:cubicBezTo>
                    <a:pt x="54469" y="143483"/>
                    <a:pt x="54770" y="143187"/>
                    <a:pt x="54770" y="142816"/>
                  </a:cubicBezTo>
                  <a:lnTo>
                    <a:pt x="54770" y="667"/>
                  </a:lnTo>
                  <a:cubicBezTo>
                    <a:pt x="54770" y="297"/>
                    <a:pt x="54469" y="1"/>
                    <a:pt x="541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812;p36">
              <a:extLst>
                <a:ext uri="{FF2B5EF4-FFF2-40B4-BE49-F238E27FC236}">
                  <a16:creationId xmlns:a16="http://schemas.microsoft.com/office/drawing/2014/main" id="{D59B0F4B-A6EE-4DC7-BBA9-800E4AC64771}"/>
                </a:ext>
              </a:extLst>
            </p:cNvPr>
            <p:cNvSpPr/>
            <p:nvPr/>
          </p:nvSpPr>
          <p:spPr>
            <a:xfrm>
              <a:off x="1104425" y="1830225"/>
              <a:ext cx="1200650" cy="889425"/>
            </a:xfrm>
            <a:custGeom>
              <a:avLst/>
              <a:gdLst/>
              <a:ahLst/>
              <a:cxnLst/>
              <a:rect l="l" t="t" r="r" b="b"/>
              <a:pathLst>
                <a:path w="48026" h="35577" extrusionOk="0">
                  <a:moveTo>
                    <a:pt x="46693" y="1333"/>
                  </a:moveTo>
                  <a:lnTo>
                    <a:pt x="46693" y="34239"/>
                  </a:lnTo>
                  <a:lnTo>
                    <a:pt x="1333" y="34239"/>
                  </a:lnTo>
                  <a:lnTo>
                    <a:pt x="1333" y="1333"/>
                  </a:lnTo>
                  <a:close/>
                  <a:moveTo>
                    <a:pt x="667" y="1"/>
                  </a:moveTo>
                  <a:cubicBezTo>
                    <a:pt x="297" y="1"/>
                    <a:pt x="0" y="297"/>
                    <a:pt x="0" y="667"/>
                  </a:cubicBezTo>
                  <a:lnTo>
                    <a:pt x="0" y="34910"/>
                  </a:lnTo>
                  <a:cubicBezTo>
                    <a:pt x="0" y="35276"/>
                    <a:pt x="297" y="35576"/>
                    <a:pt x="667" y="35576"/>
                  </a:cubicBezTo>
                  <a:lnTo>
                    <a:pt x="47359" y="35576"/>
                  </a:lnTo>
                  <a:cubicBezTo>
                    <a:pt x="47725" y="35576"/>
                    <a:pt x="48025" y="35276"/>
                    <a:pt x="48025" y="34910"/>
                  </a:cubicBezTo>
                  <a:lnTo>
                    <a:pt x="48025" y="667"/>
                  </a:lnTo>
                  <a:cubicBezTo>
                    <a:pt x="48025" y="301"/>
                    <a:pt x="47725" y="1"/>
                    <a:pt x="473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813;p36">
              <a:extLst>
                <a:ext uri="{FF2B5EF4-FFF2-40B4-BE49-F238E27FC236}">
                  <a16:creationId xmlns:a16="http://schemas.microsoft.com/office/drawing/2014/main" id="{5DC1197E-8A6E-42BB-8665-511744A40477}"/>
                </a:ext>
              </a:extLst>
            </p:cNvPr>
            <p:cNvSpPr/>
            <p:nvPr/>
          </p:nvSpPr>
          <p:spPr>
            <a:xfrm>
              <a:off x="1471275" y="2197100"/>
              <a:ext cx="466925" cy="155675"/>
            </a:xfrm>
            <a:custGeom>
              <a:avLst/>
              <a:gdLst/>
              <a:ahLst/>
              <a:cxnLst/>
              <a:rect l="l" t="t" r="r" b="b"/>
              <a:pathLst>
                <a:path w="18677" h="6227" extrusionOk="0">
                  <a:moveTo>
                    <a:pt x="1" y="0"/>
                  </a:moveTo>
                  <a:lnTo>
                    <a:pt x="1" y="6227"/>
                  </a:lnTo>
                  <a:lnTo>
                    <a:pt x="18677" y="6227"/>
                  </a:lnTo>
                  <a:lnTo>
                    <a:pt x="186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814;p36">
              <a:extLst>
                <a:ext uri="{FF2B5EF4-FFF2-40B4-BE49-F238E27FC236}">
                  <a16:creationId xmlns:a16="http://schemas.microsoft.com/office/drawing/2014/main" id="{A40382E2-2CCA-4082-AFBC-5F0CD04E6698}"/>
                </a:ext>
              </a:extLst>
            </p:cNvPr>
            <p:cNvSpPr/>
            <p:nvPr/>
          </p:nvSpPr>
          <p:spPr>
            <a:xfrm>
              <a:off x="1104425" y="2828900"/>
              <a:ext cx="1200650" cy="889425"/>
            </a:xfrm>
            <a:custGeom>
              <a:avLst/>
              <a:gdLst/>
              <a:ahLst/>
              <a:cxnLst/>
              <a:rect l="l" t="t" r="r" b="b"/>
              <a:pathLst>
                <a:path w="48026" h="35577" extrusionOk="0">
                  <a:moveTo>
                    <a:pt x="46693" y="1333"/>
                  </a:moveTo>
                  <a:lnTo>
                    <a:pt x="46693" y="34244"/>
                  </a:lnTo>
                  <a:lnTo>
                    <a:pt x="1333" y="34244"/>
                  </a:lnTo>
                  <a:lnTo>
                    <a:pt x="1333" y="1333"/>
                  </a:lnTo>
                  <a:close/>
                  <a:moveTo>
                    <a:pt x="667" y="1"/>
                  </a:moveTo>
                  <a:cubicBezTo>
                    <a:pt x="297" y="1"/>
                    <a:pt x="0" y="297"/>
                    <a:pt x="0" y="667"/>
                  </a:cubicBezTo>
                  <a:lnTo>
                    <a:pt x="0" y="34906"/>
                  </a:lnTo>
                  <a:cubicBezTo>
                    <a:pt x="0" y="35276"/>
                    <a:pt x="297" y="35576"/>
                    <a:pt x="667" y="35576"/>
                  </a:cubicBezTo>
                  <a:lnTo>
                    <a:pt x="47359" y="35576"/>
                  </a:lnTo>
                  <a:cubicBezTo>
                    <a:pt x="47725" y="35576"/>
                    <a:pt x="48025" y="35276"/>
                    <a:pt x="48025" y="34910"/>
                  </a:cubicBezTo>
                  <a:lnTo>
                    <a:pt x="48025" y="667"/>
                  </a:lnTo>
                  <a:cubicBezTo>
                    <a:pt x="48025" y="297"/>
                    <a:pt x="47725" y="1"/>
                    <a:pt x="473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815;p36">
              <a:extLst>
                <a:ext uri="{FF2B5EF4-FFF2-40B4-BE49-F238E27FC236}">
                  <a16:creationId xmlns:a16="http://schemas.microsoft.com/office/drawing/2014/main" id="{C353EDB4-333E-4F9A-8848-38A39C6AF86D}"/>
                </a:ext>
              </a:extLst>
            </p:cNvPr>
            <p:cNvSpPr/>
            <p:nvPr/>
          </p:nvSpPr>
          <p:spPr>
            <a:xfrm>
              <a:off x="1471275" y="3195775"/>
              <a:ext cx="466925" cy="155700"/>
            </a:xfrm>
            <a:custGeom>
              <a:avLst/>
              <a:gdLst/>
              <a:ahLst/>
              <a:cxnLst/>
              <a:rect l="l" t="t" r="r" b="b"/>
              <a:pathLst>
                <a:path w="18677" h="6228" extrusionOk="0">
                  <a:moveTo>
                    <a:pt x="1" y="0"/>
                  </a:moveTo>
                  <a:lnTo>
                    <a:pt x="1" y="6227"/>
                  </a:lnTo>
                  <a:lnTo>
                    <a:pt x="18677" y="6227"/>
                  </a:lnTo>
                  <a:lnTo>
                    <a:pt x="186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816;p36">
              <a:extLst>
                <a:ext uri="{FF2B5EF4-FFF2-40B4-BE49-F238E27FC236}">
                  <a16:creationId xmlns:a16="http://schemas.microsoft.com/office/drawing/2014/main" id="{03998EF7-3D3A-444E-8638-459E11190EFD}"/>
                </a:ext>
              </a:extLst>
            </p:cNvPr>
            <p:cNvSpPr/>
            <p:nvPr/>
          </p:nvSpPr>
          <p:spPr>
            <a:xfrm>
              <a:off x="1104425" y="3827600"/>
              <a:ext cx="1200650" cy="889400"/>
            </a:xfrm>
            <a:custGeom>
              <a:avLst/>
              <a:gdLst/>
              <a:ahLst/>
              <a:cxnLst/>
              <a:rect l="l" t="t" r="r" b="b"/>
              <a:pathLst>
                <a:path w="48026" h="35576" extrusionOk="0">
                  <a:moveTo>
                    <a:pt x="46693" y="1333"/>
                  </a:moveTo>
                  <a:lnTo>
                    <a:pt x="46693" y="34243"/>
                  </a:lnTo>
                  <a:lnTo>
                    <a:pt x="1333" y="34243"/>
                  </a:lnTo>
                  <a:lnTo>
                    <a:pt x="1333" y="1333"/>
                  </a:lnTo>
                  <a:close/>
                  <a:moveTo>
                    <a:pt x="667" y="0"/>
                  </a:moveTo>
                  <a:cubicBezTo>
                    <a:pt x="297" y="0"/>
                    <a:pt x="0" y="301"/>
                    <a:pt x="0" y="666"/>
                  </a:cubicBezTo>
                  <a:lnTo>
                    <a:pt x="0" y="34910"/>
                  </a:lnTo>
                  <a:cubicBezTo>
                    <a:pt x="0" y="35275"/>
                    <a:pt x="297" y="35576"/>
                    <a:pt x="667" y="35576"/>
                  </a:cubicBezTo>
                  <a:lnTo>
                    <a:pt x="47359" y="35576"/>
                  </a:lnTo>
                  <a:cubicBezTo>
                    <a:pt x="47725" y="35576"/>
                    <a:pt x="48025" y="35275"/>
                    <a:pt x="48025" y="34910"/>
                  </a:cubicBezTo>
                  <a:lnTo>
                    <a:pt x="48025" y="666"/>
                  </a:lnTo>
                  <a:cubicBezTo>
                    <a:pt x="48025" y="301"/>
                    <a:pt x="47725" y="0"/>
                    <a:pt x="473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817;p36">
              <a:extLst>
                <a:ext uri="{FF2B5EF4-FFF2-40B4-BE49-F238E27FC236}">
                  <a16:creationId xmlns:a16="http://schemas.microsoft.com/office/drawing/2014/main" id="{BEA256B9-7526-4063-93BC-B17B056FBD4F}"/>
                </a:ext>
              </a:extLst>
            </p:cNvPr>
            <p:cNvSpPr/>
            <p:nvPr/>
          </p:nvSpPr>
          <p:spPr>
            <a:xfrm>
              <a:off x="1471275" y="4194450"/>
              <a:ext cx="466925" cy="155700"/>
            </a:xfrm>
            <a:custGeom>
              <a:avLst/>
              <a:gdLst/>
              <a:ahLst/>
              <a:cxnLst/>
              <a:rect l="l" t="t" r="r" b="b"/>
              <a:pathLst>
                <a:path w="18677" h="6228" extrusionOk="0">
                  <a:moveTo>
                    <a:pt x="1" y="1"/>
                  </a:moveTo>
                  <a:lnTo>
                    <a:pt x="1" y="6227"/>
                  </a:lnTo>
                  <a:lnTo>
                    <a:pt x="18677" y="6227"/>
                  </a:lnTo>
                  <a:lnTo>
                    <a:pt x="1867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818;p36">
              <a:extLst>
                <a:ext uri="{FF2B5EF4-FFF2-40B4-BE49-F238E27FC236}">
                  <a16:creationId xmlns:a16="http://schemas.microsoft.com/office/drawing/2014/main" id="{B8170B93-F521-4E94-BACA-0F6099D97B71}"/>
                </a:ext>
              </a:extLst>
            </p:cNvPr>
            <p:cNvSpPr/>
            <p:nvPr/>
          </p:nvSpPr>
          <p:spPr>
            <a:xfrm>
              <a:off x="1831075" y="4763250"/>
              <a:ext cx="1982475" cy="580250"/>
            </a:xfrm>
            <a:custGeom>
              <a:avLst/>
              <a:gdLst/>
              <a:ahLst/>
              <a:cxnLst/>
              <a:rect l="l" t="t" r="r" b="b"/>
              <a:pathLst>
                <a:path w="79299" h="23210" extrusionOk="0">
                  <a:moveTo>
                    <a:pt x="68835" y="0"/>
                  </a:moveTo>
                  <a:cubicBezTo>
                    <a:pt x="54435" y="893"/>
                    <a:pt x="27655" y="12720"/>
                    <a:pt x="27655" y="12720"/>
                  </a:cubicBezTo>
                  <a:lnTo>
                    <a:pt x="0" y="23209"/>
                  </a:lnTo>
                  <a:lnTo>
                    <a:pt x="79299" y="23209"/>
                  </a:lnTo>
                  <a:lnTo>
                    <a:pt x="6883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819;p36">
              <a:extLst>
                <a:ext uri="{FF2B5EF4-FFF2-40B4-BE49-F238E27FC236}">
                  <a16:creationId xmlns:a16="http://schemas.microsoft.com/office/drawing/2014/main" id="{28FCA59B-9FF3-42AF-82FF-20886A68114C}"/>
                </a:ext>
              </a:extLst>
            </p:cNvPr>
            <p:cNvSpPr/>
            <p:nvPr/>
          </p:nvSpPr>
          <p:spPr>
            <a:xfrm>
              <a:off x="1813650" y="4750675"/>
              <a:ext cx="2015150" cy="605350"/>
            </a:xfrm>
            <a:custGeom>
              <a:avLst/>
              <a:gdLst/>
              <a:ahLst/>
              <a:cxnLst/>
              <a:rect l="l" t="t" r="r" b="b"/>
              <a:pathLst>
                <a:path w="80606" h="24214" extrusionOk="0">
                  <a:moveTo>
                    <a:pt x="69218" y="1026"/>
                  </a:moveTo>
                  <a:lnTo>
                    <a:pt x="79225" y="23212"/>
                  </a:lnTo>
                  <a:lnTo>
                    <a:pt x="3423" y="23212"/>
                  </a:lnTo>
                  <a:lnTo>
                    <a:pt x="28531" y="13688"/>
                  </a:lnTo>
                  <a:lnTo>
                    <a:pt x="28557" y="13680"/>
                  </a:lnTo>
                  <a:cubicBezTo>
                    <a:pt x="28818" y="13562"/>
                    <a:pt x="54992" y="2067"/>
                    <a:pt x="69218" y="1026"/>
                  </a:cubicBezTo>
                  <a:close/>
                  <a:moveTo>
                    <a:pt x="69538" y="1"/>
                  </a:moveTo>
                  <a:cubicBezTo>
                    <a:pt x="69524" y="1"/>
                    <a:pt x="69511" y="1"/>
                    <a:pt x="69497" y="3"/>
                  </a:cubicBezTo>
                  <a:cubicBezTo>
                    <a:pt x="63484" y="377"/>
                    <a:pt x="54692" y="2637"/>
                    <a:pt x="43371" y="6726"/>
                  </a:cubicBezTo>
                  <a:cubicBezTo>
                    <a:pt x="35128" y="9704"/>
                    <a:pt x="28491" y="12613"/>
                    <a:pt x="28161" y="12761"/>
                  </a:cubicBezTo>
                  <a:lnTo>
                    <a:pt x="519" y="23242"/>
                  </a:lnTo>
                  <a:cubicBezTo>
                    <a:pt x="1" y="23442"/>
                    <a:pt x="140" y="24209"/>
                    <a:pt x="697" y="24213"/>
                  </a:cubicBezTo>
                  <a:lnTo>
                    <a:pt x="79996" y="24213"/>
                  </a:lnTo>
                  <a:cubicBezTo>
                    <a:pt x="80361" y="24213"/>
                    <a:pt x="80605" y="23839"/>
                    <a:pt x="80453" y="23503"/>
                  </a:cubicBezTo>
                  <a:lnTo>
                    <a:pt x="69989" y="294"/>
                  </a:lnTo>
                  <a:cubicBezTo>
                    <a:pt x="69908" y="115"/>
                    <a:pt x="69731" y="1"/>
                    <a:pt x="695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820;p36">
              <a:extLst>
                <a:ext uri="{FF2B5EF4-FFF2-40B4-BE49-F238E27FC236}">
                  <a16:creationId xmlns:a16="http://schemas.microsoft.com/office/drawing/2014/main" id="{034B732B-B742-456B-A4AF-098A02D276A7}"/>
                </a:ext>
              </a:extLst>
            </p:cNvPr>
            <p:cNvSpPr/>
            <p:nvPr/>
          </p:nvSpPr>
          <p:spPr>
            <a:xfrm>
              <a:off x="2423050" y="1584975"/>
              <a:ext cx="1587650" cy="1761450"/>
            </a:xfrm>
            <a:custGeom>
              <a:avLst/>
              <a:gdLst/>
              <a:ahLst/>
              <a:cxnLst/>
              <a:rect l="l" t="t" r="r" b="b"/>
              <a:pathLst>
                <a:path w="63506" h="70458" extrusionOk="0">
                  <a:moveTo>
                    <a:pt x="36573" y="0"/>
                  </a:moveTo>
                  <a:lnTo>
                    <a:pt x="31753" y="1415"/>
                  </a:lnTo>
                  <a:lnTo>
                    <a:pt x="47063" y="29767"/>
                  </a:lnTo>
                  <a:lnTo>
                    <a:pt x="47202" y="31182"/>
                  </a:lnTo>
                  <a:lnTo>
                    <a:pt x="1" y="50603"/>
                  </a:lnTo>
                  <a:cubicBezTo>
                    <a:pt x="1" y="50603"/>
                    <a:pt x="2622" y="70457"/>
                    <a:pt x="2966" y="70457"/>
                  </a:cubicBezTo>
                  <a:cubicBezTo>
                    <a:pt x="2971" y="70457"/>
                    <a:pt x="2975" y="70454"/>
                    <a:pt x="2979" y="70446"/>
                  </a:cubicBezTo>
                  <a:cubicBezTo>
                    <a:pt x="3262" y="69880"/>
                    <a:pt x="31470" y="53437"/>
                    <a:pt x="41394" y="47058"/>
                  </a:cubicBezTo>
                  <a:cubicBezTo>
                    <a:pt x="51313" y="40679"/>
                    <a:pt x="60954" y="37278"/>
                    <a:pt x="62230" y="35436"/>
                  </a:cubicBezTo>
                  <a:cubicBezTo>
                    <a:pt x="63505" y="33594"/>
                    <a:pt x="63362" y="30616"/>
                    <a:pt x="59395" y="26505"/>
                  </a:cubicBezTo>
                  <a:cubicBezTo>
                    <a:pt x="55424" y="22395"/>
                    <a:pt x="36573" y="0"/>
                    <a:pt x="365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821;p36">
              <a:extLst>
                <a:ext uri="{FF2B5EF4-FFF2-40B4-BE49-F238E27FC236}">
                  <a16:creationId xmlns:a16="http://schemas.microsoft.com/office/drawing/2014/main" id="{1350B02B-8ACF-46F1-B09F-1760564817D9}"/>
                </a:ext>
              </a:extLst>
            </p:cNvPr>
            <p:cNvSpPr/>
            <p:nvPr/>
          </p:nvSpPr>
          <p:spPr>
            <a:xfrm>
              <a:off x="2423050" y="1612625"/>
              <a:ext cx="1368075" cy="1437725"/>
            </a:xfrm>
            <a:custGeom>
              <a:avLst/>
              <a:gdLst/>
              <a:ahLst/>
              <a:cxnLst/>
              <a:rect l="l" t="t" r="r" b="b"/>
              <a:pathLst>
                <a:path w="54723" h="57509" extrusionOk="0">
                  <a:moveTo>
                    <a:pt x="32802" y="0"/>
                  </a:moveTo>
                  <a:lnTo>
                    <a:pt x="31753" y="309"/>
                  </a:lnTo>
                  <a:lnTo>
                    <a:pt x="47059" y="28661"/>
                  </a:lnTo>
                  <a:lnTo>
                    <a:pt x="47202" y="30076"/>
                  </a:lnTo>
                  <a:lnTo>
                    <a:pt x="1" y="49497"/>
                  </a:lnTo>
                  <a:cubicBezTo>
                    <a:pt x="1" y="49497"/>
                    <a:pt x="48" y="49849"/>
                    <a:pt x="127" y="50450"/>
                  </a:cubicBezTo>
                  <a:lnTo>
                    <a:pt x="3201" y="57509"/>
                  </a:lnTo>
                  <a:lnTo>
                    <a:pt x="54723" y="31948"/>
                  </a:lnTo>
                  <a:lnTo>
                    <a:pt x="32802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822;p36">
              <a:extLst>
                <a:ext uri="{FF2B5EF4-FFF2-40B4-BE49-F238E27FC236}">
                  <a16:creationId xmlns:a16="http://schemas.microsoft.com/office/drawing/2014/main" id="{E69AA705-7B6A-4646-AF27-C76D19765F94}"/>
                </a:ext>
              </a:extLst>
            </p:cNvPr>
            <p:cNvSpPr/>
            <p:nvPr/>
          </p:nvSpPr>
          <p:spPr>
            <a:xfrm>
              <a:off x="2410000" y="1572375"/>
              <a:ext cx="1603950" cy="1786600"/>
            </a:xfrm>
            <a:custGeom>
              <a:avLst/>
              <a:gdLst/>
              <a:ahLst/>
              <a:cxnLst/>
              <a:rect l="l" t="t" r="r" b="b"/>
              <a:pathLst>
                <a:path w="64158" h="71464" extrusionOk="0">
                  <a:moveTo>
                    <a:pt x="36921" y="1075"/>
                  </a:moveTo>
                  <a:cubicBezTo>
                    <a:pt x="39007" y="3548"/>
                    <a:pt x="55845" y="23513"/>
                    <a:pt x="59555" y="27358"/>
                  </a:cubicBezTo>
                  <a:cubicBezTo>
                    <a:pt x="62756" y="30676"/>
                    <a:pt x="63744" y="33619"/>
                    <a:pt x="62338" y="35653"/>
                  </a:cubicBezTo>
                  <a:cubicBezTo>
                    <a:pt x="61807" y="36424"/>
                    <a:pt x="59216" y="37700"/>
                    <a:pt x="55928" y="39315"/>
                  </a:cubicBezTo>
                  <a:cubicBezTo>
                    <a:pt x="52114" y="41196"/>
                    <a:pt x="46884" y="43774"/>
                    <a:pt x="41641" y="47140"/>
                  </a:cubicBezTo>
                  <a:cubicBezTo>
                    <a:pt x="36547" y="50414"/>
                    <a:pt x="26762" y="56267"/>
                    <a:pt x="18127" y="61427"/>
                  </a:cubicBezTo>
                  <a:cubicBezTo>
                    <a:pt x="14169" y="63795"/>
                    <a:pt x="10429" y="66029"/>
                    <a:pt x="7729" y="67671"/>
                  </a:cubicBezTo>
                  <a:cubicBezTo>
                    <a:pt x="5517" y="69012"/>
                    <a:pt x="4372" y="69726"/>
                    <a:pt x="3771" y="70127"/>
                  </a:cubicBezTo>
                  <a:cubicBezTo>
                    <a:pt x="3270" y="67601"/>
                    <a:pt x="1951" y="58091"/>
                    <a:pt x="1071" y="51420"/>
                  </a:cubicBezTo>
                  <a:lnTo>
                    <a:pt x="47916" y="32148"/>
                  </a:lnTo>
                  <a:cubicBezTo>
                    <a:pt x="48121" y="32061"/>
                    <a:pt x="48243" y="31852"/>
                    <a:pt x="48221" y="31634"/>
                  </a:cubicBezTo>
                  <a:lnTo>
                    <a:pt x="48081" y="30219"/>
                  </a:lnTo>
                  <a:cubicBezTo>
                    <a:pt x="48073" y="30153"/>
                    <a:pt x="48055" y="30088"/>
                    <a:pt x="48025" y="30031"/>
                  </a:cubicBezTo>
                  <a:lnTo>
                    <a:pt x="33006" y="2224"/>
                  </a:lnTo>
                  <a:lnTo>
                    <a:pt x="36921" y="1075"/>
                  </a:lnTo>
                  <a:close/>
                  <a:moveTo>
                    <a:pt x="37093" y="1"/>
                  </a:moveTo>
                  <a:cubicBezTo>
                    <a:pt x="37047" y="1"/>
                    <a:pt x="37001" y="7"/>
                    <a:pt x="36956" y="21"/>
                  </a:cubicBezTo>
                  <a:lnTo>
                    <a:pt x="32136" y="1440"/>
                  </a:lnTo>
                  <a:cubicBezTo>
                    <a:pt x="31831" y="1527"/>
                    <a:pt x="31687" y="1876"/>
                    <a:pt x="31840" y="2159"/>
                  </a:cubicBezTo>
                  <a:lnTo>
                    <a:pt x="47097" y="30419"/>
                  </a:lnTo>
                  <a:lnTo>
                    <a:pt x="47189" y="31364"/>
                  </a:lnTo>
                  <a:lnTo>
                    <a:pt x="335" y="50641"/>
                  </a:lnTo>
                  <a:cubicBezTo>
                    <a:pt x="122" y="50728"/>
                    <a:pt x="0" y="50946"/>
                    <a:pt x="26" y="51172"/>
                  </a:cubicBezTo>
                  <a:cubicBezTo>
                    <a:pt x="35" y="51220"/>
                    <a:pt x="688" y="56180"/>
                    <a:pt x="1380" y="61078"/>
                  </a:cubicBezTo>
                  <a:cubicBezTo>
                    <a:pt x="1781" y="63961"/>
                    <a:pt x="2121" y="66260"/>
                    <a:pt x="2382" y="67910"/>
                  </a:cubicBezTo>
                  <a:cubicBezTo>
                    <a:pt x="2539" y="68894"/>
                    <a:pt x="2665" y="69661"/>
                    <a:pt x="2769" y="70183"/>
                  </a:cubicBezTo>
                  <a:cubicBezTo>
                    <a:pt x="2926" y="71011"/>
                    <a:pt x="2996" y="71385"/>
                    <a:pt x="3405" y="71455"/>
                  </a:cubicBezTo>
                  <a:cubicBezTo>
                    <a:pt x="3431" y="71459"/>
                    <a:pt x="3462" y="71459"/>
                    <a:pt x="3488" y="71464"/>
                  </a:cubicBezTo>
                  <a:cubicBezTo>
                    <a:pt x="3645" y="71464"/>
                    <a:pt x="3797" y="71390"/>
                    <a:pt x="3893" y="71263"/>
                  </a:cubicBezTo>
                  <a:cubicBezTo>
                    <a:pt x="4516" y="70732"/>
                    <a:pt x="11378" y="66630"/>
                    <a:pt x="18641" y="62284"/>
                  </a:cubicBezTo>
                  <a:cubicBezTo>
                    <a:pt x="27285" y="57120"/>
                    <a:pt x="37074" y="51263"/>
                    <a:pt x="42186" y="47980"/>
                  </a:cubicBezTo>
                  <a:cubicBezTo>
                    <a:pt x="47376" y="44645"/>
                    <a:pt x="52575" y="42084"/>
                    <a:pt x="56372" y="40212"/>
                  </a:cubicBezTo>
                  <a:cubicBezTo>
                    <a:pt x="60052" y="38401"/>
                    <a:pt x="62482" y="37203"/>
                    <a:pt x="63161" y="36223"/>
                  </a:cubicBezTo>
                  <a:cubicBezTo>
                    <a:pt x="63945" y="35091"/>
                    <a:pt x="64158" y="33702"/>
                    <a:pt x="63784" y="32204"/>
                  </a:cubicBezTo>
                  <a:cubicBezTo>
                    <a:pt x="63357" y="30497"/>
                    <a:pt x="62177" y="28634"/>
                    <a:pt x="60274" y="26661"/>
                  </a:cubicBezTo>
                  <a:cubicBezTo>
                    <a:pt x="56364" y="22612"/>
                    <a:pt x="37666" y="404"/>
                    <a:pt x="37478" y="182"/>
                  </a:cubicBezTo>
                  <a:cubicBezTo>
                    <a:pt x="37379" y="66"/>
                    <a:pt x="37237" y="1"/>
                    <a:pt x="370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823;p36">
              <a:extLst>
                <a:ext uri="{FF2B5EF4-FFF2-40B4-BE49-F238E27FC236}">
                  <a16:creationId xmlns:a16="http://schemas.microsoft.com/office/drawing/2014/main" id="{57D9D26E-45A6-4E5A-80A5-B852DF482258}"/>
                </a:ext>
              </a:extLst>
            </p:cNvPr>
            <p:cNvSpPr/>
            <p:nvPr/>
          </p:nvSpPr>
          <p:spPr>
            <a:xfrm>
              <a:off x="2844775" y="1318300"/>
              <a:ext cx="127600" cy="162525"/>
            </a:xfrm>
            <a:custGeom>
              <a:avLst/>
              <a:gdLst/>
              <a:ahLst/>
              <a:cxnLst/>
              <a:rect l="l" t="t" r="r" b="b"/>
              <a:pathLst>
                <a:path w="5104" h="6501" extrusionOk="0">
                  <a:moveTo>
                    <a:pt x="2661" y="0"/>
                  </a:moveTo>
                  <a:cubicBezTo>
                    <a:pt x="2157" y="0"/>
                    <a:pt x="1654" y="221"/>
                    <a:pt x="1276" y="883"/>
                  </a:cubicBezTo>
                  <a:cubicBezTo>
                    <a:pt x="140" y="2868"/>
                    <a:pt x="1" y="6126"/>
                    <a:pt x="710" y="6413"/>
                  </a:cubicBezTo>
                  <a:cubicBezTo>
                    <a:pt x="858" y="6472"/>
                    <a:pt x="1098" y="6500"/>
                    <a:pt x="1388" y="6500"/>
                  </a:cubicBezTo>
                  <a:cubicBezTo>
                    <a:pt x="2494" y="6500"/>
                    <a:pt x="4339" y="6093"/>
                    <a:pt x="4677" y="5420"/>
                  </a:cubicBezTo>
                  <a:cubicBezTo>
                    <a:pt x="5104" y="4567"/>
                    <a:pt x="4677" y="883"/>
                    <a:pt x="4677" y="883"/>
                  </a:cubicBezTo>
                  <a:cubicBezTo>
                    <a:pt x="4677" y="883"/>
                    <a:pt x="3669" y="0"/>
                    <a:pt x="26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824;p36">
              <a:extLst>
                <a:ext uri="{FF2B5EF4-FFF2-40B4-BE49-F238E27FC236}">
                  <a16:creationId xmlns:a16="http://schemas.microsoft.com/office/drawing/2014/main" id="{427FE0D8-306A-4396-89A3-3C2A34137449}"/>
                </a:ext>
              </a:extLst>
            </p:cNvPr>
            <p:cNvSpPr/>
            <p:nvPr/>
          </p:nvSpPr>
          <p:spPr>
            <a:xfrm>
              <a:off x="2833450" y="1305875"/>
              <a:ext cx="151125" cy="187450"/>
            </a:xfrm>
            <a:custGeom>
              <a:avLst/>
              <a:gdLst/>
              <a:ahLst/>
              <a:cxnLst/>
              <a:rect l="l" t="t" r="r" b="b"/>
              <a:pathLst>
                <a:path w="6045" h="7498" extrusionOk="0">
                  <a:moveTo>
                    <a:pt x="3122" y="1003"/>
                  </a:moveTo>
                  <a:cubicBezTo>
                    <a:pt x="3684" y="1003"/>
                    <a:pt x="4323" y="1391"/>
                    <a:pt x="4660" y="1645"/>
                  </a:cubicBezTo>
                  <a:cubicBezTo>
                    <a:pt x="4838" y="3305"/>
                    <a:pt x="4899" y="5268"/>
                    <a:pt x="4686" y="5695"/>
                  </a:cubicBezTo>
                  <a:cubicBezTo>
                    <a:pt x="4612" y="5839"/>
                    <a:pt x="4133" y="6144"/>
                    <a:pt x="3153" y="6348"/>
                  </a:cubicBezTo>
                  <a:cubicBezTo>
                    <a:pt x="2640" y="6456"/>
                    <a:pt x="2177" y="6497"/>
                    <a:pt x="1843" y="6497"/>
                  </a:cubicBezTo>
                  <a:cubicBezTo>
                    <a:pt x="1638" y="6497"/>
                    <a:pt x="1481" y="6482"/>
                    <a:pt x="1390" y="6457"/>
                  </a:cubicBezTo>
                  <a:lnTo>
                    <a:pt x="1385" y="6457"/>
                  </a:lnTo>
                  <a:cubicBezTo>
                    <a:pt x="1076" y="6009"/>
                    <a:pt x="1168" y="3374"/>
                    <a:pt x="2165" y="1632"/>
                  </a:cubicBezTo>
                  <a:cubicBezTo>
                    <a:pt x="2369" y="1271"/>
                    <a:pt x="2622" y="1071"/>
                    <a:pt x="2936" y="1018"/>
                  </a:cubicBezTo>
                  <a:cubicBezTo>
                    <a:pt x="2996" y="1008"/>
                    <a:pt x="3059" y="1003"/>
                    <a:pt x="3122" y="1003"/>
                  </a:cubicBezTo>
                  <a:close/>
                  <a:moveTo>
                    <a:pt x="3122" y="1"/>
                  </a:moveTo>
                  <a:cubicBezTo>
                    <a:pt x="3006" y="1"/>
                    <a:pt x="2888" y="10"/>
                    <a:pt x="2770" y="30"/>
                  </a:cubicBezTo>
                  <a:cubicBezTo>
                    <a:pt x="2343" y="100"/>
                    <a:pt x="1742" y="348"/>
                    <a:pt x="1294" y="1136"/>
                  </a:cubicBezTo>
                  <a:cubicBezTo>
                    <a:pt x="306" y="2865"/>
                    <a:pt x="1" y="5543"/>
                    <a:pt x="401" y="6688"/>
                  </a:cubicBezTo>
                  <a:cubicBezTo>
                    <a:pt x="523" y="7041"/>
                    <a:pt x="719" y="7271"/>
                    <a:pt x="976" y="7376"/>
                  </a:cubicBezTo>
                  <a:cubicBezTo>
                    <a:pt x="1181" y="7459"/>
                    <a:pt x="1503" y="7498"/>
                    <a:pt x="1877" y="7498"/>
                  </a:cubicBezTo>
                  <a:cubicBezTo>
                    <a:pt x="3171" y="7498"/>
                    <a:pt x="5139" y="7023"/>
                    <a:pt x="5579" y="6144"/>
                  </a:cubicBezTo>
                  <a:cubicBezTo>
                    <a:pt x="6045" y="5207"/>
                    <a:pt x="5701" y="1968"/>
                    <a:pt x="5627" y="1328"/>
                  </a:cubicBezTo>
                  <a:cubicBezTo>
                    <a:pt x="5614" y="1201"/>
                    <a:pt x="5553" y="1088"/>
                    <a:pt x="5461" y="1010"/>
                  </a:cubicBezTo>
                  <a:cubicBezTo>
                    <a:pt x="5335" y="895"/>
                    <a:pt x="4278" y="1"/>
                    <a:pt x="312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825;p36">
              <a:extLst>
                <a:ext uri="{FF2B5EF4-FFF2-40B4-BE49-F238E27FC236}">
                  <a16:creationId xmlns:a16="http://schemas.microsoft.com/office/drawing/2014/main" id="{86471405-FB98-4F32-AED4-49AF26999BBE}"/>
                </a:ext>
              </a:extLst>
            </p:cNvPr>
            <p:cNvSpPr/>
            <p:nvPr/>
          </p:nvSpPr>
          <p:spPr>
            <a:xfrm>
              <a:off x="2922725" y="1270950"/>
              <a:ext cx="145350" cy="178125"/>
            </a:xfrm>
            <a:custGeom>
              <a:avLst/>
              <a:gdLst/>
              <a:ahLst/>
              <a:cxnLst/>
              <a:rect l="l" t="t" r="r" b="b"/>
              <a:pathLst>
                <a:path w="5814" h="7125" extrusionOk="0">
                  <a:moveTo>
                    <a:pt x="2375" y="0"/>
                  </a:moveTo>
                  <a:cubicBezTo>
                    <a:pt x="2090" y="0"/>
                    <a:pt x="1813" y="68"/>
                    <a:pt x="1559" y="230"/>
                  </a:cubicBezTo>
                  <a:cubicBezTo>
                    <a:pt x="0" y="1222"/>
                    <a:pt x="427" y="6604"/>
                    <a:pt x="993" y="7031"/>
                  </a:cubicBezTo>
                  <a:cubicBezTo>
                    <a:pt x="1079" y="7096"/>
                    <a:pt x="1230" y="7125"/>
                    <a:pt x="1425" y="7125"/>
                  </a:cubicBezTo>
                  <a:cubicBezTo>
                    <a:pt x="2521" y="7125"/>
                    <a:pt x="5025" y="6218"/>
                    <a:pt x="5387" y="5616"/>
                  </a:cubicBezTo>
                  <a:cubicBezTo>
                    <a:pt x="5813" y="4911"/>
                    <a:pt x="5530" y="1788"/>
                    <a:pt x="5530" y="1788"/>
                  </a:cubicBezTo>
                  <a:cubicBezTo>
                    <a:pt x="5530" y="1788"/>
                    <a:pt x="3840" y="0"/>
                    <a:pt x="23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826;p36">
              <a:extLst>
                <a:ext uri="{FF2B5EF4-FFF2-40B4-BE49-F238E27FC236}">
                  <a16:creationId xmlns:a16="http://schemas.microsoft.com/office/drawing/2014/main" id="{24A64490-0CB1-4DD1-AB5C-FF84FF300725}"/>
                </a:ext>
              </a:extLst>
            </p:cNvPr>
            <p:cNvSpPr/>
            <p:nvPr/>
          </p:nvSpPr>
          <p:spPr>
            <a:xfrm>
              <a:off x="2921625" y="1258475"/>
              <a:ext cx="158325" cy="203175"/>
            </a:xfrm>
            <a:custGeom>
              <a:avLst/>
              <a:gdLst/>
              <a:ahLst/>
              <a:cxnLst/>
              <a:rect l="l" t="t" r="r" b="b"/>
              <a:pathLst>
                <a:path w="6333" h="8127" extrusionOk="0">
                  <a:moveTo>
                    <a:pt x="2416" y="1000"/>
                  </a:moveTo>
                  <a:cubicBezTo>
                    <a:pt x="3341" y="1000"/>
                    <a:pt x="4549" y="1978"/>
                    <a:pt x="5091" y="2509"/>
                  </a:cubicBezTo>
                  <a:cubicBezTo>
                    <a:pt x="5204" y="3903"/>
                    <a:pt x="5196" y="5531"/>
                    <a:pt x="5004" y="5858"/>
                  </a:cubicBezTo>
                  <a:cubicBezTo>
                    <a:pt x="4904" y="6006"/>
                    <a:pt x="4277" y="6389"/>
                    <a:pt x="3236" y="6738"/>
                  </a:cubicBezTo>
                  <a:cubicBezTo>
                    <a:pt x="2396" y="7022"/>
                    <a:pt x="1758" y="7126"/>
                    <a:pt x="1455" y="7126"/>
                  </a:cubicBezTo>
                  <a:cubicBezTo>
                    <a:pt x="1414" y="7126"/>
                    <a:pt x="1379" y="7124"/>
                    <a:pt x="1351" y="7121"/>
                  </a:cubicBezTo>
                  <a:cubicBezTo>
                    <a:pt x="1120" y="6633"/>
                    <a:pt x="837" y="4343"/>
                    <a:pt x="1185" y="2597"/>
                  </a:cubicBezTo>
                  <a:cubicBezTo>
                    <a:pt x="1338" y="1848"/>
                    <a:pt x="1581" y="1334"/>
                    <a:pt x="1873" y="1147"/>
                  </a:cubicBezTo>
                  <a:cubicBezTo>
                    <a:pt x="2035" y="1044"/>
                    <a:pt x="2219" y="1000"/>
                    <a:pt x="2416" y="1000"/>
                  </a:cubicBezTo>
                  <a:close/>
                  <a:moveTo>
                    <a:pt x="2418" y="1"/>
                  </a:moveTo>
                  <a:cubicBezTo>
                    <a:pt x="1957" y="1"/>
                    <a:pt x="1600" y="138"/>
                    <a:pt x="1338" y="306"/>
                  </a:cubicBezTo>
                  <a:cubicBezTo>
                    <a:pt x="349" y="933"/>
                    <a:pt x="84" y="2653"/>
                    <a:pt x="31" y="3981"/>
                  </a:cubicBezTo>
                  <a:cubicBezTo>
                    <a:pt x="1" y="4778"/>
                    <a:pt x="40" y="5579"/>
                    <a:pt x="153" y="6367"/>
                  </a:cubicBezTo>
                  <a:cubicBezTo>
                    <a:pt x="340" y="7635"/>
                    <a:pt x="619" y="7844"/>
                    <a:pt x="737" y="7931"/>
                  </a:cubicBezTo>
                  <a:cubicBezTo>
                    <a:pt x="911" y="8061"/>
                    <a:pt x="1146" y="8127"/>
                    <a:pt x="1468" y="8127"/>
                  </a:cubicBezTo>
                  <a:cubicBezTo>
                    <a:pt x="1743" y="8118"/>
                    <a:pt x="2017" y="8087"/>
                    <a:pt x="2287" y="8031"/>
                  </a:cubicBezTo>
                  <a:cubicBezTo>
                    <a:pt x="3275" y="7835"/>
                    <a:pt x="5405" y="7130"/>
                    <a:pt x="5862" y="6372"/>
                  </a:cubicBezTo>
                  <a:cubicBezTo>
                    <a:pt x="6332" y="5584"/>
                    <a:pt x="6141" y="3010"/>
                    <a:pt x="6071" y="2240"/>
                  </a:cubicBezTo>
                  <a:cubicBezTo>
                    <a:pt x="6062" y="2126"/>
                    <a:pt x="6014" y="2022"/>
                    <a:pt x="5936" y="1943"/>
                  </a:cubicBezTo>
                  <a:cubicBezTo>
                    <a:pt x="5483" y="1478"/>
                    <a:pt x="4982" y="1068"/>
                    <a:pt x="4442" y="715"/>
                  </a:cubicBezTo>
                  <a:cubicBezTo>
                    <a:pt x="3619" y="184"/>
                    <a:pt x="2949" y="1"/>
                    <a:pt x="241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827;p36">
              <a:extLst>
                <a:ext uri="{FF2B5EF4-FFF2-40B4-BE49-F238E27FC236}">
                  <a16:creationId xmlns:a16="http://schemas.microsoft.com/office/drawing/2014/main" id="{514C105C-E6F1-4D9A-9E7B-BFBF97C9B1F8}"/>
                </a:ext>
              </a:extLst>
            </p:cNvPr>
            <p:cNvSpPr/>
            <p:nvPr/>
          </p:nvSpPr>
          <p:spPr>
            <a:xfrm>
              <a:off x="3007750" y="1244775"/>
              <a:ext cx="187900" cy="196625"/>
            </a:xfrm>
            <a:custGeom>
              <a:avLst/>
              <a:gdLst/>
              <a:ahLst/>
              <a:cxnLst/>
              <a:rect l="l" t="t" r="r" b="b"/>
              <a:pathLst>
                <a:path w="7516" h="7865" extrusionOk="0">
                  <a:moveTo>
                    <a:pt x="3405" y="1"/>
                  </a:moveTo>
                  <a:cubicBezTo>
                    <a:pt x="1420" y="1"/>
                    <a:pt x="0" y="7085"/>
                    <a:pt x="710" y="7651"/>
                  </a:cubicBezTo>
                  <a:cubicBezTo>
                    <a:pt x="899" y="7803"/>
                    <a:pt x="1368" y="7864"/>
                    <a:pt x="1962" y="7864"/>
                  </a:cubicBezTo>
                  <a:cubicBezTo>
                    <a:pt x="3598" y="7864"/>
                    <a:pt x="6175" y="7399"/>
                    <a:pt x="6379" y="7085"/>
                  </a:cubicBezTo>
                  <a:cubicBezTo>
                    <a:pt x="6662" y="6659"/>
                    <a:pt x="7516" y="2975"/>
                    <a:pt x="7516" y="2975"/>
                  </a:cubicBezTo>
                  <a:cubicBezTo>
                    <a:pt x="7516" y="2975"/>
                    <a:pt x="5387" y="1"/>
                    <a:pt x="340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828;p36">
              <a:extLst>
                <a:ext uri="{FF2B5EF4-FFF2-40B4-BE49-F238E27FC236}">
                  <a16:creationId xmlns:a16="http://schemas.microsoft.com/office/drawing/2014/main" id="{31702956-E551-4729-9F35-428545C7E27A}"/>
                </a:ext>
              </a:extLst>
            </p:cNvPr>
            <p:cNvSpPr/>
            <p:nvPr/>
          </p:nvSpPr>
          <p:spPr>
            <a:xfrm>
              <a:off x="3005125" y="1232250"/>
              <a:ext cx="203500" cy="221675"/>
            </a:xfrm>
            <a:custGeom>
              <a:avLst/>
              <a:gdLst/>
              <a:ahLst/>
              <a:cxnLst/>
              <a:rect l="l" t="t" r="r" b="b"/>
              <a:pathLst>
                <a:path w="8140" h="8867" extrusionOk="0">
                  <a:moveTo>
                    <a:pt x="3510" y="998"/>
                  </a:moveTo>
                  <a:cubicBezTo>
                    <a:pt x="4821" y="998"/>
                    <a:pt x="6419" y="2722"/>
                    <a:pt x="7081" y="3585"/>
                  </a:cubicBezTo>
                  <a:cubicBezTo>
                    <a:pt x="6711" y="5161"/>
                    <a:pt x="6271" y="6859"/>
                    <a:pt x="6097" y="7255"/>
                  </a:cubicBezTo>
                  <a:cubicBezTo>
                    <a:pt x="5831" y="7377"/>
                    <a:pt x="4882" y="7612"/>
                    <a:pt x="3641" y="7756"/>
                  </a:cubicBezTo>
                  <a:cubicBezTo>
                    <a:pt x="2979" y="7833"/>
                    <a:pt x="2449" y="7862"/>
                    <a:pt x="2048" y="7862"/>
                  </a:cubicBezTo>
                  <a:cubicBezTo>
                    <a:pt x="1589" y="7862"/>
                    <a:pt x="1298" y="7824"/>
                    <a:pt x="1168" y="7778"/>
                  </a:cubicBezTo>
                  <a:cubicBezTo>
                    <a:pt x="967" y="7112"/>
                    <a:pt x="1512" y="3576"/>
                    <a:pt x="2639" y="1778"/>
                  </a:cubicBezTo>
                  <a:cubicBezTo>
                    <a:pt x="2949" y="1281"/>
                    <a:pt x="3266" y="998"/>
                    <a:pt x="3510" y="998"/>
                  </a:cubicBezTo>
                  <a:close/>
                  <a:moveTo>
                    <a:pt x="3506" y="1"/>
                  </a:moveTo>
                  <a:cubicBezTo>
                    <a:pt x="2526" y="1"/>
                    <a:pt x="1673" y="1020"/>
                    <a:pt x="967" y="3036"/>
                  </a:cubicBezTo>
                  <a:cubicBezTo>
                    <a:pt x="602" y="4085"/>
                    <a:pt x="345" y="5165"/>
                    <a:pt x="205" y="6267"/>
                  </a:cubicBezTo>
                  <a:cubicBezTo>
                    <a:pt x="1" y="7909"/>
                    <a:pt x="258" y="8348"/>
                    <a:pt x="501" y="8544"/>
                  </a:cubicBezTo>
                  <a:cubicBezTo>
                    <a:pt x="806" y="8784"/>
                    <a:pt x="1425" y="8867"/>
                    <a:pt x="2108" y="8867"/>
                  </a:cubicBezTo>
                  <a:cubicBezTo>
                    <a:pt x="2979" y="8867"/>
                    <a:pt x="3954" y="8736"/>
                    <a:pt x="4499" y="8649"/>
                  </a:cubicBezTo>
                  <a:cubicBezTo>
                    <a:pt x="6593" y="8327"/>
                    <a:pt x="6807" y="8000"/>
                    <a:pt x="6898" y="7865"/>
                  </a:cubicBezTo>
                  <a:cubicBezTo>
                    <a:pt x="7203" y="7412"/>
                    <a:pt x="7843" y="4725"/>
                    <a:pt x="8104" y="3589"/>
                  </a:cubicBezTo>
                  <a:cubicBezTo>
                    <a:pt x="8139" y="3450"/>
                    <a:pt x="8109" y="3302"/>
                    <a:pt x="8026" y="3184"/>
                  </a:cubicBezTo>
                  <a:cubicBezTo>
                    <a:pt x="7934" y="3053"/>
                    <a:pt x="5722" y="1"/>
                    <a:pt x="350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829;p36">
              <a:extLst>
                <a:ext uri="{FF2B5EF4-FFF2-40B4-BE49-F238E27FC236}">
                  <a16:creationId xmlns:a16="http://schemas.microsoft.com/office/drawing/2014/main" id="{D81A8DAD-4522-480A-99BB-5402212DD8C0}"/>
                </a:ext>
              </a:extLst>
            </p:cNvPr>
            <p:cNvSpPr/>
            <p:nvPr/>
          </p:nvSpPr>
          <p:spPr>
            <a:xfrm>
              <a:off x="3092875" y="1244325"/>
              <a:ext cx="205550" cy="199475"/>
            </a:xfrm>
            <a:custGeom>
              <a:avLst/>
              <a:gdLst/>
              <a:ahLst/>
              <a:cxnLst/>
              <a:rect l="l" t="t" r="r" b="b"/>
              <a:pathLst>
                <a:path w="8222" h="7979" extrusionOk="0">
                  <a:moveTo>
                    <a:pt x="5453" y="1"/>
                  </a:moveTo>
                  <a:cubicBezTo>
                    <a:pt x="5385" y="1"/>
                    <a:pt x="5315" y="7"/>
                    <a:pt x="5243" y="19"/>
                  </a:cubicBezTo>
                  <a:cubicBezTo>
                    <a:pt x="2691" y="445"/>
                    <a:pt x="0" y="6398"/>
                    <a:pt x="140" y="7391"/>
                  </a:cubicBezTo>
                  <a:cubicBezTo>
                    <a:pt x="207" y="7855"/>
                    <a:pt x="1975" y="7978"/>
                    <a:pt x="3841" y="7978"/>
                  </a:cubicBezTo>
                  <a:cubicBezTo>
                    <a:pt x="5968" y="7978"/>
                    <a:pt x="8221" y="7817"/>
                    <a:pt x="8221" y="7817"/>
                  </a:cubicBezTo>
                  <a:cubicBezTo>
                    <a:pt x="8221" y="6988"/>
                    <a:pt x="7818" y="1"/>
                    <a:pt x="54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830;p36">
              <a:extLst>
                <a:ext uri="{FF2B5EF4-FFF2-40B4-BE49-F238E27FC236}">
                  <a16:creationId xmlns:a16="http://schemas.microsoft.com/office/drawing/2014/main" id="{6710502C-6D7D-4DAA-AF90-7A3229A9967F}"/>
                </a:ext>
              </a:extLst>
            </p:cNvPr>
            <p:cNvSpPr/>
            <p:nvPr/>
          </p:nvSpPr>
          <p:spPr>
            <a:xfrm>
              <a:off x="3081325" y="1231750"/>
              <a:ext cx="229625" cy="224450"/>
            </a:xfrm>
            <a:custGeom>
              <a:avLst/>
              <a:gdLst/>
              <a:ahLst/>
              <a:cxnLst/>
              <a:rect l="l" t="t" r="r" b="b"/>
              <a:pathLst>
                <a:path w="9185" h="8978" extrusionOk="0">
                  <a:moveTo>
                    <a:pt x="5917" y="1007"/>
                  </a:moveTo>
                  <a:cubicBezTo>
                    <a:pt x="6092" y="1007"/>
                    <a:pt x="6254" y="1073"/>
                    <a:pt x="6419" y="1210"/>
                  </a:cubicBezTo>
                  <a:cubicBezTo>
                    <a:pt x="6998" y="1706"/>
                    <a:pt x="7503" y="3021"/>
                    <a:pt x="7834" y="4911"/>
                  </a:cubicBezTo>
                  <a:cubicBezTo>
                    <a:pt x="8000" y="5886"/>
                    <a:pt x="8109" y="6866"/>
                    <a:pt x="8165" y="7850"/>
                  </a:cubicBezTo>
                  <a:cubicBezTo>
                    <a:pt x="6747" y="7943"/>
                    <a:pt x="5475" y="7983"/>
                    <a:pt x="4408" y="7983"/>
                  </a:cubicBezTo>
                  <a:cubicBezTo>
                    <a:pt x="2668" y="7983"/>
                    <a:pt x="1478" y="7876"/>
                    <a:pt x="1102" y="7711"/>
                  </a:cubicBezTo>
                  <a:lnTo>
                    <a:pt x="1102" y="7706"/>
                  </a:lnTo>
                  <a:cubicBezTo>
                    <a:pt x="1159" y="7232"/>
                    <a:pt x="1655" y="5808"/>
                    <a:pt x="2592" y="4223"/>
                  </a:cubicBezTo>
                  <a:cubicBezTo>
                    <a:pt x="3698" y="2337"/>
                    <a:pt x="4860" y="1171"/>
                    <a:pt x="5788" y="1018"/>
                  </a:cubicBezTo>
                  <a:cubicBezTo>
                    <a:pt x="5832" y="1011"/>
                    <a:pt x="5875" y="1007"/>
                    <a:pt x="5917" y="1007"/>
                  </a:cubicBezTo>
                  <a:close/>
                  <a:moveTo>
                    <a:pt x="5911" y="1"/>
                  </a:moveTo>
                  <a:cubicBezTo>
                    <a:pt x="5815" y="1"/>
                    <a:pt x="5719" y="9"/>
                    <a:pt x="5622" y="25"/>
                  </a:cubicBezTo>
                  <a:cubicBezTo>
                    <a:pt x="4033" y="291"/>
                    <a:pt x="2618" y="2194"/>
                    <a:pt x="1712" y="3740"/>
                  </a:cubicBezTo>
                  <a:cubicBezTo>
                    <a:pt x="841" y="5229"/>
                    <a:pt x="1" y="7219"/>
                    <a:pt x="110" y="7959"/>
                  </a:cubicBezTo>
                  <a:cubicBezTo>
                    <a:pt x="201" y="8603"/>
                    <a:pt x="924" y="8978"/>
                    <a:pt x="4268" y="8978"/>
                  </a:cubicBezTo>
                  <a:cubicBezTo>
                    <a:pt x="4407" y="8978"/>
                    <a:pt x="4551" y="8978"/>
                    <a:pt x="4699" y="8974"/>
                  </a:cubicBezTo>
                  <a:cubicBezTo>
                    <a:pt x="6693" y="8956"/>
                    <a:pt x="8696" y="8812"/>
                    <a:pt x="8718" y="8812"/>
                  </a:cubicBezTo>
                  <a:cubicBezTo>
                    <a:pt x="8980" y="8795"/>
                    <a:pt x="9184" y="8577"/>
                    <a:pt x="9184" y="8316"/>
                  </a:cubicBezTo>
                  <a:cubicBezTo>
                    <a:pt x="9184" y="8255"/>
                    <a:pt x="9023" y="2107"/>
                    <a:pt x="7064" y="443"/>
                  </a:cubicBezTo>
                  <a:cubicBezTo>
                    <a:pt x="6717" y="153"/>
                    <a:pt x="6324" y="1"/>
                    <a:pt x="591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831;p36">
              <a:extLst>
                <a:ext uri="{FF2B5EF4-FFF2-40B4-BE49-F238E27FC236}">
                  <a16:creationId xmlns:a16="http://schemas.microsoft.com/office/drawing/2014/main" id="{42687C06-38EE-48A6-B575-0084DB5A54E6}"/>
                </a:ext>
              </a:extLst>
            </p:cNvPr>
            <p:cNvSpPr/>
            <p:nvPr/>
          </p:nvSpPr>
          <p:spPr>
            <a:xfrm>
              <a:off x="3603100" y="2364525"/>
              <a:ext cx="248125" cy="63950"/>
            </a:xfrm>
            <a:custGeom>
              <a:avLst/>
              <a:gdLst/>
              <a:ahLst/>
              <a:cxnLst/>
              <a:rect l="l" t="t" r="r" b="b"/>
              <a:pathLst>
                <a:path w="9925" h="2558" extrusionOk="0">
                  <a:moveTo>
                    <a:pt x="0" y="0"/>
                  </a:moveTo>
                  <a:cubicBezTo>
                    <a:pt x="1" y="0"/>
                    <a:pt x="6858" y="2557"/>
                    <a:pt x="9705" y="2557"/>
                  </a:cubicBezTo>
                  <a:cubicBezTo>
                    <a:pt x="9781" y="2557"/>
                    <a:pt x="9854" y="2556"/>
                    <a:pt x="9924" y="255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832;p36">
              <a:extLst>
                <a:ext uri="{FF2B5EF4-FFF2-40B4-BE49-F238E27FC236}">
                  <a16:creationId xmlns:a16="http://schemas.microsoft.com/office/drawing/2014/main" id="{AAB3D3E4-7280-4BE0-9B12-E25D1DE366D7}"/>
                </a:ext>
              </a:extLst>
            </p:cNvPr>
            <p:cNvSpPr/>
            <p:nvPr/>
          </p:nvSpPr>
          <p:spPr>
            <a:xfrm>
              <a:off x="3588625" y="2351850"/>
              <a:ext cx="275650" cy="89100"/>
            </a:xfrm>
            <a:custGeom>
              <a:avLst/>
              <a:gdLst/>
              <a:ahLst/>
              <a:cxnLst/>
              <a:rect l="l" t="t" r="r" b="b"/>
              <a:pathLst>
                <a:path w="11026" h="3564" extrusionOk="0">
                  <a:moveTo>
                    <a:pt x="568" y="1"/>
                  </a:moveTo>
                  <a:cubicBezTo>
                    <a:pt x="365" y="1"/>
                    <a:pt x="174" y="125"/>
                    <a:pt x="100" y="329"/>
                  </a:cubicBezTo>
                  <a:cubicBezTo>
                    <a:pt x="0" y="590"/>
                    <a:pt x="140" y="886"/>
                    <a:pt x="405" y="977"/>
                  </a:cubicBezTo>
                  <a:cubicBezTo>
                    <a:pt x="697" y="1086"/>
                    <a:pt x="7385" y="3564"/>
                    <a:pt x="10294" y="3564"/>
                  </a:cubicBezTo>
                  <a:cubicBezTo>
                    <a:pt x="10377" y="3564"/>
                    <a:pt x="10455" y="3564"/>
                    <a:pt x="10529" y="3560"/>
                  </a:cubicBezTo>
                  <a:cubicBezTo>
                    <a:pt x="10808" y="3546"/>
                    <a:pt x="11026" y="3311"/>
                    <a:pt x="11013" y="3033"/>
                  </a:cubicBezTo>
                  <a:cubicBezTo>
                    <a:pt x="10996" y="2761"/>
                    <a:pt x="10774" y="2557"/>
                    <a:pt x="10509" y="2557"/>
                  </a:cubicBezTo>
                  <a:cubicBezTo>
                    <a:pt x="10499" y="2557"/>
                    <a:pt x="10488" y="2557"/>
                    <a:pt x="10477" y="2558"/>
                  </a:cubicBezTo>
                  <a:cubicBezTo>
                    <a:pt x="10411" y="2562"/>
                    <a:pt x="10342" y="2563"/>
                    <a:pt x="10270" y="2563"/>
                  </a:cubicBezTo>
                  <a:cubicBezTo>
                    <a:pt x="7560" y="2563"/>
                    <a:pt x="826" y="67"/>
                    <a:pt x="754" y="37"/>
                  </a:cubicBezTo>
                  <a:cubicBezTo>
                    <a:pt x="693" y="12"/>
                    <a:pt x="630" y="1"/>
                    <a:pt x="5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833;p36">
              <a:extLst>
                <a:ext uri="{FF2B5EF4-FFF2-40B4-BE49-F238E27FC236}">
                  <a16:creationId xmlns:a16="http://schemas.microsoft.com/office/drawing/2014/main" id="{7A2C448E-91EE-407D-BCBC-7E66AE9B9A7F}"/>
                </a:ext>
              </a:extLst>
            </p:cNvPr>
            <p:cNvSpPr/>
            <p:nvPr/>
          </p:nvSpPr>
          <p:spPr>
            <a:xfrm>
              <a:off x="1393675" y="2591275"/>
              <a:ext cx="1235800" cy="2764850"/>
            </a:xfrm>
            <a:custGeom>
              <a:avLst/>
              <a:gdLst/>
              <a:ahLst/>
              <a:cxnLst/>
              <a:rect l="l" t="t" r="r" b="b"/>
              <a:pathLst>
                <a:path w="49432" h="110594" extrusionOk="0">
                  <a:moveTo>
                    <a:pt x="36077" y="0"/>
                  </a:moveTo>
                  <a:cubicBezTo>
                    <a:pt x="36077" y="0"/>
                    <a:pt x="29131" y="1847"/>
                    <a:pt x="22042" y="8509"/>
                  </a:cubicBezTo>
                  <a:cubicBezTo>
                    <a:pt x="14958" y="15171"/>
                    <a:pt x="8718" y="26649"/>
                    <a:pt x="6310" y="37566"/>
                  </a:cubicBezTo>
                  <a:cubicBezTo>
                    <a:pt x="3897" y="48478"/>
                    <a:pt x="636" y="82072"/>
                    <a:pt x="636" y="90864"/>
                  </a:cubicBezTo>
                  <a:cubicBezTo>
                    <a:pt x="636" y="99651"/>
                    <a:pt x="0" y="110567"/>
                    <a:pt x="0" y="110567"/>
                  </a:cubicBezTo>
                  <a:cubicBezTo>
                    <a:pt x="3397" y="110567"/>
                    <a:pt x="6792" y="110565"/>
                    <a:pt x="10188" y="110565"/>
                  </a:cubicBezTo>
                  <a:cubicBezTo>
                    <a:pt x="15281" y="110565"/>
                    <a:pt x="20374" y="110570"/>
                    <a:pt x="25469" y="110593"/>
                  </a:cubicBezTo>
                  <a:cubicBezTo>
                    <a:pt x="26627" y="110589"/>
                    <a:pt x="27790" y="110485"/>
                    <a:pt x="28935" y="110284"/>
                  </a:cubicBezTo>
                  <a:cubicBezTo>
                    <a:pt x="36634" y="108982"/>
                    <a:pt x="46497" y="103696"/>
                    <a:pt x="49432" y="97021"/>
                  </a:cubicBezTo>
                  <a:cubicBezTo>
                    <a:pt x="47198" y="85473"/>
                    <a:pt x="44437" y="69200"/>
                    <a:pt x="44437" y="59251"/>
                  </a:cubicBezTo>
                  <a:cubicBezTo>
                    <a:pt x="44437" y="42525"/>
                    <a:pt x="48831" y="33028"/>
                    <a:pt x="46845" y="21690"/>
                  </a:cubicBezTo>
                  <a:cubicBezTo>
                    <a:pt x="44864" y="10351"/>
                    <a:pt x="40609" y="2979"/>
                    <a:pt x="360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834;p36">
              <a:extLst>
                <a:ext uri="{FF2B5EF4-FFF2-40B4-BE49-F238E27FC236}">
                  <a16:creationId xmlns:a16="http://schemas.microsoft.com/office/drawing/2014/main" id="{10207481-B92D-47B8-AE4A-D555483114F0}"/>
                </a:ext>
              </a:extLst>
            </p:cNvPr>
            <p:cNvSpPr/>
            <p:nvPr/>
          </p:nvSpPr>
          <p:spPr>
            <a:xfrm>
              <a:off x="1393675" y="2591375"/>
              <a:ext cx="1235800" cy="2764750"/>
            </a:xfrm>
            <a:custGeom>
              <a:avLst/>
              <a:gdLst/>
              <a:ahLst/>
              <a:cxnLst/>
              <a:rect l="l" t="t" r="r" b="b"/>
              <a:pathLst>
                <a:path w="49432" h="110590" extrusionOk="0">
                  <a:moveTo>
                    <a:pt x="36072" y="1"/>
                  </a:moveTo>
                  <a:cubicBezTo>
                    <a:pt x="36072" y="1"/>
                    <a:pt x="29127" y="1843"/>
                    <a:pt x="22042" y="8505"/>
                  </a:cubicBezTo>
                  <a:cubicBezTo>
                    <a:pt x="14953" y="15167"/>
                    <a:pt x="8718" y="26650"/>
                    <a:pt x="6305" y="37562"/>
                  </a:cubicBezTo>
                  <a:cubicBezTo>
                    <a:pt x="3897" y="48478"/>
                    <a:pt x="636" y="82068"/>
                    <a:pt x="636" y="90860"/>
                  </a:cubicBezTo>
                  <a:cubicBezTo>
                    <a:pt x="636" y="99647"/>
                    <a:pt x="0" y="110563"/>
                    <a:pt x="0" y="110563"/>
                  </a:cubicBezTo>
                  <a:cubicBezTo>
                    <a:pt x="3397" y="110563"/>
                    <a:pt x="6792" y="110561"/>
                    <a:pt x="10188" y="110561"/>
                  </a:cubicBezTo>
                  <a:cubicBezTo>
                    <a:pt x="15281" y="110561"/>
                    <a:pt x="20374" y="110566"/>
                    <a:pt x="25469" y="110589"/>
                  </a:cubicBezTo>
                  <a:cubicBezTo>
                    <a:pt x="26627" y="110585"/>
                    <a:pt x="27790" y="110481"/>
                    <a:pt x="28935" y="110280"/>
                  </a:cubicBezTo>
                  <a:cubicBezTo>
                    <a:pt x="36634" y="108978"/>
                    <a:pt x="46497" y="103692"/>
                    <a:pt x="49432" y="97017"/>
                  </a:cubicBezTo>
                  <a:lnTo>
                    <a:pt x="49432" y="97017"/>
                  </a:lnTo>
                  <a:cubicBezTo>
                    <a:pt x="45121" y="100679"/>
                    <a:pt x="25700" y="107851"/>
                    <a:pt x="22861" y="108482"/>
                  </a:cubicBezTo>
                  <a:cubicBezTo>
                    <a:pt x="22722" y="108513"/>
                    <a:pt x="22594" y="108528"/>
                    <a:pt x="22476" y="108528"/>
                  </a:cubicBezTo>
                  <a:cubicBezTo>
                    <a:pt x="20183" y="108528"/>
                    <a:pt x="21814" y="102829"/>
                    <a:pt x="26013" y="97134"/>
                  </a:cubicBezTo>
                  <a:cubicBezTo>
                    <a:pt x="27182" y="95548"/>
                    <a:pt x="27355" y="94958"/>
                    <a:pt x="26949" y="94958"/>
                  </a:cubicBezTo>
                  <a:cubicBezTo>
                    <a:pt x="25823" y="94958"/>
                    <a:pt x="20237" y="99509"/>
                    <a:pt x="19081" y="99973"/>
                  </a:cubicBezTo>
                  <a:cubicBezTo>
                    <a:pt x="19042" y="99989"/>
                    <a:pt x="19006" y="99997"/>
                    <a:pt x="18971" y="99997"/>
                  </a:cubicBezTo>
                  <a:cubicBezTo>
                    <a:pt x="17613" y="99997"/>
                    <a:pt x="19708" y="88164"/>
                    <a:pt x="19708" y="82325"/>
                  </a:cubicBezTo>
                  <a:cubicBezTo>
                    <a:pt x="19708" y="76338"/>
                    <a:pt x="25382" y="25287"/>
                    <a:pt x="25382" y="25287"/>
                  </a:cubicBezTo>
                  <a:lnTo>
                    <a:pt x="36094" y="5753"/>
                  </a:lnTo>
                  <a:lnTo>
                    <a:pt x="39760" y="3523"/>
                  </a:lnTo>
                  <a:cubicBezTo>
                    <a:pt x="38580" y="2017"/>
                    <a:pt x="37339" y="832"/>
                    <a:pt x="36072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835;p36">
              <a:extLst>
                <a:ext uri="{FF2B5EF4-FFF2-40B4-BE49-F238E27FC236}">
                  <a16:creationId xmlns:a16="http://schemas.microsoft.com/office/drawing/2014/main" id="{365A7B56-6459-432C-8CDF-8DF602F23740}"/>
                </a:ext>
              </a:extLst>
            </p:cNvPr>
            <p:cNvSpPr/>
            <p:nvPr/>
          </p:nvSpPr>
          <p:spPr>
            <a:xfrm>
              <a:off x="1380825" y="2578775"/>
              <a:ext cx="1261375" cy="2789875"/>
            </a:xfrm>
            <a:custGeom>
              <a:avLst/>
              <a:gdLst/>
              <a:ahLst/>
              <a:cxnLst/>
              <a:rect l="l" t="t" r="r" b="b"/>
              <a:pathLst>
                <a:path w="50455" h="111595" extrusionOk="0">
                  <a:moveTo>
                    <a:pt x="36503" y="1049"/>
                  </a:moveTo>
                  <a:cubicBezTo>
                    <a:pt x="38698" y="2551"/>
                    <a:pt x="40762" y="5103"/>
                    <a:pt x="42486" y="8438"/>
                  </a:cubicBezTo>
                  <a:cubicBezTo>
                    <a:pt x="44450" y="12240"/>
                    <a:pt x="45926" y="16895"/>
                    <a:pt x="46867" y="22277"/>
                  </a:cubicBezTo>
                  <a:cubicBezTo>
                    <a:pt x="47942" y="28425"/>
                    <a:pt x="47111" y="34081"/>
                    <a:pt x="46148" y="40635"/>
                  </a:cubicBezTo>
                  <a:cubicBezTo>
                    <a:pt x="45352" y="46047"/>
                    <a:pt x="44450" y="52178"/>
                    <a:pt x="44450" y="59751"/>
                  </a:cubicBezTo>
                  <a:cubicBezTo>
                    <a:pt x="44450" y="69635"/>
                    <a:pt x="47150" y="85681"/>
                    <a:pt x="49423" y="97460"/>
                  </a:cubicBezTo>
                  <a:cubicBezTo>
                    <a:pt x="48086" y="100386"/>
                    <a:pt x="45182" y="103321"/>
                    <a:pt x="41224" y="105742"/>
                  </a:cubicBezTo>
                  <a:cubicBezTo>
                    <a:pt x="37562" y="107980"/>
                    <a:pt x="33242" y="109639"/>
                    <a:pt x="29367" y="110292"/>
                  </a:cubicBezTo>
                  <a:cubicBezTo>
                    <a:pt x="28247" y="110488"/>
                    <a:pt x="27115" y="110588"/>
                    <a:pt x="25983" y="110593"/>
                  </a:cubicBezTo>
                  <a:cubicBezTo>
                    <a:pt x="20427" y="110567"/>
                    <a:pt x="14797" y="110562"/>
                    <a:pt x="9271" y="110562"/>
                  </a:cubicBezTo>
                  <a:lnTo>
                    <a:pt x="1041" y="110562"/>
                  </a:lnTo>
                  <a:cubicBezTo>
                    <a:pt x="1167" y="108272"/>
                    <a:pt x="1651" y="98966"/>
                    <a:pt x="1651" y="91359"/>
                  </a:cubicBezTo>
                  <a:cubicBezTo>
                    <a:pt x="1651" y="82711"/>
                    <a:pt x="4877" y="49178"/>
                    <a:pt x="7307" y="38170"/>
                  </a:cubicBezTo>
                  <a:cubicBezTo>
                    <a:pt x="8478" y="32871"/>
                    <a:pt x="10573" y="27341"/>
                    <a:pt x="13373" y="22181"/>
                  </a:cubicBezTo>
                  <a:cubicBezTo>
                    <a:pt x="16160" y="17038"/>
                    <a:pt x="19452" y="12610"/>
                    <a:pt x="22896" y="9370"/>
                  </a:cubicBezTo>
                  <a:cubicBezTo>
                    <a:pt x="26501" y="5983"/>
                    <a:pt x="30068" y="3884"/>
                    <a:pt x="32423" y="2717"/>
                  </a:cubicBezTo>
                  <a:cubicBezTo>
                    <a:pt x="34457" y="1711"/>
                    <a:pt x="35968" y="1210"/>
                    <a:pt x="36503" y="1049"/>
                  </a:cubicBezTo>
                  <a:close/>
                  <a:moveTo>
                    <a:pt x="36587" y="1"/>
                  </a:moveTo>
                  <a:cubicBezTo>
                    <a:pt x="36544" y="1"/>
                    <a:pt x="36501" y="6"/>
                    <a:pt x="36460" y="17"/>
                  </a:cubicBezTo>
                  <a:cubicBezTo>
                    <a:pt x="36172" y="95"/>
                    <a:pt x="29310" y="1972"/>
                    <a:pt x="22212" y="8643"/>
                  </a:cubicBezTo>
                  <a:cubicBezTo>
                    <a:pt x="15001" y="15423"/>
                    <a:pt x="8766" y="26927"/>
                    <a:pt x="6332" y="37957"/>
                  </a:cubicBezTo>
                  <a:cubicBezTo>
                    <a:pt x="3893" y="49008"/>
                    <a:pt x="649" y="82677"/>
                    <a:pt x="649" y="91359"/>
                  </a:cubicBezTo>
                  <a:cubicBezTo>
                    <a:pt x="649" y="100033"/>
                    <a:pt x="22" y="110928"/>
                    <a:pt x="18" y="111037"/>
                  </a:cubicBezTo>
                  <a:cubicBezTo>
                    <a:pt x="0" y="111320"/>
                    <a:pt x="227" y="111564"/>
                    <a:pt x="514" y="111564"/>
                  </a:cubicBezTo>
                  <a:lnTo>
                    <a:pt x="4916" y="111564"/>
                  </a:lnTo>
                  <a:cubicBezTo>
                    <a:pt x="6297" y="111564"/>
                    <a:pt x="7687" y="111564"/>
                    <a:pt x="9083" y="111564"/>
                  </a:cubicBezTo>
                  <a:cubicBezTo>
                    <a:pt x="14668" y="111564"/>
                    <a:pt x="20360" y="111566"/>
                    <a:pt x="25979" y="111594"/>
                  </a:cubicBezTo>
                  <a:lnTo>
                    <a:pt x="26048" y="111594"/>
                  </a:lnTo>
                  <a:cubicBezTo>
                    <a:pt x="27215" y="111581"/>
                    <a:pt x="28378" y="111477"/>
                    <a:pt x="29532" y="111276"/>
                  </a:cubicBezTo>
                  <a:cubicBezTo>
                    <a:pt x="37448" y="109940"/>
                    <a:pt x="47416" y="104505"/>
                    <a:pt x="50403" y="97721"/>
                  </a:cubicBezTo>
                  <a:cubicBezTo>
                    <a:pt x="50442" y="97630"/>
                    <a:pt x="50455" y="97525"/>
                    <a:pt x="50433" y="97425"/>
                  </a:cubicBezTo>
                  <a:cubicBezTo>
                    <a:pt x="48160" y="85672"/>
                    <a:pt x="45452" y="69600"/>
                    <a:pt x="45452" y="59751"/>
                  </a:cubicBezTo>
                  <a:cubicBezTo>
                    <a:pt x="45452" y="52248"/>
                    <a:pt x="46349" y="46156"/>
                    <a:pt x="47137" y="40783"/>
                  </a:cubicBezTo>
                  <a:cubicBezTo>
                    <a:pt x="48112" y="34142"/>
                    <a:pt x="48957" y="28412"/>
                    <a:pt x="47851" y="22103"/>
                  </a:cubicBezTo>
                  <a:cubicBezTo>
                    <a:pt x="46893" y="16625"/>
                    <a:pt x="45391" y="11870"/>
                    <a:pt x="43375" y="7981"/>
                  </a:cubicBezTo>
                  <a:cubicBezTo>
                    <a:pt x="41520" y="4393"/>
                    <a:pt x="39268" y="1663"/>
                    <a:pt x="36860" y="82"/>
                  </a:cubicBezTo>
                  <a:cubicBezTo>
                    <a:pt x="36779" y="28"/>
                    <a:pt x="36683" y="1"/>
                    <a:pt x="365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836;p36">
              <a:extLst>
                <a:ext uri="{FF2B5EF4-FFF2-40B4-BE49-F238E27FC236}">
                  <a16:creationId xmlns:a16="http://schemas.microsoft.com/office/drawing/2014/main" id="{B7FC7947-244D-4DAB-9A6D-EE410569F35E}"/>
                </a:ext>
              </a:extLst>
            </p:cNvPr>
            <p:cNvSpPr/>
            <p:nvPr/>
          </p:nvSpPr>
          <p:spPr>
            <a:xfrm>
              <a:off x="2285125" y="2657125"/>
              <a:ext cx="405750" cy="858500"/>
            </a:xfrm>
            <a:custGeom>
              <a:avLst/>
              <a:gdLst/>
              <a:ahLst/>
              <a:cxnLst/>
              <a:rect l="l" t="t" r="r" b="b"/>
              <a:pathLst>
                <a:path w="16230" h="34340" extrusionOk="0">
                  <a:moveTo>
                    <a:pt x="0" y="1"/>
                  </a:moveTo>
                  <a:lnTo>
                    <a:pt x="12180" y="22173"/>
                  </a:lnTo>
                  <a:lnTo>
                    <a:pt x="12833" y="34340"/>
                  </a:lnTo>
                  <a:cubicBezTo>
                    <a:pt x="12833" y="34340"/>
                    <a:pt x="16229" y="25661"/>
                    <a:pt x="14718" y="20000"/>
                  </a:cubicBezTo>
                  <a:cubicBezTo>
                    <a:pt x="13212" y="14340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837;p36">
              <a:extLst>
                <a:ext uri="{FF2B5EF4-FFF2-40B4-BE49-F238E27FC236}">
                  <a16:creationId xmlns:a16="http://schemas.microsoft.com/office/drawing/2014/main" id="{B2476DAF-C844-48DD-A6C4-EF0DFFBBC013}"/>
                </a:ext>
              </a:extLst>
            </p:cNvPr>
            <p:cNvSpPr/>
            <p:nvPr/>
          </p:nvSpPr>
          <p:spPr>
            <a:xfrm>
              <a:off x="2268900" y="2644525"/>
              <a:ext cx="412400" cy="883625"/>
            </a:xfrm>
            <a:custGeom>
              <a:avLst/>
              <a:gdLst/>
              <a:ahLst/>
              <a:cxnLst/>
              <a:rect l="l" t="t" r="r" b="b"/>
              <a:pathLst>
                <a:path w="16496" h="35345" extrusionOk="0">
                  <a:moveTo>
                    <a:pt x="3223" y="4149"/>
                  </a:moveTo>
                  <a:lnTo>
                    <a:pt x="3223" y="4149"/>
                  </a:lnTo>
                  <a:cubicBezTo>
                    <a:pt x="4346" y="5443"/>
                    <a:pt x="5688" y="7019"/>
                    <a:pt x="7055" y="8700"/>
                  </a:cubicBezTo>
                  <a:cubicBezTo>
                    <a:pt x="11575" y="14260"/>
                    <a:pt x="14283" y="18388"/>
                    <a:pt x="14884" y="20635"/>
                  </a:cubicBezTo>
                  <a:cubicBezTo>
                    <a:pt x="15846" y="24254"/>
                    <a:pt x="14714" y="29235"/>
                    <a:pt x="13839" y="32183"/>
                  </a:cubicBezTo>
                  <a:lnTo>
                    <a:pt x="13330" y="22651"/>
                  </a:lnTo>
                  <a:cubicBezTo>
                    <a:pt x="13325" y="22577"/>
                    <a:pt x="13303" y="22503"/>
                    <a:pt x="13269" y="22438"/>
                  </a:cubicBezTo>
                  <a:lnTo>
                    <a:pt x="3223" y="4149"/>
                  </a:lnTo>
                  <a:close/>
                  <a:moveTo>
                    <a:pt x="653" y="0"/>
                  </a:moveTo>
                  <a:cubicBezTo>
                    <a:pt x="314" y="0"/>
                    <a:pt x="0" y="367"/>
                    <a:pt x="210" y="749"/>
                  </a:cubicBezTo>
                  <a:lnTo>
                    <a:pt x="12337" y="22817"/>
                  </a:lnTo>
                  <a:lnTo>
                    <a:pt x="12981" y="34870"/>
                  </a:lnTo>
                  <a:cubicBezTo>
                    <a:pt x="12994" y="35105"/>
                    <a:pt x="13168" y="35301"/>
                    <a:pt x="13399" y="35336"/>
                  </a:cubicBezTo>
                  <a:cubicBezTo>
                    <a:pt x="13425" y="35340"/>
                    <a:pt x="13456" y="35344"/>
                    <a:pt x="13482" y="35344"/>
                  </a:cubicBezTo>
                  <a:cubicBezTo>
                    <a:pt x="13687" y="35344"/>
                    <a:pt x="13870" y="35218"/>
                    <a:pt x="13944" y="35026"/>
                  </a:cubicBezTo>
                  <a:cubicBezTo>
                    <a:pt x="14566" y="33354"/>
                    <a:pt x="15080" y="31647"/>
                    <a:pt x="15476" y="29910"/>
                  </a:cubicBezTo>
                  <a:cubicBezTo>
                    <a:pt x="16369" y="26008"/>
                    <a:pt x="16495" y="22804"/>
                    <a:pt x="15846" y="20374"/>
                  </a:cubicBezTo>
                  <a:cubicBezTo>
                    <a:pt x="14322" y="14661"/>
                    <a:pt x="1560" y="757"/>
                    <a:pt x="1015" y="169"/>
                  </a:cubicBezTo>
                  <a:cubicBezTo>
                    <a:pt x="908" y="51"/>
                    <a:pt x="779" y="0"/>
                    <a:pt x="6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838;p36">
              <a:extLst>
                <a:ext uri="{FF2B5EF4-FFF2-40B4-BE49-F238E27FC236}">
                  <a16:creationId xmlns:a16="http://schemas.microsoft.com/office/drawing/2014/main" id="{AE3F095F-A480-4A62-8CF7-61098F17F36D}"/>
                </a:ext>
              </a:extLst>
            </p:cNvPr>
            <p:cNvSpPr/>
            <p:nvPr/>
          </p:nvSpPr>
          <p:spPr>
            <a:xfrm>
              <a:off x="2521025" y="3477825"/>
              <a:ext cx="160375" cy="1584800"/>
            </a:xfrm>
            <a:custGeom>
              <a:avLst/>
              <a:gdLst/>
              <a:ahLst/>
              <a:cxnLst/>
              <a:rect l="l" t="t" r="r" b="b"/>
              <a:pathLst>
                <a:path w="6415" h="63392" extrusionOk="0">
                  <a:moveTo>
                    <a:pt x="4150" y="1"/>
                  </a:moveTo>
                  <a:lnTo>
                    <a:pt x="3393" y="1512"/>
                  </a:lnTo>
                  <a:lnTo>
                    <a:pt x="1" y="52828"/>
                  </a:lnTo>
                  <a:lnTo>
                    <a:pt x="3771" y="63392"/>
                  </a:lnTo>
                  <a:lnTo>
                    <a:pt x="6415" y="42264"/>
                  </a:lnTo>
                  <a:lnTo>
                    <a:pt x="415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839;p36">
              <a:extLst>
                <a:ext uri="{FF2B5EF4-FFF2-40B4-BE49-F238E27FC236}">
                  <a16:creationId xmlns:a16="http://schemas.microsoft.com/office/drawing/2014/main" id="{9E83462E-CD27-48B4-B760-68979232CF39}"/>
                </a:ext>
              </a:extLst>
            </p:cNvPr>
            <p:cNvSpPr/>
            <p:nvPr/>
          </p:nvSpPr>
          <p:spPr>
            <a:xfrm>
              <a:off x="2508400" y="3465375"/>
              <a:ext cx="185625" cy="1609775"/>
            </a:xfrm>
            <a:custGeom>
              <a:avLst/>
              <a:gdLst/>
              <a:ahLst/>
              <a:cxnLst/>
              <a:rect l="l" t="t" r="r" b="b"/>
              <a:pathLst>
                <a:path w="7425" h="64391" extrusionOk="0">
                  <a:moveTo>
                    <a:pt x="4311" y="3399"/>
                  </a:moveTo>
                  <a:lnTo>
                    <a:pt x="6419" y="42745"/>
                  </a:lnTo>
                  <a:lnTo>
                    <a:pt x="4046" y="61748"/>
                  </a:lnTo>
                  <a:lnTo>
                    <a:pt x="1015" y="53257"/>
                  </a:lnTo>
                  <a:lnTo>
                    <a:pt x="4311" y="3399"/>
                  </a:lnTo>
                  <a:close/>
                  <a:moveTo>
                    <a:pt x="4653" y="1"/>
                  </a:moveTo>
                  <a:cubicBezTo>
                    <a:pt x="4481" y="1"/>
                    <a:pt x="4307" y="87"/>
                    <a:pt x="4211" y="276"/>
                  </a:cubicBezTo>
                  <a:lnTo>
                    <a:pt x="3458" y="1783"/>
                  </a:lnTo>
                  <a:cubicBezTo>
                    <a:pt x="3423" y="1844"/>
                    <a:pt x="3406" y="1909"/>
                    <a:pt x="3401" y="1975"/>
                  </a:cubicBezTo>
                  <a:lnTo>
                    <a:pt x="5" y="53296"/>
                  </a:lnTo>
                  <a:cubicBezTo>
                    <a:pt x="0" y="53361"/>
                    <a:pt x="9" y="53431"/>
                    <a:pt x="35" y="53496"/>
                  </a:cubicBezTo>
                  <a:lnTo>
                    <a:pt x="3806" y="64060"/>
                  </a:lnTo>
                  <a:cubicBezTo>
                    <a:pt x="3880" y="64260"/>
                    <a:pt x="4067" y="64391"/>
                    <a:pt x="4281" y="64391"/>
                  </a:cubicBezTo>
                  <a:lnTo>
                    <a:pt x="4333" y="64391"/>
                  </a:lnTo>
                  <a:cubicBezTo>
                    <a:pt x="4564" y="64365"/>
                    <a:pt x="4747" y="64182"/>
                    <a:pt x="4777" y="63955"/>
                  </a:cubicBezTo>
                  <a:lnTo>
                    <a:pt x="7416" y="42823"/>
                  </a:lnTo>
                  <a:cubicBezTo>
                    <a:pt x="7420" y="42793"/>
                    <a:pt x="7425" y="42762"/>
                    <a:pt x="7420" y="42732"/>
                  </a:cubicBezTo>
                  <a:lnTo>
                    <a:pt x="5156" y="472"/>
                  </a:lnTo>
                  <a:cubicBezTo>
                    <a:pt x="5141" y="174"/>
                    <a:pt x="4898" y="1"/>
                    <a:pt x="46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840;p36">
              <a:extLst>
                <a:ext uri="{FF2B5EF4-FFF2-40B4-BE49-F238E27FC236}">
                  <a16:creationId xmlns:a16="http://schemas.microsoft.com/office/drawing/2014/main" id="{BA6960B1-A660-48B4-84CE-BB1A722675DF}"/>
                </a:ext>
              </a:extLst>
            </p:cNvPr>
            <p:cNvSpPr/>
            <p:nvPr/>
          </p:nvSpPr>
          <p:spPr>
            <a:xfrm>
              <a:off x="2256500" y="1393725"/>
              <a:ext cx="1194225" cy="1569650"/>
            </a:xfrm>
            <a:custGeom>
              <a:avLst/>
              <a:gdLst/>
              <a:ahLst/>
              <a:cxnLst/>
              <a:rect l="l" t="t" r="r" b="b"/>
              <a:pathLst>
                <a:path w="47769" h="62786" extrusionOk="0">
                  <a:moveTo>
                    <a:pt x="34435" y="1"/>
                  </a:moveTo>
                  <a:cubicBezTo>
                    <a:pt x="33276" y="1"/>
                    <a:pt x="32090" y="92"/>
                    <a:pt x="30904" y="278"/>
                  </a:cubicBezTo>
                  <a:cubicBezTo>
                    <a:pt x="23671" y="1410"/>
                    <a:pt x="21829" y="4106"/>
                    <a:pt x="21829" y="4106"/>
                  </a:cubicBezTo>
                  <a:cubicBezTo>
                    <a:pt x="21829" y="4106"/>
                    <a:pt x="21797" y="4105"/>
                    <a:pt x="21735" y="4105"/>
                  </a:cubicBezTo>
                  <a:cubicBezTo>
                    <a:pt x="20694" y="4105"/>
                    <a:pt x="11295" y="4233"/>
                    <a:pt x="5813" y="8782"/>
                  </a:cubicBezTo>
                  <a:cubicBezTo>
                    <a:pt x="0" y="13603"/>
                    <a:pt x="3545" y="21258"/>
                    <a:pt x="5387" y="23949"/>
                  </a:cubicBezTo>
                  <a:cubicBezTo>
                    <a:pt x="7229" y="26640"/>
                    <a:pt x="10634" y="29762"/>
                    <a:pt x="10634" y="29762"/>
                  </a:cubicBezTo>
                  <a:cubicBezTo>
                    <a:pt x="10634" y="29762"/>
                    <a:pt x="11056" y="35292"/>
                    <a:pt x="11483" y="37983"/>
                  </a:cubicBezTo>
                  <a:cubicBezTo>
                    <a:pt x="11910" y="40670"/>
                    <a:pt x="5247" y="48185"/>
                    <a:pt x="5247" y="48185"/>
                  </a:cubicBezTo>
                  <a:lnTo>
                    <a:pt x="14884" y="62786"/>
                  </a:lnTo>
                  <a:lnTo>
                    <a:pt x="25800" y="54282"/>
                  </a:lnTo>
                  <a:cubicBezTo>
                    <a:pt x="25800" y="54282"/>
                    <a:pt x="41250" y="53149"/>
                    <a:pt x="42665" y="51874"/>
                  </a:cubicBezTo>
                  <a:cubicBezTo>
                    <a:pt x="44084" y="50598"/>
                    <a:pt x="44080" y="36563"/>
                    <a:pt x="44080" y="36563"/>
                  </a:cubicBezTo>
                  <a:lnTo>
                    <a:pt x="47768" y="34438"/>
                  </a:lnTo>
                  <a:cubicBezTo>
                    <a:pt x="47768" y="34438"/>
                    <a:pt x="44367" y="19694"/>
                    <a:pt x="43514" y="16437"/>
                  </a:cubicBezTo>
                  <a:lnTo>
                    <a:pt x="42665" y="13176"/>
                  </a:lnTo>
                  <a:cubicBezTo>
                    <a:pt x="42665" y="13176"/>
                    <a:pt x="47625" y="11473"/>
                    <a:pt x="46492" y="6514"/>
                  </a:cubicBezTo>
                  <a:cubicBezTo>
                    <a:pt x="45546" y="2364"/>
                    <a:pt x="40340" y="1"/>
                    <a:pt x="344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841;p36">
              <a:extLst>
                <a:ext uri="{FF2B5EF4-FFF2-40B4-BE49-F238E27FC236}">
                  <a16:creationId xmlns:a16="http://schemas.microsoft.com/office/drawing/2014/main" id="{A4B658B2-F99D-482E-9D1C-28642C4F36AD}"/>
                </a:ext>
              </a:extLst>
            </p:cNvPr>
            <p:cNvSpPr/>
            <p:nvPr/>
          </p:nvSpPr>
          <p:spPr>
            <a:xfrm>
              <a:off x="2256500" y="1393750"/>
              <a:ext cx="1158950" cy="1569625"/>
            </a:xfrm>
            <a:custGeom>
              <a:avLst/>
              <a:gdLst/>
              <a:ahLst/>
              <a:cxnLst/>
              <a:rect l="l" t="t" r="r" b="b"/>
              <a:pathLst>
                <a:path w="46358" h="62785" extrusionOk="0">
                  <a:moveTo>
                    <a:pt x="34425" y="0"/>
                  </a:moveTo>
                  <a:cubicBezTo>
                    <a:pt x="33270" y="0"/>
                    <a:pt x="32087" y="91"/>
                    <a:pt x="30904" y="277"/>
                  </a:cubicBezTo>
                  <a:cubicBezTo>
                    <a:pt x="23671" y="1409"/>
                    <a:pt x="21829" y="4105"/>
                    <a:pt x="21829" y="4105"/>
                  </a:cubicBezTo>
                  <a:cubicBezTo>
                    <a:pt x="21829" y="4105"/>
                    <a:pt x="21797" y="4104"/>
                    <a:pt x="21735" y="4104"/>
                  </a:cubicBezTo>
                  <a:cubicBezTo>
                    <a:pt x="20694" y="4104"/>
                    <a:pt x="11295" y="4232"/>
                    <a:pt x="5813" y="8781"/>
                  </a:cubicBezTo>
                  <a:cubicBezTo>
                    <a:pt x="0" y="13602"/>
                    <a:pt x="3545" y="21257"/>
                    <a:pt x="5387" y="23948"/>
                  </a:cubicBezTo>
                  <a:cubicBezTo>
                    <a:pt x="7229" y="26639"/>
                    <a:pt x="10634" y="29761"/>
                    <a:pt x="10634" y="29761"/>
                  </a:cubicBezTo>
                  <a:cubicBezTo>
                    <a:pt x="10634" y="29761"/>
                    <a:pt x="11056" y="35291"/>
                    <a:pt x="11483" y="37982"/>
                  </a:cubicBezTo>
                  <a:cubicBezTo>
                    <a:pt x="11910" y="40669"/>
                    <a:pt x="5247" y="48184"/>
                    <a:pt x="5247" y="48184"/>
                  </a:cubicBezTo>
                  <a:lnTo>
                    <a:pt x="14884" y="62785"/>
                  </a:lnTo>
                  <a:lnTo>
                    <a:pt x="25800" y="54281"/>
                  </a:lnTo>
                  <a:cubicBezTo>
                    <a:pt x="25800" y="54281"/>
                    <a:pt x="37605" y="53414"/>
                    <a:pt x="41524" y="52343"/>
                  </a:cubicBezTo>
                  <a:lnTo>
                    <a:pt x="42665" y="51873"/>
                  </a:lnTo>
                  <a:lnTo>
                    <a:pt x="42665" y="51873"/>
                  </a:lnTo>
                  <a:cubicBezTo>
                    <a:pt x="42665" y="51873"/>
                    <a:pt x="40734" y="52057"/>
                    <a:pt x="38234" y="52057"/>
                  </a:cubicBezTo>
                  <a:cubicBezTo>
                    <a:pt x="34479" y="52057"/>
                    <a:pt x="29442" y="51641"/>
                    <a:pt x="27738" y="49560"/>
                  </a:cubicBezTo>
                  <a:cubicBezTo>
                    <a:pt x="24903" y="46090"/>
                    <a:pt x="27738" y="32857"/>
                    <a:pt x="29946" y="26238"/>
                  </a:cubicBezTo>
                  <a:cubicBezTo>
                    <a:pt x="32149" y="19619"/>
                    <a:pt x="26793" y="16785"/>
                    <a:pt x="26793" y="16785"/>
                  </a:cubicBezTo>
                  <a:lnTo>
                    <a:pt x="42887" y="14011"/>
                  </a:lnTo>
                  <a:cubicBezTo>
                    <a:pt x="42669" y="13179"/>
                    <a:pt x="42669" y="13175"/>
                    <a:pt x="42669" y="13175"/>
                  </a:cubicBezTo>
                  <a:cubicBezTo>
                    <a:pt x="42669" y="13175"/>
                    <a:pt x="44306" y="12605"/>
                    <a:pt x="45487" y="11181"/>
                  </a:cubicBezTo>
                  <a:lnTo>
                    <a:pt x="46357" y="6064"/>
                  </a:lnTo>
                  <a:cubicBezTo>
                    <a:pt x="45145" y="2199"/>
                    <a:pt x="40113" y="0"/>
                    <a:pt x="34425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842;p36">
              <a:extLst>
                <a:ext uri="{FF2B5EF4-FFF2-40B4-BE49-F238E27FC236}">
                  <a16:creationId xmlns:a16="http://schemas.microsoft.com/office/drawing/2014/main" id="{A25877F3-73BF-44FF-96BF-6DF022491703}"/>
                </a:ext>
              </a:extLst>
            </p:cNvPr>
            <p:cNvSpPr/>
            <p:nvPr/>
          </p:nvSpPr>
          <p:spPr>
            <a:xfrm>
              <a:off x="3155575" y="1853000"/>
              <a:ext cx="164075" cy="121700"/>
            </a:xfrm>
            <a:custGeom>
              <a:avLst/>
              <a:gdLst/>
              <a:ahLst/>
              <a:cxnLst/>
              <a:rect l="l" t="t" r="r" b="b"/>
              <a:pathLst>
                <a:path w="6563" h="4868" extrusionOk="0">
                  <a:moveTo>
                    <a:pt x="3130" y="1"/>
                  </a:moveTo>
                  <a:cubicBezTo>
                    <a:pt x="2776" y="1"/>
                    <a:pt x="2406" y="57"/>
                    <a:pt x="2025" y="191"/>
                  </a:cubicBezTo>
                  <a:cubicBezTo>
                    <a:pt x="192" y="836"/>
                    <a:pt x="0" y="3209"/>
                    <a:pt x="13" y="4306"/>
                  </a:cubicBezTo>
                  <a:cubicBezTo>
                    <a:pt x="18" y="4650"/>
                    <a:pt x="40" y="4868"/>
                    <a:pt x="40" y="4868"/>
                  </a:cubicBezTo>
                  <a:cubicBezTo>
                    <a:pt x="40" y="4868"/>
                    <a:pt x="1603" y="3022"/>
                    <a:pt x="3584" y="2743"/>
                  </a:cubicBezTo>
                  <a:cubicBezTo>
                    <a:pt x="3765" y="2717"/>
                    <a:pt x="3937" y="2706"/>
                    <a:pt x="4101" y="2706"/>
                  </a:cubicBezTo>
                  <a:cubicBezTo>
                    <a:pt x="5742" y="2706"/>
                    <a:pt x="6563" y="3875"/>
                    <a:pt x="6563" y="3875"/>
                  </a:cubicBezTo>
                  <a:lnTo>
                    <a:pt x="6423" y="1607"/>
                  </a:lnTo>
                  <a:cubicBezTo>
                    <a:pt x="6423" y="1607"/>
                    <a:pt x="5015" y="1"/>
                    <a:pt x="31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843;p36">
              <a:extLst>
                <a:ext uri="{FF2B5EF4-FFF2-40B4-BE49-F238E27FC236}">
                  <a16:creationId xmlns:a16="http://schemas.microsoft.com/office/drawing/2014/main" id="{924BAB30-D186-4190-9068-04F515C7E2DE}"/>
                </a:ext>
              </a:extLst>
            </p:cNvPr>
            <p:cNvSpPr/>
            <p:nvPr/>
          </p:nvSpPr>
          <p:spPr>
            <a:xfrm>
              <a:off x="3224050" y="2035000"/>
              <a:ext cx="35400" cy="106275"/>
            </a:xfrm>
            <a:custGeom>
              <a:avLst/>
              <a:gdLst/>
              <a:ahLst/>
              <a:cxnLst/>
              <a:rect l="l" t="t" r="r" b="b"/>
              <a:pathLst>
                <a:path w="1416" h="4251" extrusionOk="0">
                  <a:moveTo>
                    <a:pt x="706" y="0"/>
                  </a:moveTo>
                  <a:cubicBezTo>
                    <a:pt x="318" y="0"/>
                    <a:pt x="0" y="950"/>
                    <a:pt x="0" y="2125"/>
                  </a:cubicBezTo>
                  <a:cubicBezTo>
                    <a:pt x="0" y="3301"/>
                    <a:pt x="318" y="4250"/>
                    <a:pt x="706" y="4250"/>
                  </a:cubicBezTo>
                  <a:cubicBezTo>
                    <a:pt x="1098" y="4250"/>
                    <a:pt x="1416" y="3297"/>
                    <a:pt x="1416" y="2125"/>
                  </a:cubicBezTo>
                  <a:cubicBezTo>
                    <a:pt x="1416" y="950"/>
                    <a:pt x="1098" y="0"/>
                    <a:pt x="7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844;p36">
              <a:extLst>
                <a:ext uri="{FF2B5EF4-FFF2-40B4-BE49-F238E27FC236}">
                  <a16:creationId xmlns:a16="http://schemas.microsoft.com/office/drawing/2014/main" id="{F349A929-D3A0-4B98-ACB3-AA737A246691}"/>
                </a:ext>
              </a:extLst>
            </p:cNvPr>
            <p:cNvSpPr/>
            <p:nvPr/>
          </p:nvSpPr>
          <p:spPr>
            <a:xfrm>
              <a:off x="3076425" y="2394050"/>
              <a:ext cx="96700" cy="86300"/>
            </a:xfrm>
            <a:custGeom>
              <a:avLst/>
              <a:gdLst/>
              <a:ahLst/>
              <a:cxnLst/>
              <a:rect l="l" t="t" r="r" b="b"/>
              <a:pathLst>
                <a:path w="3868" h="3452" extrusionOk="0">
                  <a:moveTo>
                    <a:pt x="2688" y="0"/>
                  </a:moveTo>
                  <a:cubicBezTo>
                    <a:pt x="2170" y="0"/>
                    <a:pt x="1533" y="302"/>
                    <a:pt x="1011" y="844"/>
                  </a:cubicBezTo>
                  <a:cubicBezTo>
                    <a:pt x="227" y="1663"/>
                    <a:pt x="1" y="2721"/>
                    <a:pt x="506" y="3208"/>
                  </a:cubicBezTo>
                  <a:cubicBezTo>
                    <a:pt x="678" y="3373"/>
                    <a:pt x="912" y="3451"/>
                    <a:pt x="1176" y="3451"/>
                  </a:cubicBezTo>
                  <a:cubicBezTo>
                    <a:pt x="1695" y="3451"/>
                    <a:pt x="2331" y="3151"/>
                    <a:pt x="2853" y="2612"/>
                  </a:cubicBezTo>
                  <a:cubicBezTo>
                    <a:pt x="3637" y="1793"/>
                    <a:pt x="3867" y="731"/>
                    <a:pt x="3358" y="243"/>
                  </a:cubicBezTo>
                  <a:cubicBezTo>
                    <a:pt x="3186" y="78"/>
                    <a:pt x="2953" y="0"/>
                    <a:pt x="26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845;p36">
              <a:extLst>
                <a:ext uri="{FF2B5EF4-FFF2-40B4-BE49-F238E27FC236}">
                  <a16:creationId xmlns:a16="http://schemas.microsoft.com/office/drawing/2014/main" id="{E8E7766A-2A74-4A7D-B90C-8BB0B63CD534}"/>
                </a:ext>
              </a:extLst>
            </p:cNvPr>
            <p:cNvSpPr/>
            <p:nvPr/>
          </p:nvSpPr>
          <p:spPr>
            <a:xfrm>
              <a:off x="2300150" y="1381175"/>
              <a:ext cx="1163950" cy="1594725"/>
            </a:xfrm>
            <a:custGeom>
              <a:avLst/>
              <a:gdLst/>
              <a:ahLst/>
              <a:cxnLst/>
              <a:rect l="l" t="t" r="r" b="b"/>
              <a:pathLst>
                <a:path w="46558" h="63789" extrusionOk="0">
                  <a:moveTo>
                    <a:pt x="32707" y="997"/>
                  </a:moveTo>
                  <a:cubicBezTo>
                    <a:pt x="34993" y="997"/>
                    <a:pt x="37174" y="1363"/>
                    <a:pt x="39060" y="2078"/>
                  </a:cubicBezTo>
                  <a:cubicBezTo>
                    <a:pt x="41916" y="3162"/>
                    <a:pt x="43762" y="4956"/>
                    <a:pt x="44259" y="7129"/>
                  </a:cubicBezTo>
                  <a:cubicBezTo>
                    <a:pt x="45278" y="11579"/>
                    <a:pt x="40945" y="13142"/>
                    <a:pt x="40758" y="13203"/>
                  </a:cubicBezTo>
                  <a:cubicBezTo>
                    <a:pt x="40510" y="13290"/>
                    <a:pt x="40370" y="13552"/>
                    <a:pt x="40436" y="13804"/>
                  </a:cubicBezTo>
                  <a:lnTo>
                    <a:pt x="41289" y="17066"/>
                  </a:lnTo>
                  <a:cubicBezTo>
                    <a:pt x="42051" y="19996"/>
                    <a:pt x="44925" y="32406"/>
                    <a:pt x="45452" y="34692"/>
                  </a:cubicBezTo>
                  <a:lnTo>
                    <a:pt x="42086" y="36634"/>
                  </a:lnTo>
                  <a:cubicBezTo>
                    <a:pt x="41933" y="36721"/>
                    <a:pt x="41838" y="36887"/>
                    <a:pt x="41838" y="37070"/>
                  </a:cubicBezTo>
                  <a:cubicBezTo>
                    <a:pt x="41838" y="37100"/>
                    <a:pt x="41838" y="40606"/>
                    <a:pt x="41663" y="44220"/>
                  </a:cubicBezTo>
                  <a:cubicBezTo>
                    <a:pt x="41337" y="51000"/>
                    <a:pt x="40710" y="51897"/>
                    <a:pt x="40588" y="52005"/>
                  </a:cubicBezTo>
                  <a:cubicBezTo>
                    <a:pt x="40409" y="52167"/>
                    <a:pt x="39251" y="52754"/>
                    <a:pt x="31905" y="53560"/>
                  </a:cubicBezTo>
                  <a:cubicBezTo>
                    <a:pt x="27921" y="53995"/>
                    <a:pt x="24059" y="54283"/>
                    <a:pt x="24019" y="54287"/>
                  </a:cubicBezTo>
                  <a:cubicBezTo>
                    <a:pt x="23919" y="54291"/>
                    <a:pt x="23823" y="54331"/>
                    <a:pt x="23745" y="54392"/>
                  </a:cubicBezTo>
                  <a:lnTo>
                    <a:pt x="13260" y="62565"/>
                  </a:lnTo>
                  <a:lnTo>
                    <a:pt x="4128" y="48731"/>
                  </a:lnTo>
                  <a:cubicBezTo>
                    <a:pt x="5478" y="47181"/>
                    <a:pt x="10647" y="41032"/>
                    <a:pt x="10233" y="38407"/>
                  </a:cubicBezTo>
                  <a:cubicBezTo>
                    <a:pt x="9815" y="35763"/>
                    <a:pt x="9393" y="30277"/>
                    <a:pt x="9389" y="30225"/>
                  </a:cubicBezTo>
                  <a:cubicBezTo>
                    <a:pt x="9375" y="30098"/>
                    <a:pt x="9319" y="29976"/>
                    <a:pt x="9223" y="29894"/>
                  </a:cubicBezTo>
                  <a:cubicBezTo>
                    <a:pt x="9188" y="29863"/>
                    <a:pt x="5844" y="26785"/>
                    <a:pt x="4054" y="24168"/>
                  </a:cubicBezTo>
                  <a:cubicBezTo>
                    <a:pt x="3040" y="22687"/>
                    <a:pt x="1834" y="20183"/>
                    <a:pt x="1481" y="17597"/>
                  </a:cubicBezTo>
                  <a:cubicBezTo>
                    <a:pt x="1028" y="14309"/>
                    <a:pt x="2008" y="11640"/>
                    <a:pt x="4385" y="9668"/>
                  </a:cubicBezTo>
                  <a:cubicBezTo>
                    <a:pt x="9802" y="5177"/>
                    <a:pt x="19330" y="5104"/>
                    <a:pt x="20038" y="5104"/>
                  </a:cubicBezTo>
                  <a:cubicBezTo>
                    <a:pt x="20062" y="5104"/>
                    <a:pt x="20075" y="5104"/>
                    <a:pt x="20079" y="5104"/>
                  </a:cubicBezTo>
                  <a:cubicBezTo>
                    <a:pt x="20083" y="5104"/>
                    <a:pt x="20087" y="5104"/>
                    <a:pt x="20091" y="5104"/>
                  </a:cubicBezTo>
                  <a:cubicBezTo>
                    <a:pt x="20252" y="5104"/>
                    <a:pt x="20399" y="5022"/>
                    <a:pt x="20492" y="4891"/>
                  </a:cubicBezTo>
                  <a:cubicBezTo>
                    <a:pt x="20514" y="4865"/>
                    <a:pt x="22369" y="2348"/>
                    <a:pt x="29232" y="1272"/>
                  </a:cubicBezTo>
                  <a:cubicBezTo>
                    <a:pt x="30401" y="1088"/>
                    <a:pt x="31567" y="997"/>
                    <a:pt x="32707" y="997"/>
                  </a:cubicBezTo>
                  <a:close/>
                  <a:moveTo>
                    <a:pt x="32694" y="0"/>
                  </a:moveTo>
                  <a:cubicBezTo>
                    <a:pt x="31506" y="0"/>
                    <a:pt x="30293" y="94"/>
                    <a:pt x="29079" y="284"/>
                  </a:cubicBezTo>
                  <a:cubicBezTo>
                    <a:pt x="22826" y="1268"/>
                    <a:pt x="20466" y="3410"/>
                    <a:pt x="19848" y="4107"/>
                  </a:cubicBezTo>
                  <a:cubicBezTo>
                    <a:pt x="17945" y="4137"/>
                    <a:pt x="16046" y="4316"/>
                    <a:pt x="14174" y="4643"/>
                  </a:cubicBezTo>
                  <a:cubicBezTo>
                    <a:pt x="11122" y="5169"/>
                    <a:pt x="6837" y="6341"/>
                    <a:pt x="3750" y="8897"/>
                  </a:cubicBezTo>
                  <a:cubicBezTo>
                    <a:pt x="1128" y="11074"/>
                    <a:pt x="0" y="14126"/>
                    <a:pt x="492" y="17732"/>
                  </a:cubicBezTo>
                  <a:cubicBezTo>
                    <a:pt x="871" y="20488"/>
                    <a:pt x="2156" y="23157"/>
                    <a:pt x="3231" y="24729"/>
                  </a:cubicBezTo>
                  <a:cubicBezTo>
                    <a:pt x="4890" y="27155"/>
                    <a:pt x="7725" y="29859"/>
                    <a:pt x="8404" y="30495"/>
                  </a:cubicBezTo>
                  <a:cubicBezTo>
                    <a:pt x="8483" y="31514"/>
                    <a:pt x="8862" y="36134"/>
                    <a:pt x="9245" y="38559"/>
                  </a:cubicBezTo>
                  <a:cubicBezTo>
                    <a:pt x="9528" y="40353"/>
                    <a:pt x="5644" y="45522"/>
                    <a:pt x="3127" y="48356"/>
                  </a:cubicBezTo>
                  <a:cubicBezTo>
                    <a:pt x="2974" y="48526"/>
                    <a:pt x="2957" y="48774"/>
                    <a:pt x="3083" y="48966"/>
                  </a:cubicBezTo>
                  <a:lnTo>
                    <a:pt x="12720" y="63566"/>
                  </a:lnTo>
                  <a:cubicBezTo>
                    <a:pt x="12815" y="63706"/>
                    <a:pt x="12972" y="63788"/>
                    <a:pt x="13138" y="63788"/>
                  </a:cubicBezTo>
                  <a:cubicBezTo>
                    <a:pt x="13251" y="63788"/>
                    <a:pt x="13360" y="63754"/>
                    <a:pt x="13447" y="63684"/>
                  </a:cubicBezTo>
                  <a:lnTo>
                    <a:pt x="24237" y="55271"/>
                  </a:lnTo>
                  <a:cubicBezTo>
                    <a:pt x="24995" y="55215"/>
                    <a:pt x="28452" y="54945"/>
                    <a:pt x="32005" y="54557"/>
                  </a:cubicBezTo>
                  <a:cubicBezTo>
                    <a:pt x="40248" y="53651"/>
                    <a:pt x="40975" y="52994"/>
                    <a:pt x="41254" y="52750"/>
                  </a:cubicBezTo>
                  <a:cubicBezTo>
                    <a:pt x="41563" y="52467"/>
                    <a:pt x="42295" y="51809"/>
                    <a:pt x="42656" y="44268"/>
                  </a:cubicBezTo>
                  <a:cubicBezTo>
                    <a:pt x="42804" y="41233"/>
                    <a:pt x="42830" y="38272"/>
                    <a:pt x="42835" y="37357"/>
                  </a:cubicBezTo>
                  <a:lnTo>
                    <a:pt x="46270" y="35372"/>
                  </a:lnTo>
                  <a:cubicBezTo>
                    <a:pt x="46462" y="35263"/>
                    <a:pt x="46558" y="35041"/>
                    <a:pt x="46510" y="34827"/>
                  </a:cubicBezTo>
                  <a:cubicBezTo>
                    <a:pt x="46475" y="34679"/>
                    <a:pt x="43096" y="20040"/>
                    <a:pt x="42256" y="16813"/>
                  </a:cubicBezTo>
                  <a:lnTo>
                    <a:pt x="41511" y="13974"/>
                  </a:lnTo>
                  <a:cubicBezTo>
                    <a:pt x="42282" y="13621"/>
                    <a:pt x="42987" y="13147"/>
                    <a:pt x="43601" y="12568"/>
                  </a:cubicBezTo>
                  <a:cubicBezTo>
                    <a:pt x="44703" y="11527"/>
                    <a:pt x="45874" y="9698"/>
                    <a:pt x="45234" y="6902"/>
                  </a:cubicBezTo>
                  <a:cubicBezTo>
                    <a:pt x="44664" y="4394"/>
                    <a:pt x="42595" y="2348"/>
                    <a:pt x="39417" y="1146"/>
                  </a:cubicBezTo>
                  <a:cubicBezTo>
                    <a:pt x="37415" y="387"/>
                    <a:pt x="35107" y="0"/>
                    <a:pt x="3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846;p36">
              <a:extLst>
                <a:ext uri="{FF2B5EF4-FFF2-40B4-BE49-F238E27FC236}">
                  <a16:creationId xmlns:a16="http://schemas.microsoft.com/office/drawing/2014/main" id="{49F22E15-4B9D-4464-9578-31BB14DDF19E}"/>
                </a:ext>
              </a:extLst>
            </p:cNvPr>
            <p:cNvSpPr/>
            <p:nvPr/>
          </p:nvSpPr>
          <p:spPr>
            <a:xfrm>
              <a:off x="2256500" y="1393725"/>
              <a:ext cx="1190725" cy="917700"/>
            </a:xfrm>
            <a:custGeom>
              <a:avLst/>
              <a:gdLst/>
              <a:ahLst/>
              <a:cxnLst/>
              <a:rect l="l" t="t" r="r" b="b"/>
              <a:pathLst>
                <a:path w="47629" h="36708" extrusionOk="0">
                  <a:moveTo>
                    <a:pt x="34431" y="1"/>
                  </a:moveTo>
                  <a:cubicBezTo>
                    <a:pt x="33273" y="1"/>
                    <a:pt x="32088" y="92"/>
                    <a:pt x="30904" y="278"/>
                  </a:cubicBezTo>
                  <a:cubicBezTo>
                    <a:pt x="23671" y="1410"/>
                    <a:pt x="21829" y="4106"/>
                    <a:pt x="21829" y="4106"/>
                  </a:cubicBezTo>
                  <a:cubicBezTo>
                    <a:pt x="21829" y="4106"/>
                    <a:pt x="21797" y="4105"/>
                    <a:pt x="21735" y="4105"/>
                  </a:cubicBezTo>
                  <a:cubicBezTo>
                    <a:pt x="20694" y="4105"/>
                    <a:pt x="11295" y="4233"/>
                    <a:pt x="5813" y="8782"/>
                  </a:cubicBezTo>
                  <a:cubicBezTo>
                    <a:pt x="0" y="13603"/>
                    <a:pt x="3545" y="21258"/>
                    <a:pt x="5387" y="23949"/>
                  </a:cubicBezTo>
                  <a:cubicBezTo>
                    <a:pt x="7229" y="26640"/>
                    <a:pt x="10634" y="29762"/>
                    <a:pt x="10634" y="29762"/>
                  </a:cubicBezTo>
                  <a:cubicBezTo>
                    <a:pt x="10634" y="29762"/>
                    <a:pt x="10865" y="32797"/>
                    <a:pt x="11161" y="35462"/>
                  </a:cubicBezTo>
                  <a:lnTo>
                    <a:pt x="15593" y="36707"/>
                  </a:lnTo>
                  <a:lnTo>
                    <a:pt x="20414" y="34155"/>
                  </a:lnTo>
                  <a:lnTo>
                    <a:pt x="25234" y="33023"/>
                  </a:lnTo>
                  <a:cubicBezTo>
                    <a:pt x="25234" y="33023"/>
                    <a:pt x="21690" y="30328"/>
                    <a:pt x="23675" y="27776"/>
                  </a:cubicBezTo>
                  <a:cubicBezTo>
                    <a:pt x="25661" y="25225"/>
                    <a:pt x="29345" y="24375"/>
                    <a:pt x="29484" y="22390"/>
                  </a:cubicBezTo>
                  <a:cubicBezTo>
                    <a:pt x="29628" y="20404"/>
                    <a:pt x="21690" y="17570"/>
                    <a:pt x="24241" y="15871"/>
                  </a:cubicBezTo>
                  <a:cubicBezTo>
                    <a:pt x="26793" y="14169"/>
                    <a:pt x="42669" y="13176"/>
                    <a:pt x="42669" y="13176"/>
                  </a:cubicBezTo>
                  <a:cubicBezTo>
                    <a:pt x="42669" y="13176"/>
                    <a:pt x="47629" y="11473"/>
                    <a:pt x="46492" y="6514"/>
                  </a:cubicBezTo>
                  <a:cubicBezTo>
                    <a:pt x="45546" y="2367"/>
                    <a:pt x="40338" y="1"/>
                    <a:pt x="344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847;p36">
              <a:extLst>
                <a:ext uri="{FF2B5EF4-FFF2-40B4-BE49-F238E27FC236}">
                  <a16:creationId xmlns:a16="http://schemas.microsoft.com/office/drawing/2014/main" id="{7D823E4A-77B5-4495-B320-0DE139429FA4}"/>
                </a:ext>
              </a:extLst>
            </p:cNvPr>
            <p:cNvSpPr/>
            <p:nvPr/>
          </p:nvSpPr>
          <p:spPr>
            <a:xfrm>
              <a:off x="2300150" y="1381175"/>
              <a:ext cx="1146875" cy="942750"/>
            </a:xfrm>
            <a:custGeom>
              <a:avLst/>
              <a:gdLst/>
              <a:ahLst/>
              <a:cxnLst/>
              <a:rect l="l" t="t" r="r" b="b"/>
              <a:pathLst>
                <a:path w="45875" h="37710" extrusionOk="0">
                  <a:moveTo>
                    <a:pt x="32713" y="1002"/>
                  </a:moveTo>
                  <a:cubicBezTo>
                    <a:pt x="34998" y="1002"/>
                    <a:pt x="37178" y="1367"/>
                    <a:pt x="39064" y="2082"/>
                  </a:cubicBezTo>
                  <a:cubicBezTo>
                    <a:pt x="41920" y="3162"/>
                    <a:pt x="43767" y="4956"/>
                    <a:pt x="44267" y="7129"/>
                  </a:cubicBezTo>
                  <a:cubicBezTo>
                    <a:pt x="45230" y="11357"/>
                    <a:pt x="41372" y="12977"/>
                    <a:pt x="40823" y="13186"/>
                  </a:cubicBezTo>
                  <a:cubicBezTo>
                    <a:pt x="40261" y="13221"/>
                    <a:pt x="36551" y="13469"/>
                    <a:pt x="32615" y="13891"/>
                  </a:cubicBezTo>
                  <a:cubicBezTo>
                    <a:pt x="30464" y="14122"/>
                    <a:pt x="23915" y="14828"/>
                    <a:pt x="22221" y="15960"/>
                  </a:cubicBezTo>
                  <a:cubicBezTo>
                    <a:pt x="21624" y="16356"/>
                    <a:pt x="21494" y="16813"/>
                    <a:pt x="21489" y="17131"/>
                  </a:cubicBezTo>
                  <a:cubicBezTo>
                    <a:pt x="21481" y="18237"/>
                    <a:pt x="22913" y="19230"/>
                    <a:pt x="24568" y="20384"/>
                  </a:cubicBezTo>
                  <a:cubicBezTo>
                    <a:pt x="25652" y="21137"/>
                    <a:pt x="27285" y="22278"/>
                    <a:pt x="27242" y="22857"/>
                  </a:cubicBezTo>
                  <a:cubicBezTo>
                    <a:pt x="27185" y="23702"/>
                    <a:pt x="26118" y="24394"/>
                    <a:pt x="24890" y="25195"/>
                  </a:cubicBezTo>
                  <a:cubicBezTo>
                    <a:pt x="23758" y="25927"/>
                    <a:pt x="22478" y="26759"/>
                    <a:pt x="21537" y="27969"/>
                  </a:cubicBezTo>
                  <a:cubicBezTo>
                    <a:pt x="20971" y="28696"/>
                    <a:pt x="20740" y="29502"/>
                    <a:pt x="20854" y="30360"/>
                  </a:cubicBezTo>
                  <a:cubicBezTo>
                    <a:pt x="21010" y="31566"/>
                    <a:pt x="21825" y="32611"/>
                    <a:pt x="22452" y="33255"/>
                  </a:cubicBezTo>
                  <a:lnTo>
                    <a:pt x="18555" y="34170"/>
                  </a:lnTo>
                  <a:cubicBezTo>
                    <a:pt x="18515" y="34178"/>
                    <a:pt x="18472" y="34196"/>
                    <a:pt x="18437" y="34213"/>
                  </a:cubicBezTo>
                  <a:lnTo>
                    <a:pt x="13795" y="36674"/>
                  </a:lnTo>
                  <a:lnTo>
                    <a:pt x="9876" y="35572"/>
                  </a:lnTo>
                  <a:cubicBezTo>
                    <a:pt x="9602" y="33029"/>
                    <a:pt x="9389" y="30255"/>
                    <a:pt x="9393" y="30225"/>
                  </a:cubicBezTo>
                  <a:cubicBezTo>
                    <a:pt x="9384" y="30098"/>
                    <a:pt x="9323" y="29981"/>
                    <a:pt x="9232" y="29894"/>
                  </a:cubicBezTo>
                  <a:cubicBezTo>
                    <a:pt x="9197" y="29863"/>
                    <a:pt x="5848" y="26785"/>
                    <a:pt x="4059" y="24172"/>
                  </a:cubicBezTo>
                  <a:cubicBezTo>
                    <a:pt x="3044" y="22687"/>
                    <a:pt x="1838" y="20183"/>
                    <a:pt x="1485" y="17597"/>
                  </a:cubicBezTo>
                  <a:cubicBezTo>
                    <a:pt x="1032" y="14309"/>
                    <a:pt x="2012" y="11640"/>
                    <a:pt x="4390" y="9672"/>
                  </a:cubicBezTo>
                  <a:cubicBezTo>
                    <a:pt x="5996" y="8339"/>
                    <a:pt x="9027" y="6554"/>
                    <a:pt x="14326" y="5635"/>
                  </a:cubicBezTo>
                  <a:cubicBezTo>
                    <a:pt x="17247" y="5130"/>
                    <a:pt x="19614" y="5108"/>
                    <a:pt x="20021" y="5108"/>
                  </a:cubicBezTo>
                  <a:cubicBezTo>
                    <a:pt x="20060" y="5108"/>
                    <a:pt x="20081" y="5108"/>
                    <a:pt x="20083" y="5108"/>
                  </a:cubicBezTo>
                  <a:cubicBezTo>
                    <a:pt x="20248" y="5108"/>
                    <a:pt x="20405" y="5030"/>
                    <a:pt x="20501" y="4895"/>
                  </a:cubicBezTo>
                  <a:cubicBezTo>
                    <a:pt x="20505" y="4886"/>
                    <a:pt x="20963" y="4255"/>
                    <a:pt x="22256" y="3497"/>
                  </a:cubicBezTo>
                  <a:cubicBezTo>
                    <a:pt x="23458" y="2796"/>
                    <a:pt x="25648" y="1838"/>
                    <a:pt x="29240" y="1277"/>
                  </a:cubicBezTo>
                  <a:cubicBezTo>
                    <a:pt x="30408" y="1093"/>
                    <a:pt x="31574" y="1002"/>
                    <a:pt x="32713" y="1002"/>
                  </a:cubicBezTo>
                  <a:close/>
                  <a:moveTo>
                    <a:pt x="32693" y="0"/>
                  </a:moveTo>
                  <a:cubicBezTo>
                    <a:pt x="31506" y="0"/>
                    <a:pt x="30293" y="94"/>
                    <a:pt x="29079" y="284"/>
                  </a:cubicBezTo>
                  <a:cubicBezTo>
                    <a:pt x="22826" y="1268"/>
                    <a:pt x="20466" y="3410"/>
                    <a:pt x="19848" y="4107"/>
                  </a:cubicBezTo>
                  <a:cubicBezTo>
                    <a:pt x="17945" y="4137"/>
                    <a:pt x="16046" y="4316"/>
                    <a:pt x="14170" y="4647"/>
                  </a:cubicBezTo>
                  <a:cubicBezTo>
                    <a:pt x="8644" y="5601"/>
                    <a:pt x="5452" y="7486"/>
                    <a:pt x="3745" y="8901"/>
                  </a:cubicBezTo>
                  <a:cubicBezTo>
                    <a:pt x="1124" y="11074"/>
                    <a:pt x="0" y="14131"/>
                    <a:pt x="488" y="17732"/>
                  </a:cubicBezTo>
                  <a:cubicBezTo>
                    <a:pt x="867" y="20493"/>
                    <a:pt x="2151" y="23157"/>
                    <a:pt x="3227" y="24734"/>
                  </a:cubicBezTo>
                  <a:cubicBezTo>
                    <a:pt x="4886" y="27155"/>
                    <a:pt x="7721" y="29859"/>
                    <a:pt x="8404" y="30495"/>
                  </a:cubicBezTo>
                  <a:cubicBezTo>
                    <a:pt x="8461" y="31213"/>
                    <a:pt x="8670" y="33760"/>
                    <a:pt x="8918" y="36016"/>
                  </a:cubicBezTo>
                  <a:cubicBezTo>
                    <a:pt x="8940" y="36221"/>
                    <a:pt x="9084" y="36391"/>
                    <a:pt x="9280" y="36443"/>
                  </a:cubicBezTo>
                  <a:lnTo>
                    <a:pt x="13712" y="37688"/>
                  </a:lnTo>
                  <a:cubicBezTo>
                    <a:pt x="13756" y="37701"/>
                    <a:pt x="13804" y="37710"/>
                    <a:pt x="13847" y="37710"/>
                  </a:cubicBezTo>
                  <a:cubicBezTo>
                    <a:pt x="13930" y="37710"/>
                    <a:pt x="14009" y="37688"/>
                    <a:pt x="14083" y="37653"/>
                  </a:cubicBezTo>
                  <a:lnTo>
                    <a:pt x="18846" y="35132"/>
                  </a:lnTo>
                  <a:lnTo>
                    <a:pt x="23601" y="34013"/>
                  </a:lnTo>
                  <a:cubicBezTo>
                    <a:pt x="24015" y="33913"/>
                    <a:pt x="24128" y="33382"/>
                    <a:pt x="23789" y="33125"/>
                  </a:cubicBezTo>
                  <a:cubicBezTo>
                    <a:pt x="23771" y="33116"/>
                    <a:pt x="22047" y="31784"/>
                    <a:pt x="21847" y="30229"/>
                  </a:cubicBezTo>
                  <a:cubicBezTo>
                    <a:pt x="21768" y="29637"/>
                    <a:pt x="21925" y="29101"/>
                    <a:pt x="22326" y="28587"/>
                  </a:cubicBezTo>
                  <a:cubicBezTo>
                    <a:pt x="23166" y="27508"/>
                    <a:pt x="24368" y="26724"/>
                    <a:pt x="25435" y="26031"/>
                  </a:cubicBezTo>
                  <a:cubicBezTo>
                    <a:pt x="26889" y="25086"/>
                    <a:pt x="28143" y="24268"/>
                    <a:pt x="28239" y="22931"/>
                  </a:cubicBezTo>
                  <a:cubicBezTo>
                    <a:pt x="28322" y="21781"/>
                    <a:pt x="26845" y="20754"/>
                    <a:pt x="25138" y="19565"/>
                  </a:cubicBezTo>
                  <a:cubicBezTo>
                    <a:pt x="24015" y="18786"/>
                    <a:pt x="22482" y="17714"/>
                    <a:pt x="22487" y="17140"/>
                  </a:cubicBezTo>
                  <a:cubicBezTo>
                    <a:pt x="22487" y="17031"/>
                    <a:pt x="22582" y="16913"/>
                    <a:pt x="22770" y="16791"/>
                  </a:cubicBezTo>
                  <a:cubicBezTo>
                    <a:pt x="24773" y="15455"/>
                    <a:pt x="36573" y="14449"/>
                    <a:pt x="40949" y="14179"/>
                  </a:cubicBezTo>
                  <a:cubicBezTo>
                    <a:pt x="40997" y="14174"/>
                    <a:pt x="41041" y="14166"/>
                    <a:pt x="41080" y="14153"/>
                  </a:cubicBezTo>
                  <a:cubicBezTo>
                    <a:pt x="42016" y="13796"/>
                    <a:pt x="42874" y="13256"/>
                    <a:pt x="43601" y="12568"/>
                  </a:cubicBezTo>
                  <a:cubicBezTo>
                    <a:pt x="44703" y="11527"/>
                    <a:pt x="45874" y="9698"/>
                    <a:pt x="45234" y="6902"/>
                  </a:cubicBezTo>
                  <a:cubicBezTo>
                    <a:pt x="44664" y="4394"/>
                    <a:pt x="42595" y="2348"/>
                    <a:pt x="39417" y="1146"/>
                  </a:cubicBezTo>
                  <a:cubicBezTo>
                    <a:pt x="37412" y="387"/>
                    <a:pt x="35105" y="0"/>
                    <a:pt x="326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848;p36">
              <a:extLst>
                <a:ext uri="{FF2B5EF4-FFF2-40B4-BE49-F238E27FC236}">
                  <a16:creationId xmlns:a16="http://schemas.microsoft.com/office/drawing/2014/main" id="{7D2891FD-378F-4F3D-AD6F-8C17E88F6B7F}"/>
                </a:ext>
              </a:extLst>
            </p:cNvPr>
            <p:cNvSpPr/>
            <p:nvPr/>
          </p:nvSpPr>
          <p:spPr>
            <a:xfrm>
              <a:off x="2368500" y="1503700"/>
              <a:ext cx="995450" cy="436825"/>
            </a:xfrm>
            <a:custGeom>
              <a:avLst/>
              <a:gdLst/>
              <a:ahLst/>
              <a:cxnLst/>
              <a:rect l="l" t="t" r="r" b="b"/>
              <a:pathLst>
                <a:path w="39818" h="17473" extrusionOk="0">
                  <a:moveTo>
                    <a:pt x="35954" y="1"/>
                  </a:moveTo>
                  <a:cubicBezTo>
                    <a:pt x="35249" y="1"/>
                    <a:pt x="34733" y="222"/>
                    <a:pt x="34414" y="665"/>
                  </a:cubicBezTo>
                  <a:cubicBezTo>
                    <a:pt x="33687" y="1671"/>
                    <a:pt x="34484" y="3243"/>
                    <a:pt x="34645" y="3547"/>
                  </a:cubicBezTo>
                  <a:cubicBezTo>
                    <a:pt x="34767" y="3769"/>
                    <a:pt x="34997" y="3893"/>
                    <a:pt x="35233" y="3893"/>
                  </a:cubicBezTo>
                  <a:cubicBezTo>
                    <a:pt x="35341" y="3893"/>
                    <a:pt x="35450" y="3867"/>
                    <a:pt x="35550" y="3813"/>
                  </a:cubicBezTo>
                  <a:cubicBezTo>
                    <a:pt x="35873" y="3639"/>
                    <a:pt x="35990" y="3234"/>
                    <a:pt x="35816" y="2912"/>
                  </a:cubicBezTo>
                  <a:cubicBezTo>
                    <a:pt x="35542" y="2406"/>
                    <a:pt x="35341" y="1653"/>
                    <a:pt x="35494" y="1444"/>
                  </a:cubicBezTo>
                  <a:cubicBezTo>
                    <a:pt x="35529" y="1398"/>
                    <a:pt x="35664" y="1336"/>
                    <a:pt x="35949" y="1336"/>
                  </a:cubicBezTo>
                  <a:cubicBezTo>
                    <a:pt x="36092" y="1336"/>
                    <a:pt x="36272" y="1351"/>
                    <a:pt x="36495" y="1392"/>
                  </a:cubicBezTo>
                  <a:cubicBezTo>
                    <a:pt x="37924" y="1653"/>
                    <a:pt x="38224" y="3229"/>
                    <a:pt x="38281" y="3708"/>
                  </a:cubicBezTo>
                  <a:cubicBezTo>
                    <a:pt x="38429" y="4967"/>
                    <a:pt x="37998" y="6561"/>
                    <a:pt x="36900" y="7053"/>
                  </a:cubicBezTo>
                  <a:cubicBezTo>
                    <a:pt x="36500" y="7231"/>
                    <a:pt x="35640" y="7294"/>
                    <a:pt x="34517" y="7294"/>
                  </a:cubicBezTo>
                  <a:cubicBezTo>
                    <a:pt x="33199" y="7294"/>
                    <a:pt x="31518" y="7207"/>
                    <a:pt x="29785" y="7118"/>
                  </a:cubicBezTo>
                  <a:cubicBezTo>
                    <a:pt x="27501" y="7001"/>
                    <a:pt x="24974" y="6871"/>
                    <a:pt x="22474" y="6871"/>
                  </a:cubicBezTo>
                  <a:cubicBezTo>
                    <a:pt x="19213" y="6871"/>
                    <a:pt x="15998" y="7092"/>
                    <a:pt x="13430" y="7854"/>
                  </a:cubicBezTo>
                  <a:cubicBezTo>
                    <a:pt x="5849" y="10101"/>
                    <a:pt x="589" y="16114"/>
                    <a:pt x="371" y="16367"/>
                  </a:cubicBezTo>
                  <a:cubicBezTo>
                    <a:pt x="1" y="16802"/>
                    <a:pt x="306" y="17468"/>
                    <a:pt x="876" y="17473"/>
                  </a:cubicBezTo>
                  <a:cubicBezTo>
                    <a:pt x="1068" y="17473"/>
                    <a:pt x="1255" y="17386"/>
                    <a:pt x="1381" y="17242"/>
                  </a:cubicBezTo>
                  <a:cubicBezTo>
                    <a:pt x="1434" y="17177"/>
                    <a:pt x="6602" y="11268"/>
                    <a:pt x="13809" y="9130"/>
                  </a:cubicBezTo>
                  <a:cubicBezTo>
                    <a:pt x="16233" y="8411"/>
                    <a:pt x="19320" y="8200"/>
                    <a:pt x="22474" y="8200"/>
                  </a:cubicBezTo>
                  <a:cubicBezTo>
                    <a:pt x="24942" y="8200"/>
                    <a:pt x="27451" y="8329"/>
                    <a:pt x="29716" y="8446"/>
                  </a:cubicBezTo>
                  <a:cubicBezTo>
                    <a:pt x="31695" y="8549"/>
                    <a:pt x="33280" y="8625"/>
                    <a:pt x="34519" y="8625"/>
                  </a:cubicBezTo>
                  <a:cubicBezTo>
                    <a:pt x="35905" y="8625"/>
                    <a:pt x="36856" y="8530"/>
                    <a:pt x="37440" y="8267"/>
                  </a:cubicBezTo>
                  <a:cubicBezTo>
                    <a:pt x="39143" y="7514"/>
                    <a:pt x="39818" y="5324"/>
                    <a:pt x="39604" y="3547"/>
                  </a:cubicBezTo>
                  <a:cubicBezTo>
                    <a:pt x="39382" y="1688"/>
                    <a:pt x="38281" y="360"/>
                    <a:pt x="36735" y="77"/>
                  </a:cubicBezTo>
                  <a:cubicBezTo>
                    <a:pt x="36453" y="26"/>
                    <a:pt x="36193" y="1"/>
                    <a:pt x="359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849;p36">
              <a:extLst>
                <a:ext uri="{FF2B5EF4-FFF2-40B4-BE49-F238E27FC236}">
                  <a16:creationId xmlns:a16="http://schemas.microsoft.com/office/drawing/2014/main" id="{32C42DC0-3DCB-4B5A-B661-504CFB2CA00E}"/>
                </a:ext>
              </a:extLst>
            </p:cNvPr>
            <p:cNvSpPr/>
            <p:nvPr/>
          </p:nvSpPr>
          <p:spPr>
            <a:xfrm>
              <a:off x="2471600" y="1867775"/>
              <a:ext cx="430900" cy="190550"/>
            </a:xfrm>
            <a:custGeom>
              <a:avLst/>
              <a:gdLst/>
              <a:ahLst/>
              <a:cxnLst/>
              <a:rect l="l" t="t" r="r" b="b"/>
              <a:pathLst>
                <a:path w="17236" h="7622" extrusionOk="0">
                  <a:moveTo>
                    <a:pt x="15239" y="1"/>
                  </a:moveTo>
                  <a:cubicBezTo>
                    <a:pt x="14375" y="1"/>
                    <a:pt x="13119" y="163"/>
                    <a:pt x="11318" y="480"/>
                  </a:cubicBezTo>
                  <a:cubicBezTo>
                    <a:pt x="9276" y="837"/>
                    <a:pt x="6824" y="1956"/>
                    <a:pt x="4037" y="3798"/>
                  </a:cubicBezTo>
                  <a:cubicBezTo>
                    <a:pt x="2800" y="4612"/>
                    <a:pt x="1612" y="5496"/>
                    <a:pt x="475" y="6445"/>
                  </a:cubicBezTo>
                  <a:cubicBezTo>
                    <a:pt x="1" y="6850"/>
                    <a:pt x="288" y="7621"/>
                    <a:pt x="911" y="7621"/>
                  </a:cubicBezTo>
                  <a:cubicBezTo>
                    <a:pt x="1067" y="7621"/>
                    <a:pt x="1220" y="7565"/>
                    <a:pt x="1342" y="7460"/>
                  </a:cubicBezTo>
                  <a:cubicBezTo>
                    <a:pt x="1398" y="7412"/>
                    <a:pt x="7072" y="2583"/>
                    <a:pt x="11553" y="1791"/>
                  </a:cubicBezTo>
                  <a:cubicBezTo>
                    <a:pt x="13608" y="1429"/>
                    <a:pt x="14692" y="1329"/>
                    <a:pt x="15263" y="1325"/>
                  </a:cubicBezTo>
                  <a:lnTo>
                    <a:pt x="15263" y="1325"/>
                  </a:lnTo>
                  <a:cubicBezTo>
                    <a:pt x="14910" y="1616"/>
                    <a:pt x="14253" y="2074"/>
                    <a:pt x="13042" y="2775"/>
                  </a:cubicBezTo>
                  <a:cubicBezTo>
                    <a:pt x="10482" y="4255"/>
                    <a:pt x="9772" y="4978"/>
                    <a:pt x="10116" y="5740"/>
                  </a:cubicBezTo>
                  <a:cubicBezTo>
                    <a:pt x="10305" y="6161"/>
                    <a:pt x="10728" y="6290"/>
                    <a:pt x="11229" y="6290"/>
                  </a:cubicBezTo>
                  <a:cubicBezTo>
                    <a:pt x="11572" y="6290"/>
                    <a:pt x="11950" y="6230"/>
                    <a:pt x="12315" y="6162"/>
                  </a:cubicBezTo>
                  <a:cubicBezTo>
                    <a:pt x="13125" y="6014"/>
                    <a:pt x="14166" y="5731"/>
                    <a:pt x="15245" y="5370"/>
                  </a:cubicBezTo>
                  <a:cubicBezTo>
                    <a:pt x="15598" y="5252"/>
                    <a:pt x="15785" y="4874"/>
                    <a:pt x="15668" y="4525"/>
                  </a:cubicBezTo>
                  <a:cubicBezTo>
                    <a:pt x="15574" y="4247"/>
                    <a:pt x="15317" y="4072"/>
                    <a:pt x="15040" y="4072"/>
                  </a:cubicBezTo>
                  <a:cubicBezTo>
                    <a:pt x="14970" y="4072"/>
                    <a:pt x="14898" y="4083"/>
                    <a:pt x="14827" y="4107"/>
                  </a:cubicBezTo>
                  <a:cubicBezTo>
                    <a:pt x="13991" y="4390"/>
                    <a:pt x="13142" y="4625"/>
                    <a:pt x="12284" y="4808"/>
                  </a:cubicBezTo>
                  <a:cubicBezTo>
                    <a:pt x="12620" y="4582"/>
                    <a:pt x="13086" y="4290"/>
                    <a:pt x="13708" y="3929"/>
                  </a:cubicBezTo>
                  <a:cubicBezTo>
                    <a:pt x="16421" y="2357"/>
                    <a:pt x="17235" y="1551"/>
                    <a:pt x="16935" y="724"/>
                  </a:cubicBezTo>
                  <a:cubicBezTo>
                    <a:pt x="16759" y="238"/>
                    <a:pt x="16285" y="1"/>
                    <a:pt x="152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850;p36">
              <a:extLst>
                <a:ext uri="{FF2B5EF4-FFF2-40B4-BE49-F238E27FC236}">
                  <a16:creationId xmlns:a16="http://schemas.microsoft.com/office/drawing/2014/main" id="{4092E777-5BA6-4AFA-992D-CEB7B9CFBF37}"/>
                </a:ext>
              </a:extLst>
            </p:cNvPr>
            <p:cNvSpPr/>
            <p:nvPr/>
          </p:nvSpPr>
          <p:spPr>
            <a:xfrm>
              <a:off x="2557875" y="2084300"/>
              <a:ext cx="240875" cy="377825"/>
            </a:xfrm>
            <a:custGeom>
              <a:avLst/>
              <a:gdLst/>
              <a:ahLst/>
              <a:cxnLst/>
              <a:rect l="l" t="t" r="r" b="b"/>
              <a:pathLst>
                <a:path w="9635" h="15113" extrusionOk="0">
                  <a:moveTo>
                    <a:pt x="4110" y="0"/>
                  </a:moveTo>
                  <a:cubicBezTo>
                    <a:pt x="1" y="0"/>
                    <a:pt x="165" y="6200"/>
                    <a:pt x="1413" y="10499"/>
                  </a:cubicBezTo>
                  <a:cubicBezTo>
                    <a:pt x="2285" y="13499"/>
                    <a:pt x="4014" y="15112"/>
                    <a:pt x="5836" y="15112"/>
                  </a:cubicBezTo>
                  <a:cubicBezTo>
                    <a:pt x="6682" y="15112"/>
                    <a:pt x="7549" y="14764"/>
                    <a:pt x="8359" y="14044"/>
                  </a:cubicBezTo>
                  <a:lnTo>
                    <a:pt x="9635" y="9223"/>
                  </a:lnTo>
                  <a:cubicBezTo>
                    <a:pt x="9635" y="9223"/>
                    <a:pt x="8786" y="297"/>
                    <a:pt x="4388" y="10"/>
                  </a:cubicBezTo>
                  <a:cubicBezTo>
                    <a:pt x="4293" y="3"/>
                    <a:pt x="4200" y="0"/>
                    <a:pt x="4110" y="0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851;p36">
              <a:extLst>
                <a:ext uri="{FF2B5EF4-FFF2-40B4-BE49-F238E27FC236}">
                  <a16:creationId xmlns:a16="http://schemas.microsoft.com/office/drawing/2014/main" id="{6D174AAC-C2B6-42F2-8CFF-C69CD1B956E5}"/>
                </a:ext>
              </a:extLst>
            </p:cNvPr>
            <p:cNvSpPr/>
            <p:nvPr/>
          </p:nvSpPr>
          <p:spPr>
            <a:xfrm>
              <a:off x="2557875" y="2084300"/>
              <a:ext cx="240875" cy="377825"/>
            </a:xfrm>
            <a:custGeom>
              <a:avLst/>
              <a:gdLst/>
              <a:ahLst/>
              <a:cxnLst/>
              <a:rect l="l" t="t" r="r" b="b"/>
              <a:pathLst>
                <a:path w="9635" h="15113" extrusionOk="0">
                  <a:moveTo>
                    <a:pt x="4110" y="0"/>
                  </a:moveTo>
                  <a:cubicBezTo>
                    <a:pt x="1" y="0"/>
                    <a:pt x="165" y="6200"/>
                    <a:pt x="1413" y="10499"/>
                  </a:cubicBezTo>
                  <a:cubicBezTo>
                    <a:pt x="2285" y="13499"/>
                    <a:pt x="4014" y="15112"/>
                    <a:pt x="5836" y="15112"/>
                  </a:cubicBezTo>
                  <a:cubicBezTo>
                    <a:pt x="6682" y="15112"/>
                    <a:pt x="7549" y="14764"/>
                    <a:pt x="8359" y="14044"/>
                  </a:cubicBezTo>
                  <a:lnTo>
                    <a:pt x="9635" y="9223"/>
                  </a:lnTo>
                  <a:cubicBezTo>
                    <a:pt x="9635" y="9223"/>
                    <a:pt x="8786" y="297"/>
                    <a:pt x="4388" y="10"/>
                  </a:cubicBezTo>
                  <a:cubicBezTo>
                    <a:pt x="4293" y="3"/>
                    <a:pt x="4200" y="0"/>
                    <a:pt x="41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852;p36">
              <a:extLst>
                <a:ext uri="{FF2B5EF4-FFF2-40B4-BE49-F238E27FC236}">
                  <a16:creationId xmlns:a16="http://schemas.microsoft.com/office/drawing/2014/main" id="{749434B1-4420-47F7-99A6-9C841165EDB7}"/>
                </a:ext>
              </a:extLst>
            </p:cNvPr>
            <p:cNvSpPr/>
            <p:nvPr/>
          </p:nvSpPr>
          <p:spPr>
            <a:xfrm>
              <a:off x="2561200" y="2071850"/>
              <a:ext cx="250400" cy="402750"/>
            </a:xfrm>
            <a:custGeom>
              <a:avLst/>
              <a:gdLst/>
              <a:ahLst/>
              <a:cxnLst/>
              <a:rect l="l" t="t" r="r" b="b"/>
              <a:pathLst>
                <a:path w="10016" h="16110" extrusionOk="0">
                  <a:moveTo>
                    <a:pt x="3976" y="1"/>
                  </a:moveTo>
                  <a:cubicBezTo>
                    <a:pt x="2824" y="1"/>
                    <a:pt x="1895" y="426"/>
                    <a:pt x="1215" y="1274"/>
                  </a:cubicBezTo>
                  <a:cubicBezTo>
                    <a:pt x="410" y="2280"/>
                    <a:pt x="0" y="3813"/>
                    <a:pt x="0" y="5833"/>
                  </a:cubicBezTo>
                  <a:cubicBezTo>
                    <a:pt x="0" y="7483"/>
                    <a:pt x="283" y="9364"/>
                    <a:pt x="802" y="11137"/>
                  </a:cubicBezTo>
                  <a:cubicBezTo>
                    <a:pt x="1546" y="13710"/>
                    <a:pt x="2966" y="15469"/>
                    <a:pt x="4694" y="15966"/>
                  </a:cubicBezTo>
                  <a:cubicBezTo>
                    <a:pt x="5021" y="16061"/>
                    <a:pt x="5361" y="16109"/>
                    <a:pt x="5696" y="16109"/>
                  </a:cubicBezTo>
                  <a:cubicBezTo>
                    <a:pt x="6684" y="16109"/>
                    <a:pt x="7673" y="15700"/>
                    <a:pt x="8552" y="14916"/>
                  </a:cubicBezTo>
                  <a:cubicBezTo>
                    <a:pt x="8748" y="14729"/>
                    <a:pt x="8766" y="14420"/>
                    <a:pt x="8583" y="14220"/>
                  </a:cubicBezTo>
                  <a:cubicBezTo>
                    <a:pt x="8485" y="14107"/>
                    <a:pt x="8348" y="14050"/>
                    <a:pt x="8209" y="14050"/>
                  </a:cubicBezTo>
                  <a:cubicBezTo>
                    <a:pt x="8095" y="14050"/>
                    <a:pt x="7980" y="14089"/>
                    <a:pt x="7886" y="14167"/>
                  </a:cubicBezTo>
                  <a:cubicBezTo>
                    <a:pt x="7185" y="14793"/>
                    <a:pt x="6440" y="15113"/>
                    <a:pt x="5699" y="15113"/>
                  </a:cubicBezTo>
                  <a:cubicBezTo>
                    <a:pt x="5455" y="15113"/>
                    <a:pt x="5211" y="15078"/>
                    <a:pt x="4969" y="15008"/>
                  </a:cubicBezTo>
                  <a:cubicBezTo>
                    <a:pt x="3580" y="14603"/>
                    <a:pt x="2408" y="13092"/>
                    <a:pt x="1759" y="10858"/>
                  </a:cubicBezTo>
                  <a:cubicBezTo>
                    <a:pt x="867" y="7792"/>
                    <a:pt x="562" y="3682"/>
                    <a:pt x="1995" y="1901"/>
                  </a:cubicBezTo>
                  <a:cubicBezTo>
                    <a:pt x="2480" y="1296"/>
                    <a:pt x="3133" y="1000"/>
                    <a:pt x="3979" y="1000"/>
                  </a:cubicBezTo>
                  <a:cubicBezTo>
                    <a:pt x="4059" y="1000"/>
                    <a:pt x="4141" y="1003"/>
                    <a:pt x="4224" y="1008"/>
                  </a:cubicBezTo>
                  <a:cubicBezTo>
                    <a:pt x="6214" y="1135"/>
                    <a:pt x="7403" y="3447"/>
                    <a:pt x="8047" y="5367"/>
                  </a:cubicBezTo>
                  <a:cubicBezTo>
                    <a:pt x="8788" y="7553"/>
                    <a:pt x="9005" y="9748"/>
                    <a:pt x="9005" y="9769"/>
                  </a:cubicBezTo>
                  <a:cubicBezTo>
                    <a:pt x="9034" y="10023"/>
                    <a:pt x="9247" y="10212"/>
                    <a:pt x="9497" y="10212"/>
                  </a:cubicBezTo>
                  <a:cubicBezTo>
                    <a:pt x="9513" y="10212"/>
                    <a:pt x="9529" y="10211"/>
                    <a:pt x="9545" y="10209"/>
                  </a:cubicBezTo>
                  <a:cubicBezTo>
                    <a:pt x="9815" y="10183"/>
                    <a:pt x="10015" y="9944"/>
                    <a:pt x="9998" y="9674"/>
                  </a:cubicBezTo>
                  <a:cubicBezTo>
                    <a:pt x="9963" y="9295"/>
                    <a:pt x="9053" y="316"/>
                    <a:pt x="4289" y="11"/>
                  </a:cubicBezTo>
                  <a:cubicBezTo>
                    <a:pt x="4183" y="4"/>
                    <a:pt x="4079" y="1"/>
                    <a:pt x="397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853;p36">
              <a:extLst>
                <a:ext uri="{FF2B5EF4-FFF2-40B4-BE49-F238E27FC236}">
                  <a16:creationId xmlns:a16="http://schemas.microsoft.com/office/drawing/2014/main" id="{05A132FD-A1F8-483E-9548-70F4A5F474FE}"/>
                </a:ext>
              </a:extLst>
            </p:cNvPr>
            <p:cNvSpPr/>
            <p:nvPr/>
          </p:nvSpPr>
          <p:spPr>
            <a:xfrm>
              <a:off x="2561200" y="2071850"/>
              <a:ext cx="250400" cy="402750"/>
            </a:xfrm>
            <a:custGeom>
              <a:avLst/>
              <a:gdLst/>
              <a:ahLst/>
              <a:cxnLst/>
              <a:rect l="l" t="t" r="r" b="b"/>
              <a:pathLst>
                <a:path w="10016" h="16110" extrusionOk="0">
                  <a:moveTo>
                    <a:pt x="3976" y="1"/>
                  </a:moveTo>
                  <a:cubicBezTo>
                    <a:pt x="2824" y="1"/>
                    <a:pt x="1895" y="426"/>
                    <a:pt x="1215" y="1274"/>
                  </a:cubicBezTo>
                  <a:cubicBezTo>
                    <a:pt x="410" y="2280"/>
                    <a:pt x="0" y="3813"/>
                    <a:pt x="0" y="5833"/>
                  </a:cubicBezTo>
                  <a:cubicBezTo>
                    <a:pt x="0" y="7483"/>
                    <a:pt x="283" y="9364"/>
                    <a:pt x="802" y="11137"/>
                  </a:cubicBezTo>
                  <a:cubicBezTo>
                    <a:pt x="1546" y="13710"/>
                    <a:pt x="2966" y="15469"/>
                    <a:pt x="4694" y="15966"/>
                  </a:cubicBezTo>
                  <a:cubicBezTo>
                    <a:pt x="5021" y="16061"/>
                    <a:pt x="5361" y="16109"/>
                    <a:pt x="5696" y="16109"/>
                  </a:cubicBezTo>
                  <a:cubicBezTo>
                    <a:pt x="6684" y="16109"/>
                    <a:pt x="7673" y="15700"/>
                    <a:pt x="8552" y="14916"/>
                  </a:cubicBezTo>
                  <a:cubicBezTo>
                    <a:pt x="8748" y="14729"/>
                    <a:pt x="8766" y="14420"/>
                    <a:pt x="8583" y="14220"/>
                  </a:cubicBezTo>
                  <a:cubicBezTo>
                    <a:pt x="8485" y="14107"/>
                    <a:pt x="8348" y="14050"/>
                    <a:pt x="8209" y="14050"/>
                  </a:cubicBezTo>
                  <a:cubicBezTo>
                    <a:pt x="8095" y="14050"/>
                    <a:pt x="7980" y="14089"/>
                    <a:pt x="7886" y="14167"/>
                  </a:cubicBezTo>
                  <a:cubicBezTo>
                    <a:pt x="7185" y="14793"/>
                    <a:pt x="6440" y="15113"/>
                    <a:pt x="5699" y="15113"/>
                  </a:cubicBezTo>
                  <a:cubicBezTo>
                    <a:pt x="5455" y="15113"/>
                    <a:pt x="5211" y="15078"/>
                    <a:pt x="4969" y="15008"/>
                  </a:cubicBezTo>
                  <a:cubicBezTo>
                    <a:pt x="3580" y="14603"/>
                    <a:pt x="2408" y="13092"/>
                    <a:pt x="1759" y="10858"/>
                  </a:cubicBezTo>
                  <a:cubicBezTo>
                    <a:pt x="867" y="7792"/>
                    <a:pt x="562" y="3682"/>
                    <a:pt x="1995" y="1901"/>
                  </a:cubicBezTo>
                  <a:cubicBezTo>
                    <a:pt x="2480" y="1296"/>
                    <a:pt x="3133" y="1000"/>
                    <a:pt x="3979" y="1000"/>
                  </a:cubicBezTo>
                  <a:cubicBezTo>
                    <a:pt x="4059" y="1000"/>
                    <a:pt x="4141" y="1003"/>
                    <a:pt x="4224" y="1008"/>
                  </a:cubicBezTo>
                  <a:cubicBezTo>
                    <a:pt x="6214" y="1135"/>
                    <a:pt x="7403" y="3447"/>
                    <a:pt x="8047" y="5367"/>
                  </a:cubicBezTo>
                  <a:cubicBezTo>
                    <a:pt x="8788" y="7553"/>
                    <a:pt x="9005" y="9748"/>
                    <a:pt x="9005" y="9769"/>
                  </a:cubicBezTo>
                  <a:cubicBezTo>
                    <a:pt x="9034" y="10023"/>
                    <a:pt x="9247" y="10212"/>
                    <a:pt x="9497" y="10212"/>
                  </a:cubicBezTo>
                  <a:cubicBezTo>
                    <a:pt x="9513" y="10212"/>
                    <a:pt x="9529" y="10211"/>
                    <a:pt x="9545" y="10209"/>
                  </a:cubicBezTo>
                  <a:cubicBezTo>
                    <a:pt x="9815" y="10183"/>
                    <a:pt x="10015" y="9944"/>
                    <a:pt x="9998" y="9674"/>
                  </a:cubicBezTo>
                  <a:cubicBezTo>
                    <a:pt x="9963" y="9295"/>
                    <a:pt x="9053" y="316"/>
                    <a:pt x="4289" y="11"/>
                  </a:cubicBezTo>
                  <a:cubicBezTo>
                    <a:pt x="4183" y="4"/>
                    <a:pt x="4079" y="1"/>
                    <a:pt x="39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854;p36">
              <a:extLst>
                <a:ext uri="{FF2B5EF4-FFF2-40B4-BE49-F238E27FC236}">
                  <a16:creationId xmlns:a16="http://schemas.microsoft.com/office/drawing/2014/main" id="{6CEB49BA-7A4A-411E-B258-03B090BC393A}"/>
                </a:ext>
              </a:extLst>
            </p:cNvPr>
            <p:cNvSpPr/>
            <p:nvPr/>
          </p:nvSpPr>
          <p:spPr>
            <a:xfrm>
              <a:off x="2210450" y="2463800"/>
              <a:ext cx="542250" cy="747675"/>
            </a:xfrm>
            <a:custGeom>
              <a:avLst/>
              <a:gdLst/>
              <a:ahLst/>
              <a:cxnLst/>
              <a:rect l="l" t="t" r="r" b="b"/>
              <a:pathLst>
                <a:path w="21690" h="29907" extrusionOk="0">
                  <a:moveTo>
                    <a:pt x="7512" y="0"/>
                  </a:moveTo>
                  <a:lnTo>
                    <a:pt x="0" y="5526"/>
                  </a:lnTo>
                  <a:cubicBezTo>
                    <a:pt x="0" y="5526"/>
                    <a:pt x="566" y="6658"/>
                    <a:pt x="5387" y="13464"/>
                  </a:cubicBezTo>
                  <a:cubicBezTo>
                    <a:pt x="10211" y="20270"/>
                    <a:pt x="15167" y="29906"/>
                    <a:pt x="15167" y="29906"/>
                  </a:cubicBezTo>
                  <a:lnTo>
                    <a:pt x="21690" y="21542"/>
                  </a:lnTo>
                  <a:lnTo>
                    <a:pt x="75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855;p36">
              <a:extLst>
                <a:ext uri="{FF2B5EF4-FFF2-40B4-BE49-F238E27FC236}">
                  <a16:creationId xmlns:a16="http://schemas.microsoft.com/office/drawing/2014/main" id="{6BBABC71-0D24-464A-9988-166E2D64DD2C}"/>
                </a:ext>
              </a:extLst>
            </p:cNvPr>
            <p:cNvSpPr/>
            <p:nvPr/>
          </p:nvSpPr>
          <p:spPr>
            <a:xfrm>
              <a:off x="2210450" y="2463800"/>
              <a:ext cx="286325" cy="270000"/>
            </a:xfrm>
            <a:custGeom>
              <a:avLst/>
              <a:gdLst/>
              <a:ahLst/>
              <a:cxnLst/>
              <a:rect l="l" t="t" r="r" b="b"/>
              <a:pathLst>
                <a:path w="11453" h="10800" extrusionOk="0">
                  <a:moveTo>
                    <a:pt x="7512" y="0"/>
                  </a:moveTo>
                  <a:lnTo>
                    <a:pt x="0" y="5526"/>
                  </a:lnTo>
                  <a:cubicBezTo>
                    <a:pt x="0" y="5526"/>
                    <a:pt x="423" y="6362"/>
                    <a:pt x="3514" y="10799"/>
                  </a:cubicBezTo>
                  <a:lnTo>
                    <a:pt x="11452" y="5979"/>
                  </a:lnTo>
                  <a:lnTo>
                    <a:pt x="7512" y="0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856;p36">
              <a:extLst>
                <a:ext uri="{FF2B5EF4-FFF2-40B4-BE49-F238E27FC236}">
                  <a16:creationId xmlns:a16="http://schemas.microsoft.com/office/drawing/2014/main" id="{53D74B24-1A84-4975-B02D-AA392ADCF6FF}"/>
                </a:ext>
              </a:extLst>
            </p:cNvPr>
            <p:cNvSpPr/>
            <p:nvPr/>
          </p:nvSpPr>
          <p:spPr>
            <a:xfrm>
              <a:off x="2210450" y="2463800"/>
              <a:ext cx="286325" cy="270000"/>
            </a:xfrm>
            <a:custGeom>
              <a:avLst/>
              <a:gdLst/>
              <a:ahLst/>
              <a:cxnLst/>
              <a:rect l="l" t="t" r="r" b="b"/>
              <a:pathLst>
                <a:path w="11453" h="10800" extrusionOk="0">
                  <a:moveTo>
                    <a:pt x="7512" y="0"/>
                  </a:moveTo>
                  <a:lnTo>
                    <a:pt x="0" y="5526"/>
                  </a:lnTo>
                  <a:cubicBezTo>
                    <a:pt x="0" y="5526"/>
                    <a:pt x="423" y="6362"/>
                    <a:pt x="3514" y="10799"/>
                  </a:cubicBezTo>
                  <a:lnTo>
                    <a:pt x="11452" y="5979"/>
                  </a:lnTo>
                  <a:lnTo>
                    <a:pt x="75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857;p36">
              <a:extLst>
                <a:ext uri="{FF2B5EF4-FFF2-40B4-BE49-F238E27FC236}">
                  <a16:creationId xmlns:a16="http://schemas.microsoft.com/office/drawing/2014/main" id="{70F4240B-849B-42E3-A352-A46359A81BDE}"/>
                </a:ext>
              </a:extLst>
            </p:cNvPr>
            <p:cNvSpPr/>
            <p:nvPr/>
          </p:nvSpPr>
          <p:spPr>
            <a:xfrm>
              <a:off x="2196500" y="2451325"/>
              <a:ext cx="569475" cy="772675"/>
            </a:xfrm>
            <a:custGeom>
              <a:avLst/>
              <a:gdLst/>
              <a:ahLst/>
              <a:cxnLst/>
              <a:rect l="l" t="t" r="r" b="b"/>
              <a:pathLst>
                <a:path w="22779" h="30907" extrusionOk="0">
                  <a:moveTo>
                    <a:pt x="7943" y="1213"/>
                  </a:moveTo>
                  <a:lnTo>
                    <a:pt x="21634" y="22014"/>
                  </a:lnTo>
                  <a:lnTo>
                    <a:pt x="15808" y="29482"/>
                  </a:lnTo>
                  <a:cubicBezTo>
                    <a:pt x="14575" y="27148"/>
                    <a:pt x="10395" y="19376"/>
                    <a:pt x="6354" y="13671"/>
                  </a:cubicBezTo>
                  <a:cubicBezTo>
                    <a:pt x="2910" y="8812"/>
                    <a:pt x="1651" y="6870"/>
                    <a:pt x="1216" y="6160"/>
                  </a:cubicBezTo>
                  <a:lnTo>
                    <a:pt x="7943" y="1213"/>
                  </a:lnTo>
                  <a:close/>
                  <a:moveTo>
                    <a:pt x="8071" y="1"/>
                  </a:moveTo>
                  <a:cubicBezTo>
                    <a:pt x="7968" y="1"/>
                    <a:pt x="7864" y="33"/>
                    <a:pt x="7774" y="99"/>
                  </a:cubicBezTo>
                  <a:lnTo>
                    <a:pt x="262" y="5624"/>
                  </a:lnTo>
                  <a:cubicBezTo>
                    <a:pt x="66" y="5768"/>
                    <a:pt x="1" y="6034"/>
                    <a:pt x="110" y="6251"/>
                  </a:cubicBezTo>
                  <a:cubicBezTo>
                    <a:pt x="136" y="6299"/>
                    <a:pt x="750" y="7497"/>
                    <a:pt x="5540" y="14251"/>
                  </a:cubicBezTo>
                  <a:cubicBezTo>
                    <a:pt x="10282" y="20948"/>
                    <a:pt x="15233" y="30540"/>
                    <a:pt x="15281" y="30636"/>
                  </a:cubicBezTo>
                  <a:cubicBezTo>
                    <a:pt x="15359" y="30789"/>
                    <a:pt x="15507" y="30889"/>
                    <a:pt x="15681" y="30906"/>
                  </a:cubicBezTo>
                  <a:lnTo>
                    <a:pt x="15725" y="30906"/>
                  </a:lnTo>
                  <a:cubicBezTo>
                    <a:pt x="15877" y="30906"/>
                    <a:pt x="16025" y="30836"/>
                    <a:pt x="16121" y="30715"/>
                  </a:cubicBezTo>
                  <a:lnTo>
                    <a:pt x="22640" y="22354"/>
                  </a:lnTo>
                  <a:cubicBezTo>
                    <a:pt x="22770" y="22184"/>
                    <a:pt x="22779" y="21949"/>
                    <a:pt x="22661" y="21771"/>
                  </a:cubicBezTo>
                  <a:lnTo>
                    <a:pt x="8488" y="225"/>
                  </a:lnTo>
                  <a:cubicBezTo>
                    <a:pt x="8392" y="79"/>
                    <a:pt x="8233" y="1"/>
                    <a:pt x="80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858;p36">
              <a:extLst>
                <a:ext uri="{FF2B5EF4-FFF2-40B4-BE49-F238E27FC236}">
                  <a16:creationId xmlns:a16="http://schemas.microsoft.com/office/drawing/2014/main" id="{B2447BC4-F1E4-4D8D-9C4C-5E1A344E4173}"/>
                </a:ext>
              </a:extLst>
            </p:cNvPr>
            <p:cNvSpPr/>
            <p:nvPr/>
          </p:nvSpPr>
          <p:spPr>
            <a:xfrm>
              <a:off x="3308950" y="3206125"/>
              <a:ext cx="942650" cy="714125"/>
            </a:xfrm>
            <a:custGeom>
              <a:avLst/>
              <a:gdLst/>
              <a:ahLst/>
              <a:cxnLst/>
              <a:rect l="l" t="t" r="r" b="b"/>
              <a:pathLst>
                <a:path w="37706" h="28565" extrusionOk="0">
                  <a:moveTo>
                    <a:pt x="13756" y="1"/>
                  </a:moveTo>
                  <a:cubicBezTo>
                    <a:pt x="13543" y="1"/>
                    <a:pt x="13307" y="265"/>
                    <a:pt x="13042" y="923"/>
                  </a:cubicBezTo>
                  <a:cubicBezTo>
                    <a:pt x="12193" y="3052"/>
                    <a:pt x="6663" y="8717"/>
                    <a:pt x="4965" y="10137"/>
                  </a:cubicBezTo>
                  <a:cubicBezTo>
                    <a:pt x="3262" y="11557"/>
                    <a:pt x="3123" y="13255"/>
                    <a:pt x="2696" y="16233"/>
                  </a:cubicBezTo>
                  <a:cubicBezTo>
                    <a:pt x="2269" y="19212"/>
                    <a:pt x="1" y="23888"/>
                    <a:pt x="1" y="23888"/>
                  </a:cubicBezTo>
                  <a:lnTo>
                    <a:pt x="2692" y="28565"/>
                  </a:lnTo>
                  <a:lnTo>
                    <a:pt x="8366" y="24877"/>
                  </a:lnTo>
                  <a:cubicBezTo>
                    <a:pt x="8366" y="24877"/>
                    <a:pt x="9916" y="25059"/>
                    <a:pt x="11555" y="25059"/>
                  </a:cubicBezTo>
                  <a:cubicBezTo>
                    <a:pt x="11958" y="25059"/>
                    <a:pt x="12367" y="25048"/>
                    <a:pt x="12759" y="25020"/>
                  </a:cubicBezTo>
                  <a:cubicBezTo>
                    <a:pt x="14741" y="24877"/>
                    <a:pt x="20837" y="24028"/>
                    <a:pt x="20837" y="24028"/>
                  </a:cubicBezTo>
                  <a:cubicBezTo>
                    <a:pt x="20837" y="24028"/>
                    <a:pt x="26933" y="26723"/>
                    <a:pt x="27782" y="26862"/>
                  </a:cubicBezTo>
                  <a:cubicBezTo>
                    <a:pt x="27918" y="26885"/>
                    <a:pt x="28040" y="26897"/>
                    <a:pt x="28151" y="26897"/>
                  </a:cubicBezTo>
                  <a:cubicBezTo>
                    <a:pt x="28733" y="26897"/>
                    <a:pt x="29009" y="26564"/>
                    <a:pt x="29485" y="25730"/>
                  </a:cubicBezTo>
                  <a:cubicBezTo>
                    <a:pt x="30051" y="24737"/>
                    <a:pt x="28065" y="24454"/>
                    <a:pt x="27499" y="24028"/>
                  </a:cubicBezTo>
                  <a:cubicBezTo>
                    <a:pt x="26933" y="23601"/>
                    <a:pt x="22396" y="21049"/>
                    <a:pt x="22396" y="21049"/>
                  </a:cubicBezTo>
                  <a:lnTo>
                    <a:pt x="22396" y="21049"/>
                  </a:lnTo>
                  <a:cubicBezTo>
                    <a:pt x="22396" y="21049"/>
                    <a:pt x="31610" y="22464"/>
                    <a:pt x="32746" y="22464"/>
                  </a:cubicBezTo>
                  <a:cubicBezTo>
                    <a:pt x="33878" y="22464"/>
                    <a:pt x="34161" y="22464"/>
                    <a:pt x="34588" y="21615"/>
                  </a:cubicBezTo>
                  <a:cubicBezTo>
                    <a:pt x="35010" y="20766"/>
                    <a:pt x="35010" y="20483"/>
                    <a:pt x="34588" y="19917"/>
                  </a:cubicBezTo>
                  <a:cubicBezTo>
                    <a:pt x="34161" y="19347"/>
                    <a:pt x="22539" y="17505"/>
                    <a:pt x="22539" y="17505"/>
                  </a:cubicBezTo>
                  <a:lnTo>
                    <a:pt x="22256" y="15946"/>
                  </a:lnTo>
                  <a:cubicBezTo>
                    <a:pt x="22256" y="15946"/>
                    <a:pt x="33173" y="15097"/>
                    <a:pt x="34449" y="15097"/>
                  </a:cubicBezTo>
                  <a:cubicBezTo>
                    <a:pt x="35724" y="15097"/>
                    <a:pt x="36007" y="14957"/>
                    <a:pt x="36717" y="14387"/>
                  </a:cubicBezTo>
                  <a:cubicBezTo>
                    <a:pt x="37423" y="13821"/>
                    <a:pt x="37706" y="12828"/>
                    <a:pt x="37140" y="11979"/>
                  </a:cubicBezTo>
                  <a:cubicBezTo>
                    <a:pt x="36875" y="11583"/>
                    <a:pt x="35901" y="11463"/>
                    <a:pt x="34678" y="11463"/>
                  </a:cubicBezTo>
                  <a:cubicBezTo>
                    <a:pt x="33279" y="11463"/>
                    <a:pt x="31555" y="11619"/>
                    <a:pt x="30194" y="11696"/>
                  </a:cubicBezTo>
                  <a:cubicBezTo>
                    <a:pt x="27643" y="11835"/>
                    <a:pt x="22539" y="11979"/>
                    <a:pt x="22539" y="11979"/>
                  </a:cubicBezTo>
                  <a:lnTo>
                    <a:pt x="21546" y="10986"/>
                  </a:lnTo>
                  <a:lnTo>
                    <a:pt x="22822" y="10420"/>
                  </a:lnTo>
                  <a:cubicBezTo>
                    <a:pt x="24098" y="9854"/>
                    <a:pt x="33456" y="6593"/>
                    <a:pt x="34305" y="6166"/>
                  </a:cubicBezTo>
                  <a:cubicBezTo>
                    <a:pt x="35154" y="5743"/>
                    <a:pt x="35724" y="5600"/>
                    <a:pt x="35581" y="4185"/>
                  </a:cubicBezTo>
                  <a:cubicBezTo>
                    <a:pt x="35482" y="3180"/>
                    <a:pt x="34601" y="2603"/>
                    <a:pt x="33441" y="2603"/>
                  </a:cubicBezTo>
                  <a:cubicBezTo>
                    <a:pt x="32962" y="2603"/>
                    <a:pt x="32435" y="2701"/>
                    <a:pt x="31897" y="2909"/>
                  </a:cubicBezTo>
                  <a:cubicBezTo>
                    <a:pt x="30055" y="3614"/>
                    <a:pt x="12333" y="10276"/>
                    <a:pt x="12333" y="10276"/>
                  </a:cubicBezTo>
                  <a:lnTo>
                    <a:pt x="11061" y="9288"/>
                  </a:lnTo>
                  <a:cubicBezTo>
                    <a:pt x="11061" y="9288"/>
                    <a:pt x="12337" y="7725"/>
                    <a:pt x="13752" y="6736"/>
                  </a:cubicBezTo>
                  <a:cubicBezTo>
                    <a:pt x="15172" y="5743"/>
                    <a:pt x="15315" y="4185"/>
                    <a:pt x="14889" y="2482"/>
                  </a:cubicBezTo>
                  <a:cubicBezTo>
                    <a:pt x="14591" y="1310"/>
                    <a:pt x="14231" y="1"/>
                    <a:pt x="137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859;p36">
              <a:extLst>
                <a:ext uri="{FF2B5EF4-FFF2-40B4-BE49-F238E27FC236}">
                  <a16:creationId xmlns:a16="http://schemas.microsoft.com/office/drawing/2014/main" id="{1187034A-5430-4EBD-80AE-254A438A6667}"/>
                </a:ext>
              </a:extLst>
            </p:cNvPr>
            <p:cNvSpPr/>
            <p:nvPr/>
          </p:nvSpPr>
          <p:spPr>
            <a:xfrm>
              <a:off x="3295900" y="3193550"/>
              <a:ext cx="968650" cy="739125"/>
            </a:xfrm>
            <a:custGeom>
              <a:avLst/>
              <a:gdLst/>
              <a:ahLst/>
              <a:cxnLst/>
              <a:rect l="l" t="t" r="r" b="b"/>
              <a:pathLst>
                <a:path w="38746" h="29565" extrusionOk="0">
                  <a:moveTo>
                    <a:pt x="14274" y="1108"/>
                  </a:moveTo>
                  <a:cubicBezTo>
                    <a:pt x="14444" y="1396"/>
                    <a:pt x="14662" y="2066"/>
                    <a:pt x="14923" y="3107"/>
                  </a:cubicBezTo>
                  <a:cubicBezTo>
                    <a:pt x="15367" y="4888"/>
                    <a:pt x="15071" y="6068"/>
                    <a:pt x="13987" y="6826"/>
                  </a:cubicBezTo>
                  <a:cubicBezTo>
                    <a:pt x="12532" y="7849"/>
                    <a:pt x="11248" y="9408"/>
                    <a:pt x="11195" y="9473"/>
                  </a:cubicBezTo>
                  <a:cubicBezTo>
                    <a:pt x="11017" y="9691"/>
                    <a:pt x="11052" y="10013"/>
                    <a:pt x="11274" y="10183"/>
                  </a:cubicBezTo>
                  <a:lnTo>
                    <a:pt x="12550" y="11176"/>
                  </a:lnTo>
                  <a:cubicBezTo>
                    <a:pt x="12637" y="11246"/>
                    <a:pt x="12744" y="11282"/>
                    <a:pt x="12854" y="11282"/>
                  </a:cubicBezTo>
                  <a:cubicBezTo>
                    <a:pt x="12914" y="11282"/>
                    <a:pt x="12975" y="11271"/>
                    <a:pt x="13033" y="11250"/>
                  </a:cubicBezTo>
                  <a:cubicBezTo>
                    <a:pt x="13212" y="11184"/>
                    <a:pt x="30773" y="4579"/>
                    <a:pt x="32597" y="3878"/>
                  </a:cubicBezTo>
                  <a:cubicBezTo>
                    <a:pt x="33066" y="3697"/>
                    <a:pt x="33536" y="3607"/>
                    <a:pt x="33962" y="3607"/>
                  </a:cubicBezTo>
                  <a:cubicBezTo>
                    <a:pt x="34388" y="3607"/>
                    <a:pt x="34770" y="3697"/>
                    <a:pt x="35062" y="3878"/>
                  </a:cubicBezTo>
                  <a:cubicBezTo>
                    <a:pt x="35376" y="4056"/>
                    <a:pt x="35576" y="4378"/>
                    <a:pt x="35606" y="4735"/>
                  </a:cubicBezTo>
                  <a:cubicBezTo>
                    <a:pt x="35702" y="5689"/>
                    <a:pt x="35515" y="5781"/>
                    <a:pt x="34814" y="6120"/>
                  </a:cubicBezTo>
                  <a:cubicBezTo>
                    <a:pt x="34749" y="6155"/>
                    <a:pt x="34679" y="6190"/>
                    <a:pt x="34605" y="6225"/>
                  </a:cubicBezTo>
                  <a:cubicBezTo>
                    <a:pt x="34196" y="6429"/>
                    <a:pt x="31365" y="7448"/>
                    <a:pt x="28866" y="8350"/>
                  </a:cubicBezTo>
                  <a:cubicBezTo>
                    <a:pt x="26253" y="9295"/>
                    <a:pt x="23780" y="10183"/>
                    <a:pt x="23144" y="10466"/>
                  </a:cubicBezTo>
                  <a:lnTo>
                    <a:pt x="21868" y="11032"/>
                  </a:lnTo>
                  <a:cubicBezTo>
                    <a:pt x="21546" y="11176"/>
                    <a:pt x="21468" y="11594"/>
                    <a:pt x="21716" y="11842"/>
                  </a:cubicBezTo>
                  <a:lnTo>
                    <a:pt x="22709" y="12835"/>
                  </a:lnTo>
                  <a:cubicBezTo>
                    <a:pt x="22801" y="12931"/>
                    <a:pt x="22929" y="12983"/>
                    <a:pt x="23063" y="12983"/>
                  </a:cubicBezTo>
                  <a:cubicBezTo>
                    <a:pt x="23068" y="12983"/>
                    <a:pt x="23073" y="12983"/>
                    <a:pt x="23079" y="12983"/>
                  </a:cubicBezTo>
                  <a:cubicBezTo>
                    <a:pt x="23127" y="12983"/>
                    <a:pt x="28217" y="12839"/>
                    <a:pt x="30747" y="12700"/>
                  </a:cubicBezTo>
                  <a:cubicBezTo>
                    <a:pt x="31152" y="12674"/>
                    <a:pt x="31579" y="12647"/>
                    <a:pt x="32031" y="12617"/>
                  </a:cubicBezTo>
                  <a:cubicBezTo>
                    <a:pt x="33120" y="12542"/>
                    <a:pt x="34240" y="12467"/>
                    <a:pt x="35204" y="12467"/>
                  </a:cubicBezTo>
                  <a:cubicBezTo>
                    <a:pt x="35301" y="12467"/>
                    <a:pt x="35396" y="12467"/>
                    <a:pt x="35489" y="12469"/>
                  </a:cubicBezTo>
                  <a:cubicBezTo>
                    <a:pt x="37017" y="12495"/>
                    <a:pt x="37239" y="12752"/>
                    <a:pt x="37248" y="12761"/>
                  </a:cubicBezTo>
                  <a:cubicBezTo>
                    <a:pt x="37692" y="13427"/>
                    <a:pt x="37392" y="14128"/>
                    <a:pt x="36926" y="14502"/>
                  </a:cubicBezTo>
                  <a:cubicBezTo>
                    <a:pt x="36307" y="14994"/>
                    <a:pt x="36138" y="15099"/>
                    <a:pt x="34971" y="15099"/>
                  </a:cubicBezTo>
                  <a:cubicBezTo>
                    <a:pt x="33690" y="15099"/>
                    <a:pt x="23188" y="15918"/>
                    <a:pt x="22739" y="15952"/>
                  </a:cubicBezTo>
                  <a:cubicBezTo>
                    <a:pt x="22443" y="15974"/>
                    <a:pt x="22234" y="16249"/>
                    <a:pt x="22286" y="16540"/>
                  </a:cubicBezTo>
                  <a:lnTo>
                    <a:pt x="22569" y="18099"/>
                  </a:lnTo>
                  <a:cubicBezTo>
                    <a:pt x="22608" y="18308"/>
                    <a:pt x="22774" y="18469"/>
                    <a:pt x="22983" y="18504"/>
                  </a:cubicBezTo>
                  <a:cubicBezTo>
                    <a:pt x="28169" y="19327"/>
                    <a:pt x="33987" y="20390"/>
                    <a:pt x="34753" y="20777"/>
                  </a:cubicBezTo>
                  <a:cubicBezTo>
                    <a:pt x="34992" y="21095"/>
                    <a:pt x="35018" y="21195"/>
                    <a:pt x="34666" y="21896"/>
                  </a:cubicBezTo>
                  <a:cubicBezTo>
                    <a:pt x="34378" y="22471"/>
                    <a:pt x="34378" y="22471"/>
                    <a:pt x="33268" y="22471"/>
                  </a:cubicBezTo>
                  <a:cubicBezTo>
                    <a:pt x="32371" y="22471"/>
                    <a:pt x="25548" y="21456"/>
                    <a:pt x="22996" y="21060"/>
                  </a:cubicBezTo>
                  <a:cubicBezTo>
                    <a:pt x="22967" y="21056"/>
                    <a:pt x="22939" y="21054"/>
                    <a:pt x="22912" y="21054"/>
                  </a:cubicBezTo>
                  <a:cubicBezTo>
                    <a:pt x="22422" y="21054"/>
                    <a:pt x="22216" y="21732"/>
                    <a:pt x="22678" y="21992"/>
                  </a:cubicBezTo>
                  <a:cubicBezTo>
                    <a:pt x="24490" y="23011"/>
                    <a:pt x="27329" y="24635"/>
                    <a:pt x="27725" y="24931"/>
                  </a:cubicBezTo>
                  <a:cubicBezTo>
                    <a:pt x="27943" y="25097"/>
                    <a:pt x="28260" y="25219"/>
                    <a:pt x="28596" y="25354"/>
                  </a:cubicBezTo>
                  <a:cubicBezTo>
                    <a:pt x="28883" y="25462"/>
                    <a:pt x="29554" y="25728"/>
                    <a:pt x="29610" y="25898"/>
                  </a:cubicBezTo>
                  <a:cubicBezTo>
                    <a:pt x="29606" y="25928"/>
                    <a:pt x="29593" y="25954"/>
                    <a:pt x="29575" y="25985"/>
                  </a:cubicBezTo>
                  <a:cubicBezTo>
                    <a:pt x="29147" y="26733"/>
                    <a:pt x="28976" y="26905"/>
                    <a:pt x="28679" y="26905"/>
                  </a:cubicBezTo>
                  <a:cubicBezTo>
                    <a:pt x="28596" y="26905"/>
                    <a:pt x="28503" y="26891"/>
                    <a:pt x="28391" y="26873"/>
                  </a:cubicBezTo>
                  <a:cubicBezTo>
                    <a:pt x="27816" y="26777"/>
                    <a:pt x="23897" y="25105"/>
                    <a:pt x="21563" y="24073"/>
                  </a:cubicBezTo>
                  <a:cubicBezTo>
                    <a:pt x="21501" y="24044"/>
                    <a:pt x="21432" y="24029"/>
                    <a:pt x="21362" y="24029"/>
                  </a:cubicBezTo>
                  <a:cubicBezTo>
                    <a:pt x="21339" y="24029"/>
                    <a:pt x="21316" y="24031"/>
                    <a:pt x="21293" y="24034"/>
                  </a:cubicBezTo>
                  <a:cubicBezTo>
                    <a:pt x="21232" y="24043"/>
                    <a:pt x="15193" y="24883"/>
                    <a:pt x="13246" y="25023"/>
                  </a:cubicBezTo>
                  <a:cubicBezTo>
                    <a:pt x="12864" y="25050"/>
                    <a:pt x="12464" y="25062"/>
                    <a:pt x="12067" y="25062"/>
                  </a:cubicBezTo>
                  <a:cubicBezTo>
                    <a:pt x="10483" y="25062"/>
                    <a:pt x="8965" y="24883"/>
                    <a:pt x="8944" y="24883"/>
                  </a:cubicBezTo>
                  <a:cubicBezTo>
                    <a:pt x="8925" y="24881"/>
                    <a:pt x="8906" y="24880"/>
                    <a:pt x="8887" y="24880"/>
                  </a:cubicBezTo>
                  <a:cubicBezTo>
                    <a:pt x="8792" y="24880"/>
                    <a:pt x="8697" y="24907"/>
                    <a:pt x="8618" y="24962"/>
                  </a:cubicBezTo>
                  <a:lnTo>
                    <a:pt x="3388" y="28358"/>
                  </a:lnTo>
                  <a:lnTo>
                    <a:pt x="1089" y="24365"/>
                  </a:lnTo>
                  <a:cubicBezTo>
                    <a:pt x="1564" y="23359"/>
                    <a:pt x="3331" y="19471"/>
                    <a:pt x="3710" y="16806"/>
                  </a:cubicBezTo>
                  <a:cubicBezTo>
                    <a:pt x="3736" y="16623"/>
                    <a:pt x="3762" y="16444"/>
                    <a:pt x="3789" y="16275"/>
                  </a:cubicBezTo>
                  <a:cubicBezTo>
                    <a:pt x="4154" y="13666"/>
                    <a:pt x="4355" y="12234"/>
                    <a:pt x="5805" y="11023"/>
                  </a:cubicBezTo>
                  <a:cubicBezTo>
                    <a:pt x="7472" y="9634"/>
                    <a:pt x="13111" y="3904"/>
                    <a:pt x="14030" y="1613"/>
                  </a:cubicBezTo>
                  <a:cubicBezTo>
                    <a:pt x="14096" y="1439"/>
                    <a:pt x="14178" y="1269"/>
                    <a:pt x="14274" y="1108"/>
                  </a:cubicBezTo>
                  <a:close/>
                  <a:moveTo>
                    <a:pt x="14273" y="0"/>
                  </a:moveTo>
                  <a:cubicBezTo>
                    <a:pt x="13673" y="0"/>
                    <a:pt x="13331" y="656"/>
                    <a:pt x="13098" y="1239"/>
                  </a:cubicBezTo>
                  <a:cubicBezTo>
                    <a:pt x="12310" y="3207"/>
                    <a:pt x="6941" y="8772"/>
                    <a:pt x="5165" y="10252"/>
                  </a:cubicBezTo>
                  <a:cubicBezTo>
                    <a:pt x="3418" y="11707"/>
                    <a:pt x="3170" y="13470"/>
                    <a:pt x="2796" y="16131"/>
                  </a:cubicBezTo>
                  <a:cubicBezTo>
                    <a:pt x="2770" y="16305"/>
                    <a:pt x="2748" y="16484"/>
                    <a:pt x="2722" y="16662"/>
                  </a:cubicBezTo>
                  <a:cubicBezTo>
                    <a:pt x="2312" y="19527"/>
                    <a:pt x="96" y="24126"/>
                    <a:pt x="74" y="24169"/>
                  </a:cubicBezTo>
                  <a:cubicBezTo>
                    <a:pt x="0" y="24317"/>
                    <a:pt x="5" y="24496"/>
                    <a:pt x="87" y="24639"/>
                  </a:cubicBezTo>
                  <a:lnTo>
                    <a:pt x="2783" y="29316"/>
                  </a:lnTo>
                  <a:cubicBezTo>
                    <a:pt x="2868" y="29469"/>
                    <a:pt x="3032" y="29564"/>
                    <a:pt x="3207" y="29564"/>
                  </a:cubicBezTo>
                  <a:cubicBezTo>
                    <a:pt x="3210" y="29564"/>
                    <a:pt x="3214" y="29564"/>
                    <a:pt x="3218" y="29564"/>
                  </a:cubicBezTo>
                  <a:cubicBezTo>
                    <a:pt x="3314" y="29564"/>
                    <a:pt x="3410" y="29534"/>
                    <a:pt x="3493" y="29482"/>
                  </a:cubicBezTo>
                  <a:lnTo>
                    <a:pt x="9010" y="25894"/>
                  </a:lnTo>
                  <a:cubicBezTo>
                    <a:pt x="9466" y="25943"/>
                    <a:pt x="10707" y="26059"/>
                    <a:pt x="12026" y="26059"/>
                  </a:cubicBezTo>
                  <a:cubicBezTo>
                    <a:pt x="12456" y="26059"/>
                    <a:pt x="12894" y="26046"/>
                    <a:pt x="13316" y="26015"/>
                  </a:cubicBezTo>
                  <a:cubicBezTo>
                    <a:pt x="15154" y="25889"/>
                    <a:pt x="20344" y="25171"/>
                    <a:pt x="21289" y="25040"/>
                  </a:cubicBezTo>
                  <a:cubicBezTo>
                    <a:pt x="22565" y="25602"/>
                    <a:pt x="27390" y="27714"/>
                    <a:pt x="28226" y="27857"/>
                  </a:cubicBezTo>
                  <a:cubicBezTo>
                    <a:pt x="28386" y="27884"/>
                    <a:pt x="28532" y="27896"/>
                    <a:pt x="28667" y="27896"/>
                  </a:cubicBezTo>
                  <a:cubicBezTo>
                    <a:pt x="29560" y="27896"/>
                    <a:pt x="29950" y="27339"/>
                    <a:pt x="30442" y="26477"/>
                  </a:cubicBezTo>
                  <a:cubicBezTo>
                    <a:pt x="30660" y="26089"/>
                    <a:pt x="30625" y="25767"/>
                    <a:pt x="30551" y="25563"/>
                  </a:cubicBezTo>
                  <a:cubicBezTo>
                    <a:pt x="30337" y="24957"/>
                    <a:pt x="29606" y="24670"/>
                    <a:pt x="28962" y="24417"/>
                  </a:cubicBezTo>
                  <a:cubicBezTo>
                    <a:pt x="28713" y="24317"/>
                    <a:pt x="28430" y="24208"/>
                    <a:pt x="28321" y="24126"/>
                  </a:cubicBezTo>
                  <a:cubicBezTo>
                    <a:pt x="28021" y="23899"/>
                    <a:pt x="26732" y="23146"/>
                    <a:pt x="25513" y="22445"/>
                  </a:cubicBezTo>
                  <a:lnTo>
                    <a:pt x="25513" y="22445"/>
                  </a:lnTo>
                  <a:cubicBezTo>
                    <a:pt x="28343" y="22867"/>
                    <a:pt x="32502" y="23464"/>
                    <a:pt x="33268" y="23464"/>
                  </a:cubicBezTo>
                  <a:cubicBezTo>
                    <a:pt x="34418" y="23464"/>
                    <a:pt x="34992" y="23464"/>
                    <a:pt x="35558" y="22340"/>
                  </a:cubicBezTo>
                  <a:cubicBezTo>
                    <a:pt x="36016" y="21422"/>
                    <a:pt x="36107" y="20912"/>
                    <a:pt x="35511" y="20115"/>
                  </a:cubicBezTo>
                  <a:cubicBezTo>
                    <a:pt x="35328" y="19876"/>
                    <a:pt x="35127" y="19601"/>
                    <a:pt x="29014" y="18504"/>
                  </a:cubicBezTo>
                  <a:cubicBezTo>
                    <a:pt x="26680" y="18086"/>
                    <a:pt x="24355" y="17707"/>
                    <a:pt x="23492" y="17568"/>
                  </a:cubicBezTo>
                  <a:lnTo>
                    <a:pt x="23370" y="16902"/>
                  </a:lnTo>
                  <a:cubicBezTo>
                    <a:pt x="25604" y="16727"/>
                    <a:pt x="33891" y="16096"/>
                    <a:pt x="34971" y="16096"/>
                  </a:cubicBezTo>
                  <a:cubicBezTo>
                    <a:pt x="36342" y="16096"/>
                    <a:pt x="36734" y="15931"/>
                    <a:pt x="37548" y="15277"/>
                  </a:cubicBezTo>
                  <a:cubicBezTo>
                    <a:pt x="38524" y="14498"/>
                    <a:pt x="38746" y="13205"/>
                    <a:pt x="38080" y="12199"/>
                  </a:cubicBezTo>
                  <a:cubicBezTo>
                    <a:pt x="37708" y="11642"/>
                    <a:pt x="36747" y="11463"/>
                    <a:pt x="35250" y="11463"/>
                  </a:cubicBezTo>
                  <a:cubicBezTo>
                    <a:pt x="34347" y="11463"/>
                    <a:pt x="33248" y="11529"/>
                    <a:pt x="31966" y="11615"/>
                  </a:cubicBezTo>
                  <a:cubicBezTo>
                    <a:pt x="31513" y="11646"/>
                    <a:pt x="31086" y="11672"/>
                    <a:pt x="30690" y="11694"/>
                  </a:cubicBezTo>
                  <a:cubicBezTo>
                    <a:pt x="28469" y="11820"/>
                    <a:pt x="24259" y="11942"/>
                    <a:pt x="23262" y="11972"/>
                  </a:cubicBezTo>
                  <a:lnTo>
                    <a:pt x="22935" y="11646"/>
                  </a:lnTo>
                  <a:lnTo>
                    <a:pt x="23549" y="11372"/>
                  </a:lnTo>
                  <a:cubicBezTo>
                    <a:pt x="24150" y="11106"/>
                    <a:pt x="26719" y="10178"/>
                    <a:pt x="29201" y="9286"/>
                  </a:cubicBezTo>
                  <a:cubicBezTo>
                    <a:pt x="32454" y="8110"/>
                    <a:pt x="34618" y="7331"/>
                    <a:pt x="35049" y="7113"/>
                  </a:cubicBezTo>
                  <a:cubicBezTo>
                    <a:pt x="35119" y="7078"/>
                    <a:pt x="35184" y="7048"/>
                    <a:pt x="35249" y="7013"/>
                  </a:cubicBezTo>
                  <a:cubicBezTo>
                    <a:pt x="36029" y="6634"/>
                    <a:pt x="36765" y="6277"/>
                    <a:pt x="36599" y="4631"/>
                  </a:cubicBezTo>
                  <a:cubicBezTo>
                    <a:pt x="36538" y="3965"/>
                    <a:pt x="36159" y="3364"/>
                    <a:pt x="35585" y="3020"/>
                  </a:cubicBezTo>
                  <a:cubicBezTo>
                    <a:pt x="35131" y="2741"/>
                    <a:pt x="34569" y="2602"/>
                    <a:pt x="33956" y="2602"/>
                  </a:cubicBezTo>
                  <a:cubicBezTo>
                    <a:pt x="33409" y="2602"/>
                    <a:pt x="32821" y="2713"/>
                    <a:pt x="32236" y="2937"/>
                  </a:cubicBezTo>
                  <a:cubicBezTo>
                    <a:pt x="30538" y="3590"/>
                    <a:pt x="15149" y="9377"/>
                    <a:pt x="12942" y="10209"/>
                  </a:cubicBezTo>
                  <a:lnTo>
                    <a:pt x="12301" y="9713"/>
                  </a:lnTo>
                  <a:cubicBezTo>
                    <a:pt x="12763" y="9203"/>
                    <a:pt x="13634" y="8289"/>
                    <a:pt x="14557" y="7644"/>
                  </a:cubicBezTo>
                  <a:cubicBezTo>
                    <a:pt x="15990" y="6647"/>
                    <a:pt x="16438" y="5040"/>
                    <a:pt x="15894" y="2863"/>
                  </a:cubicBezTo>
                  <a:cubicBezTo>
                    <a:pt x="15480" y="1221"/>
                    <a:pt x="15128" y="59"/>
                    <a:pt x="14331" y="2"/>
                  </a:cubicBezTo>
                  <a:cubicBezTo>
                    <a:pt x="14311" y="1"/>
                    <a:pt x="14292" y="0"/>
                    <a:pt x="142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860;p36">
              <a:extLst>
                <a:ext uri="{FF2B5EF4-FFF2-40B4-BE49-F238E27FC236}">
                  <a16:creationId xmlns:a16="http://schemas.microsoft.com/office/drawing/2014/main" id="{10D31FED-C41C-4E51-9EE1-A41C571E5BD4}"/>
                </a:ext>
              </a:extLst>
            </p:cNvPr>
            <p:cNvSpPr/>
            <p:nvPr/>
          </p:nvSpPr>
          <p:spPr>
            <a:xfrm>
              <a:off x="1639900" y="3016250"/>
              <a:ext cx="1764775" cy="1852775"/>
            </a:xfrm>
            <a:custGeom>
              <a:avLst/>
              <a:gdLst/>
              <a:ahLst/>
              <a:cxnLst/>
              <a:rect l="l" t="t" r="r" b="b"/>
              <a:pathLst>
                <a:path w="70591" h="74111" extrusionOk="0">
                  <a:moveTo>
                    <a:pt x="12834" y="0"/>
                  </a:moveTo>
                  <a:cubicBezTo>
                    <a:pt x="9895" y="0"/>
                    <a:pt x="6784" y="1353"/>
                    <a:pt x="4677" y="5117"/>
                  </a:cubicBezTo>
                  <a:cubicBezTo>
                    <a:pt x="1" y="13478"/>
                    <a:pt x="4255" y="22975"/>
                    <a:pt x="5953" y="29781"/>
                  </a:cubicBezTo>
                  <a:cubicBezTo>
                    <a:pt x="7656" y="36582"/>
                    <a:pt x="18429" y="67342"/>
                    <a:pt x="19988" y="71169"/>
                  </a:cubicBezTo>
                  <a:cubicBezTo>
                    <a:pt x="20948" y="73528"/>
                    <a:pt x="22393" y="74111"/>
                    <a:pt x="23726" y="74111"/>
                  </a:cubicBezTo>
                  <a:cubicBezTo>
                    <a:pt x="24556" y="74111"/>
                    <a:pt x="25342" y="73885"/>
                    <a:pt x="25940" y="73721"/>
                  </a:cubicBezTo>
                  <a:cubicBezTo>
                    <a:pt x="27499" y="73294"/>
                    <a:pt x="70590" y="38568"/>
                    <a:pt x="70590" y="38568"/>
                  </a:cubicBezTo>
                  <a:lnTo>
                    <a:pt x="67190" y="30913"/>
                  </a:lnTo>
                  <a:lnTo>
                    <a:pt x="33739" y="48065"/>
                  </a:lnTo>
                  <a:lnTo>
                    <a:pt x="26506" y="25104"/>
                  </a:lnTo>
                  <a:cubicBezTo>
                    <a:pt x="26506" y="25104"/>
                    <a:pt x="22396" y="7952"/>
                    <a:pt x="20697" y="4125"/>
                  </a:cubicBezTo>
                  <a:cubicBezTo>
                    <a:pt x="19761" y="2020"/>
                    <a:pt x="16425" y="0"/>
                    <a:pt x="128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861;p36">
              <a:extLst>
                <a:ext uri="{FF2B5EF4-FFF2-40B4-BE49-F238E27FC236}">
                  <a16:creationId xmlns:a16="http://schemas.microsoft.com/office/drawing/2014/main" id="{E61EC846-09E9-4DEC-850A-41EB1E81B002}"/>
                </a:ext>
              </a:extLst>
            </p:cNvPr>
            <p:cNvSpPr/>
            <p:nvPr/>
          </p:nvSpPr>
          <p:spPr>
            <a:xfrm>
              <a:off x="1639900" y="3016250"/>
              <a:ext cx="1568375" cy="1852675"/>
            </a:xfrm>
            <a:custGeom>
              <a:avLst/>
              <a:gdLst/>
              <a:ahLst/>
              <a:cxnLst/>
              <a:rect l="l" t="t" r="r" b="b"/>
              <a:pathLst>
                <a:path w="62735" h="74107" extrusionOk="0">
                  <a:moveTo>
                    <a:pt x="12829" y="1"/>
                  </a:moveTo>
                  <a:cubicBezTo>
                    <a:pt x="9891" y="1"/>
                    <a:pt x="6782" y="1352"/>
                    <a:pt x="4677" y="5113"/>
                  </a:cubicBezTo>
                  <a:cubicBezTo>
                    <a:pt x="1" y="13478"/>
                    <a:pt x="4255" y="22975"/>
                    <a:pt x="5953" y="29776"/>
                  </a:cubicBezTo>
                  <a:cubicBezTo>
                    <a:pt x="7656" y="36582"/>
                    <a:pt x="18429" y="67342"/>
                    <a:pt x="19988" y="71169"/>
                  </a:cubicBezTo>
                  <a:cubicBezTo>
                    <a:pt x="20948" y="73524"/>
                    <a:pt x="22392" y="74107"/>
                    <a:pt x="23725" y="74107"/>
                  </a:cubicBezTo>
                  <a:cubicBezTo>
                    <a:pt x="24555" y="74107"/>
                    <a:pt x="25342" y="73880"/>
                    <a:pt x="25940" y="73717"/>
                  </a:cubicBezTo>
                  <a:cubicBezTo>
                    <a:pt x="27077" y="73407"/>
                    <a:pt x="50229" y="54914"/>
                    <a:pt x="62735" y="44882"/>
                  </a:cubicBezTo>
                  <a:lnTo>
                    <a:pt x="62735" y="44882"/>
                  </a:lnTo>
                  <a:lnTo>
                    <a:pt x="25304" y="62809"/>
                  </a:lnTo>
                  <a:cubicBezTo>
                    <a:pt x="25304" y="62809"/>
                    <a:pt x="27508" y="56190"/>
                    <a:pt x="29084" y="53042"/>
                  </a:cubicBezTo>
                  <a:cubicBezTo>
                    <a:pt x="29300" y="52611"/>
                    <a:pt x="29315" y="52433"/>
                    <a:pt x="29175" y="52433"/>
                  </a:cubicBezTo>
                  <a:cubicBezTo>
                    <a:pt x="28522" y="52433"/>
                    <a:pt x="24471" y="56340"/>
                    <a:pt x="21763" y="56340"/>
                  </a:cubicBezTo>
                  <a:cubicBezTo>
                    <a:pt x="20826" y="56340"/>
                    <a:pt x="20050" y="55873"/>
                    <a:pt x="19631" y="54614"/>
                  </a:cubicBezTo>
                  <a:cubicBezTo>
                    <a:pt x="17741" y="48944"/>
                    <a:pt x="5762" y="20584"/>
                    <a:pt x="7969" y="11126"/>
                  </a:cubicBezTo>
                  <a:cubicBezTo>
                    <a:pt x="9337" y="5270"/>
                    <a:pt x="12759" y="1956"/>
                    <a:pt x="15167" y="280"/>
                  </a:cubicBezTo>
                  <a:cubicBezTo>
                    <a:pt x="14416" y="101"/>
                    <a:pt x="13629" y="1"/>
                    <a:pt x="12829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862;p36">
              <a:extLst>
                <a:ext uri="{FF2B5EF4-FFF2-40B4-BE49-F238E27FC236}">
                  <a16:creationId xmlns:a16="http://schemas.microsoft.com/office/drawing/2014/main" id="{33299A9A-20EE-4A97-8749-E59E672DAFC1}"/>
                </a:ext>
              </a:extLst>
            </p:cNvPr>
            <p:cNvSpPr/>
            <p:nvPr/>
          </p:nvSpPr>
          <p:spPr>
            <a:xfrm>
              <a:off x="1646325" y="3003700"/>
              <a:ext cx="1772050" cy="1877675"/>
            </a:xfrm>
            <a:custGeom>
              <a:avLst/>
              <a:gdLst/>
              <a:ahLst/>
              <a:cxnLst/>
              <a:rect l="l" t="t" r="r" b="b"/>
              <a:pathLst>
                <a:path w="70882" h="75107" extrusionOk="0">
                  <a:moveTo>
                    <a:pt x="12598" y="1004"/>
                  </a:moveTo>
                  <a:cubicBezTo>
                    <a:pt x="12737" y="1004"/>
                    <a:pt x="12872" y="1004"/>
                    <a:pt x="12994" y="1012"/>
                  </a:cubicBezTo>
                  <a:cubicBezTo>
                    <a:pt x="16373" y="1165"/>
                    <a:pt x="19199" y="3072"/>
                    <a:pt x="19979" y="4827"/>
                  </a:cubicBezTo>
                  <a:cubicBezTo>
                    <a:pt x="21642" y="8567"/>
                    <a:pt x="25718" y="25549"/>
                    <a:pt x="25761" y="25719"/>
                  </a:cubicBezTo>
                  <a:cubicBezTo>
                    <a:pt x="25761" y="25732"/>
                    <a:pt x="25766" y="25741"/>
                    <a:pt x="25770" y="25754"/>
                  </a:cubicBezTo>
                  <a:lnTo>
                    <a:pt x="32999" y="48715"/>
                  </a:lnTo>
                  <a:cubicBezTo>
                    <a:pt x="33066" y="48932"/>
                    <a:pt x="33266" y="49067"/>
                    <a:pt x="33478" y="49067"/>
                  </a:cubicBezTo>
                  <a:cubicBezTo>
                    <a:pt x="33555" y="49067"/>
                    <a:pt x="33634" y="49049"/>
                    <a:pt x="33708" y="49011"/>
                  </a:cubicBezTo>
                  <a:lnTo>
                    <a:pt x="66693" y="32098"/>
                  </a:lnTo>
                  <a:lnTo>
                    <a:pt x="69724" y="38922"/>
                  </a:lnTo>
                  <a:cubicBezTo>
                    <a:pt x="52676" y="52656"/>
                    <a:pt x="27094" y="73060"/>
                    <a:pt x="25535" y="73744"/>
                  </a:cubicBezTo>
                  <a:lnTo>
                    <a:pt x="25470" y="73761"/>
                  </a:lnTo>
                  <a:cubicBezTo>
                    <a:pt x="24887" y="73921"/>
                    <a:pt x="24193" y="74111"/>
                    <a:pt x="23481" y="74111"/>
                  </a:cubicBezTo>
                  <a:cubicBezTo>
                    <a:pt x="22290" y="74111"/>
                    <a:pt x="21048" y="73579"/>
                    <a:pt x="20192" y="71480"/>
                  </a:cubicBezTo>
                  <a:cubicBezTo>
                    <a:pt x="18529" y="67400"/>
                    <a:pt x="7839" y="36788"/>
                    <a:pt x="6184" y="30161"/>
                  </a:cubicBezTo>
                  <a:cubicBezTo>
                    <a:pt x="5892" y="28994"/>
                    <a:pt x="5527" y="27766"/>
                    <a:pt x="5143" y="26459"/>
                  </a:cubicBezTo>
                  <a:cubicBezTo>
                    <a:pt x="3332" y="20294"/>
                    <a:pt x="1076" y="12621"/>
                    <a:pt x="4856" y="5863"/>
                  </a:cubicBezTo>
                  <a:cubicBezTo>
                    <a:pt x="7177" y="1713"/>
                    <a:pt x="10556" y="1004"/>
                    <a:pt x="12598" y="1004"/>
                  </a:cubicBezTo>
                  <a:close/>
                  <a:moveTo>
                    <a:pt x="12597" y="1"/>
                  </a:moveTo>
                  <a:cubicBezTo>
                    <a:pt x="10319" y="1"/>
                    <a:pt x="6553" y="790"/>
                    <a:pt x="3985" y="5375"/>
                  </a:cubicBezTo>
                  <a:cubicBezTo>
                    <a:pt x="1" y="12499"/>
                    <a:pt x="2322" y="20394"/>
                    <a:pt x="4185" y="26738"/>
                  </a:cubicBezTo>
                  <a:cubicBezTo>
                    <a:pt x="4569" y="28036"/>
                    <a:pt x="4926" y="29255"/>
                    <a:pt x="5213" y="30405"/>
                  </a:cubicBezTo>
                  <a:cubicBezTo>
                    <a:pt x="6876" y="37058"/>
                    <a:pt x="17601" y="67765"/>
                    <a:pt x="19269" y="71859"/>
                  </a:cubicBezTo>
                  <a:cubicBezTo>
                    <a:pt x="20336" y="74480"/>
                    <a:pt x="21999" y="75107"/>
                    <a:pt x="23475" y="75107"/>
                  </a:cubicBezTo>
                  <a:cubicBezTo>
                    <a:pt x="24351" y="75107"/>
                    <a:pt x="25156" y="74885"/>
                    <a:pt x="25735" y="74728"/>
                  </a:cubicBezTo>
                  <a:lnTo>
                    <a:pt x="25814" y="74702"/>
                  </a:lnTo>
                  <a:cubicBezTo>
                    <a:pt x="26136" y="74615"/>
                    <a:pt x="26889" y="74410"/>
                    <a:pt x="48905" y="56875"/>
                  </a:cubicBezTo>
                  <a:cubicBezTo>
                    <a:pt x="59748" y="48240"/>
                    <a:pt x="70538" y="39544"/>
                    <a:pt x="70647" y="39457"/>
                  </a:cubicBezTo>
                  <a:cubicBezTo>
                    <a:pt x="70825" y="39318"/>
                    <a:pt x="70882" y="39074"/>
                    <a:pt x="70791" y="38865"/>
                  </a:cubicBezTo>
                  <a:lnTo>
                    <a:pt x="67390" y="31210"/>
                  </a:lnTo>
                  <a:cubicBezTo>
                    <a:pt x="67306" y="31024"/>
                    <a:pt x="67123" y="30915"/>
                    <a:pt x="66933" y="30915"/>
                  </a:cubicBezTo>
                  <a:cubicBezTo>
                    <a:pt x="66857" y="30915"/>
                    <a:pt x="66779" y="30933"/>
                    <a:pt x="66706" y="30971"/>
                  </a:cubicBezTo>
                  <a:lnTo>
                    <a:pt x="33778" y="47853"/>
                  </a:lnTo>
                  <a:lnTo>
                    <a:pt x="26733" y="25471"/>
                  </a:lnTo>
                  <a:cubicBezTo>
                    <a:pt x="26515" y="24552"/>
                    <a:pt x="22583" y="8219"/>
                    <a:pt x="20898" y="4422"/>
                  </a:cubicBezTo>
                  <a:cubicBezTo>
                    <a:pt x="20406" y="3316"/>
                    <a:pt x="19352" y="2258"/>
                    <a:pt x="17924" y="1439"/>
                  </a:cubicBezTo>
                  <a:cubicBezTo>
                    <a:pt x="16430" y="586"/>
                    <a:pt x="14758" y="98"/>
                    <a:pt x="13042" y="11"/>
                  </a:cubicBezTo>
                  <a:cubicBezTo>
                    <a:pt x="12901" y="4"/>
                    <a:pt x="12753" y="1"/>
                    <a:pt x="125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863;p36">
              <a:extLst>
                <a:ext uri="{FF2B5EF4-FFF2-40B4-BE49-F238E27FC236}">
                  <a16:creationId xmlns:a16="http://schemas.microsoft.com/office/drawing/2014/main" id="{BDFDB052-89DC-4100-8F89-C28ABE2B3296}"/>
                </a:ext>
              </a:extLst>
            </p:cNvPr>
            <p:cNvSpPr/>
            <p:nvPr/>
          </p:nvSpPr>
          <p:spPr>
            <a:xfrm>
              <a:off x="3181375" y="3847425"/>
              <a:ext cx="125200" cy="219900"/>
            </a:xfrm>
            <a:custGeom>
              <a:avLst/>
              <a:gdLst/>
              <a:ahLst/>
              <a:cxnLst/>
              <a:rect l="l" t="t" r="r" b="b"/>
              <a:pathLst>
                <a:path w="5008" h="8796" extrusionOk="0">
                  <a:moveTo>
                    <a:pt x="571" y="0"/>
                  </a:moveTo>
                  <a:cubicBezTo>
                    <a:pt x="496" y="0"/>
                    <a:pt x="420" y="17"/>
                    <a:pt x="349" y="52"/>
                  </a:cubicBezTo>
                  <a:cubicBezTo>
                    <a:pt x="101" y="174"/>
                    <a:pt x="0" y="470"/>
                    <a:pt x="122" y="718"/>
                  </a:cubicBezTo>
                  <a:lnTo>
                    <a:pt x="3950" y="8517"/>
                  </a:lnTo>
                  <a:cubicBezTo>
                    <a:pt x="4033" y="8687"/>
                    <a:pt x="4207" y="8796"/>
                    <a:pt x="4398" y="8796"/>
                  </a:cubicBezTo>
                  <a:cubicBezTo>
                    <a:pt x="4769" y="8796"/>
                    <a:pt x="5008" y="8408"/>
                    <a:pt x="4847" y="8077"/>
                  </a:cubicBezTo>
                  <a:lnTo>
                    <a:pt x="1019" y="278"/>
                  </a:lnTo>
                  <a:cubicBezTo>
                    <a:pt x="933" y="102"/>
                    <a:pt x="755" y="0"/>
                    <a:pt x="5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864;p36">
              <a:extLst>
                <a:ext uri="{FF2B5EF4-FFF2-40B4-BE49-F238E27FC236}">
                  <a16:creationId xmlns:a16="http://schemas.microsoft.com/office/drawing/2014/main" id="{3FBF8085-AED7-4253-80E3-30518A039CB7}"/>
                </a:ext>
              </a:extLst>
            </p:cNvPr>
            <p:cNvSpPr/>
            <p:nvPr/>
          </p:nvSpPr>
          <p:spPr>
            <a:xfrm>
              <a:off x="458225" y="2882250"/>
              <a:ext cx="884850" cy="2473100"/>
            </a:xfrm>
            <a:custGeom>
              <a:avLst/>
              <a:gdLst/>
              <a:ahLst/>
              <a:cxnLst/>
              <a:rect l="l" t="t" r="r" b="b"/>
              <a:pathLst>
                <a:path w="35394" h="98924" extrusionOk="0">
                  <a:moveTo>
                    <a:pt x="19578" y="1"/>
                  </a:moveTo>
                  <a:lnTo>
                    <a:pt x="1" y="13586"/>
                  </a:lnTo>
                  <a:cubicBezTo>
                    <a:pt x="1" y="13586"/>
                    <a:pt x="9650" y="23780"/>
                    <a:pt x="8653" y="50551"/>
                  </a:cubicBezTo>
                  <a:cubicBezTo>
                    <a:pt x="7891" y="70990"/>
                    <a:pt x="10617" y="94204"/>
                    <a:pt x="14549" y="98924"/>
                  </a:cubicBezTo>
                  <a:lnTo>
                    <a:pt x="35393" y="98924"/>
                  </a:lnTo>
                  <a:cubicBezTo>
                    <a:pt x="35393" y="98924"/>
                    <a:pt x="28191" y="59199"/>
                    <a:pt x="28709" y="36395"/>
                  </a:cubicBezTo>
                  <a:cubicBezTo>
                    <a:pt x="29101" y="19090"/>
                    <a:pt x="23902" y="7081"/>
                    <a:pt x="195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865;p36">
              <a:extLst>
                <a:ext uri="{FF2B5EF4-FFF2-40B4-BE49-F238E27FC236}">
                  <a16:creationId xmlns:a16="http://schemas.microsoft.com/office/drawing/2014/main" id="{911BEA8B-2DCB-4852-81AD-907AE77D7B3E}"/>
                </a:ext>
              </a:extLst>
            </p:cNvPr>
            <p:cNvSpPr/>
            <p:nvPr/>
          </p:nvSpPr>
          <p:spPr>
            <a:xfrm>
              <a:off x="443850" y="2869775"/>
              <a:ext cx="912950" cy="2498100"/>
            </a:xfrm>
            <a:custGeom>
              <a:avLst/>
              <a:gdLst/>
              <a:ahLst/>
              <a:cxnLst/>
              <a:rect l="l" t="t" r="r" b="b"/>
              <a:pathLst>
                <a:path w="36518" h="99924" extrusionOk="0">
                  <a:moveTo>
                    <a:pt x="19996" y="1214"/>
                  </a:moveTo>
                  <a:cubicBezTo>
                    <a:pt x="22526" y="5442"/>
                    <a:pt x="24547" y="10079"/>
                    <a:pt x="26005" y="15004"/>
                  </a:cubicBezTo>
                  <a:cubicBezTo>
                    <a:pt x="28022" y="21814"/>
                    <a:pt x="28958" y="29178"/>
                    <a:pt x="28779" y="36881"/>
                  </a:cubicBezTo>
                  <a:cubicBezTo>
                    <a:pt x="28514" y="48694"/>
                    <a:pt x="30347" y="65097"/>
                    <a:pt x="31936" y="76780"/>
                  </a:cubicBezTo>
                  <a:cubicBezTo>
                    <a:pt x="33412" y="87675"/>
                    <a:pt x="34958" y="96601"/>
                    <a:pt x="35372" y="98927"/>
                  </a:cubicBezTo>
                  <a:lnTo>
                    <a:pt x="15368" y="98927"/>
                  </a:lnTo>
                  <a:cubicBezTo>
                    <a:pt x="13621" y="96597"/>
                    <a:pt x="12002" y="90126"/>
                    <a:pt x="10913" y="81074"/>
                  </a:cubicBezTo>
                  <a:cubicBezTo>
                    <a:pt x="9794" y="71794"/>
                    <a:pt x="9363" y="60860"/>
                    <a:pt x="9724" y="51072"/>
                  </a:cubicBezTo>
                  <a:cubicBezTo>
                    <a:pt x="10242" y="37155"/>
                    <a:pt x="7843" y="27771"/>
                    <a:pt x="5740" y="22350"/>
                  </a:cubicBezTo>
                  <a:cubicBezTo>
                    <a:pt x="3950" y="17730"/>
                    <a:pt x="2091" y="15143"/>
                    <a:pt x="1312" y="14181"/>
                  </a:cubicBezTo>
                  <a:lnTo>
                    <a:pt x="19996" y="1214"/>
                  </a:lnTo>
                  <a:close/>
                  <a:moveTo>
                    <a:pt x="20152" y="0"/>
                  </a:moveTo>
                  <a:cubicBezTo>
                    <a:pt x="20054" y="0"/>
                    <a:pt x="19954" y="29"/>
                    <a:pt x="19866" y="90"/>
                  </a:cubicBezTo>
                  <a:lnTo>
                    <a:pt x="288" y="13672"/>
                  </a:lnTo>
                  <a:cubicBezTo>
                    <a:pt x="36" y="13846"/>
                    <a:pt x="1" y="14203"/>
                    <a:pt x="210" y="14425"/>
                  </a:cubicBezTo>
                  <a:cubicBezTo>
                    <a:pt x="236" y="14451"/>
                    <a:pt x="2579" y="16972"/>
                    <a:pt x="4808" y="22711"/>
                  </a:cubicBezTo>
                  <a:cubicBezTo>
                    <a:pt x="6876" y="28046"/>
                    <a:pt x="9237" y="37290"/>
                    <a:pt x="8727" y="51032"/>
                  </a:cubicBezTo>
                  <a:cubicBezTo>
                    <a:pt x="8361" y="60873"/>
                    <a:pt x="8797" y="71864"/>
                    <a:pt x="9920" y="81195"/>
                  </a:cubicBezTo>
                  <a:cubicBezTo>
                    <a:pt x="11483" y="94176"/>
                    <a:pt x="13613" y="98391"/>
                    <a:pt x="14741" y="99745"/>
                  </a:cubicBezTo>
                  <a:cubicBezTo>
                    <a:pt x="14836" y="99858"/>
                    <a:pt x="14976" y="99924"/>
                    <a:pt x="15124" y="99924"/>
                  </a:cubicBezTo>
                  <a:lnTo>
                    <a:pt x="35973" y="99924"/>
                  </a:lnTo>
                  <a:cubicBezTo>
                    <a:pt x="36282" y="99919"/>
                    <a:pt x="36517" y="99641"/>
                    <a:pt x="36460" y="99332"/>
                  </a:cubicBezTo>
                  <a:cubicBezTo>
                    <a:pt x="36443" y="99231"/>
                    <a:pt x="34640" y="89264"/>
                    <a:pt x="32925" y="76636"/>
                  </a:cubicBezTo>
                  <a:cubicBezTo>
                    <a:pt x="31344" y="64993"/>
                    <a:pt x="29515" y="48646"/>
                    <a:pt x="29785" y="36902"/>
                  </a:cubicBezTo>
                  <a:cubicBezTo>
                    <a:pt x="29959" y="29095"/>
                    <a:pt x="29014" y="21632"/>
                    <a:pt x="26968" y="14717"/>
                  </a:cubicBezTo>
                  <a:cubicBezTo>
                    <a:pt x="25431" y="9535"/>
                    <a:pt x="23284" y="4662"/>
                    <a:pt x="20580" y="238"/>
                  </a:cubicBezTo>
                  <a:cubicBezTo>
                    <a:pt x="20484" y="85"/>
                    <a:pt x="20320" y="0"/>
                    <a:pt x="201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866;p36">
              <a:extLst>
                <a:ext uri="{FF2B5EF4-FFF2-40B4-BE49-F238E27FC236}">
                  <a16:creationId xmlns:a16="http://schemas.microsoft.com/office/drawing/2014/main" id="{CB2A3238-2C4C-44DD-B526-5F49EE95F5DE}"/>
                </a:ext>
              </a:extLst>
            </p:cNvPr>
            <p:cNvSpPr/>
            <p:nvPr/>
          </p:nvSpPr>
          <p:spPr>
            <a:xfrm>
              <a:off x="517025" y="2882250"/>
              <a:ext cx="885050" cy="2473100"/>
            </a:xfrm>
            <a:custGeom>
              <a:avLst/>
              <a:gdLst/>
              <a:ahLst/>
              <a:cxnLst/>
              <a:rect l="l" t="t" r="r" b="b"/>
              <a:pathLst>
                <a:path w="35402" h="98924" extrusionOk="0">
                  <a:moveTo>
                    <a:pt x="19577" y="1"/>
                  </a:moveTo>
                  <a:lnTo>
                    <a:pt x="0" y="13586"/>
                  </a:lnTo>
                  <a:cubicBezTo>
                    <a:pt x="0" y="13586"/>
                    <a:pt x="9645" y="23784"/>
                    <a:pt x="8652" y="50551"/>
                  </a:cubicBezTo>
                  <a:cubicBezTo>
                    <a:pt x="7890" y="70990"/>
                    <a:pt x="10620" y="94204"/>
                    <a:pt x="14552" y="98924"/>
                  </a:cubicBezTo>
                  <a:lnTo>
                    <a:pt x="35401" y="98924"/>
                  </a:lnTo>
                  <a:cubicBezTo>
                    <a:pt x="35401" y="98924"/>
                    <a:pt x="28191" y="59199"/>
                    <a:pt x="28709" y="36395"/>
                  </a:cubicBezTo>
                  <a:cubicBezTo>
                    <a:pt x="29101" y="19090"/>
                    <a:pt x="23906" y="7081"/>
                    <a:pt x="195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867;p36">
              <a:extLst>
                <a:ext uri="{FF2B5EF4-FFF2-40B4-BE49-F238E27FC236}">
                  <a16:creationId xmlns:a16="http://schemas.microsoft.com/office/drawing/2014/main" id="{EF1B27A2-5E92-4CFE-9F40-E210C675E73A}"/>
                </a:ext>
              </a:extLst>
            </p:cNvPr>
            <p:cNvSpPr/>
            <p:nvPr/>
          </p:nvSpPr>
          <p:spPr>
            <a:xfrm>
              <a:off x="502650" y="2869775"/>
              <a:ext cx="912925" cy="2498100"/>
            </a:xfrm>
            <a:custGeom>
              <a:avLst/>
              <a:gdLst/>
              <a:ahLst/>
              <a:cxnLst/>
              <a:rect l="l" t="t" r="r" b="b"/>
              <a:pathLst>
                <a:path w="36517" h="99924" extrusionOk="0">
                  <a:moveTo>
                    <a:pt x="20000" y="1214"/>
                  </a:moveTo>
                  <a:cubicBezTo>
                    <a:pt x="22530" y="5442"/>
                    <a:pt x="24550" y="10079"/>
                    <a:pt x="26009" y="15004"/>
                  </a:cubicBezTo>
                  <a:cubicBezTo>
                    <a:pt x="28025" y="21814"/>
                    <a:pt x="28957" y="29178"/>
                    <a:pt x="28783" y="36881"/>
                  </a:cubicBezTo>
                  <a:cubicBezTo>
                    <a:pt x="28513" y="48690"/>
                    <a:pt x="30351" y="65097"/>
                    <a:pt x="31936" y="76776"/>
                  </a:cubicBezTo>
                  <a:cubicBezTo>
                    <a:pt x="33416" y="87675"/>
                    <a:pt x="34962" y="96601"/>
                    <a:pt x="35371" y="98927"/>
                  </a:cubicBezTo>
                  <a:lnTo>
                    <a:pt x="15367" y="98927"/>
                  </a:lnTo>
                  <a:cubicBezTo>
                    <a:pt x="13621" y="96597"/>
                    <a:pt x="12001" y="90126"/>
                    <a:pt x="10912" y="81074"/>
                  </a:cubicBezTo>
                  <a:cubicBezTo>
                    <a:pt x="9793" y="71794"/>
                    <a:pt x="9362" y="60860"/>
                    <a:pt x="9724" y="51072"/>
                  </a:cubicBezTo>
                  <a:cubicBezTo>
                    <a:pt x="10242" y="37155"/>
                    <a:pt x="7843" y="27771"/>
                    <a:pt x="5739" y="22350"/>
                  </a:cubicBezTo>
                  <a:cubicBezTo>
                    <a:pt x="3950" y="17730"/>
                    <a:pt x="2090" y="15143"/>
                    <a:pt x="1315" y="14181"/>
                  </a:cubicBezTo>
                  <a:lnTo>
                    <a:pt x="20000" y="1214"/>
                  </a:lnTo>
                  <a:close/>
                  <a:moveTo>
                    <a:pt x="20154" y="0"/>
                  </a:moveTo>
                  <a:cubicBezTo>
                    <a:pt x="20056" y="0"/>
                    <a:pt x="19956" y="29"/>
                    <a:pt x="19869" y="90"/>
                  </a:cubicBezTo>
                  <a:lnTo>
                    <a:pt x="288" y="13672"/>
                  </a:lnTo>
                  <a:cubicBezTo>
                    <a:pt x="35" y="13846"/>
                    <a:pt x="0" y="14203"/>
                    <a:pt x="209" y="14429"/>
                  </a:cubicBezTo>
                  <a:cubicBezTo>
                    <a:pt x="235" y="14451"/>
                    <a:pt x="2582" y="16972"/>
                    <a:pt x="4808" y="22711"/>
                  </a:cubicBezTo>
                  <a:cubicBezTo>
                    <a:pt x="6876" y="28046"/>
                    <a:pt x="9236" y="37290"/>
                    <a:pt x="8726" y="51032"/>
                  </a:cubicBezTo>
                  <a:cubicBezTo>
                    <a:pt x="8361" y="60873"/>
                    <a:pt x="8796" y="71864"/>
                    <a:pt x="9920" y="81195"/>
                  </a:cubicBezTo>
                  <a:cubicBezTo>
                    <a:pt x="11483" y="94176"/>
                    <a:pt x="13612" y="98391"/>
                    <a:pt x="14740" y="99745"/>
                  </a:cubicBezTo>
                  <a:cubicBezTo>
                    <a:pt x="14836" y="99858"/>
                    <a:pt x="14975" y="99924"/>
                    <a:pt x="15123" y="99924"/>
                  </a:cubicBezTo>
                  <a:lnTo>
                    <a:pt x="35972" y="99924"/>
                  </a:lnTo>
                  <a:cubicBezTo>
                    <a:pt x="36281" y="99919"/>
                    <a:pt x="36516" y="99641"/>
                    <a:pt x="36460" y="99336"/>
                  </a:cubicBezTo>
                  <a:cubicBezTo>
                    <a:pt x="36442" y="99236"/>
                    <a:pt x="34640" y="89264"/>
                    <a:pt x="32928" y="76636"/>
                  </a:cubicBezTo>
                  <a:cubicBezTo>
                    <a:pt x="31343" y="64993"/>
                    <a:pt x="29514" y="48646"/>
                    <a:pt x="29784" y="36902"/>
                  </a:cubicBezTo>
                  <a:cubicBezTo>
                    <a:pt x="29959" y="29095"/>
                    <a:pt x="29014" y="21632"/>
                    <a:pt x="26967" y="14717"/>
                  </a:cubicBezTo>
                  <a:cubicBezTo>
                    <a:pt x="25434" y="9535"/>
                    <a:pt x="23283" y="4667"/>
                    <a:pt x="20579" y="238"/>
                  </a:cubicBezTo>
                  <a:cubicBezTo>
                    <a:pt x="20486" y="85"/>
                    <a:pt x="20322" y="0"/>
                    <a:pt x="201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868;p36">
              <a:extLst>
                <a:ext uri="{FF2B5EF4-FFF2-40B4-BE49-F238E27FC236}">
                  <a16:creationId xmlns:a16="http://schemas.microsoft.com/office/drawing/2014/main" id="{0D4DE423-846D-4959-8A16-FA1B177719EB}"/>
                </a:ext>
              </a:extLst>
            </p:cNvPr>
            <p:cNvSpPr/>
            <p:nvPr/>
          </p:nvSpPr>
          <p:spPr>
            <a:xfrm>
              <a:off x="458225" y="2882250"/>
              <a:ext cx="548250" cy="339675"/>
            </a:xfrm>
            <a:custGeom>
              <a:avLst/>
              <a:gdLst/>
              <a:ahLst/>
              <a:cxnLst/>
              <a:rect l="l" t="t" r="r" b="b"/>
              <a:pathLst>
                <a:path w="21930" h="13587" extrusionOk="0">
                  <a:moveTo>
                    <a:pt x="19578" y="1"/>
                  </a:moveTo>
                  <a:lnTo>
                    <a:pt x="1" y="13586"/>
                  </a:lnTo>
                  <a:lnTo>
                    <a:pt x="2352" y="13586"/>
                  </a:lnTo>
                  <a:lnTo>
                    <a:pt x="2192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869;p36">
              <a:extLst>
                <a:ext uri="{FF2B5EF4-FFF2-40B4-BE49-F238E27FC236}">
                  <a16:creationId xmlns:a16="http://schemas.microsoft.com/office/drawing/2014/main" id="{DB55AF1D-C701-4813-B7F8-52EE29430AF5}"/>
                </a:ext>
              </a:extLst>
            </p:cNvPr>
            <p:cNvSpPr/>
            <p:nvPr/>
          </p:nvSpPr>
          <p:spPr>
            <a:xfrm>
              <a:off x="441025" y="2869725"/>
              <a:ext cx="582650" cy="364725"/>
            </a:xfrm>
            <a:custGeom>
              <a:avLst/>
              <a:gdLst/>
              <a:ahLst/>
              <a:cxnLst/>
              <a:rect l="l" t="t" r="r" b="b"/>
              <a:pathLst>
                <a:path w="23306" h="14589" extrusionOk="0">
                  <a:moveTo>
                    <a:pt x="21019" y="1002"/>
                  </a:moveTo>
                  <a:lnTo>
                    <a:pt x="2883" y="13587"/>
                  </a:lnTo>
                  <a:lnTo>
                    <a:pt x="2287" y="13587"/>
                  </a:lnTo>
                  <a:lnTo>
                    <a:pt x="20423" y="1002"/>
                  </a:lnTo>
                  <a:close/>
                  <a:moveTo>
                    <a:pt x="20266" y="1"/>
                  </a:moveTo>
                  <a:cubicBezTo>
                    <a:pt x="20162" y="1"/>
                    <a:pt x="20066" y="31"/>
                    <a:pt x="19979" y="92"/>
                  </a:cubicBezTo>
                  <a:lnTo>
                    <a:pt x="401" y="13674"/>
                  </a:lnTo>
                  <a:cubicBezTo>
                    <a:pt x="1" y="13952"/>
                    <a:pt x="197" y="14588"/>
                    <a:pt x="689" y="14588"/>
                  </a:cubicBezTo>
                  <a:lnTo>
                    <a:pt x="3040" y="14588"/>
                  </a:lnTo>
                  <a:cubicBezTo>
                    <a:pt x="3140" y="14588"/>
                    <a:pt x="3240" y="14553"/>
                    <a:pt x="3323" y="14497"/>
                  </a:cubicBezTo>
                  <a:lnTo>
                    <a:pt x="22901" y="915"/>
                  </a:lnTo>
                  <a:cubicBezTo>
                    <a:pt x="23305" y="632"/>
                    <a:pt x="23105" y="1"/>
                    <a:pt x="226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612067842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257AC-BA58-4ED5-A2C3-539E7BAF0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Ransomware Detailed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0BCF7F-B237-45FA-BFF0-26AA529F6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6625" y="1005840"/>
            <a:ext cx="7688580" cy="38709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1600" b="1" dirty="0"/>
              <a:t>Crypto Ransomware</a:t>
            </a:r>
            <a:r>
              <a:rPr lang="en-US" sz="1600" dirty="0"/>
              <a:t>: Aims to encrypt the data on the computer, preventing access to it by the user. It is the most common form of malware.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16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1600" b="1" dirty="0"/>
              <a:t>Locker Ransomware</a:t>
            </a:r>
            <a:r>
              <a:rPr lang="en-US" sz="1600" dirty="0"/>
              <a:t>: Aims to lock the computer completely, preventing access not only to the data, but to any computing power or service.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16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1600" b="1" dirty="0"/>
              <a:t>Scareware</a:t>
            </a:r>
            <a:r>
              <a:rPr lang="en-US" sz="1600" dirty="0"/>
              <a:t>: Creates an unreal threat to convince the victim into downloading expensive software.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16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1600" b="1" dirty="0" err="1"/>
              <a:t>Doxware</a:t>
            </a:r>
            <a:r>
              <a:rPr lang="en-US" sz="1600" dirty="0"/>
              <a:t>: Gains access to the user’s data and threatens to make it public unless a ransom is paid, like blackmailing.</a:t>
            </a:r>
          </a:p>
          <a:p>
            <a:pPr marL="11430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09150102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" name="Google Shape;1022;p39"/>
          <p:cNvSpPr txBox="1">
            <a:spLocks noGrp="1"/>
          </p:cNvSpPr>
          <p:nvPr>
            <p:ph type="title"/>
          </p:nvPr>
        </p:nvSpPr>
        <p:spPr>
          <a:xfrm>
            <a:off x="4851805" y="1575421"/>
            <a:ext cx="4011081" cy="19066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Impact of Ransomware</a:t>
            </a:r>
            <a:endParaRPr dirty="0"/>
          </a:p>
        </p:txBody>
      </p:sp>
      <p:grpSp>
        <p:nvGrpSpPr>
          <p:cNvPr id="1025" name="Google Shape;1025;p39"/>
          <p:cNvGrpSpPr/>
          <p:nvPr/>
        </p:nvGrpSpPr>
        <p:grpSpPr>
          <a:xfrm>
            <a:off x="692304" y="920922"/>
            <a:ext cx="3744423" cy="3217747"/>
            <a:chOff x="815175" y="238100"/>
            <a:chExt cx="6094825" cy="5237550"/>
          </a:xfrm>
        </p:grpSpPr>
        <p:sp>
          <p:nvSpPr>
            <p:cNvPr id="1026" name="Google Shape;1026;p39"/>
            <p:cNvSpPr/>
            <p:nvPr/>
          </p:nvSpPr>
          <p:spPr>
            <a:xfrm>
              <a:off x="972950" y="418450"/>
              <a:ext cx="5471300" cy="4680625"/>
            </a:xfrm>
            <a:custGeom>
              <a:avLst/>
              <a:gdLst/>
              <a:ahLst/>
              <a:cxnLst/>
              <a:rect l="l" t="t" r="r" b="b"/>
              <a:pathLst>
                <a:path w="218852" h="187225" extrusionOk="0">
                  <a:moveTo>
                    <a:pt x="141436" y="0"/>
                  </a:moveTo>
                  <a:cubicBezTo>
                    <a:pt x="133917" y="0"/>
                    <a:pt x="126400" y="1762"/>
                    <a:pt x="119263" y="5720"/>
                  </a:cubicBezTo>
                  <a:cubicBezTo>
                    <a:pt x="104474" y="13920"/>
                    <a:pt x="95167" y="31175"/>
                    <a:pt x="77239" y="33599"/>
                  </a:cubicBezTo>
                  <a:cubicBezTo>
                    <a:pt x="75347" y="33855"/>
                    <a:pt x="73558" y="33967"/>
                    <a:pt x="71850" y="33967"/>
                  </a:cubicBezTo>
                  <a:cubicBezTo>
                    <a:pt x="59436" y="33967"/>
                    <a:pt x="51333" y="28033"/>
                    <a:pt x="39842" y="28033"/>
                  </a:cubicBezTo>
                  <a:cubicBezTo>
                    <a:pt x="35425" y="28033"/>
                    <a:pt x="30508" y="28909"/>
                    <a:pt x="24653" y="31337"/>
                  </a:cubicBezTo>
                  <a:cubicBezTo>
                    <a:pt x="15532" y="35119"/>
                    <a:pt x="7671" y="41986"/>
                    <a:pt x="4072" y="51333"/>
                  </a:cubicBezTo>
                  <a:cubicBezTo>
                    <a:pt x="1" y="61910"/>
                    <a:pt x="3516" y="69816"/>
                    <a:pt x="7859" y="79672"/>
                  </a:cubicBezTo>
                  <a:cubicBezTo>
                    <a:pt x="12547" y="90312"/>
                    <a:pt x="14716" y="102029"/>
                    <a:pt x="14288" y="113641"/>
                  </a:cubicBezTo>
                  <a:cubicBezTo>
                    <a:pt x="13905" y="123973"/>
                    <a:pt x="9712" y="133642"/>
                    <a:pt x="9692" y="143933"/>
                  </a:cubicBezTo>
                  <a:cubicBezTo>
                    <a:pt x="9657" y="162089"/>
                    <a:pt x="20737" y="180171"/>
                    <a:pt x="38789" y="185137"/>
                  </a:cubicBezTo>
                  <a:cubicBezTo>
                    <a:pt x="40683" y="185657"/>
                    <a:pt x="42573" y="185897"/>
                    <a:pt x="44461" y="185897"/>
                  </a:cubicBezTo>
                  <a:cubicBezTo>
                    <a:pt x="65118" y="185897"/>
                    <a:pt x="85540" y="157242"/>
                    <a:pt x="108336" y="155167"/>
                  </a:cubicBezTo>
                  <a:cubicBezTo>
                    <a:pt x="109017" y="155105"/>
                    <a:pt x="109681" y="155075"/>
                    <a:pt x="110329" y="155075"/>
                  </a:cubicBezTo>
                  <a:cubicBezTo>
                    <a:pt x="122037" y="155075"/>
                    <a:pt x="128598" y="164843"/>
                    <a:pt x="136618" y="172175"/>
                  </a:cubicBezTo>
                  <a:cubicBezTo>
                    <a:pt x="146299" y="181027"/>
                    <a:pt x="158973" y="187224"/>
                    <a:pt x="172247" y="187224"/>
                  </a:cubicBezTo>
                  <a:cubicBezTo>
                    <a:pt x="172874" y="187224"/>
                    <a:pt x="173502" y="187210"/>
                    <a:pt x="174132" y="187182"/>
                  </a:cubicBezTo>
                  <a:cubicBezTo>
                    <a:pt x="203883" y="185858"/>
                    <a:pt x="218852" y="153223"/>
                    <a:pt x="205593" y="128028"/>
                  </a:cubicBezTo>
                  <a:cubicBezTo>
                    <a:pt x="200229" y="117834"/>
                    <a:pt x="197705" y="107961"/>
                    <a:pt x="200669" y="96676"/>
                  </a:cubicBezTo>
                  <a:cubicBezTo>
                    <a:pt x="203795" y="84778"/>
                    <a:pt x="209809" y="72127"/>
                    <a:pt x="207915" y="59548"/>
                  </a:cubicBezTo>
                  <a:cubicBezTo>
                    <a:pt x="205096" y="40828"/>
                    <a:pt x="191638" y="21954"/>
                    <a:pt x="174279" y="10619"/>
                  </a:cubicBezTo>
                  <a:cubicBezTo>
                    <a:pt x="164206" y="4040"/>
                    <a:pt x="152819" y="0"/>
                    <a:pt x="14143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9"/>
            <p:cNvSpPr/>
            <p:nvPr/>
          </p:nvSpPr>
          <p:spPr>
            <a:xfrm>
              <a:off x="932425" y="3096950"/>
              <a:ext cx="114825" cy="85775"/>
            </a:xfrm>
            <a:custGeom>
              <a:avLst/>
              <a:gdLst/>
              <a:ahLst/>
              <a:cxnLst/>
              <a:rect l="l" t="t" r="r" b="b"/>
              <a:pathLst>
                <a:path w="4593" h="3431" extrusionOk="0">
                  <a:moveTo>
                    <a:pt x="3260" y="1"/>
                  </a:moveTo>
                  <a:cubicBezTo>
                    <a:pt x="3224" y="1"/>
                    <a:pt x="3199" y="1"/>
                    <a:pt x="3190" y="2"/>
                  </a:cubicBezTo>
                  <a:cubicBezTo>
                    <a:pt x="2222" y="92"/>
                    <a:pt x="408" y="832"/>
                    <a:pt x="171" y="1893"/>
                  </a:cubicBezTo>
                  <a:cubicBezTo>
                    <a:pt x="0" y="2658"/>
                    <a:pt x="579" y="3331"/>
                    <a:pt x="1325" y="3421"/>
                  </a:cubicBezTo>
                  <a:cubicBezTo>
                    <a:pt x="1383" y="3427"/>
                    <a:pt x="1441" y="3431"/>
                    <a:pt x="1499" y="3431"/>
                  </a:cubicBezTo>
                  <a:cubicBezTo>
                    <a:pt x="2205" y="3431"/>
                    <a:pt x="2911" y="2945"/>
                    <a:pt x="3375" y="2462"/>
                  </a:cubicBezTo>
                  <a:cubicBezTo>
                    <a:pt x="3966" y="1849"/>
                    <a:pt x="4587" y="44"/>
                    <a:pt x="4587" y="43"/>
                  </a:cubicBezTo>
                  <a:cubicBezTo>
                    <a:pt x="4593" y="26"/>
                    <a:pt x="3551" y="1"/>
                    <a:pt x="3260" y="1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9"/>
            <p:cNvSpPr/>
            <p:nvPr/>
          </p:nvSpPr>
          <p:spPr>
            <a:xfrm>
              <a:off x="932425" y="3096950"/>
              <a:ext cx="114825" cy="85775"/>
            </a:xfrm>
            <a:custGeom>
              <a:avLst/>
              <a:gdLst/>
              <a:ahLst/>
              <a:cxnLst/>
              <a:rect l="l" t="t" r="r" b="b"/>
              <a:pathLst>
                <a:path w="4593" h="3431" extrusionOk="0">
                  <a:moveTo>
                    <a:pt x="3260" y="1"/>
                  </a:moveTo>
                  <a:cubicBezTo>
                    <a:pt x="3224" y="1"/>
                    <a:pt x="3199" y="1"/>
                    <a:pt x="3190" y="2"/>
                  </a:cubicBezTo>
                  <a:cubicBezTo>
                    <a:pt x="2222" y="92"/>
                    <a:pt x="408" y="832"/>
                    <a:pt x="171" y="1893"/>
                  </a:cubicBezTo>
                  <a:cubicBezTo>
                    <a:pt x="0" y="2658"/>
                    <a:pt x="579" y="3331"/>
                    <a:pt x="1325" y="3421"/>
                  </a:cubicBezTo>
                  <a:cubicBezTo>
                    <a:pt x="1383" y="3427"/>
                    <a:pt x="1441" y="3431"/>
                    <a:pt x="1499" y="3431"/>
                  </a:cubicBezTo>
                  <a:cubicBezTo>
                    <a:pt x="2205" y="3431"/>
                    <a:pt x="2911" y="2945"/>
                    <a:pt x="3375" y="2462"/>
                  </a:cubicBezTo>
                  <a:cubicBezTo>
                    <a:pt x="3966" y="1849"/>
                    <a:pt x="4587" y="44"/>
                    <a:pt x="4587" y="43"/>
                  </a:cubicBezTo>
                  <a:cubicBezTo>
                    <a:pt x="4593" y="26"/>
                    <a:pt x="3551" y="1"/>
                    <a:pt x="32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39"/>
            <p:cNvSpPr/>
            <p:nvPr/>
          </p:nvSpPr>
          <p:spPr>
            <a:xfrm>
              <a:off x="3175500" y="281600"/>
              <a:ext cx="2179050" cy="1184950"/>
            </a:xfrm>
            <a:custGeom>
              <a:avLst/>
              <a:gdLst/>
              <a:ahLst/>
              <a:cxnLst/>
              <a:rect l="l" t="t" r="r" b="b"/>
              <a:pathLst>
                <a:path w="87162" h="47398" extrusionOk="0">
                  <a:moveTo>
                    <a:pt x="23130" y="1"/>
                  </a:moveTo>
                  <a:cubicBezTo>
                    <a:pt x="14624" y="1"/>
                    <a:pt x="6604" y="5264"/>
                    <a:pt x="3559" y="13823"/>
                  </a:cubicBezTo>
                  <a:cubicBezTo>
                    <a:pt x="0" y="23827"/>
                    <a:pt x="4699" y="35089"/>
                    <a:pt x="14326" y="39572"/>
                  </a:cubicBezTo>
                  <a:cubicBezTo>
                    <a:pt x="17191" y="40905"/>
                    <a:pt x="20181" y="41531"/>
                    <a:pt x="23113" y="41531"/>
                  </a:cubicBezTo>
                  <a:cubicBezTo>
                    <a:pt x="26942" y="41531"/>
                    <a:pt x="30673" y="40463"/>
                    <a:pt x="33896" y="38509"/>
                  </a:cubicBezTo>
                  <a:cubicBezTo>
                    <a:pt x="35493" y="37540"/>
                    <a:pt x="37299" y="37026"/>
                    <a:pt x="39112" y="37026"/>
                  </a:cubicBezTo>
                  <a:cubicBezTo>
                    <a:pt x="40269" y="37026"/>
                    <a:pt x="41428" y="37235"/>
                    <a:pt x="42538" y="37668"/>
                  </a:cubicBezTo>
                  <a:lnTo>
                    <a:pt x="47403" y="39565"/>
                  </a:lnTo>
                  <a:lnTo>
                    <a:pt x="48631" y="36416"/>
                  </a:lnTo>
                  <a:lnTo>
                    <a:pt x="55734" y="39188"/>
                  </a:lnTo>
                  <a:lnTo>
                    <a:pt x="56870" y="38823"/>
                  </a:lnTo>
                  <a:cubicBezTo>
                    <a:pt x="57551" y="38605"/>
                    <a:pt x="58249" y="38499"/>
                    <a:pt x="58943" y="38499"/>
                  </a:cubicBezTo>
                  <a:cubicBezTo>
                    <a:pt x="60672" y="38499"/>
                    <a:pt x="62368" y="39159"/>
                    <a:pt x="63655" y="40392"/>
                  </a:cubicBezTo>
                  <a:lnTo>
                    <a:pt x="66499" y="43119"/>
                  </a:lnTo>
                  <a:lnTo>
                    <a:pt x="70358" y="43137"/>
                  </a:lnTo>
                  <a:cubicBezTo>
                    <a:pt x="72434" y="43148"/>
                    <a:pt x="74425" y="43960"/>
                    <a:pt x="75914" y="45406"/>
                  </a:cubicBezTo>
                  <a:lnTo>
                    <a:pt x="76257" y="45738"/>
                  </a:lnTo>
                  <a:cubicBezTo>
                    <a:pt x="77370" y="46818"/>
                    <a:pt x="78845" y="47397"/>
                    <a:pt x="80350" y="47397"/>
                  </a:cubicBezTo>
                  <a:cubicBezTo>
                    <a:pt x="80936" y="47397"/>
                    <a:pt x="81526" y="47310"/>
                    <a:pt x="82102" y="47130"/>
                  </a:cubicBezTo>
                  <a:lnTo>
                    <a:pt x="85978" y="45919"/>
                  </a:lnTo>
                  <a:cubicBezTo>
                    <a:pt x="86804" y="45660"/>
                    <a:pt x="87161" y="44687"/>
                    <a:pt x="86696" y="43956"/>
                  </a:cubicBezTo>
                  <a:lnTo>
                    <a:pt x="83942" y="39622"/>
                  </a:lnTo>
                  <a:cubicBezTo>
                    <a:pt x="83201" y="38456"/>
                    <a:pt x="82107" y="37556"/>
                    <a:pt x="80819" y="37054"/>
                  </a:cubicBezTo>
                  <a:lnTo>
                    <a:pt x="52667" y="26071"/>
                  </a:lnTo>
                  <a:lnTo>
                    <a:pt x="53719" y="23373"/>
                  </a:lnTo>
                  <a:lnTo>
                    <a:pt x="52699" y="21945"/>
                  </a:lnTo>
                  <a:lnTo>
                    <a:pt x="48852" y="21474"/>
                  </a:lnTo>
                  <a:cubicBezTo>
                    <a:pt x="46067" y="20388"/>
                    <a:pt x="43923" y="18074"/>
                    <a:pt x="43118" y="15194"/>
                  </a:cubicBezTo>
                  <a:cubicBezTo>
                    <a:pt x="41423" y="9123"/>
                    <a:pt x="36995" y="3893"/>
                    <a:pt x="30669" y="1426"/>
                  </a:cubicBezTo>
                  <a:cubicBezTo>
                    <a:pt x="28190" y="459"/>
                    <a:pt x="25639" y="1"/>
                    <a:pt x="231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39"/>
            <p:cNvSpPr/>
            <p:nvPr/>
          </p:nvSpPr>
          <p:spPr>
            <a:xfrm>
              <a:off x="3167325" y="273825"/>
              <a:ext cx="2196275" cy="1200300"/>
            </a:xfrm>
            <a:custGeom>
              <a:avLst/>
              <a:gdLst/>
              <a:ahLst/>
              <a:cxnLst/>
              <a:rect l="l" t="t" r="r" b="b"/>
              <a:pathLst>
                <a:path w="87851" h="48012" extrusionOk="0">
                  <a:moveTo>
                    <a:pt x="23442" y="607"/>
                  </a:moveTo>
                  <a:cubicBezTo>
                    <a:pt x="25953" y="607"/>
                    <a:pt x="28469" y="1077"/>
                    <a:pt x="30885" y="2019"/>
                  </a:cubicBezTo>
                  <a:cubicBezTo>
                    <a:pt x="36933" y="4378"/>
                    <a:pt x="41405" y="9324"/>
                    <a:pt x="43154" y="15587"/>
                  </a:cubicBezTo>
                  <a:cubicBezTo>
                    <a:pt x="43972" y="18519"/>
                    <a:pt x="46184" y="20942"/>
                    <a:pt x="49069" y="22068"/>
                  </a:cubicBezTo>
                  <a:cubicBezTo>
                    <a:pt x="49092" y="22077"/>
                    <a:pt x="49117" y="22083"/>
                    <a:pt x="49143" y="22086"/>
                  </a:cubicBezTo>
                  <a:lnTo>
                    <a:pt x="52857" y="22540"/>
                  </a:lnTo>
                  <a:lnTo>
                    <a:pt x="53703" y="23727"/>
                  </a:lnTo>
                  <a:lnTo>
                    <a:pt x="52711" y="26273"/>
                  </a:lnTo>
                  <a:cubicBezTo>
                    <a:pt x="52650" y="26428"/>
                    <a:pt x="52727" y="26603"/>
                    <a:pt x="52883" y="26665"/>
                  </a:cubicBezTo>
                  <a:lnTo>
                    <a:pt x="81037" y="37648"/>
                  </a:lnTo>
                  <a:cubicBezTo>
                    <a:pt x="82265" y="38125"/>
                    <a:pt x="83309" y="38983"/>
                    <a:pt x="84014" y="40096"/>
                  </a:cubicBezTo>
                  <a:lnTo>
                    <a:pt x="86768" y="44430"/>
                  </a:lnTo>
                  <a:cubicBezTo>
                    <a:pt x="87125" y="44993"/>
                    <a:pt x="86851" y="45743"/>
                    <a:pt x="86215" y="45941"/>
                  </a:cubicBezTo>
                  <a:lnTo>
                    <a:pt x="82338" y="47152"/>
                  </a:lnTo>
                  <a:cubicBezTo>
                    <a:pt x="81792" y="47323"/>
                    <a:pt x="81232" y="47406"/>
                    <a:pt x="80676" y="47406"/>
                  </a:cubicBezTo>
                  <a:cubicBezTo>
                    <a:pt x="79248" y="47406"/>
                    <a:pt x="77850" y="46857"/>
                    <a:pt x="76795" y="45833"/>
                  </a:cubicBezTo>
                  <a:lnTo>
                    <a:pt x="76453" y="45499"/>
                  </a:lnTo>
                  <a:cubicBezTo>
                    <a:pt x="74908" y="43997"/>
                    <a:pt x="72840" y="43151"/>
                    <a:pt x="70686" y="43146"/>
                  </a:cubicBezTo>
                  <a:lnTo>
                    <a:pt x="66949" y="43128"/>
                  </a:lnTo>
                  <a:lnTo>
                    <a:pt x="64192" y="40484"/>
                  </a:lnTo>
                  <a:cubicBezTo>
                    <a:pt x="62849" y="39196"/>
                    <a:pt x="61079" y="38507"/>
                    <a:pt x="59273" y="38507"/>
                  </a:cubicBezTo>
                  <a:cubicBezTo>
                    <a:pt x="58548" y="38507"/>
                    <a:pt x="57818" y="38618"/>
                    <a:pt x="57106" y="38846"/>
                  </a:cubicBezTo>
                  <a:lnTo>
                    <a:pt x="56071" y="39177"/>
                  </a:lnTo>
                  <a:lnTo>
                    <a:pt x="49067" y="36445"/>
                  </a:lnTo>
                  <a:cubicBezTo>
                    <a:pt x="49031" y="36431"/>
                    <a:pt x="48994" y="36424"/>
                    <a:pt x="48958" y="36424"/>
                  </a:cubicBezTo>
                  <a:cubicBezTo>
                    <a:pt x="48836" y="36424"/>
                    <a:pt x="48721" y="36498"/>
                    <a:pt x="48675" y="36618"/>
                  </a:cubicBezTo>
                  <a:lnTo>
                    <a:pt x="47557" y="39483"/>
                  </a:lnTo>
                  <a:lnTo>
                    <a:pt x="42975" y="37696"/>
                  </a:lnTo>
                  <a:cubicBezTo>
                    <a:pt x="41830" y="37250"/>
                    <a:pt x="40631" y="37029"/>
                    <a:pt x="39427" y="37029"/>
                  </a:cubicBezTo>
                  <a:cubicBezTo>
                    <a:pt x="37587" y="37029"/>
                    <a:pt x="35739" y="37545"/>
                    <a:pt x="34066" y="38560"/>
                  </a:cubicBezTo>
                  <a:cubicBezTo>
                    <a:pt x="30812" y="40533"/>
                    <a:pt x="27139" y="41531"/>
                    <a:pt x="23451" y="41531"/>
                  </a:cubicBezTo>
                  <a:cubicBezTo>
                    <a:pt x="20502" y="41531"/>
                    <a:pt x="17544" y="40893"/>
                    <a:pt x="14781" y="39607"/>
                  </a:cubicBezTo>
                  <a:cubicBezTo>
                    <a:pt x="5336" y="35210"/>
                    <a:pt x="675" y="24065"/>
                    <a:pt x="4173" y="14236"/>
                  </a:cubicBezTo>
                  <a:cubicBezTo>
                    <a:pt x="6047" y="8968"/>
                    <a:pt x="9873" y="4789"/>
                    <a:pt x="14949" y="2471"/>
                  </a:cubicBezTo>
                  <a:cubicBezTo>
                    <a:pt x="17667" y="1230"/>
                    <a:pt x="20551" y="607"/>
                    <a:pt x="23442" y="607"/>
                  </a:cubicBezTo>
                  <a:close/>
                  <a:moveTo>
                    <a:pt x="23443" y="1"/>
                  </a:moveTo>
                  <a:cubicBezTo>
                    <a:pt x="20466" y="1"/>
                    <a:pt x="17496" y="642"/>
                    <a:pt x="14698" y="1920"/>
                  </a:cubicBezTo>
                  <a:cubicBezTo>
                    <a:pt x="9472" y="4307"/>
                    <a:pt x="5531" y="8609"/>
                    <a:pt x="3601" y="14033"/>
                  </a:cubicBezTo>
                  <a:cubicBezTo>
                    <a:pt x="0" y="24154"/>
                    <a:pt x="4799" y="35628"/>
                    <a:pt x="14526" y="40156"/>
                  </a:cubicBezTo>
                  <a:cubicBezTo>
                    <a:pt x="17371" y="41481"/>
                    <a:pt x="20417" y="42137"/>
                    <a:pt x="23452" y="42137"/>
                  </a:cubicBezTo>
                  <a:cubicBezTo>
                    <a:pt x="27249" y="42137"/>
                    <a:pt x="31030" y="41110"/>
                    <a:pt x="34380" y="39078"/>
                  </a:cubicBezTo>
                  <a:cubicBezTo>
                    <a:pt x="35957" y="38122"/>
                    <a:pt x="37698" y="37636"/>
                    <a:pt x="39429" y="37636"/>
                  </a:cubicBezTo>
                  <a:cubicBezTo>
                    <a:pt x="40558" y="37636"/>
                    <a:pt x="41683" y="37842"/>
                    <a:pt x="42755" y="38260"/>
                  </a:cubicBezTo>
                  <a:lnTo>
                    <a:pt x="47621" y="40157"/>
                  </a:lnTo>
                  <a:cubicBezTo>
                    <a:pt x="47657" y="40172"/>
                    <a:pt x="47694" y="40179"/>
                    <a:pt x="47731" y="40179"/>
                  </a:cubicBezTo>
                  <a:cubicBezTo>
                    <a:pt x="47852" y="40179"/>
                    <a:pt x="47966" y="40105"/>
                    <a:pt x="48012" y="39986"/>
                  </a:cubicBezTo>
                  <a:lnTo>
                    <a:pt x="49129" y="37119"/>
                  </a:lnTo>
                  <a:lnTo>
                    <a:pt x="55950" y="39780"/>
                  </a:lnTo>
                  <a:cubicBezTo>
                    <a:pt x="55985" y="39794"/>
                    <a:pt x="56022" y="39801"/>
                    <a:pt x="56059" y="39801"/>
                  </a:cubicBezTo>
                  <a:cubicBezTo>
                    <a:pt x="56090" y="39801"/>
                    <a:pt x="56122" y="39796"/>
                    <a:pt x="56152" y="39786"/>
                  </a:cubicBezTo>
                  <a:lnTo>
                    <a:pt x="57290" y="39423"/>
                  </a:lnTo>
                  <a:cubicBezTo>
                    <a:pt x="57940" y="39215"/>
                    <a:pt x="58608" y="39114"/>
                    <a:pt x="59271" y="39114"/>
                  </a:cubicBezTo>
                  <a:cubicBezTo>
                    <a:pt x="60924" y="39114"/>
                    <a:pt x="62544" y="39744"/>
                    <a:pt x="63773" y="40923"/>
                  </a:cubicBezTo>
                  <a:lnTo>
                    <a:pt x="66617" y="43650"/>
                  </a:lnTo>
                  <a:cubicBezTo>
                    <a:pt x="66673" y="43704"/>
                    <a:pt x="66748" y="43734"/>
                    <a:pt x="66825" y="43734"/>
                  </a:cubicBezTo>
                  <a:lnTo>
                    <a:pt x="70684" y="43752"/>
                  </a:lnTo>
                  <a:cubicBezTo>
                    <a:pt x="72681" y="43758"/>
                    <a:pt x="74598" y="44541"/>
                    <a:pt x="76030" y="45934"/>
                  </a:cubicBezTo>
                  <a:lnTo>
                    <a:pt x="76373" y="46268"/>
                  </a:lnTo>
                  <a:cubicBezTo>
                    <a:pt x="77526" y="47386"/>
                    <a:pt x="79068" y="48011"/>
                    <a:pt x="80675" y="48011"/>
                  </a:cubicBezTo>
                  <a:cubicBezTo>
                    <a:pt x="81300" y="48011"/>
                    <a:pt x="81921" y="47916"/>
                    <a:pt x="82519" y="47730"/>
                  </a:cubicBezTo>
                  <a:lnTo>
                    <a:pt x="86396" y="46519"/>
                  </a:lnTo>
                  <a:cubicBezTo>
                    <a:pt x="87413" y="46201"/>
                    <a:pt x="87850" y="45005"/>
                    <a:pt x="87279" y="44105"/>
                  </a:cubicBezTo>
                  <a:lnTo>
                    <a:pt x="84526" y="39772"/>
                  </a:lnTo>
                  <a:cubicBezTo>
                    <a:pt x="83752" y="38548"/>
                    <a:pt x="82606" y="37606"/>
                    <a:pt x="81257" y="37083"/>
                  </a:cubicBezTo>
                  <a:lnTo>
                    <a:pt x="53386" y="26210"/>
                  </a:lnTo>
                  <a:lnTo>
                    <a:pt x="54329" y="23794"/>
                  </a:lnTo>
                  <a:cubicBezTo>
                    <a:pt x="54365" y="23698"/>
                    <a:pt x="54352" y="23591"/>
                    <a:pt x="54293" y="23508"/>
                  </a:cubicBezTo>
                  <a:lnTo>
                    <a:pt x="53275" y="22079"/>
                  </a:lnTo>
                  <a:cubicBezTo>
                    <a:pt x="53225" y="22010"/>
                    <a:pt x="53149" y="21965"/>
                    <a:pt x="53064" y="21956"/>
                  </a:cubicBezTo>
                  <a:lnTo>
                    <a:pt x="49255" y="21489"/>
                  </a:lnTo>
                  <a:cubicBezTo>
                    <a:pt x="46563" y="20427"/>
                    <a:pt x="44502" y="18162"/>
                    <a:pt x="43738" y="15425"/>
                  </a:cubicBezTo>
                  <a:cubicBezTo>
                    <a:pt x="41936" y="8976"/>
                    <a:pt x="37333" y="3883"/>
                    <a:pt x="31106" y="1455"/>
                  </a:cubicBezTo>
                  <a:cubicBezTo>
                    <a:pt x="28618" y="484"/>
                    <a:pt x="26028" y="1"/>
                    <a:pt x="234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9"/>
            <p:cNvSpPr/>
            <p:nvPr/>
          </p:nvSpPr>
          <p:spPr>
            <a:xfrm>
              <a:off x="3150025" y="245925"/>
              <a:ext cx="2179025" cy="1184950"/>
            </a:xfrm>
            <a:custGeom>
              <a:avLst/>
              <a:gdLst/>
              <a:ahLst/>
              <a:cxnLst/>
              <a:rect l="l" t="t" r="r" b="b"/>
              <a:pathLst>
                <a:path w="87161" h="47398" extrusionOk="0">
                  <a:moveTo>
                    <a:pt x="23129" y="0"/>
                  </a:moveTo>
                  <a:cubicBezTo>
                    <a:pt x="14624" y="0"/>
                    <a:pt x="6604" y="5264"/>
                    <a:pt x="3560" y="13822"/>
                  </a:cubicBezTo>
                  <a:cubicBezTo>
                    <a:pt x="1" y="23827"/>
                    <a:pt x="4699" y="35088"/>
                    <a:pt x="14327" y="39570"/>
                  </a:cubicBezTo>
                  <a:cubicBezTo>
                    <a:pt x="17191" y="40903"/>
                    <a:pt x="20181" y="41530"/>
                    <a:pt x="23113" y="41530"/>
                  </a:cubicBezTo>
                  <a:cubicBezTo>
                    <a:pt x="26942" y="41530"/>
                    <a:pt x="30672" y="40462"/>
                    <a:pt x="33895" y="38507"/>
                  </a:cubicBezTo>
                  <a:cubicBezTo>
                    <a:pt x="35493" y="37538"/>
                    <a:pt x="37299" y="37024"/>
                    <a:pt x="39112" y="37024"/>
                  </a:cubicBezTo>
                  <a:cubicBezTo>
                    <a:pt x="40268" y="37024"/>
                    <a:pt x="41427" y="37233"/>
                    <a:pt x="42537" y="37666"/>
                  </a:cubicBezTo>
                  <a:lnTo>
                    <a:pt x="47402" y="39564"/>
                  </a:lnTo>
                  <a:lnTo>
                    <a:pt x="48630" y="36416"/>
                  </a:lnTo>
                  <a:lnTo>
                    <a:pt x="55733" y="39186"/>
                  </a:lnTo>
                  <a:lnTo>
                    <a:pt x="56870" y="38823"/>
                  </a:lnTo>
                  <a:cubicBezTo>
                    <a:pt x="57551" y="38604"/>
                    <a:pt x="58250" y="38498"/>
                    <a:pt x="58944" y="38498"/>
                  </a:cubicBezTo>
                  <a:cubicBezTo>
                    <a:pt x="60674" y="38498"/>
                    <a:pt x="62368" y="39158"/>
                    <a:pt x="63655" y="40392"/>
                  </a:cubicBezTo>
                  <a:lnTo>
                    <a:pt x="66499" y="43119"/>
                  </a:lnTo>
                  <a:lnTo>
                    <a:pt x="70357" y="43137"/>
                  </a:lnTo>
                  <a:cubicBezTo>
                    <a:pt x="72433" y="43147"/>
                    <a:pt x="74424" y="43960"/>
                    <a:pt x="75914" y="45406"/>
                  </a:cubicBezTo>
                  <a:lnTo>
                    <a:pt x="76257" y="45738"/>
                  </a:lnTo>
                  <a:cubicBezTo>
                    <a:pt x="77370" y="46818"/>
                    <a:pt x="78844" y="47397"/>
                    <a:pt x="80350" y="47397"/>
                  </a:cubicBezTo>
                  <a:cubicBezTo>
                    <a:pt x="80935" y="47397"/>
                    <a:pt x="81526" y="47310"/>
                    <a:pt x="82101" y="47130"/>
                  </a:cubicBezTo>
                  <a:lnTo>
                    <a:pt x="85978" y="45919"/>
                  </a:lnTo>
                  <a:cubicBezTo>
                    <a:pt x="86805" y="45660"/>
                    <a:pt x="87161" y="44687"/>
                    <a:pt x="86697" y="43956"/>
                  </a:cubicBezTo>
                  <a:lnTo>
                    <a:pt x="83943" y="39622"/>
                  </a:lnTo>
                  <a:cubicBezTo>
                    <a:pt x="83202" y="38455"/>
                    <a:pt x="82106" y="37555"/>
                    <a:pt x="80820" y="37053"/>
                  </a:cubicBezTo>
                  <a:lnTo>
                    <a:pt x="52666" y="26071"/>
                  </a:lnTo>
                  <a:lnTo>
                    <a:pt x="53718" y="23372"/>
                  </a:lnTo>
                  <a:lnTo>
                    <a:pt x="48852" y="21474"/>
                  </a:lnTo>
                  <a:cubicBezTo>
                    <a:pt x="46066" y="20388"/>
                    <a:pt x="43921" y="18073"/>
                    <a:pt x="43118" y="15194"/>
                  </a:cubicBezTo>
                  <a:cubicBezTo>
                    <a:pt x="41422" y="9122"/>
                    <a:pt x="36994" y="3893"/>
                    <a:pt x="30668" y="1425"/>
                  </a:cubicBezTo>
                  <a:cubicBezTo>
                    <a:pt x="28190" y="458"/>
                    <a:pt x="25638" y="0"/>
                    <a:pt x="231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9"/>
            <p:cNvSpPr/>
            <p:nvPr/>
          </p:nvSpPr>
          <p:spPr>
            <a:xfrm>
              <a:off x="3141850" y="238100"/>
              <a:ext cx="2196250" cy="1200350"/>
            </a:xfrm>
            <a:custGeom>
              <a:avLst/>
              <a:gdLst/>
              <a:ahLst/>
              <a:cxnLst/>
              <a:rect l="l" t="t" r="r" b="b"/>
              <a:pathLst>
                <a:path w="87850" h="48014" extrusionOk="0">
                  <a:moveTo>
                    <a:pt x="23441" y="607"/>
                  </a:moveTo>
                  <a:cubicBezTo>
                    <a:pt x="25952" y="607"/>
                    <a:pt x="28469" y="1077"/>
                    <a:pt x="30886" y="2020"/>
                  </a:cubicBezTo>
                  <a:cubicBezTo>
                    <a:pt x="36933" y="4379"/>
                    <a:pt x="41404" y="9324"/>
                    <a:pt x="43154" y="15588"/>
                  </a:cubicBezTo>
                  <a:cubicBezTo>
                    <a:pt x="43973" y="18519"/>
                    <a:pt x="46185" y="20943"/>
                    <a:pt x="49071" y="22068"/>
                  </a:cubicBezTo>
                  <a:lnTo>
                    <a:pt x="53655" y="23857"/>
                  </a:lnTo>
                  <a:lnTo>
                    <a:pt x="52710" y="26273"/>
                  </a:lnTo>
                  <a:cubicBezTo>
                    <a:pt x="52651" y="26429"/>
                    <a:pt x="52727" y="26604"/>
                    <a:pt x="52882" y="26665"/>
                  </a:cubicBezTo>
                  <a:lnTo>
                    <a:pt x="81035" y="37648"/>
                  </a:lnTo>
                  <a:cubicBezTo>
                    <a:pt x="82264" y="38124"/>
                    <a:pt x="83309" y="38983"/>
                    <a:pt x="84014" y="40097"/>
                  </a:cubicBezTo>
                  <a:lnTo>
                    <a:pt x="86767" y="44432"/>
                  </a:lnTo>
                  <a:cubicBezTo>
                    <a:pt x="87126" y="44995"/>
                    <a:pt x="86851" y="45743"/>
                    <a:pt x="86214" y="45943"/>
                  </a:cubicBezTo>
                  <a:lnTo>
                    <a:pt x="82337" y="47154"/>
                  </a:lnTo>
                  <a:cubicBezTo>
                    <a:pt x="81791" y="47324"/>
                    <a:pt x="81231" y="47408"/>
                    <a:pt x="80676" y="47408"/>
                  </a:cubicBezTo>
                  <a:cubicBezTo>
                    <a:pt x="79248" y="47408"/>
                    <a:pt x="77851" y="46858"/>
                    <a:pt x="76796" y="45833"/>
                  </a:cubicBezTo>
                  <a:lnTo>
                    <a:pt x="76452" y="45501"/>
                  </a:lnTo>
                  <a:cubicBezTo>
                    <a:pt x="74909" y="43997"/>
                    <a:pt x="72841" y="43153"/>
                    <a:pt x="70686" y="43147"/>
                  </a:cubicBezTo>
                  <a:lnTo>
                    <a:pt x="66948" y="43130"/>
                  </a:lnTo>
                  <a:lnTo>
                    <a:pt x="64191" y="40486"/>
                  </a:lnTo>
                  <a:cubicBezTo>
                    <a:pt x="62848" y="39197"/>
                    <a:pt x="61078" y="38508"/>
                    <a:pt x="59272" y="38508"/>
                  </a:cubicBezTo>
                  <a:cubicBezTo>
                    <a:pt x="58547" y="38508"/>
                    <a:pt x="57817" y="38619"/>
                    <a:pt x="57106" y="38846"/>
                  </a:cubicBezTo>
                  <a:lnTo>
                    <a:pt x="56070" y="39177"/>
                  </a:lnTo>
                  <a:lnTo>
                    <a:pt x="49068" y="36446"/>
                  </a:lnTo>
                  <a:cubicBezTo>
                    <a:pt x="49032" y="36433"/>
                    <a:pt x="48995" y="36426"/>
                    <a:pt x="48957" y="36426"/>
                  </a:cubicBezTo>
                  <a:cubicBezTo>
                    <a:pt x="48916" y="36426"/>
                    <a:pt x="48875" y="36434"/>
                    <a:pt x="48836" y="36452"/>
                  </a:cubicBezTo>
                  <a:cubicBezTo>
                    <a:pt x="48762" y="36483"/>
                    <a:pt x="48705" y="36544"/>
                    <a:pt x="48676" y="36618"/>
                  </a:cubicBezTo>
                  <a:lnTo>
                    <a:pt x="47557" y="39485"/>
                  </a:lnTo>
                  <a:lnTo>
                    <a:pt x="42975" y="37697"/>
                  </a:lnTo>
                  <a:cubicBezTo>
                    <a:pt x="41831" y="37251"/>
                    <a:pt x="40631" y="37030"/>
                    <a:pt x="39428" y="37030"/>
                  </a:cubicBezTo>
                  <a:cubicBezTo>
                    <a:pt x="37588" y="37030"/>
                    <a:pt x="35739" y="37546"/>
                    <a:pt x="34066" y="38561"/>
                  </a:cubicBezTo>
                  <a:cubicBezTo>
                    <a:pt x="30813" y="40535"/>
                    <a:pt x="27140" y="41533"/>
                    <a:pt x="23452" y="41533"/>
                  </a:cubicBezTo>
                  <a:cubicBezTo>
                    <a:pt x="20504" y="41533"/>
                    <a:pt x="17545" y="40895"/>
                    <a:pt x="14782" y="39608"/>
                  </a:cubicBezTo>
                  <a:cubicBezTo>
                    <a:pt x="5335" y="35212"/>
                    <a:pt x="675" y="24066"/>
                    <a:pt x="4173" y="14236"/>
                  </a:cubicBezTo>
                  <a:cubicBezTo>
                    <a:pt x="6046" y="8968"/>
                    <a:pt x="9872" y="4791"/>
                    <a:pt x="14950" y="2471"/>
                  </a:cubicBezTo>
                  <a:cubicBezTo>
                    <a:pt x="17666" y="1230"/>
                    <a:pt x="20550" y="607"/>
                    <a:pt x="23441" y="607"/>
                  </a:cubicBezTo>
                  <a:close/>
                  <a:moveTo>
                    <a:pt x="23441" y="1"/>
                  </a:moveTo>
                  <a:cubicBezTo>
                    <a:pt x="20464" y="1"/>
                    <a:pt x="17494" y="642"/>
                    <a:pt x="14697" y="1921"/>
                  </a:cubicBezTo>
                  <a:cubicBezTo>
                    <a:pt x="9471" y="4308"/>
                    <a:pt x="5530" y="8609"/>
                    <a:pt x="3602" y="14033"/>
                  </a:cubicBezTo>
                  <a:cubicBezTo>
                    <a:pt x="1" y="24154"/>
                    <a:pt x="4800" y="35630"/>
                    <a:pt x="14525" y="40158"/>
                  </a:cubicBezTo>
                  <a:cubicBezTo>
                    <a:pt x="17369" y="41482"/>
                    <a:pt x="20415" y="42138"/>
                    <a:pt x="23451" y="42138"/>
                  </a:cubicBezTo>
                  <a:cubicBezTo>
                    <a:pt x="27248" y="42138"/>
                    <a:pt x="31029" y="41111"/>
                    <a:pt x="34380" y="39080"/>
                  </a:cubicBezTo>
                  <a:cubicBezTo>
                    <a:pt x="35956" y="38123"/>
                    <a:pt x="37697" y="37637"/>
                    <a:pt x="39428" y="37637"/>
                  </a:cubicBezTo>
                  <a:cubicBezTo>
                    <a:pt x="40557" y="37637"/>
                    <a:pt x="41681" y="37843"/>
                    <a:pt x="42753" y="38262"/>
                  </a:cubicBezTo>
                  <a:lnTo>
                    <a:pt x="47619" y="40159"/>
                  </a:lnTo>
                  <a:cubicBezTo>
                    <a:pt x="47655" y="40173"/>
                    <a:pt x="47692" y="40180"/>
                    <a:pt x="47728" y="40180"/>
                  </a:cubicBezTo>
                  <a:cubicBezTo>
                    <a:pt x="47850" y="40180"/>
                    <a:pt x="47965" y="40107"/>
                    <a:pt x="48012" y="39987"/>
                  </a:cubicBezTo>
                  <a:lnTo>
                    <a:pt x="49129" y="37121"/>
                  </a:lnTo>
                  <a:lnTo>
                    <a:pt x="55949" y="39782"/>
                  </a:lnTo>
                  <a:cubicBezTo>
                    <a:pt x="55984" y="39795"/>
                    <a:pt x="56022" y="39802"/>
                    <a:pt x="56059" y="39802"/>
                  </a:cubicBezTo>
                  <a:cubicBezTo>
                    <a:pt x="56090" y="39802"/>
                    <a:pt x="56122" y="39797"/>
                    <a:pt x="56152" y="39787"/>
                  </a:cubicBezTo>
                  <a:lnTo>
                    <a:pt x="57289" y="39423"/>
                  </a:lnTo>
                  <a:cubicBezTo>
                    <a:pt x="57940" y="39215"/>
                    <a:pt x="58608" y="39113"/>
                    <a:pt x="59271" y="39113"/>
                  </a:cubicBezTo>
                  <a:cubicBezTo>
                    <a:pt x="60924" y="39113"/>
                    <a:pt x="62543" y="39744"/>
                    <a:pt x="63772" y="40924"/>
                  </a:cubicBezTo>
                  <a:lnTo>
                    <a:pt x="66616" y="43649"/>
                  </a:lnTo>
                  <a:cubicBezTo>
                    <a:pt x="66672" y="43704"/>
                    <a:pt x="66746" y="43734"/>
                    <a:pt x="66824" y="43734"/>
                  </a:cubicBezTo>
                  <a:lnTo>
                    <a:pt x="70683" y="43752"/>
                  </a:lnTo>
                  <a:cubicBezTo>
                    <a:pt x="72681" y="43759"/>
                    <a:pt x="74599" y="44541"/>
                    <a:pt x="76030" y="45935"/>
                  </a:cubicBezTo>
                  <a:lnTo>
                    <a:pt x="76373" y="46268"/>
                  </a:lnTo>
                  <a:cubicBezTo>
                    <a:pt x="77525" y="47387"/>
                    <a:pt x="79068" y="48013"/>
                    <a:pt x="80674" y="48013"/>
                  </a:cubicBezTo>
                  <a:cubicBezTo>
                    <a:pt x="81299" y="48012"/>
                    <a:pt x="81922" y="47917"/>
                    <a:pt x="82518" y="47731"/>
                  </a:cubicBezTo>
                  <a:lnTo>
                    <a:pt x="86395" y="46519"/>
                  </a:lnTo>
                  <a:cubicBezTo>
                    <a:pt x="87412" y="46202"/>
                    <a:pt x="87850" y="45005"/>
                    <a:pt x="87278" y="44105"/>
                  </a:cubicBezTo>
                  <a:lnTo>
                    <a:pt x="84525" y="39772"/>
                  </a:lnTo>
                  <a:cubicBezTo>
                    <a:pt x="83751" y="38548"/>
                    <a:pt x="82605" y="37605"/>
                    <a:pt x="81256" y="37083"/>
                  </a:cubicBezTo>
                  <a:lnTo>
                    <a:pt x="53385" y="26211"/>
                  </a:lnTo>
                  <a:lnTo>
                    <a:pt x="54328" y="23795"/>
                  </a:lnTo>
                  <a:cubicBezTo>
                    <a:pt x="54389" y="23639"/>
                    <a:pt x="54312" y="23463"/>
                    <a:pt x="54156" y="23402"/>
                  </a:cubicBezTo>
                  <a:lnTo>
                    <a:pt x="49289" y="21504"/>
                  </a:lnTo>
                  <a:cubicBezTo>
                    <a:pt x="46581" y="20447"/>
                    <a:pt x="44505" y="18174"/>
                    <a:pt x="43736" y="15425"/>
                  </a:cubicBezTo>
                  <a:cubicBezTo>
                    <a:pt x="41935" y="8975"/>
                    <a:pt x="37333" y="3884"/>
                    <a:pt x="31106" y="1456"/>
                  </a:cubicBezTo>
                  <a:cubicBezTo>
                    <a:pt x="28617" y="485"/>
                    <a:pt x="26026" y="1"/>
                    <a:pt x="234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39"/>
            <p:cNvSpPr/>
            <p:nvPr/>
          </p:nvSpPr>
          <p:spPr>
            <a:xfrm>
              <a:off x="4509900" y="1092275"/>
              <a:ext cx="780875" cy="313250"/>
            </a:xfrm>
            <a:custGeom>
              <a:avLst/>
              <a:gdLst/>
              <a:ahLst/>
              <a:cxnLst/>
              <a:rect l="l" t="t" r="r" b="b"/>
              <a:pathLst>
                <a:path w="31235" h="12530" extrusionOk="0">
                  <a:moveTo>
                    <a:pt x="345" y="1"/>
                  </a:moveTo>
                  <a:cubicBezTo>
                    <a:pt x="224" y="1"/>
                    <a:pt x="109" y="74"/>
                    <a:pt x="63" y="194"/>
                  </a:cubicBezTo>
                  <a:cubicBezTo>
                    <a:pt x="0" y="352"/>
                    <a:pt x="81" y="530"/>
                    <a:pt x="240" y="589"/>
                  </a:cubicBezTo>
                  <a:lnTo>
                    <a:pt x="30799" y="12509"/>
                  </a:lnTo>
                  <a:cubicBezTo>
                    <a:pt x="30834" y="12523"/>
                    <a:pt x="30872" y="12530"/>
                    <a:pt x="30910" y="12530"/>
                  </a:cubicBezTo>
                  <a:cubicBezTo>
                    <a:pt x="31056" y="12530"/>
                    <a:pt x="31181" y="12427"/>
                    <a:pt x="31207" y="12283"/>
                  </a:cubicBezTo>
                  <a:cubicBezTo>
                    <a:pt x="31234" y="12140"/>
                    <a:pt x="31155" y="11997"/>
                    <a:pt x="31019" y="11945"/>
                  </a:cubicBezTo>
                  <a:lnTo>
                    <a:pt x="460" y="24"/>
                  </a:lnTo>
                  <a:cubicBezTo>
                    <a:pt x="422" y="8"/>
                    <a:pt x="383" y="1"/>
                    <a:pt x="3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39"/>
            <p:cNvSpPr/>
            <p:nvPr/>
          </p:nvSpPr>
          <p:spPr>
            <a:xfrm>
              <a:off x="4230200" y="1003925"/>
              <a:ext cx="237625" cy="193250"/>
            </a:xfrm>
            <a:custGeom>
              <a:avLst/>
              <a:gdLst/>
              <a:ahLst/>
              <a:cxnLst/>
              <a:rect l="l" t="t" r="r" b="b"/>
              <a:pathLst>
                <a:path w="9505" h="7730" extrusionOk="0">
                  <a:moveTo>
                    <a:pt x="2473" y="0"/>
                  </a:moveTo>
                  <a:cubicBezTo>
                    <a:pt x="2351" y="0"/>
                    <a:pt x="2237" y="74"/>
                    <a:pt x="2191" y="193"/>
                  </a:cubicBezTo>
                  <a:lnTo>
                    <a:pt x="62" y="5649"/>
                  </a:lnTo>
                  <a:cubicBezTo>
                    <a:pt x="1" y="5806"/>
                    <a:pt x="79" y="5981"/>
                    <a:pt x="234" y="6043"/>
                  </a:cubicBezTo>
                  <a:lnTo>
                    <a:pt x="4504" y="7708"/>
                  </a:lnTo>
                  <a:cubicBezTo>
                    <a:pt x="4539" y="7721"/>
                    <a:pt x="4577" y="7729"/>
                    <a:pt x="4615" y="7729"/>
                  </a:cubicBezTo>
                  <a:lnTo>
                    <a:pt x="4615" y="7728"/>
                  </a:lnTo>
                  <a:cubicBezTo>
                    <a:pt x="4615" y="7728"/>
                    <a:pt x="4616" y="7728"/>
                    <a:pt x="4617" y="7728"/>
                  </a:cubicBezTo>
                  <a:cubicBezTo>
                    <a:pt x="4762" y="7728"/>
                    <a:pt x="4886" y="7624"/>
                    <a:pt x="4913" y="7482"/>
                  </a:cubicBezTo>
                  <a:cubicBezTo>
                    <a:pt x="4940" y="7338"/>
                    <a:pt x="4861" y="7196"/>
                    <a:pt x="4725" y="7143"/>
                  </a:cubicBezTo>
                  <a:lnTo>
                    <a:pt x="736" y="5588"/>
                  </a:lnTo>
                  <a:lnTo>
                    <a:pt x="2646" y="695"/>
                  </a:lnTo>
                  <a:lnTo>
                    <a:pt x="9045" y="3192"/>
                  </a:lnTo>
                  <a:cubicBezTo>
                    <a:pt x="9083" y="3208"/>
                    <a:pt x="9122" y="3215"/>
                    <a:pt x="9161" y="3215"/>
                  </a:cubicBezTo>
                  <a:cubicBezTo>
                    <a:pt x="9282" y="3215"/>
                    <a:pt x="9397" y="3142"/>
                    <a:pt x="9443" y="3023"/>
                  </a:cubicBezTo>
                  <a:cubicBezTo>
                    <a:pt x="9505" y="2865"/>
                    <a:pt x="9425" y="2687"/>
                    <a:pt x="9265" y="2628"/>
                  </a:cubicBezTo>
                  <a:lnTo>
                    <a:pt x="2583" y="21"/>
                  </a:lnTo>
                  <a:cubicBezTo>
                    <a:pt x="2547" y="7"/>
                    <a:pt x="2510" y="0"/>
                    <a:pt x="24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39"/>
            <p:cNvSpPr/>
            <p:nvPr/>
          </p:nvSpPr>
          <p:spPr>
            <a:xfrm>
              <a:off x="4248275" y="790575"/>
              <a:ext cx="717675" cy="399425"/>
            </a:xfrm>
            <a:custGeom>
              <a:avLst/>
              <a:gdLst/>
              <a:ahLst/>
              <a:cxnLst/>
              <a:rect l="l" t="t" r="r" b="b"/>
              <a:pathLst>
                <a:path w="28707" h="15977" extrusionOk="0">
                  <a:moveTo>
                    <a:pt x="2072" y="0"/>
                  </a:moveTo>
                  <a:cubicBezTo>
                    <a:pt x="1951" y="0"/>
                    <a:pt x="1836" y="74"/>
                    <a:pt x="1790" y="194"/>
                  </a:cubicBezTo>
                  <a:lnTo>
                    <a:pt x="60" y="4625"/>
                  </a:lnTo>
                  <a:cubicBezTo>
                    <a:pt x="0" y="4781"/>
                    <a:pt x="77" y="4957"/>
                    <a:pt x="233" y="5018"/>
                  </a:cubicBezTo>
                  <a:lnTo>
                    <a:pt x="28271" y="15954"/>
                  </a:lnTo>
                  <a:cubicBezTo>
                    <a:pt x="28305" y="15969"/>
                    <a:pt x="28343" y="15975"/>
                    <a:pt x="28381" y="15975"/>
                  </a:cubicBezTo>
                  <a:lnTo>
                    <a:pt x="28381" y="15977"/>
                  </a:lnTo>
                  <a:cubicBezTo>
                    <a:pt x="28527" y="15977"/>
                    <a:pt x="28652" y="15872"/>
                    <a:pt x="28679" y="15729"/>
                  </a:cubicBezTo>
                  <a:cubicBezTo>
                    <a:pt x="28706" y="15586"/>
                    <a:pt x="28627" y="15444"/>
                    <a:pt x="28491" y="15392"/>
                  </a:cubicBezTo>
                  <a:lnTo>
                    <a:pt x="735" y="4563"/>
                  </a:lnTo>
                  <a:lnTo>
                    <a:pt x="2244" y="696"/>
                  </a:lnTo>
                  <a:lnTo>
                    <a:pt x="9093" y="3368"/>
                  </a:lnTo>
                  <a:cubicBezTo>
                    <a:pt x="9131" y="3384"/>
                    <a:pt x="9170" y="3391"/>
                    <a:pt x="9209" y="3391"/>
                  </a:cubicBezTo>
                  <a:cubicBezTo>
                    <a:pt x="9330" y="3391"/>
                    <a:pt x="9444" y="3318"/>
                    <a:pt x="9491" y="3199"/>
                  </a:cubicBezTo>
                  <a:cubicBezTo>
                    <a:pt x="9553" y="3040"/>
                    <a:pt x="9472" y="2863"/>
                    <a:pt x="9313" y="2804"/>
                  </a:cubicBezTo>
                  <a:lnTo>
                    <a:pt x="2182" y="21"/>
                  </a:lnTo>
                  <a:cubicBezTo>
                    <a:pt x="2146" y="7"/>
                    <a:pt x="2109" y="0"/>
                    <a:pt x="20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39"/>
            <p:cNvSpPr/>
            <p:nvPr/>
          </p:nvSpPr>
          <p:spPr>
            <a:xfrm>
              <a:off x="5012325" y="1199425"/>
              <a:ext cx="293425" cy="123125"/>
            </a:xfrm>
            <a:custGeom>
              <a:avLst/>
              <a:gdLst/>
              <a:ahLst/>
              <a:cxnLst/>
              <a:rect l="l" t="t" r="r" b="b"/>
              <a:pathLst>
                <a:path w="11737" h="4925" extrusionOk="0">
                  <a:moveTo>
                    <a:pt x="341" y="1"/>
                  </a:moveTo>
                  <a:cubicBezTo>
                    <a:pt x="220" y="1"/>
                    <a:pt x="106" y="74"/>
                    <a:pt x="60" y="193"/>
                  </a:cubicBezTo>
                  <a:cubicBezTo>
                    <a:pt x="0" y="347"/>
                    <a:pt x="74" y="521"/>
                    <a:pt x="227" y="584"/>
                  </a:cubicBezTo>
                  <a:lnTo>
                    <a:pt x="11301" y="4903"/>
                  </a:lnTo>
                  <a:cubicBezTo>
                    <a:pt x="11336" y="4916"/>
                    <a:pt x="11373" y="4924"/>
                    <a:pt x="11411" y="4924"/>
                  </a:cubicBezTo>
                  <a:cubicBezTo>
                    <a:pt x="11556" y="4924"/>
                    <a:pt x="11681" y="4821"/>
                    <a:pt x="11709" y="4678"/>
                  </a:cubicBezTo>
                  <a:cubicBezTo>
                    <a:pt x="11736" y="4535"/>
                    <a:pt x="11657" y="4393"/>
                    <a:pt x="11521" y="4339"/>
                  </a:cubicBezTo>
                  <a:lnTo>
                    <a:pt x="447" y="20"/>
                  </a:lnTo>
                  <a:cubicBezTo>
                    <a:pt x="412" y="7"/>
                    <a:pt x="376" y="1"/>
                    <a:pt x="3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39"/>
            <p:cNvSpPr/>
            <p:nvPr/>
          </p:nvSpPr>
          <p:spPr>
            <a:xfrm>
              <a:off x="3389750" y="542875"/>
              <a:ext cx="292875" cy="292875"/>
            </a:xfrm>
            <a:custGeom>
              <a:avLst/>
              <a:gdLst/>
              <a:ahLst/>
              <a:cxnLst/>
              <a:rect l="l" t="t" r="r" b="b"/>
              <a:pathLst>
                <a:path w="11715" h="11715" extrusionOk="0">
                  <a:moveTo>
                    <a:pt x="5858" y="1"/>
                  </a:moveTo>
                  <a:cubicBezTo>
                    <a:pt x="4304" y="1"/>
                    <a:pt x="2815" y="618"/>
                    <a:pt x="1716" y="1717"/>
                  </a:cubicBezTo>
                  <a:cubicBezTo>
                    <a:pt x="618" y="2815"/>
                    <a:pt x="0" y="4305"/>
                    <a:pt x="0" y="5858"/>
                  </a:cubicBezTo>
                  <a:cubicBezTo>
                    <a:pt x="0" y="7412"/>
                    <a:pt x="618" y="8902"/>
                    <a:pt x="1716" y="9999"/>
                  </a:cubicBezTo>
                  <a:cubicBezTo>
                    <a:pt x="2815" y="11097"/>
                    <a:pt x="4304" y="11715"/>
                    <a:pt x="5858" y="11715"/>
                  </a:cubicBezTo>
                  <a:cubicBezTo>
                    <a:pt x="7410" y="11715"/>
                    <a:pt x="8900" y="11097"/>
                    <a:pt x="9999" y="9999"/>
                  </a:cubicBezTo>
                  <a:cubicBezTo>
                    <a:pt x="11097" y="8902"/>
                    <a:pt x="11714" y="7412"/>
                    <a:pt x="11714" y="5858"/>
                  </a:cubicBezTo>
                  <a:cubicBezTo>
                    <a:pt x="11714" y="4305"/>
                    <a:pt x="11097" y="2815"/>
                    <a:pt x="9999" y="1717"/>
                  </a:cubicBezTo>
                  <a:cubicBezTo>
                    <a:pt x="8900" y="618"/>
                    <a:pt x="7410" y="1"/>
                    <a:pt x="58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39"/>
            <p:cNvSpPr/>
            <p:nvPr/>
          </p:nvSpPr>
          <p:spPr>
            <a:xfrm>
              <a:off x="3374225" y="535300"/>
              <a:ext cx="326825" cy="308100"/>
            </a:xfrm>
            <a:custGeom>
              <a:avLst/>
              <a:gdLst/>
              <a:ahLst/>
              <a:cxnLst/>
              <a:rect l="l" t="t" r="r" b="b"/>
              <a:pathLst>
                <a:path w="13073" h="12324" extrusionOk="0">
                  <a:moveTo>
                    <a:pt x="6486" y="607"/>
                  </a:moveTo>
                  <a:cubicBezTo>
                    <a:pt x="7173" y="607"/>
                    <a:pt x="7856" y="736"/>
                    <a:pt x="8496" y="987"/>
                  </a:cubicBezTo>
                  <a:cubicBezTo>
                    <a:pt x="10589" y="1804"/>
                    <a:pt x="11984" y="3800"/>
                    <a:pt x="12031" y="6047"/>
                  </a:cubicBezTo>
                  <a:cubicBezTo>
                    <a:pt x="12078" y="8292"/>
                    <a:pt x="10766" y="10345"/>
                    <a:pt x="8709" y="11248"/>
                  </a:cubicBezTo>
                  <a:cubicBezTo>
                    <a:pt x="7991" y="11563"/>
                    <a:pt x="7232" y="11716"/>
                    <a:pt x="6479" y="11716"/>
                  </a:cubicBezTo>
                  <a:cubicBezTo>
                    <a:pt x="5073" y="11716"/>
                    <a:pt x="3688" y="11182"/>
                    <a:pt x="2632" y="10170"/>
                  </a:cubicBezTo>
                  <a:cubicBezTo>
                    <a:pt x="1012" y="8613"/>
                    <a:pt x="487" y="6235"/>
                    <a:pt x="1304" y="4143"/>
                  </a:cubicBezTo>
                  <a:cubicBezTo>
                    <a:pt x="2159" y="1951"/>
                    <a:pt x="4263" y="607"/>
                    <a:pt x="6484" y="607"/>
                  </a:cubicBezTo>
                  <a:close/>
                  <a:moveTo>
                    <a:pt x="6486" y="1"/>
                  </a:moveTo>
                  <a:cubicBezTo>
                    <a:pt x="4021" y="1"/>
                    <a:pt x="1689" y="1492"/>
                    <a:pt x="740" y="3923"/>
                  </a:cubicBezTo>
                  <a:cubicBezTo>
                    <a:pt x="0" y="5819"/>
                    <a:pt x="245" y="7957"/>
                    <a:pt x="1394" y="9637"/>
                  </a:cubicBezTo>
                  <a:cubicBezTo>
                    <a:pt x="2541" y="11318"/>
                    <a:pt x="4445" y="12324"/>
                    <a:pt x="6480" y="12324"/>
                  </a:cubicBezTo>
                  <a:cubicBezTo>
                    <a:pt x="9440" y="12320"/>
                    <a:pt x="11980" y="10210"/>
                    <a:pt x="12527" y="7299"/>
                  </a:cubicBezTo>
                  <a:cubicBezTo>
                    <a:pt x="13072" y="4390"/>
                    <a:pt x="11473" y="1502"/>
                    <a:pt x="8716" y="422"/>
                  </a:cubicBezTo>
                  <a:cubicBezTo>
                    <a:pt x="7984" y="136"/>
                    <a:pt x="7229" y="1"/>
                    <a:pt x="648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39"/>
            <p:cNvSpPr/>
            <p:nvPr/>
          </p:nvSpPr>
          <p:spPr>
            <a:xfrm>
              <a:off x="3409050" y="549675"/>
              <a:ext cx="277925" cy="288525"/>
            </a:xfrm>
            <a:custGeom>
              <a:avLst/>
              <a:gdLst/>
              <a:ahLst/>
              <a:cxnLst/>
              <a:rect l="l" t="t" r="r" b="b"/>
              <a:pathLst>
                <a:path w="11117" h="11541" extrusionOk="0">
                  <a:moveTo>
                    <a:pt x="5877" y="1"/>
                  </a:moveTo>
                  <a:cubicBezTo>
                    <a:pt x="5085" y="1"/>
                    <a:pt x="4284" y="187"/>
                    <a:pt x="3535" y="556"/>
                  </a:cubicBezTo>
                  <a:cubicBezTo>
                    <a:pt x="2203" y="1209"/>
                    <a:pt x="1139" y="2387"/>
                    <a:pt x="578" y="3827"/>
                  </a:cubicBezTo>
                  <a:cubicBezTo>
                    <a:pt x="15" y="5268"/>
                    <a:pt x="1" y="6855"/>
                    <a:pt x="539" y="8238"/>
                  </a:cubicBezTo>
                  <a:cubicBezTo>
                    <a:pt x="1075" y="9621"/>
                    <a:pt x="2118" y="10687"/>
                    <a:pt x="3440" y="11203"/>
                  </a:cubicBezTo>
                  <a:cubicBezTo>
                    <a:pt x="4018" y="11428"/>
                    <a:pt x="4627" y="11540"/>
                    <a:pt x="5242" y="11540"/>
                  </a:cubicBezTo>
                  <a:cubicBezTo>
                    <a:pt x="6034" y="11540"/>
                    <a:pt x="6834" y="11354"/>
                    <a:pt x="7584" y="10985"/>
                  </a:cubicBezTo>
                  <a:cubicBezTo>
                    <a:pt x="8915" y="10332"/>
                    <a:pt x="9979" y="9154"/>
                    <a:pt x="10541" y="7714"/>
                  </a:cubicBezTo>
                  <a:cubicBezTo>
                    <a:pt x="11103" y="6274"/>
                    <a:pt x="11117" y="4686"/>
                    <a:pt x="10580" y="3303"/>
                  </a:cubicBezTo>
                  <a:cubicBezTo>
                    <a:pt x="10044" y="1920"/>
                    <a:pt x="8999" y="854"/>
                    <a:pt x="7678" y="338"/>
                  </a:cubicBezTo>
                  <a:cubicBezTo>
                    <a:pt x="7101" y="113"/>
                    <a:pt x="6491" y="1"/>
                    <a:pt x="58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39"/>
            <p:cNvSpPr/>
            <p:nvPr/>
          </p:nvSpPr>
          <p:spPr>
            <a:xfrm>
              <a:off x="3387675" y="544725"/>
              <a:ext cx="320775" cy="298450"/>
            </a:xfrm>
            <a:custGeom>
              <a:avLst/>
              <a:gdLst/>
              <a:ahLst/>
              <a:cxnLst/>
              <a:rect l="l" t="t" r="r" b="b"/>
              <a:pathLst>
                <a:path w="12831" h="11938" extrusionOk="0">
                  <a:moveTo>
                    <a:pt x="6909" y="596"/>
                  </a:moveTo>
                  <a:cubicBezTo>
                    <a:pt x="7413" y="596"/>
                    <a:pt x="7915" y="668"/>
                    <a:pt x="8401" y="808"/>
                  </a:cubicBezTo>
                  <a:cubicBezTo>
                    <a:pt x="10960" y="2070"/>
                    <a:pt x="12153" y="5142"/>
                    <a:pt x="11115" y="7803"/>
                  </a:cubicBezTo>
                  <a:cubicBezTo>
                    <a:pt x="10267" y="9976"/>
                    <a:pt x="8140" y="11343"/>
                    <a:pt x="5923" y="11343"/>
                  </a:cubicBezTo>
                  <a:cubicBezTo>
                    <a:pt x="5425" y="11343"/>
                    <a:pt x="4923" y="11274"/>
                    <a:pt x="4430" y="11130"/>
                  </a:cubicBezTo>
                  <a:cubicBezTo>
                    <a:pt x="1870" y="9868"/>
                    <a:pt x="679" y="6796"/>
                    <a:pt x="1715" y="4136"/>
                  </a:cubicBezTo>
                  <a:cubicBezTo>
                    <a:pt x="2563" y="1963"/>
                    <a:pt x="4691" y="596"/>
                    <a:pt x="6909" y="596"/>
                  </a:cubicBezTo>
                  <a:close/>
                  <a:moveTo>
                    <a:pt x="6911" y="1"/>
                  </a:moveTo>
                  <a:cubicBezTo>
                    <a:pt x="4433" y="1"/>
                    <a:pt x="2088" y="1516"/>
                    <a:pt x="1151" y="3915"/>
                  </a:cubicBezTo>
                  <a:cubicBezTo>
                    <a:pt x="0" y="6866"/>
                    <a:pt x="1323" y="10273"/>
                    <a:pt x="4210" y="11693"/>
                  </a:cubicBezTo>
                  <a:cubicBezTo>
                    <a:pt x="4761" y="11854"/>
                    <a:pt x="5331" y="11937"/>
                    <a:pt x="5904" y="11937"/>
                  </a:cubicBezTo>
                  <a:cubicBezTo>
                    <a:pt x="5909" y="11937"/>
                    <a:pt x="5913" y="11937"/>
                    <a:pt x="5918" y="11937"/>
                  </a:cubicBezTo>
                  <a:cubicBezTo>
                    <a:pt x="8396" y="11937"/>
                    <a:pt x="10743" y="10423"/>
                    <a:pt x="11679" y="8023"/>
                  </a:cubicBezTo>
                  <a:cubicBezTo>
                    <a:pt x="12830" y="5072"/>
                    <a:pt x="11507" y="1665"/>
                    <a:pt x="8620" y="247"/>
                  </a:cubicBezTo>
                  <a:cubicBezTo>
                    <a:pt x="8054" y="80"/>
                    <a:pt x="7479" y="1"/>
                    <a:pt x="69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9"/>
            <p:cNvSpPr/>
            <p:nvPr/>
          </p:nvSpPr>
          <p:spPr>
            <a:xfrm>
              <a:off x="3423825" y="641300"/>
              <a:ext cx="784350" cy="594650"/>
            </a:xfrm>
            <a:custGeom>
              <a:avLst/>
              <a:gdLst/>
              <a:ahLst/>
              <a:cxnLst/>
              <a:rect l="l" t="t" r="r" b="b"/>
              <a:pathLst>
                <a:path w="31374" h="23786" extrusionOk="0">
                  <a:moveTo>
                    <a:pt x="30102" y="0"/>
                  </a:moveTo>
                  <a:cubicBezTo>
                    <a:pt x="30077" y="0"/>
                    <a:pt x="30052" y="3"/>
                    <a:pt x="30027" y="9"/>
                  </a:cubicBezTo>
                  <a:cubicBezTo>
                    <a:pt x="29871" y="50"/>
                    <a:pt x="29773" y="205"/>
                    <a:pt x="29805" y="362"/>
                  </a:cubicBezTo>
                  <a:cubicBezTo>
                    <a:pt x="30758" y="4080"/>
                    <a:pt x="30521" y="7942"/>
                    <a:pt x="29121" y="11528"/>
                  </a:cubicBezTo>
                  <a:cubicBezTo>
                    <a:pt x="27346" y="16078"/>
                    <a:pt x="23907" y="19666"/>
                    <a:pt x="19432" y="21628"/>
                  </a:cubicBezTo>
                  <a:cubicBezTo>
                    <a:pt x="17078" y="22661"/>
                    <a:pt x="14586" y="23178"/>
                    <a:pt x="12090" y="23178"/>
                  </a:cubicBezTo>
                  <a:cubicBezTo>
                    <a:pt x="9844" y="23178"/>
                    <a:pt x="7595" y="22759"/>
                    <a:pt x="5440" y="21919"/>
                  </a:cubicBezTo>
                  <a:cubicBezTo>
                    <a:pt x="3667" y="21229"/>
                    <a:pt x="2013" y="20266"/>
                    <a:pt x="536" y="19067"/>
                  </a:cubicBezTo>
                  <a:cubicBezTo>
                    <a:pt x="480" y="19019"/>
                    <a:pt x="410" y="18996"/>
                    <a:pt x="342" y="18996"/>
                  </a:cubicBezTo>
                  <a:cubicBezTo>
                    <a:pt x="254" y="18996"/>
                    <a:pt x="167" y="19034"/>
                    <a:pt x="108" y="19107"/>
                  </a:cubicBezTo>
                  <a:cubicBezTo>
                    <a:pt x="1" y="19239"/>
                    <a:pt x="22" y="19432"/>
                    <a:pt x="155" y="19536"/>
                  </a:cubicBezTo>
                  <a:cubicBezTo>
                    <a:pt x="1680" y="20776"/>
                    <a:pt x="3388" y="21770"/>
                    <a:pt x="5220" y="22483"/>
                  </a:cubicBezTo>
                  <a:cubicBezTo>
                    <a:pt x="7447" y="23351"/>
                    <a:pt x="9771" y="23785"/>
                    <a:pt x="12091" y="23785"/>
                  </a:cubicBezTo>
                  <a:cubicBezTo>
                    <a:pt x="14670" y="23785"/>
                    <a:pt x="17244" y="23251"/>
                    <a:pt x="19674" y="22182"/>
                  </a:cubicBezTo>
                  <a:cubicBezTo>
                    <a:pt x="24295" y="20156"/>
                    <a:pt x="27850" y="16449"/>
                    <a:pt x="29685" y="11748"/>
                  </a:cubicBezTo>
                  <a:cubicBezTo>
                    <a:pt x="31130" y="8042"/>
                    <a:pt x="31374" y="4054"/>
                    <a:pt x="30391" y="213"/>
                  </a:cubicBezTo>
                  <a:cubicBezTo>
                    <a:pt x="30350" y="83"/>
                    <a:pt x="30231" y="0"/>
                    <a:pt x="301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39"/>
            <p:cNvSpPr/>
            <p:nvPr/>
          </p:nvSpPr>
          <p:spPr>
            <a:xfrm>
              <a:off x="3238175" y="688775"/>
              <a:ext cx="151500" cy="392200"/>
            </a:xfrm>
            <a:custGeom>
              <a:avLst/>
              <a:gdLst/>
              <a:ahLst/>
              <a:cxnLst/>
              <a:rect l="l" t="t" r="r" b="b"/>
              <a:pathLst>
                <a:path w="6060" h="15688" extrusionOk="0">
                  <a:moveTo>
                    <a:pt x="1110" y="0"/>
                  </a:moveTo>
                  <a:cubicBezTo>
                    <a:pt x="963" y="0"/>
                    <a:pt x="834" y="109"/>
                    <a:pt x="813" y="259"/>
                  </a:cubicBezTo>
                  <a:cubicBezTo>
                    <a:pt x="0" y="5806"/>
                    <a:pt x="1684" y="11392"/>
                    <a:pt x="5433" y="15587"/>
                  </a:cubicBezTo>
                  <a:cubicBezTo>
                    <a:pt x="5490" y="15651"/>
                    <a:pt x="5572" y="15687"/>
                    <a:pt x="5658" y="15687"/>
                  </a:cubicBezTo>
                  <a:cubicBezTo>
                    <a:pt x="5920" y="15687"/>
                    <a:pt x="6060" y="15379"/>
                    <a:pt x="5885" y="15183"/>
                  </a:cubicBezTo>
                  <a:cubicBezTo>
                    <a:pt x="2256" y="11124"/>
                    <a:pt x="626" y="5716"/>
                    <a:pt x="1413" y="348"/>
                  </a:cubicBezTo>
                  <a:cubicBezTo>
                    <a:pt x="1436" y="182"/>
                    <a:pt x="1322" y="29"/>
                    <a:pt x="1156" y="4"/>
                  </a:cubicBezTo>
                  <a:cubicBezTo>
                    <a:pt x="1141" y="2"/>
                    <a:pt x="1125" y="0"/>
                    <a:pt x="11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39"/>
            <p:cNvSpPr/>
            <p:nvPr/>
          </p:nvSpPr>
          <p:spPr>
            <a:xfrm>
              <a:off x="3264075" y="291050"/>
              <a:ext cx="826975" cy="377825"/>
            </a:xfrm>
            <a:custGeom>
              <a:avLst/>
              <a:gdLst/>
              <a:ahLst/>
              <a:cxnLst/>
              <a:rect l="l" t="t" r="r" b="b"/>
              <a:pathLst>
                <a:path w="33079" h="15113" extrusionOk="0">
                  <a:moveTo>
                    <a:pt x="18499" y="0"/>
                  </a:moveTo>
                  <a:cubicBezTo>
                    <a:pt x="10938" y="0"/>
                    <a:pt x="3785" y="4570"/>
                    <a:pt x="876" y="12027"/>
                  </a:cubicBezTo>
                  <a:cubicBezTo>
                    <a:pt x="531" y="12910"/>
                    <a:pt x="252" y="13818"/>
                    <a:pt x="42" y="14744"/>
                  </a:cubicBezTo>
                  <a:cubicBezTo>
                    <a:pt x="1" y="14932"/>
                    <a:pt x="144" y="15112"/>
                    <a:pt x="339" y="15112"/>
                  </a:cubicBezTo>
                  <a:cubicBezTo>
                    <a:pt x="480" y="15112"/>
                    <a:pt x="602" y="15014"/>
                    <a:pt x="634" y="14876"/>
                  </a:cubicBezTo>
                  <a:cubicBezTo>
                    <a:pt x="837" y="13982"/>
                    <a:pt x="1106" y="13103"/>
                    <a:pt x="1440" y="12247"/>
                  </a:cubicBezTo>
                  <a:cubicBezTo>
                    <a:pt x="4256" y="5029"/>
                    <a:pt x="11181" y="606"/>
                    <a:pt x="18499" y="606"/>
                  </a:cubicBezTo>
                  <a:cubicBezTo>
                    <a:pt x="20705" y="606"/>
                    <a:pt x="22946" y="1008"/>
                    <a:pt x="25121" y="1856"/>
                  </a:cubicBezTo>
                  <a:cubicBezTo>
                    <a:pt x="27992" y="2976"/>
                    <a:pt x="30547" y="4811"/>
                    <a:pt x="32509" y="7162"/>
                  </a:cubicBezTo>
                  <a:cubicBezTo>
                    <a:pt x="32569" y="7232"/>
                    <a:pt x="32653" y="7268"/>
                    <a:pt x="32739" y="7268"/>
                  </a:cubicBezTo>
                  <a:cubicBezTo>
                    <a:pt x="32807" y="7268"/>
                    <a:pt x="32876" y="7245"/>
                    <a:pt x="32933" y="7198"/>
                  </a:cubicBezTo>
                  <a:cubicBezTo>
                    <a:pt x="33060" y="7091"/>
                    <a:pt x="33078" y="6903"/>
                    <a:pt x="32974" y="6774"/>
                  </a:cubicBezTo>
                  <a:cubicBezTo>
                    <a:pt x="30947" y="4345"/>
                    <a:pt x="28308" y="2449"/>
                    <a:pt x="25343" y="1292"/>
                  </a:cubicBezTo>
                  <a:cubicBezTo>
                    <a:pt x="23095" y="415"/>
                    <a:pt x="20778" y="0"/>
                    <a:pt x="184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39"/>
            <p:cNvSpPr/>
            <p:nvPr/>
          </p:nvSpPr>
          <p:spPr>
            <a:xfrm>
              <a:off x="4104700" y="498900"/>
              <a:ext cx="60550" cy="96325"/>
            </a:xfrm>
            <a:custGeom>
              <a:avLst/>
              <a:gdLst/>
              <a:ahLst/>
              <a:cxnLst/>
              <a:rect l="l" t="t" r="r" b="b"/>
              <a:pathLst>
                <a:path w="2422" h="3853" extrusionOk="0">
                  <a:moveTo>
                    <a:pt x="344" y="0"/>
                  </a:moveTo>
                  <a:cubicBezTo>
                    <a:pt x="286" y="0"/>
                    <a:pt x="228" y="17"/>
                    <a:pt x="176" y="51"/>
                  </a:cubicBezTo>
                  <a:cubicBezTo>
                    <a:pt x="41" y="140"/>
                    <a:pt x="0" y="321"/>
                    <a:pt x="84" y="460"/>
                  </a:cubicBezTo>
                  <a:cubicBezTo>
                    <a:pt x="753" y="1469"/>
                    <a:pt x="1321" y="2542"/>
                    <a:pt x="1779" y="3663"/>
                  </a:cubicBezTo>
                  <a:cubicBezTo>
                    <a:pt x="1826" y="3777"/>
                    <a:pt x="1937" y="3852"/>
                    <a:pt x="2061" y="3852"/>
                  </a:cubicBezTo>
                  <a:lnTo>
                    <a:pt x="2059" y="3851"/>
                  </a:lnTo>
                  <a:cubicBezTo>
                    <a:pt x="2274" y="3851"/>
                    <a:pt x="2421" y="3634"/>
                    <a:pt x="2339" y="3434"/>
                  </a:cubicBezTo>
                  <a:cubicBezTo>
                    <a:pt x="1866" y="2275"/>
                    <a:pt x="1280" y="1167"/>
                    <a:pt x="589" y="124"/>
                  </a:cubicBezTo>
                  <a:cubicBezTo>
                    <a:pt x="529" y="43"/>
                    <a:pt x="437" y="0"/>
                    <a:pt x="3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39"/>
            <p:cNvSpPr/>
            <p:nvPr/>
          </p:nvSpPr>
          <p:spPr>
            <a:xfrm>
              <a:off x="2846275" y="456450"/>
              <a:ext cx="833700" cy="837800"/>
            </a:xfrm>
            <a:custGeom>
              <a:avLst/>
              <a:gdLst/>
              <a:ahLst/>
              <a:cxnLst/>
              <a:rect l="l" t="t" r="r" b="b"/>
              <a:pathLst>
                <a:path w="33348" h="33512" extrusionOk="0">
                  <a:moveTo>
                    <a:pt x="18026" y="1"/>
                  </a:moveTo>
                  <a:cubicBezTo>
                    <a:pt x="9981" y="1"/>
                    <a:pt x="2862" y="5829"/>
                    <a:pt x="1507" y="14022"/>
                  </a:cubicBezTo>
                  <a:cubicBezTo>
                    <a:pt x="1" y="23135"/>
                    <a:pt x="6189" y="31775"/>
                    <a:pt x="15302" y="33282"/>
                  </a:cubicBezTo>
                  <a:cubicBezTo>
                    <a:pt x="16229" y="33435"/>
                    <a:pt x="17155" y="33511"/>
                    <a:pt x="18075" y="33511"/>
                  </a:cubicBezTo>
                  <a:cubicBezTo>
                    <a:pt x="20814" y="33511"/>
                    <a:pt x="23496" y="32838"/>
                    <a:pt x="25954" y="31518"/>
                  </a:cubicBezTo>
                  <a:cubicBezTo>
                    <a:pt x="26132" y="31421"/>
                    <a:pt x="26277" y="31273"/>
                    <a:pt x="26368" y="31092"/>
                  </a:cubicBezTo>
                  <a:cubicBezTo>
                    <a:pt x="25701" y="30777"/>
                    <a:pt x="25067" y="30421"/>
                    <a:pt x="24451" y="30043"/>
                  </a:cubicBezTo>
                  <a:cubicBezTo>
                    <a:pt x="22434" y="31022"/>
                    <a:pt x="20263" y="31525"/>
                    <a:pt x="18049" y="31525"/>
                  </a:cubicBezTo>
                  <a:cubicBezTo>
                    <a:pt x="17245" y="31525"/>
                    <a:pt x="16436" y="31459"/>
                    <a:pt x="15627" y="31325"/>
                  </a:cubicBezTo>
                  <a:cubicBezTo>
                    <a:pt x="7592" y="29997"/>
                    <a:pt x="2136" y="22380"/>
                    <a:pt x="3465" y="14346"/>
                  </a:cubicBezTo>
                  <a:cubicBezTo>
                    <a:pt x="4659" y="7123"/>
                    <a:pt x="10934" y="1985"/>
                    <a:pt x="18027" y="1985"/>
                  </a:cubicBezTo>
                  <a:cubicBezTo>
                    <a:pt x="18824" y="1985"/>
                    <a:pt x="19632" y="2050"/>
                    <a:pt x="20444" y="2184"/>
                  </a:cubicBezTo>
                  <a:cubicBezTo>
                    <a:pt x="26015" y="3106"/>
                    <a:pt x="30505" y="7034"/>
                    <a:pt x="32162" y="12437"/>
                  </a:cubicBezTo>
                  <a:cubicBezTo>
                    <a:pt x="32197" y="12551"/>
                    <a:pt x="32254" y="12658"/>
                    <a:pt x="32328" y="12752"/>
                  </a:cubicBezTo>
                  <a:cubicBezTo>
                    <a:pt x="32632" y="12231"/>
                    <a:pt x="33000" y="11368"/>
                    <a:pt x="33348" y="9972"/>
                  </a:cubicBezTo>
                  <a:cubicBezTo>
                    <a:pt x="31079" y="4828"/>
                    <a:pt x="26417" y="1162"/>
                    <a:pt x="20768" y="227"/>
                  </a:cubicBezTo>
                  <a:cubicBezTo>
                    <a:pt x="19847" y="74"/>
                    <a:pt x="18931" y="1"/>
                    <a:pt x="180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39"/>
            <p:cNvSpPr/>
            <p:nvPr/>
          </p:nvSpPr>
          <p:spPr>
            <a:xfrm>
              <a:off x="4326550" y="1227500"/>
              <a:ext cx="43775" cy="50800"/>
            </a:xfrm>
            <a:custGeom>
              <a:avLst/>
              <a:gdLst/>
              <a:ahLst/>
              <a:cxnLst/>
              <a:rect l="l" t="t" r="r" b="b"/>
              <a:pathLst>
                <a:path w="1751" h="2032" extrusionOk="0">
                  <a:moveTo>
                    <a:pt x="343" y="1"/>
                  </a:moveTo>
                  <a:cubicBezTo>
                    <a:pt x="282" y="1"/>
                    <a:pt x="221" y="19"/>
                    <a:pt x="168" y="57"/>
                  </a:cubicBezTo>
                  <a:cubicBezTo>
                    <a:pt x="33" y="153"/>
                    <a:pt x="0" y="341"/>
                    <a:pt x="95" y="476"/>
                  </a:cubicBezTo>
                  <a:lnTo>
                    <a:pt x="1113" y="1905"/>
                  </a:lnTo>
                  <a:cubicBezTo>
                    <a:pt x="1171" y="1984"/>
                    <a:pt x="1263" y="2031"/>
                    <a:pt x="1361" y="2031"/>
                  </a:cubicBezTo>
                  <a:cubicBezTo>
                    <a:pt x="1607" y="2031"/>
                    <a:pt x="1750" y="1754"/>
                    <a:pt x="1607" y="1553"/>
                  </a:cubicBezTo>
                  <a:lnTo>
                    <a:pt x="589" y="125"/>
                  </a:lnTo>
                  <a:cubicBezTo>
                    <a:pt x="529" y="44"/>
                    <a:pt x="437" y="1"/>
                    <a:pt x="34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39"/>
            <p:cNvSpPr/>
            <p:nvPr/>
          </p:nvSpPr>
          <p:spPr>
            <a:xfrm>
              <a:off x="1089175" y="2557725"/>
              <a:ext cx="2847675" cy="2684500"/>
            </a:xfrm>
            <a:custGeom>
              <a:avLst/>
              <a:gdLst/>
              <a:ahLst/>
              <a:cxnLst/>
              <a:rect l="l" t="t" r="r" b="b"/>
              <a:pathLst>
                <a:path w="113907" h="107380" extrusionOk="0">
                  <a:moveTo>
                    <a:pt x="34572" y="0"/>
                  </a:moveTo>
                  <a:lnTo>
                    <a:pt x="1" y="41864"/>
                  </a:lnTo>
                  <a:lnTo>
                    <a:pt x="79335" y="107379"/>
                  </a:lnTo>
                  <a:lnTo>
                    <a:pt x="113907" y="65515"/>
                  </a:lnTo>
                  <a:lnTo>
                    <a:pt x="345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39"/>
            <p:cNvSpPr/>
            <p:nvPr/>
          </p:nvSpPr>
          <p:spPr>
            <a:xfrm>
              <a:off x="1080425" y="2550050"/>
              <a:ext cx="2864625" cy="2699725"/>
            </a:xfrm>
            <a:custGeom>
              <a:avLst/>
              <a:gdLst/>
              <a:ahLst/>
              <a:cxnLst/>
              <a:rect l="l" t="t" r="r" b="b"/>
              <a:pathLst>
                <a:path w="114585" h="107989" extrusionOk="0">
                  <a:moveTo>
                    <a:pt x="34956" y="729"/>
                  </a:moveTo>
                  <a:lnTo>
                    <a:pt x="113819" y="65865"/>
                  </a:lnTo>
                  <a:lnTo>
                    <a:pt x="79631" y="107259"/>
                  </a:lnTo>
                  <a:lnTo>
                    <a:pt x="768" y="42125"/>
                  </a:lnTo>
                  <a:lnTo>
                    <a:pt x="34956" y="729"/>
                  </a:lnTo>
                  <a:close/>
                  <a:moveTo>
                    <a:pt x="34911" y="0"/>
                  </a:moveTo>
                  <a:cubicBezTo>
                    <a:pt x="34903" y="0"/>
                    <a:pt x="34894" y="1"/>
                    <a:pt x="34886" y="1"/>
                  </a:cubicBezTo>
                  <a:cubicBezTo>
                    <a:pt x="34805" y="9"/>
                    <a:pt x="34732" y="48"/>
                    <a:pt x="34681" y="111"/>
                  </a:cubicBezTo>
                  <a:lnTo>
                    <a:pt x="106" y="41972"/>
                  </a:lnTo>
                  <a:cubicBezTo>
                    <a:pt x="1" y="42101"/>
                    <a:pt x="19" y="42293"/>
                    <a:pt x="148" y="42399"/>
                  </a:cubicBezTo>
                  <a:lnTo>
                    <a:pt x="79478" y="107919"/>
                  </a:lnTo>
                  <a:cubicBezTo>
                    <a:pt x="79533" y="107964"/>
                    <a:pt x="79601" y="107988"/>
                    <a:pt x="79671" y="107988"/>
                  </a:cubicBezTo>
                  <a:cubicBezTo>
                    <a:pt x="79681" y="107988"/>
                    <a:pt x="79691" y="107988"/>
                    <a:pt x="79700" y="107987"/>
                  </a:cubicBezTo>
                  <a:cubicBezTo>
                    <a:pt x="79780" y="107981"/>
                    <a:pt x="79853" y="107940"/>
                    <a:pt x="79905" y="107879"/>
                  </a:cubicBezTo>
                  <a:lnTo>
                    <a:pt x="114480" y="66016"/>
                  </a:lnTo>
                  <a:cubicBezTo>
                    <a:pt x="114585" y="65887"/>
                    <a:pt x="114567" y="65696"/>
                    <a:pt x="114438" y="65590"/>
                  </a:cubicBezTo>
                  <a:lnTo>
                    <a:pt x="35107" y="69"/>
                  </a:lnTo>
                  <a:cubicBezTo>
                    <a:pt x="35051" y="25"/>
                    <a:pt x="34982" y="0"/>
                    <a:pt x="349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39"/>
            <p:cNvSpPr/>
            <p:nvPr/>
          </p:nvSpPr>
          <p:spPr>
            <a:xfrm>
              <a:off x="1334525" y="2787450"/>
              <a:ext cx="2353700" cy="2207400"/>
            </a:xfrm>
            <a:custGeom>
              <a:avLst/>
              <a:gdLst/>
              <a:ahLst/>
              <a:cxnLst/>
              <a:rect l="l" t="t" r="r" b="b"/>
              <a:pathLst>
                <a:path w="94148" h="88296" extrusionOk="0">
                  <a:moveTo>
                    <a:pt x="29039" y="0"/>
                  </a:moveTo>
                  <a:cubicBezTo>
                    <a:pt x="27913" y="1364"/>
                    <a:pt x="26285" y="2068"/>
                    <a:pt x="24645" y="2068"/>
                  </a:cubicBezTo>
                  <a:cubicBezTo>
                    <a:pt x="23722" y="2068"/>
                    <a:pt x="22795" y="1845"/>
                    <a:pt x="21951" y="1391"/>
                  </a:cubicBezTo>
                  <a:lnTo>
                    <a:pt x="253" y="27660"/>
                  </a:lnTo>
                  <a:cubicBezTo>
                    <a:pt x="1936" y="29725"/>
                    <a:pt x="1987" y="32754"/>
                    <a:pt x="227" y="34884"/>
                  </a:cubicBezTo>
                  <a:cubicBezTo>
                    <a:pt x="155" y="34971"/>
                    <a:pt x="76" y="35051"/>
                    <a:pt x="1" y="35132"/>
                  </a:cubicBezTo>
                  <a:lnTo>
                    <a:pt x="64370" y="88296"/>
                  </a:lnTo>
                  <a:cubicBezTo>
                    <a:pt x="64436" y="88206"/>
                    <a:pt x="64499" y="88115"/>
                    <a:pt x="64570" y="88027"/>
                  </a:cubicBezTo>
                  <a:cubicBezTo>
                    <a:pt x="65697" y="86663"/>
                    <a:pt x="67326" y="85958"/>
                    <a:pt x="68968" y="85958"/>
                  </a:cubicBezTo>
                  <a:cubicBezTo>
                    <a:pt x="70245" y="85958"/>
                    <a:pt x="71530" y="86385"/>
                    <a:pt x="72592" y="87262"/>
                  </a:cubicBezTo>
                  <a:lnTo>
                    <a:pt x="94147" y="61163"/>
                  </a:lnTo>
                  <a:cubicBezTo>
                    <a:pt x="91721" y="59159"/>
                    <a:pt x="91379" y="55568"/>
                    <a:pt x="93382" y="53142"/>
                  </a:cubicBezTo>
                  <a:lnTo>
                    <a:pt x="290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39"/>
            <p:cNvSpPr/>
            <p:nvPr/>
          </p:nvSpPr>
          <p:spPr>
            <a:xfrm>
              <a:off x="1326025" y="2779850"/>
              <a:ext cx="2370700" cy="2222575"/>
            </a:xfrm>
            <a:custGeom>
              <a:avLst/>
              <a:gdLst/>
              <a:ahLst/>
              <a:cxnLst/>
              <a:rect l="l" t="t" r="r" b="b"/>
              <a:pathLst>
                <a:path w="94828" h="88903" extrusionOk="0">
                  <a:moveTo>
                    <a:pt x="29414" y="725"/>
                  </a:moveTo>
                  <a:lnTo>
                    <a:pt x="93302" y="53492"/>
                  </a:lnTo>
                  <a:cubicBezTo>
                    <a:pt x="92410" y="54686"/>
                    <a:pt x="92000" y="56150"/>
                    <a:pt x="92142" y="57643"/>
                  </a:cubicBezTo>
                  <a:cubicBezTo>
                    <a:pt x="92285" y="59138"/>
                    <a:pt x="92964" y="60497"/>
                    <a:pt x="94065" y="61502"/>
                  </a:cubicBezTo>
                  <a:lnTo>
                    <a:pt x="72887" y="87145"/>
                  </a:lnTo>
                  <a:cubicBezTo>
                    <a:pt x="71845" y="86368"/>
                    <a:pt x="70600" y="85959"/>
                    <a:pt x="69308" y="85959"/>
                  </a:cubicBezTo>
                  <a:cubicBezTo>
                    <a:pt x="69118" y="85959"/>
                    <a:pt x="68926" y="85968"/>
                    <a:pt x="68734" y="85986"/>
                  </a:cubicBezTo>
                  <a:cubicBezTo>
                    <a:pt x="67149" y="86132"/>
                    <a:pt x="65688" y="86907"/>
                    <a:pt x="64677" y="88137"/>
                  </a:cubicBezTo>
                  <a:cubicBezTo>
                    <a:pt x="64669" y="88146"/>
                    <a:pt x="64663" y="88154"/>
                    <a:pt x="64656" y="88163"/>
                  </a:cubicBezTo>
                  <a:lnTo>
                    <a:pt x="780" y="35406"/>
                  </a:lnTo>
                  <a:cubicBezTo>
                    <a:pt x="788" y="35398"/>
                    <a:pt x="794" y="35389"/>
                    <a:pt x="801" y="35381"/>
                  </a:cubicBezTo>
                  <a:cubicBezTo>
                    <a:pt x="2564" y="33246"/>
                    <a:pt x="2626" y="30168"/>
                    <a:pt x="983" y="27971"/>
                  </a:cubicBezTo>
                  <a:lnTo>
                    <a:pt x="22370" y="2075"/>
                  </a:lnTo>
                  <a:cubicBezTo>
                    <a:pt x="23201" y="2478"/>
                    <a:pt x="24092" y="2674"/>
                    <a:pt x="24977" y="2674"/>
                  </a:cubicBezTo>
                  <a:cubicBezTo>
                    <a:pt x="26626" y="2674"/>
                    <a:pt x="28252" y="1995"/>
                    <a:pt x="29414" y="725"/>
                  </a:cubicBezTo>
                  <a:close/>
                  <a:moveTo>
                    <a:pt x="29379" y="0"/>
                  </a:moveTo>
                  <a:cubicBezTo>
                    <a:pt x="29292" y="0"/>
                    <a:pt x="29205" y="38"/>
                    <a:pt x="29145" y="111"/>
                  </a:cubicBezTo>
                  <a:cubicBezTo>
                    <a:pt x="28092" y="1385"/>
                    <a:pt x="26546" y="2068"/>
                    <a:pt x="24976" y="2068"/>
                  </a:cubicBezTo>
                  <a:cubicBezTo>
                    <a:pt x="24110" y="2068"/>
                    <a:pt x="23236" y="1860"/>
                    <a:pt x="22434" y="1428"/>
                  </a:cubicBezTo>
                  <a:cubicBezTo>
                    <a:pt x="22389" y="1404"/>
                    <a:pt x="22340" y="1392"/>
                    <a:pt x="22291" y="1392"/>
                  </a:cubicBezTo>
                  <a:cubicBezTo>
                    <a:pt x="22204" y="1392"/>
                    <a:pt x="22117" y="1431"/>
                    <a:pt x="22058" y="1502"/>
                  </a:cubicBezTo>
                  <a:lnTo>
                    <a:pt x="360" y="27773"/>
                  </a:lnTo>
                  <a:cubicBezTo>
                    <a:pt x="268" y="27885"/>
                    <a:pt x="268" y="28046"/>
                    <a:pt x="359" y="28158"/>
                  </a:cubicBezTo>
                  <a:cubicBezTo>
                    <a:pt x="1978" y="30143"/>
                    <a:pt x="1967" y="33019"/>
                    <a:pt x="333" y="34997"/>
                  </a:cubicBezTo>
                  <a:cubicBezTo>
                    <a:pt x="285" y="35055"/>
                    <a:pt x="233" y="35110"/>
                    <a:pt x="181" y="35165"/>
                  </a:cubicBezTo>
                  <a:lnTo>
                    <a:pt x="119" y="35230"/>
                  </a:lnTo>
                  <a:cubicBezTo>
                    <a:pt x="1" y="35357"/>
                    <a:pt x="14" y="35558"/>
                    <a:pt x="148" y="35670"/>
                  </a:cubicBezTo>
                  <a:lnTo>
                    <a:pt x="64517" y="88833"/>
                  </a:lnTo>
                  <a:cubicBezTo>
                    <a:pt x="64572" y="88878"/>
                    <a:pt x="64639" y="88903"/>
                    <a:pt x="64710" y="88903"/>
                  </a:cubicBezTo>
                  <a:cubicBezTo>
                    <a:pt x="64723" y="88903"/>
                    <a:pt x="64736" y="88902"/>
                    <a:pt x="64747" y="88900"/>
                  </a:cubicBezTo>
                  <a:cubicBezTo>
                    <a:pt x="64831" y="88890"/>
                    <a:pt x="64905" y="88846"/>
                    <a:pt x="64954" y="88779"/>
                  </a:cubicBezTo>
                  <a:lnTo>
                    <a:pt x="65007" y="88706"/>
                  </a:lnTo>
                  <a:cubicBezTo>
                    <a:pt x="65051" y="88645"/>
                    <a:pt x="65095" y="88583"/>
                    <a:pt x="65145" y="88523"/>
                  </a:cubicBezTo>
                  <a:cubicBezTo>
                    <a:pt x="66055" y="87420"/>
                    <a:pt x="67368" y="86724"/>
                    <a:pt x="68791" y="86588"/>
                  </a:cubicBezTo>
                  <a:cubicBezTo>
                    <a:pt x="68961" y="86571"/>
                    <a:pt x="69132" y="86563"/>
                    <a:pt x="69302" y="86563"/>
                  </a:cubicBezTo>
                  <a:cubicBezTo>
                    <a:pt x="70551" y="86563"/>
                    <a:pt x="71767" y="86997"/>
                    <a:pt x="72738" y="87800"/>
                  </a:cubicBezTo>
                  <a:cubicBezTo>
                    <a:pt x="72793" y="87845"/>
                    <a:pt x="72861" y="87869"/>
                    <a:pt x="72931" y="87869"/>
                  </a:cubicBezTo>
                  <a:cubicBezTo>
                    <a:pt x="72941" y="87869"/>
                    <a:pt x="72951" y="87869"/>
                    <a:pt x="72961" y="87868"/>
                  </a:cubicBezTo>
                  <a:cubicBezTo>
                    <a:pt x="73040" y="87860"/>
                    <a:pt x="73114" y="87821"/>
                    <a:pt x="73165" y="87760"/>
                  </a:cubicBezTo>
                  <a:lnTo>
                    <a:pt x="94720" y="61659"/>
                  </a:lnTo>
                  <a:cubicBezTo>
                    <a:pt x="94827" y="61531"/>
                    <a:pt x="94809" y="61339"/>
                    <a:pt x="94680" y="61234"/>
                  </a:cubicBezTo>
                  <a:cubicBezTo>
                    <a:pt x="93577" y="60322"/>
                    <a:pt x="92882" y="59011"/>
                    <a:pt x="92745" y="57586"/>
                  </a:cubicBezTo>
                  <a:cubicBezTo>
                    <a:pt x="92609" y="56161"/>
                    <a:pt x="93044" y="54742"/>
                    <a:pt x="93956" y="53639"/>
                  </a:cubicBezTo>
                  <a:cubicBezTo>
                    <a:pt x="94063" y="53510"/>
                    <a:pt x="94045" y="53318"/>
                    <a:pt x="93916" y="53212"/>
                  </a:cubicBezTo>
                  <a:lnTo>
                    <a:pt x="29572" y="70"/>
                  </a:lnTo>
                  <a:cubicBezTo>
                    <a:pt x="29515" y="23"/>
                    <a:pt x="29447" y="0"/>
                    <a:pt x="293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39"/>
            <p:cNvSpPr/>
            <p:nvPr/>
          </p:nvSpPr>
          <p:spPr>
            <a:xfrm>
              <a:off x="2027825" y="3702725"/>
              <a:ext cx="811500" cy="635825"/>
            </a:xfrm>
            <a:custGeom>
              <a:avLst/>
              <a:gdLst/>
              <a:ahLst/>
              <a:cxnLst/>
              <a:rect l="l" t="t" r="r" b="b"/>
              <a:pathLst>
                <a:path w="32460" h="25433" extrusionOk="0">
                  <a:moveTo>
                    <a:pt x="3322" y="0"/>
                  </a:moveTo>
                  <a:cubicBezTo>
                    <a:pt x="3199" y="0"/>
                    <a:pt x="3083" y="75"/>
                    <a:pt x="3038" y="197"/>
                  </a:cubicBezTo>
                  <a:cubicBezTo>
                    <a:pt x="1" y="7659"/>
                    <a:pt x="2136" y="16123"/>
                    <a:pt x="8354" y="21258"/>
                  </a:cubicBezTo>
                  <a:cubicBezTo>
                    <a:pt x="11730" y="24046"/>
                    <a:pt x="15888" y="25432"/>
                    <a:pt x="20039" y="25432"/>
                  </a:cubicBezTo>
                  <a:cubicBezTo>
                    <a:pt x="24460" y="25432"/>
                    <a:pt x="28872" y="23862"/>
                    <a:pt x="32326" y="20740"/>
                  </a:cubicBezTo>
                  <a:cubicBezTo>
                    <a:pt x="32449" y="20627"/>
                    <a:pt x="32460" y="20435"/>
                    <a:pt x="32347" y="20312"/>
                  </a:cubicBezTo>
                  <a:cubicBezTo>
                    <a:pt x="32287" y="20245"/>
                    <a:pt x="32205" y="20211"/>
                    <a:pt x="32122" y="20211"/>
                  </a:cubicBezTo>
                  <a:cubicBezTo>
                    <a:pt x="32050" y="20211"/>
                    <a:pt x="31977" y="20237"/>
                    <a:pt x="31919" y="20289"/>
                  </a:cubicBezTo>
                  <a:cubicBezTo>
                    <a:pt x="28581" y="23308"/>
                    <a:pt x="24313" y="24827"/>
                    <a:pt x="20039" y="24827"/>
                  </a:cubicBezTo>
                  <a:cubicBezTo>
                    <a:pt x="16025" y="24827"/>
                    <a:pt x="12004" y="23487"/>
                    <a:pt x="8739" y="20791"/>
                  </a:cubicBezTo>
                  <a:cubicBezTo>
                    <a:pt x="2728" y="15825"/>
                    <a:pt x="661" y="7640"/>
                    <a:pt x="3599" y="425"/>
                  </a:cubicBezTo>
                  <a:cubicBezTo>
                    <a:pt x="3668" y="268"/>
                    <a:pt x="3594" y="87"/>
                    <a:pt x="3436" y="22"/>
                  </a:cubicBezTo>
                  <a:cubicBezTo>
                    <a:pt x="3399" y="7"/>
                    <a:pt x="3360" y="0"/>
                    <a:pt x="332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39"/>
            <p:cNvSpPr/>
            <p:nvPr/>
          </p:nvSpPr>
          <p:spPr>
            <a:xfrm>
              <a:off x="2158525" y="3472850"/>
              <a:ext cx="170225" cy="143975"/>
            </a:xfrm>
            <a:custGeom>
              <a:avLst/>
              <a:gdLst/>
              <a:ahLst/>
              <a:cxnLst/>
              <a:rect l="l" t="t" r="r" b="b"/>
              <a:pathLst>
                <a:path w="6809" h="5759" extrusionOk="0">
                  <a:moveTo>
                    <a:pt x="6462" y="1"/>
                  </a:moveTo>
                  <a:cubicBezTo>
                    <a:pt x="6415" y="1"/>
                    <a:pt x="6367" y="12"/>
                    <a:pt x="6323" y="35"/>
                  </a:cubicBezTo>
                  <a:cubicBezTo>
                    <a:pt x="4145" y="1170"/>
                    <a:pt x="2240" y="2714"/>
                    <a:pt x="663" y="4624"/>
                  </a:cubicBezTo>
                  <a:cubicBezTo>
                    <a:pt x="487" y="4838"/>
                    <a:pt x="315" y="5054"/>
                    <a:pt x="150" y="5274"/>
                  </a:cubicBezTo>
                  <a:cubicBezTo>
                    <a:pt x="0" y="5473"/>
                    <a:pt x="142" y="5758"/>
                    <a:pt x="392" y="5758"/>
                  </a:cubicBezTo>
                  <a:cubicBezTo>
                    <a:pt x="487" y="5758"/>
                    <a:pt x="577" y="5714"/>
                    <a:pt x="634" y="5638"/>
                  </a:cubicBezTo>
                  <a:cubicBezTo>
                    <a:pt x="794" y="5426"/>
                    <a:pt x="960" y="5217"/>
                    <a:pt x="1130" y="5009"/>
                  </a:cubicBezTo>
                  <a:cubicBezTo>
                    <a:pt x="2655" y="3163"/>
                    <a:pt x="4497" y="1670"/>
                    <a:pt x="6603" y="573"/>
                  </a:cubicBezTo>
                  <a:cubicBezTo>
                    <a:pt x="6751" y="496"/>
                    <a:pt x="6808" y="312"/>
                    <a:pt x="6732" y="164"/>
                  </a:cubicBezTo>
                  <a:cubicBezTo>
                    <a:pt x="6677" y="60"/>
                    <a:pt x="6571" y="1"/>
                    <a:pt x="646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39"/>
            <p:cNvSpPr/>
            <p:nvPr/>
          </p:nvSpPr>
          <p:spPr>
            <a:xfrm>
              <a:off x="2371800" y="3421450"/>
              <a:ext cx="660850" cy="655850"/>
            </a:xfrm>
            <a:custGeom>
              <a:avLst/>
              <a:gdLst/>
              <a:ahLst/>
              <a:cxnLst/>
              <a:rect l="l" t="t" r="r" b="b"/>
              <a:pathLst>
                <a:path w="26434" h="26234" extrusionOk="0">
                  <a:moveTo>
                    <a:pt x="6321" y="1"/>
                  </a:moveTo>
                  <a:cubicBezTo>
                    <a:pt x="4289" y="1"/>
                    <a:pt x="2236" y="341"/>
                    <a:pt x="239" y="1035"/>
                  </a:cubicBezTo>
                  <a:cubicBezTo>
                    <a:pt x="82" y="1091"/>
                    <a:pt x="0" y="1263"/>
                    <a:pt x="55" y="1420"/>
                  </a:cubicBezTo>
                  <a:cubicBezTo>
                    <a:pt x="99" y="1545"/>
                    <a:pt x="216" y="1624"/>
                    <a:pt x="341" y="1624"/>
                  </a:cubicBezTo>
                  <a:cubicBezTo>
                    <a:pt x="373" y="1624"/>
                    <a:pt x="406" y="1618"/>
                    <a:pt x="438" y="1608"/>
                  </a:cubicBezTo>
                  <a:cubicBezTo>
                    <a:pt x="2370" y="936"/>
                    <a:pt x="4355" y="606"/>
                    <a:pt x="6321" y="606"/>
                  </a:cubicBezTo>
                  <a:cubicBezTo>
                    <a:pt x="10369" y="606"/>
                    <a:pt x="14333" y="2004"/>
                    <a:pt x="17577" y="4684"/>
                  </a:cubicBezTo>
                  <a:cubicBezTo>
                    <a:pt x="23789" y="9816"/>
                    <a:pt x="25768" y="18501"/>
                    <a:pt x="22389" y="25804"/>
                  </a:cubicBezTo>
                  <a:cubicBezTo>
                    <a:pt x="22297" y="26004"/>
                    <a:pt x="22442" y="26234"/>
                    <a:pt x="22662" y="26234"/>
                  </a:cubicBezTo>
                  <a:cubicBezTo>
                    <a:pt x="22662" y="26234"/>
                    <a:pt x="22663" y="26234"/>
                    <a:pt x="22664" y="26234"/>
                  </a:cubicBezTo>
                  <a:cubicBezTo>
                    <a:pt x="22665" y="26234"/>
                    <a:pt x="22666" y="26234"/>
                    <a:pt x="22667" y="26234"/>
                  </a:cubicBezTo>
                  <a:cubicBezTo>
                    <a:pt x="22784" y="26234"/>
                    <a:pt x="22889" y="26165"/>
                    <a:pt x="22938" y="26058"/>
                  </a:cubicBezTo>
                  <a:cubicBezTo>
                    <a:pt x="26434" y="18505"/>
                    <a:pt x="24388" y="9523"/>
                    <a:pt x="17963" y="4216"/>
                  </a:cubicBezTo>
                  <a:cubicBezTo>
                    <a:pt x="14607" y="1445"/>
                    <a:pt x="10508" y="1"/>
                    <a:pt x="632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39"/>
            <p:cNvSpPr/>
            <p:nvPr/>
          </p:nvSpPr>
          <p:spPr>
            <a:xfrm>
              <a:off x="2115450" y="3467225"/>
              <a:ext cx="826625" cy="826625"/>
            </a:xfrm>
            <a:custGeom>
              <a:avLst/>
              <a:gdLst/>
              <a:ahLst/>
              <a:cxnLst/>
              <a:rect l="l" t="t" r="r" b="b"/>
              <a:pathLst>
                <a:path w="33065" h="33065" extrusionOk="0">
                  <a:moveTo>
                    <a:pt x="16533" y="1"/>
                  </a:moveTo>
                  <a:cubicBezTo>
                    <a:pt x="12148" y="1"/>
                    <a:pt x="7943" y="1742"/>
                    <a:pt x="4842" y="4842"/>
                  </a:cubicBezTo>
                  <a:cubicBezTo>
                    <a:pt x="1743" y="7942"/>
                    <a:pt x="0" y="12147"/>
                    <a:pt x="0" y="16532"/>
                  </a:cubicBezTo>
                  <a:cubicBezTo>
                    <a:pt x="0" y="20916"/>
                    <a:pt x="1743" y="25121"/>
                    <a:pt x="4842" y="28222"/>
                  </a:cubicBezTo>
                  <a:cubicBezTo>
                    <a:pt x="7943" y="31322"/>
                    <a:pt x="12148" y="33064"/>
                    <a:pt x="16533" y="33064"/>
                  </a:cubicBezTo>
                  <a:cubicBezTo>
                    <a:pt x="20917" y="33064"/>
                    <a:pt x="25122" y="31322"/>
                    <a:pt x="28222" y="28222"/>
                  </a:cubicBezTo>
                  <a:cubicBezTo>
                    <a:pt x="31322" y="25121"/>
                    <a:pt x="33065" y="20916"/>
                    <a:pt x="33065" y="16532"/>
                  </a:cubicBezTo>
                  <a:cubicBezTo>
                    <a:pt x="33065" y="12147"/>
                    <a:pt x="31322" y="7942"/>
                    <a:pt x="28222" y="4842"/>
                  </a:cubicBezTo>
                  <a:cubicBezTo>
                    <a:pt x="25122" y="1742"/>
                    <a:pt x="20917" y="1"/>
                    <a:pt x="1653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39"/>
            <p:cNvSpPr/>
            <p:nvPr/>
          </p:nvSpPr>
          <p:spPr>
            <a:xfrm>
              <a:off x="2270700" y="3606375"/>
              <a:ext cx="470450" cy="543075"/>
            </a:xfrm>
            <a:custGeom>
              <a:avLst/>
              <a:gdLst/>
              <a:ahLst/>
              <a:cxnLst/>
              <a:rect l="l" t="t" r="r" b="b"/>
              <a:pathLst>
                <a:path w="18818" h="21723" extrusionOk="0">
                  <a:moveTo>
                    <a:pt x="17553" y="0"/>
                  </a:moveTo>
                  <a:cubicBezTo>
                    <a:pt x="17543" y="0"/>
                    <a:pt x="17532" y="0"/>
                    <a:pt x="17521" y="1"/>
                  </a:cubicBezTo>
                  <a:cubicBezTo>
                    <a:pt x="17197" y="7"/>
                    <a:pt x="16909" y="161"/>
                    <a:pt x="16662" y="462"/>
                  </a:cubicBezTo>
                  <a:lnTo>
                    <a:pt x="14380" y="3224"/>
                  </a:lnTo>
                  <a:lnTo>
                    <a:pt x="14380" y="3224"/>
                  </a:lnTo>
                  <a:cubicBezTo>
                    <a:pt x="13065" y="2252"/>
                    <a:pt x="11770" y="1686"/>
                    <a:pt x="10496" y="1525"/>
                  </a:cubicBezTo>
                  <a:cubicBezTo>
                    <a:pt x="10256" y="1496"/>
                    <a:pt x="10022" y="1481"/>
                    <a:pt x="9795" y="1481"/>
                  </a:cubicBezTo>
                  <a:cubicBezTo>
                    <a:pt x="8412" y="1481"/>
                    <a:pt x="7264" y="2035"/>
                    <a:pt x="6348" y="3143"/>
                  </a:cubicBezTo>
                  <a:cubicBezTo>
                    <a:pt x="5910" y="3673"/>
                    <a:pt x="5597" y="4193"/>
                    <a:pt x="5409" y="4699"/>
                  </a:cubicBezTo>
                  <a:cubicBezTo>
                    <a:pt x="5222" y="5206"/>
                    <a:pt x="5126" y="5685"/>
                    <a:pt x="5125" y="6137"/>
                  </a:cubicBezTo>
                  <a:cubicBezTo>
                    <a:pt x="5123" y="6590"/>
                    <a:pt x="5241" y="7103"/>
                    <a:pt x="5479" y="7680"/>
                  </a:cubicBezTo>
                  <a:cubicBezTo>
                    <a:pt x="5706" y="8231"/>
                    <a:pt x="5973" y="8766"/>
                    <a:pt x="6279" y="9278"/>
                  </a:cubicBezTo>
                  <a:cubicBezTo>
                    <a:pt x="6575" y="9766"/>
                    <a:pt x="6986" y="10393"/>
                    <a:pt x="7516" y="11157"/>
                  </a:cubicBezTo>
                  <a:lnTo>
                    <a:pt x="8940" y="13160"/>
                  </a:lnTo>
                  <a:cubicBezTo>
                    <a:pt x="9342" y="13700"/>
                    <a:pt x="9591" y="14191"/>
                    <a:pt x="9686" y="14634"/>
                  </a:cubicBezTo>
                  <a:cubicBezTo>
                    <a:pt x="9781" y="15077"/>
                    <a:pt x="9734" y="15414"/>
                    <a:pt x="9544" y="15643"/>
                  </a:cubicBezTo>
                  <a:cubicBezTo>
                    <a:pt x="9303" y="15936"/>
                    <a:pt x="9011" y="16101"/>
                    <a:pt x="8669" y="16137"/>
                  </a:cubicBezTo>
                  <a:cubicBezTo>
                    <a:pt x="8604" y="16144"/>
                    <a:pt x="8539" y="16147"/>
                    <a:pt x="8474" y="16147"/>
                  </a:cubicBezTo>
                  <a:cubicBezTo>
                    <a:pt x="8197" y="16147"/>
                    <a:pt x="7925" y="16084"/>
                    <a:pt x="7655" y="15957"/>
                  </a:cubicBezTo>
                  <a:cubicBezTo>
                    <a:pt x="7303" y="15791"/>
                    <a:pt x="6963" y="15597"/>
                    <a:pt x="6641" y="15376"/>
                  </a:cubicBezTo>
                  <a:cubicBezTo>
                    <a:pt x="6297" y="15145"/>
                    <a:pt x="6002" y="14897"/>
                    <a:pt x="5758" y="14635"/>
                  </a:cubicBezTo>
                  <a:cubicBezTo>
                    <a:pt x="5382" y="14297"/>
                    <a:pt x="5042" y="13921"/>
                    <a:pt x="4746" y="13509"/>
                  </a:cubicBezTo>
                  <a:cubicBezTo>
                    <a:pt x="4454" y="13105"/>
                    <a:pt x="4247" y="12775"/>
                    <a:pt x="4126" y="12518"/>
                  </a:cubicBezTo>
                  <a:cubicBezTo>
                    <a:pt x="4004" y="12261"/>
                    <a:pt x="3868" y="11948"/>
                    <a:pt x="3719" y="11579"/>
                  </a:cubicBezTo>
                  <a:cubicBezTo>
                    <a:pt x="3569" y="11210"/>
                    <a:pt x="3475" y="10988"/>
                    <a:pt x="3435" y="10910"/>
                  </a:cubicBezTo>
                  <a:cubicBezTo>
                    <a:pt x="3239" y="10480"/>
                    <a:pt x="2992" y="10165"/>
                    <a:pt x="2691" y="9960"/>
                  </a:cubicBezTo>
                  <a:cubicBezTo>
                    <a:pt x="2444" y="9794"/>
                    <a:pt x="2183" y="9710"/>
                    <a:pt x="1909" y="9710"/>
                  </a:cubicBezTo>
                  <a:cubicBezTo>
                    <a:pt x="1849" y="9710"/>
                    <a:pt x="1789" y="9714"/>
                    <a:pt x="1728" y="9722"/>
                  </a:cubicBezTo>
                  <a:cubicBezTo>
                    <a:pt x="1395" y="9764"/>
                    <a:pt x="1076" y="9877"/>
                    <a:pt x="794" y="10055"/>
                  </a:cubicBezTo>
                  <a:cubicBezTo>
                    <a:pt x="514" y="10232"/>
                    <a:pt x="304" y="10486"/>
                    <a:pt x="163" y="10819"/>
                  </a:cubicBezTo>
                  <a:cubicBezTo>
                    <a:pt x="24" y="11151"/>
                    <a:pt x="1" y="11504"/>
                    <a:pt x="93" y="11877"/>
                  </a:cubicBezTo>
                  <a:cubicBezTo>
                    <a:pt x="642" y="13851"/>
                    <a:pt x="1708" y="15613"/>
                    <a:pt x="3291" y="17163"/>
                  </a:cubicBezTo>
                  <a:lnTo>
                    <a:pt x="3291" y="17163"/>
                  </a:lnTo>
                  <a:lnTo>
                    <a:pt x="1161" y="19742"/>
                  </a:lnTo>
                  <a:cubicBezTo>
                    <a:pt x="833" y="20139"/>
                    <a:pt x="756" y="20541"/>
                    <a:pt x="933" y="20949"/>
                  </a:cubicBezTo>
                  <a:cubicBezTo>
                    <a:pt x="1110" y="21355"/>
                    <a:pt x="1421" y="21605"/>
                    <a:pt x="1867" y="21696"/>
                  </a:cubicBezTo>
                  <a:cubicBezTo>
                    <a:pt x="1953" y="21714"/>
                    <a:pt x="2037" y="21723"/>
                    <a:pt x="2118" y="21723"/>
                  </a:cubicBezTo>
                  <a:cubicBezTo>
                    <a:pt x="2456" y="21723"/>
                    <a:pt x="2751" y="21570"/>
                    <a:pt x="3005" y="21264"/>
                  </a:cubicBezTo>
                  <a:lnTo>
                    <a:pt x="5126" y="18695"/>
                  </a:lnTo>
                  <a:lnTo>
                    <a:pt x="5126" y="18695"/>
                  </a:lnTo>
                  <a:cubicBezTo>
                    <a:pt x="5797" y="19157"/>
                    <a:pt x="6477" y="19515"/>
                    <a:pt x="7163" y="19769"/>
                  </a:cubicBezTo>
                  <a:cubicBezTo>
                    <a:pt x="7868" y="20028"/>
                    <a:pt x="8564" y="20158"/>
                    <a:pt x="9250" y="20158"/>
                  </a:cubicBezTo>
                  <a:cubicBezTo>
                    <a:pt x="9674" y="20158"/>
                    <a:pt x="10094" y="20109"/>
                    <a:pt x="10510" y="20010"/>
                  </a:cubicBezTo>
                  <a:cubicBezTo>
                    <a:pt x="11601" y="19752"/>
                    <a:pt x="12543" y="19124"/>
                    <a:pt x="13336" y="18128"/>
                  </a:cubicBezTo>
                  <a:cubicBezTo>
                    <a:pt x="13831" y="17511"/>
                    <a:pt x="14162" y="16895"/>
                    <a:pt x="14327" y="16280"/>
                  </a:cubicBezTo>
                  <a:cubicBezTo>
                    <a:pt x="14492" y="15666"/>
                    <a:pt x="14499" y="15035"/>
                    <a:pt x="14348" y="14391"/>
                  </a:cubicBezTo>
                  <a:cubicBezTo>
                    <a:pt x="14192" y="13732"/>
                    <a:pt x="13947" y="13097"/>
                    <a:pt x="13619" y="12505"/>
                  </a:cubicBezTo>
                  <a:cubicBezTo>
                    <a:pt x="13284" y="11893"/>
                    <a:pt x="12825" y="11183"/>
                    <a:pt x="12243" y="10376"/>
                  </a:cubicBezTo>
                  <a:lnTo>
                    <a:pt x="10798" y="8425"/>
                  </a:lnTo>
                  <a:cubicBezTo>
                    <a:pt x="10362" y="7856"/>
                    <a:pt x="10099" y="7386"/>
                    <a:pt x="10010" y="7016"/>
                  </a:cubicBezTo>
                  <a:cubicBezTo>
                    <a:pt x="9921" y="6645"/>
                    <a:pt x="10009" y="6301"/>
                    <a:pt x="10272" y="5982"/>
                  </a:cubicBezTo>
                  <a:cubicBezTo>
                    <a:pt x="10440" y="5780"/>
                    <a:pt x="10667" y="5678"/>
                    <a:pt x="10953" y="5678"/>
                  </a:cubicBezTo>
                  <a:cubicBezTo>
                    <a:pt x="11042" y="5678"/>
                    <a:pt x="11136" y="5688"/>
                    <a:pt x="11235" y="5707"/>
                  </a:cubicBezTo>
                  <a:cubicBezTo>
                    <a:pt x="11659" y="5789"/>
                    <a:pt x="12056" y="5971"/>
                    <a:pt x="12424" y="6254"/>
                  </a:cubicBezTo>
                  <a:cubicBezTo>
                    <a:pt x="12793" y="6537"/>
                    <a:pt x="13130" y="6818"/>
                    <a:pt x="13434" y="7098"/>
                  </a:cubicBezTo>
                  <a:cubicBezTo>
                    <a:pt x="14270" y="7960"/>
                    <a:pt x="14996" y="8921"/>
                    <a:pt x="15601" y="9959"/>
                  </a:cubicBezTo>
                  <a:cubicBezTo>
                    <a:pt x="15851" y="10359"/>
                    <a:pt x="16140" y="10643"/>
                    <a:pt x="16469" y="10811"/>
                  </a:cubicBezTo>
                  <a:cubicBezTo>
                    <a:pt x="16667" y="10911"/>
                    <a:pt x="16863" y="10962"/>
                    <a:pt x="17059" y="10962"/>
                  </a:cubicBezTo>
                  <a:cubicBezTo>
                    <a:pt x="17189" y="10962"/>
                    <a:pt x="17319" y="10939"/>
                    <a:pt x="17449" y="10894"/>
                  </a:cubicBezTo>
                  <a:cubicBezTo>
                    <a:pt x="17762" y="10789"/>
                    <a:pt x="18049" y="10613"/>
                    <a:pt x="18286" y="10381"/>
                  </a:cubicBezTo>
                  <a:cubicBezTo>
                    <a:pt x="18520" y="10150"/>
                    <a:pt x="18670" y="9839"/>
                    <a:pt x="18734" y="9446"/>
                  </a:cubicBezTo>
                  <a:cubicBezTo>
                    <a:pt x="18799" y="9053"/>
                    <a:pt x="18734" y="8658"/>
                    <a:pt x="18541" y="8261"/>
                  </a:cubicBezTo>
                  <a:cubicBezTo>
                    <a:pt x="18298" y="7746"/>
                    <a:pt x="18087" y="7335"/>
                    <a:pt x="17911" y="7026"/>
                  </a:cubicBezTo>
                  <a:cubicBezTo>
                    <a:pt x="17735" y="6718"/>
                    <a:pt x="17451" y="6309"/>
                    <a:pt x="17060" y="5800"/>
                  </a:cubicBezTo>
                  <a:cubicBezTo>
                    <a:pt x="16784" y="5444"/>
                    <a:pt x="16487" y="5104"/>
                    <a:pt x="16171" y="4783"/>
                  </a:cubicBezTo>
                  <a:lnTo>
                    <a:pt x="16171" y="4783"/>
                  </a:lnTo>
                  <a:lnTo>
                    <a:pt x="18492" y="1972"/>
                  </a:lnTo>
                  <a:cubicBezTo>
                    <a:pt x="18726" y="1690"/>
                    <a:pt x="18817" y="1386"/>
                    <a:pt x="18765" y="1061"/>
                  </a:cubicBezTo>
                  <a:cubicBezTo>
                    <a:pt x="18714" y="736"/>
                    <a:pt x="18575" y="476"/>
                    <a:pt x="18350" y="282"/>
                  </a:cubicBezTo>
                  <a:cubicBezTo>
                    <a:pt x="18130" y="94"/>
                    <a:pt x="17865" y="0"/>
                    <a:pt x="175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39"/>
            <p:cNvSpPr/>
            <p:nvPr/>
          </p:nvSpPr>
          <p:spPr>
            <a:xfrm>
              <a:off x="2262950" y="3598725"/>
              <a:ext cx="486000" cy="558300"/>
            </a:xfrm>
            <a:custGeom>
              <a:avLst/>
              <a:gdLst/>
              <a:ahLst/>
              <a:cxnLst/>
              <a:rect l="l" t="t" r="r" b="b"/>
              <a:pathLst>
                <a:path w="19440" h="22332" extrusionOk="0">
                  <a:moveTo>
                    <a:pt x="17838" y="610"/>
                  </a:moveTo>
                  <a:cubicBezTo>
                    <a:pt x="18087" y="614"/>
                    <a:pt x="18292" y="674"/>
                    <a:pt x="18462" y="818"/>
                  </a:cubicBezTo>
                  <a:cubicBezTo>
                    <a:pt x="18634" y="965"/>
                    <a:pt x="18735" y="1161"/>
                    <a:pt x="18776" y="1415"/>
                  </a:cubicBezTo>
                  <a:cubicBezTo>
                    <a:pt x="18813" y="1653"/>
                    <a:pt x="18746" y="1872"/>
                    <a:pt x="18569" y="2087"/>
                  </a:cubicBezTo>
                  <a:lnTo>
                    <a:pt x="16458" y="4640"/>
                  </a:lnTo>
                  <a:cubicBezTo>
                    <a:pt x="16378" y="4564"/>
                    <a:pt x="16297" y="4488"/>
                    <a:pt x="16214" y="4413"/>
                  </a:cubicBezTo>
                  <a:cubicBezTo>
                    <a:pt x="15851" y="4073"/>
                    <a:pt x="15487" y="3761"/>
                    <a:pt x="15124" y="3480"/>
                  </a:cubicBezTo>
                  <a:lnTo>
                    <a:pt x="17205" y="962"/>
                  </a:lnTo>
                  <a:cubicBezTo>
                    <a:pt x="17397" y="730"/>
                    <a:pt x="17604" y="614"/>
                    <a:pt x="17838" y="610"/>
                  </a:cubicBezTo>
                  <a:close/>
                  <a:moveTo>
                    <a:pt x="14737" y="3948"/>
                  </a:moveTo>
                  <a:cubicBezTo>
                    <a:pt x="15091" y="4221"/>
                    <a:pt x="15447" y="4525"/>
                    <a:pt x="15804" y="4858"/>
                  </a:cubicBezTo>
                  <a:cubicBezTo>
                    <a:pt x="15895" y="4941"/>
                    <a:pt x="15985" y="5025"/>
                    <a:pt x="16071" y="5109"/>
                  </a:cubicBezTo>
                  <a:lnTo>
                    <a:pt x="16000" y="5194"/>
                  </a:lnTo>
                  <a:lnTo>
                    <a:pt x="14637" y="4069"/>
                  </a:lnTo>
                  <a:lnTo>
                    <a:pt x="14737" y="3948"/>
                  </a:lnTo>
                  <a:close/>
                  <a:moveTo>
                    <a:pt x="4250" y="17159"/>
                  </a:moveTo>
                  <a:lnTo>
                    <a:pt x="5627" y="18295"/>
                  </a:lnTo>
                  <a:lnTo>
                    <a:pt x="5383" y="18590"/>
                  </a:lnTo>
                  <a:cubicBezTo>
                    <a:pt x="5013" y="18321"/>
                    <a:pt x="4658" y="18032"/>
                    <a:pt x="4320" y="17723"/>
                  </a:cubicBezTo>
                  <a:cubicBezTo>
                    <a:pt x="4216" y="17632"/>
                    <a:pt x="4115" y="17538"/>
                    <a:pt x="4014" y="17444"/>
                  </a:cubicBezTo>
                  <a:lnTo>
                    <a:pt x="4250" y="17159"/>
                  </a:lnTo>
                  <a:close/>
                  <a:moveTo>
                    <a:pt x="10096" y="2088"/>
                  </a:moveTo>
                  <a:cubicBezTo>
                    <a:pt x="10313" y="2088"/>
                    <a:pt x="10537" y="2102"/>
                    <a:pt x="10768" y="2131"/>
                  </a:cubicBezTo>
                  <a:cubicBezTo>
                    <a:pt x="11900" y="2274"/>
                    <a:pt x="13066" y="2761"/>
                    <a:pt x="14250" y="3587"/>
                  </a:cubicBezTo>
                  <a:lnTo>
                    <a:pt x="13785" y="4150"/>
                  </a:lnTo>
                  <a:lnTo>
                    <a:pt x="16083" y="6047"/>
                  </a:lnTo>
                  <a:lnTo>
                    <a:pt x="16498" y="5544"/>
                  </a:lnTo>
                  <a:cubicBezTo>
                    <a:pt x="16726" y="5788"/>
                    <a:pt x="16937" y="6038"/>
                    <a:pt x="17131" y="6289"/>
                  </a:cubicBezTo>
                  <a:cubicBezTo>
                    <a:pt x="17511" y="6784"/>
                    <a:pt x="17790" y="7185"/>
                    <a:pt x="17958" y="7481"/>
                  </a:cubicBezTo>
                  <a:cubicBezTo>
                    <a:pt x="18131" y="7785"/>
                    <a:pt x="18339" y="8194"/>
                    <a:pt x="18579" y="8698"/>
                  </a:cubicBezTo>
                  <a:cubicBezTo>
                    <a:pt x="18746" y="9042"/>
                    <a:pt x="18800" y="9372"/>
                    <a:pt x="18746" y="9702"/>
                  </a:cubicBezTo>
                  <a:cubicBezTo>
                    <a:pt x="18691" y="10033"/>
                    <a:pt x="18572" y="10285"/>
                    <a:pt x="18384" y="10469"/>
                  </a:cubicBezTo>
                  <a:cubicBezTo>
                    <a:pt x="18178" y="10670"/>
                    <a:pt x="17930" y="10821"/>
                    <a:pt x="17660" y="10914"/>
                  </a:cubicBezTo>
                  <a:cubicBezTo>
                    <a:pt x="17563" y="10947"/>
                    <a:pt x="17467" y="10964"/>
                    <a:pt x="17370" y="10964"/>
                  </a:cubicBezTo>
                  <a:cubicBezTo>
                    <a:pt x="17222" y="10964"/>
                    <a:pt x="17072" y="10925"/>
                    <a:pt x="16917" y="10846"/>
                  </a:cubicBezTo>
                  <a:cubicBezTo>
                    <a:pt x="16639" y="10704"/>
                    <a:pt x="16386" y="10454"/>
                    <a:pt x="16172" y="10113"/>
                  </a:cubicBezTo>
                  <a:cubicBezTo>
                    <a:pt x="15568" y="9070"/>
                    <a:pt x="14825" y="8088"/>
                    <a:pt x="13949" y="7181"/>
                  </a:cubicBezTo>
                  <a:cubicBezTo>
                    <a:pt x="13638" y="6895"/>
                    <a:pt x="13292" y="6604"/>
                    <a:pt x="12919" y="6319"/>
                  </a:cubicBezTo>
                  <a:cubicBezTo>
                    <a:pt x="12514" y="6008"/>
                    <a:pt x="12072" y="5806"/>
                    <a:pt x="11604" y="5715"/>
                  </a:cubicBezTo>
                  <a:cubicBezTo>
                    <a:pt x="11482" y="5691"/>
                    <a:pt x="11370" y="5681"/>
                    <a:pt x="11267" y="5681"/>
                  </a:cubicBezTo>
                  <a:cubicBezTo>
                    <a:pt x="10801" y="5681"/>
                    <a:pt x="10514" y="5894"/>
                    <a:pt x="10349" y="6095"/>
                  </a:cubicBezTo>
                  <a:cubicBezTo>
                    <a:pt x="10023" y="6488"/>
                    <a:pt x="9915" y="6925"/>
                    <a:pt x="10026" y="7391"/>
                  </a:cubicBezTo>
                  <a:cubicBezTo>
                    <a:pt x="10125" y="7806"/>
                    <a:pt x="10401" y="8305"/>
                    <a:pt x="10866" y="8911"/>
                  </a:cubicBezTo>
                  <a:lnTo>
                    <a:pt x="12307" y="10859"/>
                  </a:lnTo>
                  <a:cubicBezTo>
                    <a:pt x="12880" y="11655"/>
                    <a:pt x="13337" y="12360"/>
                    <a:pt x="13663" y="12957"/>
                  </a:cubicBezTo>
                  <a:cubicBezTo>
                    <a:pt x="13978" y="13525"/>
                    <a:pt x="14214" y="14134"/>
                    <a:pt x="14364" y="14766"/>
                  </a:cubicBezTo>
                  <a:cubicBezTo>
                    <a:pt x="14502" y="15360"/>
                    <a:pt x="14495" y="15946"/>
                    <a:pt x="14344" y="16508"/>
                  </a:cubicBezTo>
                  <a:cubicBezTo>
                    <a:pt x="14190" y="17079"/>
                    <a:pt x="13876" y="17663"/>
                    <a:pt x="13409" y="18247"/>
                  </a:cubicBezTo>
                  <a:cubicBezTo>
                    <a:pt x="12664" y="19183"/>
                    <a:pt x="11769" y="19781"/>
                    <a:pt x="10750" y="20023"/>
                  </a:cubicBezTo>
                  <a:cubicBezTo>
                    <a:pt x="10360" y="20115"/>
                    <a:pt x="9966" y="20161"/>
                    <a:pt x="9567" y="20161"/>
                  </a:cubicBezTo>
                  <a:cubicBezTo>
                    <a:pt x="8912" y="20161"/>
                    <a:pt x="8247" y="20037"/>
                    <a:pt x="7577" y="19790"/>
                  </a:cubicBezTo>
                  <a:cubicBezTo>
                    <a:pt x="7011" y="19580"/>
                    <a:pt x="6446" y="19295"/>
                    <a:pt x="5884" y="18934"/>
                  </a:cubicBezTo>
                  <a:lnTo>
                    <a:pt x="6481" y="18213"/>
                  </a:lnTo>
                  <a:lnTo>
                    <a:pt x="4169" y="16305"/>
                  </a:lnTo>
                  <a:lnTo>
                    <a:pt x="3582" y="17017"/>
                  </a:lnTo>
                  <a:cubicBezTo>
                    <a:pt x="2170" y="15567"/>
                    <a:pt x="1201" y="13918"/>
                    <a:pt x="697" y="12105"/>
                  </a:cubicBezTo>
                  <a:cubicBezTo>
                    <a:pt x="621" y="11795"/>
                    <a:pt x="640" y="11513"/>
                    <a:pt x="753" y="11242"/>
                  </a:cubicBezTo>
                  <a:cubicBezTo>
                    <a:pt x="869" y="10968"/>
                    <a:pt x="1037" y="10764"/>
                    <a:pt x="1265" y="10618"/>
                  </a:cubicBezTo>
                  <a:cubicBezTo>
                    <a:pt x="1511" y="10464"/>
                    <a:pt x="1789" y="10365"/>
                    <a:pt x="2078" y="10330"/>
                  </a:cubicBezTo>
                  <a:cubicBezTo>
                    <a:pt x="2128" y="10323"/>
                    <a:pt x="2177" y="10320"/>
                    <a:pt x="2225" y="10320"/>
                  </a:cubicBezTo>
                  <a:cubicBezTo>
                    <a:pt x="2437" y="10320"/>
                    <a:pt x="2637" y="10385"/>
                    <a:pt x="2832" y="10518"/>
                  </a:cubicBezTo>
                  <a:cubicBezTo>
                    <a:pt x="3083" y="10688"/>
                    <a:pt x="3298" y="10966"/>
                    <a:pt x="3477" y="11355"/>
                  </a:cubicBezTo>
                  <a:cubicBezTo>
                    <a:pt x="3516" y="11429"/>
                    <a:pt x="3605" y="11644"/>
                    <a:pt x="3749" y="12000"/>
                  </a:cubicBezTo>
                  <a:cubicBezTo>
                    <a:pt x="3901" y="12375"/>
                    <a:pt x="4039" y="12692"/>
                    <a:pt x="4163" y="12954"/>
                  </a:cubicBezTo>
                  <a:cubicBezTo>
                    <a:pt x="4294" y="13230"/>
                    <a:pt x="4507" y="13570"/>
                    <a:pt x="4811" y="13993"/>
                  </a:cubicBezTo>
                  <a:cubicBezTo>
                    <a:pt x="5113" y="14414"/>
                    <a:pt x="5461" y="14801"/>
                    <a:pt x="5847" y="15147"/>
                  </a:cubicBezTo>
                  <a:cubicBezTo>
                    <a:pt x="6107" y="15427"/>
                    <a:pt x="6422" y="15692"/>
                    <a:pt x="6782" y="15933"/>
                  </a:cubicBezTo>
                  <a:cubicBezTo>
                    <a:pt x="7118" y="16162"/>
                    <a:pt x="7471" y="16364"/>
                    <a:pt x="7838" y="16538"/>
                  </a:cubicBezTo>
                  <a:cubicBezTo>
                    <a:pt x="8145" y="16682"/>
                    <a:pt x="8462" y="16755"/>
                    <a:pt x="8781" y="16755"/>
                  </a:cubicBezTo>
                  <a:cubicBezTo>
                    <a:pt x="8857" y="16755"/>
                    <a:pt x="8934" y="16751"/>
                    <a:pt x="9011" y="16743"/>
                  </a:cubicBezTo>
                  <a:cubicBezTo>
                    <a:pt x="9433" y="16698"/>
                    <a:pt x="9795" y="16496"/>
                    <a:pt x="10088" y="16142"/>
                  </a:cubicBezTo>
                  <a:cubicBezTo>
                    <a:pt x="10338" y="15837"/>
                    <a:pt x="10407" y="15413"/>
                    <a:pt x="10293" y="14875"/>
                  </a:cubicBezTo>
                  <a:cubicBezTo>
                    <a:pt x="10188" y="14392"/>
                    <a:pt x="9920" y="13857"/>
                    <a:pt x="9497" y="13290"/>
                  </a:cubicBezTo>
                  <a:lnTo>
                    <a:pt x="8075" y="11290"/>
                  </a:lnTo>
                  <a:cubicBezTo>
                    <a:pt x="7553" y="10536"/>
                    <a:pt x="7140" y="9908"/>
                    <a:pt x="6848" y="9425"/>
                  </a:cubicBezTo>
                  <a:cubicBezTo>
                    <a:pt x="6550" y="8928"/>
                    <a:pt x="6289" y="8407"/>
                    <a:pt x="6069" y="7869"/>
                  </a:cubicBezTo>
                  <a:cubicBezTo>
                    <a:pt x="5848" y="7334"/>
                    <a:pt x="5736" y="6853"/>
                    <a:pt x="5739" y="6443"/>
                  </a:cubicBezTo>
                  <a:cubicBezTo>
                    <a:pt x="5739" y="6029"/>
                    <a:pt x="5828" y="5581"/>
                    <a:pt x="6003" y="5109"/>
                  </a:cubicBezTo>
                  <a:cubicBezTo>
                    <a:pt x="6179" y="4638"/>
                    <a:pt x="6477" y="4144"/>
                    <a:pt x="6892" y="3642"/>
                  </a:cubicBezTo>
                  <a:cubicBezTo>
                    <a:pt x="7752" y="2599"/>
                    <a:pt x="8804" y="2088"/>
                    <a:pt x="10096" y="2088"/>
                  </a:cubicBezTo>
                  <a:close/>
                  <a:moveTo>
                    <a:pt x="3628" y="17912"/>
                  </a:moveTo>
                  <a:cubicBezTo>
                    <a:pt x="3721" y="18001"/>
                    <a:pt x="3818" y="18088"/>
                    <a:pt x="3915" y="18174"/>
                  </a:cubicBezTo>
                  <a:cubicBezTo>
                    <a:pt x="4259" y="18488"/>
                    <a:pt x="4620" y="18783"/>
                    <a:pt x="4996" y="19058"/>
                  </a:cubicBezTo>
                  <a:lnTo>
                    <a:pt x="3082" y="21377"/>
                  </a:lnTo>
                  <a:cubicBezTo>
                    <a:pt x="2888" y="21612"/>
                    <a:pt x="2678" y="21726"/>
                    <a:pt x="2430" y="21726"/>
                  </a:cubicBezTo>
                  <a:cubicBezTo>
                    <a:pt x="2368" y="21726"/>
                    <a:pt x="2305" y="21719"/>
                    <a:pt x="2238" y="21705"/>
                  </a:cubicBezTo>
                  <a:cubicBezTo>
                    <a:pt x="1888" y="21634"/>
                    <a:pt x="1661" y="21452"/>
                    <a:pt x="1522" y="21134"/>
                  </a:cubicBezTo>
                  <a:cubicBezTo>
                    <a:pt x="1440" y="20944"/>
                    <a:pt x="1369" y="20647"/>
                    <a:pt x="1704" y="20240"/>
                  </a:cubicBezTo>
                  <a:lnTo>
                    <a:pt x="3628" y="17912"/>
                  </a:lnTo>
                  <a:close/>
                  <a:moveTo>
                    <a:pt x="17840" y="0"/>
                  </a:moveTo>
                  <a:cubicBezTo>
                    <a:pt x="17835" y="0"/>
                    <a:pt x="17831" y="0"/>
                    <a:pt x="17826" y="1"/>
                  </a:cubicBezTo>
                  <a:cubicBezTo>
                    <a:pt x="17410" y="8"/>
                    <a:pt x="17044" y="201"/>
                    <a:pt x="16738" y="572"/>
                  </a:cubicBezTo>
                  <a:lnTo>
                    <a:pt x="14636" y="3117"/>
                  </a:lnTo>
                  <a:cubicBezTo>
                    <a:pt x="13357" y="2217"/>
                    <a:pt x="12087" y="1684"/>
                    <a:pt x="10842" y="1528"/>
                  </a:cubicBezTo>
                  <a:cubicBezTo>
                    <a:pt x="10590" y="1496"/>
                    <a:pt x="10343" y="1480"/>
                    <a:pt x="10103" y="1480"/>
                  </a:cubicBezTo>
                  <a:cubicBezTo>
                    <a:pt x="8633" y="1480"/>
                    <a:pt x="7397" y="2076"/>
                    <a:pt x="6425" y="3254"/>
                  </a:cubicBezTo>
                  <a:cubicBezTo>
                    <a:pt x="5966" y="3810"/>
                    <a:pt x="5634" y="4361"/>
                    <a:pt x="5435" y="4898"/>
                  </a:cubicBezTo>
                  <a:cubicBezTo>
                    <a:pt x="5235" y="5436"/>
                    <a:pt x="5133" y="5956"/>
                    <a:pt x="5132" y="6440"/>
                  </a:cubicBezTo>
                  <a:cubicBezTo>
                    <a:pt x="5129" y="6931"/>
                    <a:pt x="5257" y="7490"/>
                    <a:pt x="5509" y="8101"/>
                  </a:cubicBezTo>
                  <a:cubicBezTo>
                    <a:pt x="5741" y="8667"/>
                    <a:pt x="6016" y="9214"/>
                    <a:pt x="6330" y="9738"/>
                  </a:cubicBezTo>
                  <a:cubicBezTo>
                    <a:pt x="6627" y="10231"/>
                    <a:pt x="7046" y="10871"/>
                    <a:pt x="7579" y="11638"/>
                  </a:cubicBezTo>
                  <a:lnTo>
                    <a:pt x="9007" y="13646"/>
                  </a:lnTo>
                  <a:cubicBezTo>
                    <a:pt x="9381" y="14148"/>
                    <a:pt x="9614" y="14605"/>
                    <a:pt x="9700" y="15003"/>
                  </a:cubicBezTo>
                  <a:cubicBezTo>
                    <a:pt x="9774" y="15349"/>
                    <a:pt x="9747" y="15602"/>
                    <a:pt x="9621" y="15757"/>
                  </a:cubicBezTo>
                  <a:cubicBezTo>
                    <a:pt x="9429" y="15987"/>
                    <a:pt x="9209" y="16112"/>
                    <a:pt x="8946" y="16141"/>
                  </a:cubicBezTo>
                  <a:cubicBezTo>
                    <a:pt x="8891" y="16147"/>
                    <a:pt x="8836" y="16150"/>
                    <a:pt x="8782" y="16150"/>
                  </a:cubicBezTo>
                  <a:cubicBezTo>
                    <a:pt x="8551" y="16150"/>
                    <a:pt x="8324" y="16096"/>
                    <a:pt x="8093" y="15989"/>
                  </a:cubicBezTo>
                  <a:cubicBezTo>
                    <a:pt x="7754" y="15828"/>
                    <a:pt x="7429" y="15642"/>
                    <a:pt x="7119" y="15430"/>
                  </a:cubicBezTo>
                  <a:cubicBezTo>
                    <a:pt x="6810" y="15225"/>
                    <a:pt x="6525" y="14986"/>
                    <a:pt x="6270" y="14716"/>
                  </a:cubicBezTo>
                  <a:cubicBezTo>
                    <a:pt x="5910" y="14392"/>
                    <a:pt x="5586" y="14031"/>
                    <a:pt x="5302" y="13639"/>
                  </a:cubicBezTo>
                  <a:cubicBezTo>
                    <a:pt x="5022" y="13252"/>
                    <a:pt x="4823" y="12935"/>
                    <a:pt x="4710" y="12695"/>
                  </a:cubicBezTo>
                  <a:cubicBezTo>
                    <a:pt x="4590" y="12442"/>
                    <a:pt x="4456" y="12135"/>
                    <a:pt x="4310" y="11773"/>
                  </a:cubicBezTo>
                  <a:cubicBezTo>
                    <a:pt x="4155" y="11389"/>
                    <a:pt x="4056" y="11158"/>
                    <a:pt x="4021" y="11092"/>
                  </a:cubicBezTo>
                  <a:cubicBezTo>
                    <a:pt x="3802" y="10613"/>
                    <a:pt x="3517" y="10251"/>
                    <a:pt x="3170" y="10018"/>
                  </a:cubicBezTo>
                  <a:cubicBezTo>
                    <a:pt x="2873" y="9816"/>
                    <a:pt x="2555" y="9715"/>
                    <a:pt x="2219" y="9715"/>
                  </a:cubicBezTo>
                  <a:cubicBezTo>
                    <a:pt x="2146" y="9715"/>
                    <a:pt x="2072" y="9720"/>
                    <a:pt x="1997" y="9730"/>
                  </a:cubicBezTo>
                  <a:cubicBezTo>
                    <a:pt x="1622" y="9777"/>
                    <a:pt x="1261" y="9906"/>
                    <a:pt x="941" y="10107"/>
                  </a:cubicBezTo>
                  <a:cubicBezTo>
                    <a:pt x="609" y="10318"/>
                    <a:pt x="358" y="10622"/>
                    <a:pt x="195" y="11009"/>
                  </a:cubicBezTo>
                  <a:cubicBezTo>
                    <a:pt x="29" y="11399"/>
                    <a:pt x="1" y="11819"/>
                    <a:pt x="110" y="12256"/>
                  </a:cubicBezTo>
                  <a:lnTo>
                    <a:pt x="111" y="12264"/>
                  </a:lnTo>
                  <a:cubicBezTo>
                    <a:pt x="651" y="14198"/>
                    <a:pt x="1685" y="15952"/>
                    <a:pt x="3193" y="17489"/>
                  </a:cubicBezTo>
                  <a:lnTo>
                    <a:pt x="1238" y="19856"/>
                  </a:lnTo>
                  <a:cubicBezTo>
                    <a:pt x="733" y="20467"/>
                    <a:pt x="811" y="21020"/>
                    <a:pt x="967" y="21376"/>
                  </a:cubicBezTo>
                  <a:cubicBezTo>
                    <a:pt x="1185" y="21877"/>
                    <a:pt x="1571" y="22187"/>
                    <a:pt x="2116" y="22299"/>
                  </a:cubicBezTo>
                  <a:cubicBezTo>
                    <a:pt x="2219" y="22321"/>
                    <a:pt x="2323" y="22332"/>
                    <a:pt x="2428" y="22332"/>
                  </a:cubicBezTo>
                  <a:cubicBezTo>
                    <a:pt x="2855" y="22332"/>
                    <a:pt x="3238" y="22139"/>
                    <a:pt x="3548" y="21764"/>
                  </a:cubicBezTo>
                  <a:lnTo>
                    <a:pt x="5496" y="19406"/>
                  </a:lnTo>
                  <a:cubicBezTo>
                    <a:pt x="6115" y="19808"/>
                    <a:pt x="6740" y="20127"/>
                    <a:pt x="7368" y="20359"/>
                  </a:cubicBezTo>
                  <a:cubicBezTo>
                    <a:pt x="8105" y="20631"/>
                    <a:pt x="8841" y="20768"/>
                    <a:pt x="9565" y="20768"/>
                  </a:cubicBezTo>
                  <a:cubicBezTo>
                    <a:pt x="10012" y="20768"/>
                    <a:pt x="10454" y="20716"/>
                    <a:pt x="10890" y="20613"/>
                  </a:cubicBezTo>
                  <a:cubicBezTo>
                    <a:pt x="12044" y="20338"/>
                    <a:pt x="13051" y="19670"/>
                    <a:pt x="13883" y="18624"/>
                  </a:cubicBezTo>
                  <a:cubicBezTo>
                    <a:pt x="14401" y="17977"/>
                    <a:pt x="14754" y="17318"/>
                    <a:pt x="14929" y="16666"/>
                  </a:cubicBezTo>
                  <a:cubicBezTo>
                    <a:pt x="15107" y="16007"/>
                    <a:pt x="15115" y="15320"/>
                    <a:pt x="14953" y="14629"/>
                  </a:cubicBezTo>
                  <a:cubicBezTo>
                    <a:pt x="14791" y="13944"/>
                    <a:pt x="14535" y="13284"/>
                    <a:pt x="14194" y="12666"/>
                  </a:cubicBezTo>
                  <a:cubicBezTo>
                    <a:pt x="13856" y="12049"/>
                    <a:pt x="13387" y="11322"/>
                    <a:pt x="12796" y="10503"/>
                  </a:cubicBezTo>
                  <a:lnTo>
                    <a:pt x="11349" y="8546"/>
                  </a:lnTo>
                  <a:cubicBezTo>
                    <a:pt x="10940" y="8013"/>
                    <a:pt x="10692" y="7578"/>
                    <a:pt x="10614" y="7250"/>
                  </a:cubicBezTo>
                  <a:cubicBezTo>
                    <a:pt x="10548" y="6972"/>
                    <a:pt x="10612" y="6728"/>
                    <a:pt x="10816" y="6481"/>
                  </a:cubicBezTo>
                  <a:cubicBezTo>
                    <a:pt x="10888" y="6393"/>
                    <a:pt x="11010" y="6287"/>
                    <a:pt x="11261" y="6287"/>
                  </a:cubicBezTo>
                  <a:cubicBezTo>
                    <a:pt x="11328" y="6287"/>
                    <a:pt x="11403" y="6295"/>
                    <a:pt x="11488" y="6311"/>
                  </a:cubicBezTo>
                  <a:cubicBezTo>
                    <a:pt x="11863" y="6383"/>
                    <a:pt x="12221" y="6547"/>
                    <a:pt x="12549" y="6798"/>
                  </a:cubicBezTo>
                  <a:cubicBezTo>
                    <a:pt x="12908" y="7072"/>
                    <a:pt x="13241" y="7349"/>
                    <a:pt x="13525" y="7612"/>
                  </a:cubicBezTo>
                  <a:cubicBezTo>
                    <a:pt x="14345" y="8460"/>
                    <a:pt x="15060" y="9403"/>
                    <a:pt x="15653" y="10423"/>
                  </a:cubicBezTo>
                  <a:cubicBezTo>
                    <a:pt x="15931" y="10868"/>
                    <a:pt x="16264" y="11191"/>
                    <a:pt x="16641" y="11384"/>
                  </a:cubicBezTo>
                  <a:cubicBezTo>
                    <a:pt x="16883" y="11506"/>
                    <a:pt x="17126" y="11568"/>
                    <a:pt x="17368" y="11568"/>
                  </a:cubicBezTo>
                  <a:cubicBezTo>
                    <a:pt x="17532" y="11568"/>
                    <a:pt x="17695" y="11540"/>
                    <a:pt x="17858" y="11484"/>
                  </a:cubicBezTo>
                  <a:cubicBezTo>
                    <a:pt x="18213" y="11362"/>
                    <a:pt x="18539" y="11162"/>
                    <a:pt x="18807" y="10899"/>
                  </a:cubicBezTo>
                  <a:cubicBezTo>
                    <a:pt x="19088" y="10626"/>
                    <a:pt x="19268" y="10255"/>
                    <a:pt x="19342" y="9799"/>
                  </a:cubicBezTo>
                  <a:cubicBezTo>
                    <a:pt x="19416" y="9344"/>
                    <a:pt x="19343" y="8885"/>
                    <a:pt x="19125" y="8434"/>
                  </a:cubicBezTo>
                  <a:cubicBezTo>
                    <a:pt x="18880" y="7918"/>
                    <a:pt x="18664" y="7496"/>
                    <a:pt x="18484" y="7180"/>
                  </a:cubicBezTo>
                  <a:cubicBezTo>
                    <a:pt x="18302" y="6860"/>
                    <a:pt x="18007" y="6435"/>
                    <a:pt x="17610" y="5918"/>
                  </a:cubicBezTo>
                  <a:cubicBezTo>
                    <a:pt x="17389" y="5630"/>
                    <a:pt x="17146" y="5348"/>
                    <a:pt x="16886" y="5070"/>
                  </a:cubicBezTo>
                  <a:lnTo>
                    <a:pt x="19035" y="2470"/>
                  </a:lnTo>
                  <a:cubicBezTo>
                    <a:pt x="19325" y="2118"/>
                    <a:pt x="19440" y="1730"/>
                    <a:pt x="19375" y="1317"/>
                  </a:cubicBezTo>
                  <a:cubicBezTo>
                    <a:pt x="19312" y="920"/>
                    <a:pt x="19139" y="600"/>
                    <a:pt x="18856" y="356"/>
                  </a:cubicBezTo>
                  <a:cubicBezTo>
                    <a:pt x="18577" y="115"/>
                    <a:pt x="18238" y="0"/>
                    <a:pt x="1784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39"/>
            <p:cNvSpPr/>
            <p:nvPr/>
          </p:nvSpPr>
          <p:spPr>
            <a:xfrm>
              <a:off x="967075" y="2556650"/>
              <a:ext cx="2732675" cy="2817825"/>
            </a:xfrm>
            <a:custGeom>
              <a:avLst/>
              <a:gdLst/>
              <a:ahLst/>
              <a:cxnLst/>
              <a:rect l="l" t="t" r="r" b="b"/>
              <a:pathLst>
                <a:path w="109307" h="112713" extrusionOk="0">
                  <a:moveTo>
                    <a:pt x="40247" y="0"/>
                  </a:moveTo>
                  <a:lnTo>
                    <a:pt x="0" y="36443"/>
                  </a:lnTo>
                  <a:lnTo>
                    <a:pt x="69061" y="112712"/>
                  </a:lnTo>
                  <a:lnTo>
                    <a:pt x="109306" y="76271"/>
                  </a:lnTo>
                  <a:lnTo>
                    <a:pt x="402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39"/>
            <p:cNvSpPr/>
            <p:nvPr/>
          </p:nvSpPr>
          <p:spPr>
            <a:xfrm>
              <a:off x="958900" y="2549250"/>
              <a:ext cx="2749600" cy="2832900"/>
            </a:xfrm>
            <a:custGeom>
              <a:avLst/>
              <a:gdLst/>
              <a:ahLst/>
              <a:cxnLst/>
              <a:rect l="l" t="t" r="r" b="b"/>
              <a:pathLst>
                <a:path w="109984" h="113316" extrusionOk="0">
                  <a:moveTo>
                    <a:pt x="40560" y="731"/>
                  </a:moveTo>
                  <a:lnTo>
                    <a:pt x="109219" y="76546"/>
                  </a:lnTo>
                  <a:lnTo>
                    <a:pt x="69426" y="112585"/>
                  </a:lnTo>
                  <a:lnTo>
                    <a:pt x="765" y="36770"/>
                  </a:lnTo>
                  <a:lnTo>
                    <a:pt x="40560" y="731"/>
                  </a:lnTo>
                  <a:close/>
                  <a:moveTo>
                    <a:pt x="40581" y="0"/>
                  </a:moveTo>
                  <a:cubicBezTo>
                    <a:pt x="40509" y="0"/>
                    <a:pt x="40436" y="26"/>
                    <a:pt x="40378" y="79"/>
                  </a:cubicBezTo>
                  <a:lnTo>
                    <a:pt x="134" y="36524"/>
                  </a:lnTo>
                  <a:cubicBezTo>
                    <a:pt x="11" y="36636"/>
                    <a:pt x="0" y="36828"/>
                    <a:pt x="114" y="36953"/>
                  </a:cubicBezTo>
                  <a:lnTo>
                    <a:pt x="69180" y="113216"/>
                  </a:lnTo>
                  <a:cubicBezTo>
                    <a:pt x="69233" y="113276"/>
                    <a:pt x="69308" y="113311"/>
                    <a:pt x="69388" y="113315"/>
                  </a:cubicBezTo>
                  <a:lnTo>
                    <a:pt x="69404" y="113315"/>
                  </a:lnTo>
                  <a:cubicBezTo>
                    <a:pt x="69479" y="113315"/>
                    <a:pt x="69551" y="113288"/>
                    <a:pt x="69607" y="113237"/>
                  </a:cubicBezTo>
                  <a:lnTo>
                    <a:pt x="109851" y="76792"/>
                  </a:lnTo>
                  <a:cubicBezTo>
                    <a:pt x="109975" y="76680"/>
                    <a:pt x="109984" y="76488"/>
                    <a:pt x="109872" y="76365"/>
                  </a:cubicBezTo>
                  <a:lnTo>
                    <a:pt x="40806" y="100"/>
                  </a:lnTo>
                  <a:cubicBezTo>
                    <a:pt x="40746" y="34"/>
                    <a:pt x="40664" y="0"/>
                    <a:pt x="405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39"/>
            <p:cNvSpPr/>
            <p:nvPr/>
          </p:nvSpPr>
          <p:spPr>
            <a:xfrm>
              <a:off x="1201475" y="2799675"/>
              <a:ext cx="2245400" cy="2315675"/>
            </a:xfrm>
            <a:custGeom>
              <a:avLst/>
              <a:gdLst/>
              <a:ahLst/>
              <a:cxnLst/>
              <a:rect l="l" t="t" r="r" b="b"/>
              <a:pathLst>
                <a:path w="89816" h="92627" extrusionOk="0">
                  <a:moveTo>
                    <a:pt x="33797" y="1"/>
                  </a:moveTo>
                  <a:cubicBezTo>
                    <a:pt x="32707" y="988"/>
                    <a:pt x="31339" y="1474"/>
                    <a:pt x="29976" y="1474"/>
                  </a:cubicBezTo>
                  <a:cubicBezTo>
                    <a:pt x="28778" y="1474"/>
                    <a:pt x="27583" y="1098"/>
                    <a:pt x="26584" y="356"/>
                  </a:cubicBezTo>
                  <a:lnTo>
                    <a:pt x="1329" y="23227"/>
                  </a:lnTo>
                  <a:cubicBezTo>
                    <a:pt x="2696" y="25511"/>
                    <a:pt x="2309" y="28517"/>
                    <a:pt x="261" y="30371"/>
                  </a:cubicBezTo>
                  <a:cubicBezTo>
                    <a:pt x="178" y="30448"/>
                    <a:pt x="89" y="30514"/>
                    <a:pt x="0" y="30583"/>
                  </a:cubicBezTo>
                  <a:lnTo>
                    <a:pt x="56041" y="92465"/>
                  </a:lnTo>
                  <a:cubicBezTo>
                    <a:pt x="56119" y="92385"/>
                    <a:pt x="56195" y="92303"/>
                    <a:pt x="56278" y="92228"/>
                  </a:cubicBezTo>
                  <a:cubicBezTo>
                    <a:pt x="57369" y="91240"/>
                    <a:pt x="58737" y="90753"/>
                    <a:pt x="60101" y="90753"/>
                  </a:cubicBezTo>
                  <a:cubicBezTo>
                    <a:pt x="61654" y="90753"/>
                    <a:pt x="63202" y="91384"/>
                    <a:pt x="64326" y="92626"/>
                  </a:cubicBezTo>
                  <a:lnTo>
                    <a:pt x="89416" y="69904"/>
                  </a:lnTo>
                  <a:cubicBezTo>
                    <a:pt x="87304" y="67572"/>
                    <a:pt x="87483" y="63968"/>
                    <a:pt x="89816" y="61856"/>
                  </a:cubicBezTo>
                  <a:lnTo>
                    <a:pt x="3379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39"/>
            <p:cNvSpPr/>
            <p:nvPr/>
          </p:nvSpPr>
          <p:spPr>
            <a:xfrm>
              <a:off x="1192950" y="2792100"/>
              <a:ext cx="2262350" cy="2330800"/>
            </a:xfrm>
            <a:custGeom>
              <a:avLst/>
              <a:gdLst/>
              <a:ahLst/>
              <a:cxnLst/>
              <a:rect l="l" t="t" r="r" b="b"/>
              <a:pathLst>
                <a:path w="90494" h="93232" extrusionOk="0">
                  <a:moveTo>
                    <a:pt x="34112" y="726"/>
                  </a:moveTo>
                  <a:lnTo>
                    <a:pt x="89733" y="62144"/>
                  </a:lnTo>
                  <a:cubicBezTo>
                    <a:pt x="88680" y="63197"/>
                    <a:pt x="88063" y="64587"/>
                    <a:pt x="87988" y="66086"/>
                  </a:cubicBezTo>
                  <a:cubicBezTo>
                    <a:pt x="87914" y="67586"/>
                    <a:pt x="88391" y="69027"/>
                    <a:pt x="89336" y="70181"/>
                  </a:cubicBezTo>
                  <a:lnTo>
                    <a:pt x="64683" y="92506"/>
                  </a:lnTo>
                  <a:cubicBezTo>
                    <a:pt x="63521" y="91346"/>
                    <a:pt x="61985" y="90756"/>
                    <a:pt x="60441" y="90756"/>
                  </a:cubicBezTo>
                  <a:cubicBezTo>
                    <a:pt x="60438" y="90756"/>
                    <a:pt x="60434" y="90756"/>
                    <a:pt x="60431" y="90756"/>
                  </a:cubicBezTo>
                  <a:cubicBezTo>
                    <a:pt x="58947" y="90756"/>
                    <a:pt x="57516" y="91309"/>
                    <a:pt x="56416" y="92305"/>
                  </a:cubicBezTo>
                  <a:cubicBezTo>
                    <a:pt x="56410" y="92313"/>
                    <a:pt x="56400" y="92320"/>
                    <a:pt x="56393" y="92328"/>
                  </a:cubicBezTo>
                  <a:lnTo>
                    <a:pt x="782" y="30920"/>
                  </a:lnTo>
                  <a:cubicBezTo>
                    <a:pt x="789" y="30914"/>
                    <a:pt x="797" y="30906"/>
                    <a:pt x="805" y="30899"/>
                  </a:cubicBezTo>
                  <a:cubicBezTo>
                    <a:pt x="2857" y="29041"/>
                    <a:pt x="3363" y="26004"/>
                    <a:pt x="2053" y="23592"/>
                  </a:cubicBezTo>
                  <a:lnTo>
                    <a:pt x="26947" y="1046"/>
                  </a:lnTo>
                  <a:cubicBezTo>
                    <a:pt x="27962" y="1736"/>
                    <a:pt x="29137" y="2077"/>
                    <a:pt x="30310" y="2077"/>
                  </a:cubicBezTo>
                  <a:cubicBezTo>
                    <a:pt x="31664" y="2077"/>
                    <a:pt x="33015" y="1622"/>
                    <a:pt x="34112" y="726"/>
                  </a:cubicBezTo>
                  <a:close/>
                  <a:moveTo>
                    <a:pt x="34138" y="0"/>
                  </a:moveTo>
                  <a:cubicBezTo>
                    <a:pt x="34066" y="0"/>
                    <a:pt x="33993" y="26"/>
                    <a:pt x="33935" y="79"/>
                  </a:cubicBezTo>
                  <a:cubicBezTo>
                    <a:pt x="32914" y="1002"/>
                    <a:pt x="31613" y="1471"/>
                    <a:pt x="30309" y="1471"/>
                  </a:cubicBezTo>
                  <a:cubicBezTo>
                    <a:pt x="29184" y="1471"/>
                    <a:pt x="28057" y="1123"/>
                    <a:pt x="27104" y="416"/>
                  </a:cubicBezTo>
                  <a:cubicBezTo>
                    <a:pt x="27051" y="375"/>
                    <a:pt x="26987" y="355"/>
                    <a:pt x="26923" y="355"/>
                  </a:cubicBezTo>
                  <a:cubicBezTo>
                    <a:pt x="26850" y="355"/>
                    <a:pt x="26777" y="382"/>
                    <a:pt x="26720" y="434"/>
                  </a:cubicBezTo>
                  <a:lnTo>
                    <a:pt x="1465" y="23306"/>
                  </a:lnTo>
                  <a:cubicBezTo>
                    <a:pt x="1359" y="23402"/>
                    <a:pt x="1335" y="23561"/>
                    <a:pt x="1409" y="23686"/>
                  </a:cubicBezTo>
                  <a:cubicBezTo>
                    <a:pt x="2725" y="25884"/>
                    <a:pt x="2300" y="28729"/>
                    <a:pt x="397" y="30451"/>
                  </a:cubicBezTo>
                  <a:cubicBezTo>
                    <a:pt x="343" y="30502"/>
                    <a:pt x="284" y="30548"/>
                    <a:pt x="226" y="30593"/>
                  </a:cubicBezTo>
                  <a:lnTo>
                    <a:pt x="153" y="30651"/>
                  </a:lnTo>
                  <a:cubicBezTo>
                    <a:pt x="17" y="30760"/>
                    <a:pt x="0" y="30961"/>
                    <a:pt x="117" y="31091"/>
                  </a:cubicBezTo>
                  <a:lnTo>
                    <a:pt x="56158" y="92972"/>
                  </a:lnTo>
                  <a:cubicBezTo>
                    <a:pt x="56214" y="93033"/>
                    <a:pt x="56292" y="93070"/>
                    <a:pt x="56376" y="93071"/>
                  </a:cubicBezTo>
                  <a:cubicBezTo>
                    <a:pt x="56380" y="93071"/>
                    <a:pt x="56385" y="93072"/>
                    <a:pt x="56389" y="93072"/>
                  </a:cubicBezTo>
                  <a:cubicBezTo>
                    <a:pt x="56469" y="93072"/>
                    <a:pt x="56544" y="93039"/>
                    <a:pt x="56598" y="92981"/>
                  </a:cubicBezTo>
                  <a:lnTo>
                    <a:pt x="56663" y="92914"/>
                  </a:lnTo>
                  <a:cubicBezTo>
                    <a:pt x="56716" y="92860"/>
                    <a:pt x="56768" y="92807"/>
                    <a:pt x="56824" y="92756"/>
                  </a:cubicBezTo>
                  <a:cubicBezTo>
                    <a:pt x="57855" y="91822"/>
                    <a:pt x="59151" y="91362"/>
                    <a:pt x="60443" y="91362"/>
                  </a:cubicBezTo>
                  <a:cubicBezTo>
                    <a:pt x="61915" y="91362"/>
                    <a:pt x="63380" y="91959"/>
                    <a:pt x="64443" y="93132"/>
                  </a:cubicBezTo>
                  <a:cubicBezTo>
                    <a:pt x="64497" y="93192"/>
                    <a:pt x="64572" y="93227"/>
                    <a:pt x="64653" y="93231"/>
                  </a:cubicBezTo>
                  <a:lnTo>
                    <a:pt x="64667" y="93231"/>
                  </a:lnTo>
                  <a:cubicBezTo>
                    <a:pt x="64743" y="93231"/>
                    <a:pt x="64816" y="93204"/>
                    <a:pt x="64870" y="93153"/>
                  </a:cubicBezTo>
                  <a:lnTo>
                    <a:pt x="89961" y="70431"/>
                  </a:lnTo>
                  <a:cubicBezTo>
                    <a:pt x="90021" y="70377"/>
                    <a:pt x="90056" y="70302"/>
                    <a:pt x="90060" y="70222"/>
                  </a:cubicBezTo>
                  <a:cubicBezTo>
                    <a:pt x="90064" y="70141"/>
                    <a:pt x="90035" y="70063"/>
                    <a:pt x="89982" y="70003"/>
                  </a:cubicBezTo>
                  <a:cubicBezTo>
                    <a:pt x="89022" y="68943"/>
                    <a:pt x="88522" y="67544"/>
                    <a:pt x="88593" y="66115"/>
                  </a:cubicBezTo>
                  <a:cubicBezTo>
                    <a:pt x="88664" y="64686"/>
                    <a:pt x="89300" y="63344"/>
                    <a:pt x="90360" y="62383"/>
                  </a:cubicBezTo>
                  <a:cubicBezTo>
                    <a:pt x="90483" y="62271"/>
                    <a:pt x="90494" y="62080"/>
                    <a:pt x="90381" y="61956"/>
                  </a:cubicBezTo>
                  <a:lnTo>
                    <a:pt x="34363" y="101"/>
                  </a:lnTo>
                  <a:cubicBezTo>
                    <a:pt x="34304" y="34"/>
                    <a:pt x="34221" y="0"/>
                    <a:pt x="341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39"/>
            <p:cNvSpPr/>
            <p:nvPr/>
          </p:nvSpPr>
          <p:spPr>
            <a:xfrm>
              <a:off x="1854650" y="3712800"/>
              <a:ext cx="757200" cy="694100"/>
            </a:xfrm>
            <a:custGeom>
              <a:avLst/>
              <a:gdLst/>
              <a:ahLst/>
              <a:cxnLst/>
              <a:rect l="l" t="t" r="r" b="b"/>
              <a:pathLst>
                <a:path w="30288" h="27764" extrusionOk="0">
                  <a:moveTo>
                    <a:pt x="4343" y="1"/>
                  </a:moveTo>
                  <a:cubicBezTo>
                    <a:pt x="4239" y="1"/>
                    <a:pt x="4137" y="54"/>
                    <a:pt x="4081" y="150"/>
                  </a:cubicBezTo>
                  <a:cubicBezTo>
                    <a:pt x="1" y="7095"/>
                    <a:pt x="896" y="15779"/>
                    <a:pt x="6308" y="21758"/>
                  </a:cubicBezTo>
                  <a:cubicBezTo>
                    <a:pt x="9883" y="25705"/>
                    <a:pt x="14902" y="27764"/>
                    <a:pt x="19954" y="27764"/>
                  </a:cubicBezTo>
                  <a:cubicBezTo>
                    <a:pt x="23480" y="27764"/>
                    <a:pt x="27024" y="26761"/>
                    <a:pt x="30104" y="24697"/>
                  </a:cubicBezTo>
                  <a:cubicBezTo>
                    <a:pt x="30248" y="24605"/>
                    <a:pt x="30288" y="24413"/>
                    <a:pt x="30193" y="24272"/>
                  </a:cubicBezTo>
                  <a:cubicBezTo>
                    <a:pt x="30135" y="24186"/>
                    <a:pt x="30039" y="24138"/>
                    <a:pt x="29942" y="24138"/>
                  </a:cubicBezTo>
                  <a:cubicBezTo>
                    <a:pt x="29881" y="24138"/>
                    <a:pt x="29820" y="24156"/>
                    <a:pt x="29767" y="24194"/>
                  </a:cubicBezTo>
                  <a:cubicBezTo>
                    <a:pt x="26788" y="26190"/>
                    <a:pt x="23363" y="27160"/>
                    <a:pt x="19955" y="27160"/>
                  </a:cubicBezTo>
                  <a:cubicBezTo>
                    <a:pt x="15068" y="27160"/>
                    <a:pt x="10214" y="25167"/>
                    <a:pt x="6757" y="21350"/>
                  </a:cubicBezTo>
                  <a:cubicBezTo>
                    <a:pt x="1523" y="15571"/>
                    <a:pt x="657" y="7174"/>
                    <a:pt x="4604" y="456"/>
                  </a:cubicBezTo>
                  <a:cubicBezTo>
                    <a:pt x="4688" y="312"/>
                    <a:pt x="4640" y="127"/>
                    <a:pt x="4496" y="42"/>
                  </a:cubicBezTo>
                  <a:cubicBezTo>
                    <a:pt x="4448" y="14"/>
                    <a:pt x="4395" y="1"/>
                    <a:pt x="434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39"/>
            <p:cNvSpPr/>
            <p:nvPr/>
          </p:nvSpPr>
          <p:spPr>
            <a:xfrm>
              <a:off x="2024600" y="3515250"/>
              <a:ext cx="187400" cy="120775"/>
            </a:xfrm>
            <a:custGeom>
              <a:avLst/>
              <a:gdLst/>
              <a:ahLst/>
              <a:cxnLst/>
              <a:rect l="l" t="t" r="r" b="b"/>
              <a:pathLst>
                <a:path w="7496" h="4831" extrusionOk="0">
                  <a:moveTo>
                    <a:pt x="7154" y="1"/>
                  </a:moveTo>
                  <a:cubicBezTo>
                    <a:pt x="7121" y="1"/>
                    <a:pt x="7088" y="6"/>
                    <a:pt x="7055" y="17"/>
                  </a:cubicBezTo>
                  <a:cubicBezTo>
                    <a:pt x="4736" y="827"/>
                    <a:pt x="2629" y="2080"/>
                    <a:pt x="794" y="3743"/>
                  </a:cubicBezTo>
                  <a:cubicBezTo>
                    <a:pt x="588" y="3929"/>
                    <a:pt x="388" y="4120"/>
                    <a:pt x="192" y="4312"/>
                  </a:cubicBezTo>
                  <a:cubicBezTo>
                    <a:pt x="1" y="4502"/>
                    <a:pt x="135" y="4831"/>
                    <a:pt x="406" y="4831"/>
                  </a:cubicBezTo>
                  <a:cubicBezTo>
                    <a:pt x="485" y="4831"/>
                    <a:pt x="562" y="4799"/>
                    <a:pt x="618" y="4742"/>
                  </a:cubicBezTo>
                  <a:cubicBezTo>
                    <a:pt x="808" y="4556"/>
                    <a:pt x="1001" y="4372"/>
                    <a:pt x="1200" y="4192"/>
                  </a:cubicBezTo>
                  <a:cubicBezTo>
                    <a:pt x="2975" y="2585"/>
                    <a:pt x="5012" y="1373"/>
                    <a:pt x="7254" y="589"/>
                  </a:cubicBezTo>
                  <a:cubicBezTo>
                    <a:pt x="7413" y="534"/>
                    <a:pt x="7495" y="361"/>
                    <a:pt x="7441" y="204"/>
                  </a:cubicBezTo>
                  <a:cubicBezTo>
                    <a:pt x="7397" y="79"/>
                    <a:pt x="7280" y="1"/>
                    <a:pt x="715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39"/>
            <p:cNvSpPr/>
            <p:nvPr/>
          </p:nvSpPr>
          <p:spPr>
            <a:xfrm>
              <a:off x="2258500" y="3489950"/>
              <a:ext cx="591975" cy="712700"/>
            </a:xfrm>
            <a:custGeom>
              <a:avLst/>
              <a:gdLst/>
              <a:ahLst/>
              <a:cxnLst/>
              <a:rect l="l" t="t" r="r" b="b"/>
              <a:pathLst>
                <a:path w="23679" h="28508" extrusionOk="0">
                  <a:moveTo>
                    <a:pt x="3802" y="0"/>
                  </a:moveTo>
                  <a:cubicBezTo>
                    <a:pt x="2633" y="0"/>
                    <a:pt x="1452" y="111"/>
                    <a:pt x="273" y="338"/>
                  </a:cubicBezTo>
                  <a:cubicBezTo>
                    <a:pt x="108" y="369"/>
                    <a:pt x="0" y="528"/>
                    <a:pt x="33" y="692"/>
                  </a:cubicBezTo>
                  <a:cubicBezTo>
                    <a:pt x="61" y="837"/>
                    <a:pt x="188" y="938"/>
                    <a:pt x="330" y="938"/>
                  </a:cubicBezTo>
                  <a:cubicBezTo>
                    <a:pt x="349" y="938"/>
                    <a:pt x="368" y="937"/>
                    <a:pt x="387" y="933"/>
                  </a:cubicBezTo>
                  <a:cubicBezTo>
                    <a:pt x="1529" y="714"/>
                    <a:pt x="2672" y="606"/>
                    <a:pt x="3803" y="606"/>
                  </a:cubicBezTo>
                  <a:cubicBezTo>
                    <a:pt x="8759" y="606"/>
                    <a:pt x="13487" y="2673"/>
                    <a:pt x="16904" y="6446"/>
                  </a:cubicBezTo>
                  <a:cubicBezTo>
                    <a:pt x="22313" y="12419"/>
                    <a:pt x="23021" y="21298"/>
                    <a:pt x="18624" y="28039"/>
                  </a:cubicBezTo>
                  <a:cubicBezTo>
                    <a:pt x="18493" y="28240"/>
                    <a:pt x="18637" y="28507"/>
                    <a:pt x="18878" y="28507"/>
                  </a:cubicBezTo>
                  <a:cubicBezTo>
                    <a:pt x="18980" y="28507"/>
                    <a:pt x="19076" y="28455"/>
                    <a:pt x="19132" y="28371"/>
                  </a:cubicBezTo>
                  <a:cubicBezTo>
                    <a:pt x="23678" y="21400"/>
                    <a:pt x="22948" y="12216"/>
                    <a:pt x="17353" y="6039"/>
                  </a:cubicBezTo>
                  <a:cubicBezTo>
                    <a:pt x="13819" y="2138"/>
                    <a:pt x="8928" y="0"/>
                    <a:pt x="38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39"/>
            <p:cNvSpPr/>
            <p:nvPr/>
          </p:nvSpPr>
          <p:spPr>
            <a:xfrm>
              <a:off x="1939025" y="3535500"/>
              <a:ext cx="826625" cy="826650"/>
            </a:xfrm>
            <a:custGeom>
              <a:avLst/>
              <a:gdLst/>
              <a:ahLst/>
              <a:cxnLst/>
              <a:rect l="l" t="t" r="r" b="b"/>
              <a:pathLst>
                <a:path w="33065" h="33066" extrusionOk="0">
                  <a:moveTo>
                    <a:pt x="16532" y="0"/>
                  </a:moveTo>
                  <a:cubicBezTo>
                    <a:pt x="12148" y="0"/>
                    <a:pt x="7943" y="1743"/>
                    <a:pt x="4843" y="4844"/>
                  </a:cubicBezTo>
                  <a:cubicBezTo>
                    <a:pt x="1743" y="7943"/>
                    <a:pt x="0" y="12148"/>
                    <a:pt x="0" y="16533"/>
                  </a:cubicBezTo>
                  <a:cubicBezTo>
                    <a:pt x="0" y="20918"/>
                    <a:pt x="1743" y="25123"/>
                    <a:pt x="4843" y="28222"/>
                  </a:cubicBezTo>
                  <a:cubicBezTo>
                    <a:pt x="7943" y="31323"/>
                    <a:pt x="12148" y="33065"/>
                    <a:pt x="16532" y="33065"/>
                  </a:cubicBezTo>
                  <a:cubicBezTo>
                    <a:pt x="20917" y="33065"/>
                    <a:pt x="25122" y="31323"/>
                    <a:pt x="28222" y="28222"/>
                  </a:cubicBezTo>
                  <a:cubicBezTo>
                    <a:pt x="31322" y="25123"/>
                    <a:pt x="33065" y="20918"/>
                    <a:pt x="33065" y="16533"/>
                  </a:cubicBezTo>
                  <a:cubicBezTo>
                    <a:pt x="33065" y="12148"/>
                    <a:pt x="31322" y="7943"/>
                    <a:pt x="28222" y="4844"/>
                  </a:cubicBezTo>
                  <a:cubicBezTo>
                    <a:pt x="25122" y="1743"/>
                    <a:pt x="20917" y="0"/>
                    <a:pt x="1653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39"/>
            <p:cNvSpPr/>
            <p:nvPr/>
          </p:nvSpPr>
          <p:spPr>
            <a:xfrm>
              <a:off x="2081225" y="3703250"/>
              <a:ext cx="515800" cy="482450"/>
            </a:xfrm>
            <a:custGeom>
              <a:avLst/>
              <a:gdLst/>
              <a:ahLst/>
              <a:cxnLst/>
              <a:rect l="l" t="t" r="r" b="b"/>
              <a:pathLst>
                <a:path w="20632" h="19298" extrusionOk="0">
                  <a:moveTo>
                    <a:pt x="19420" y="1"/>
                  </a:moveTo>
                  <a:cubicBezTo>
                    <a:pt x="19144" y="1"/>
                    <a:pt x="18881" y="114"/>
                    <a:pt x="18631" y="341"/>
                  </a:cubicBezTo>
                  <a:lnTo>
                    <a:pt x="15974" y="2746"/>
                  </a:lnTo>
                  <a:lnTo>
                    <a:pt x="15974" y="2746"/>
                  </a:lnTo>
                  <a:cubicBezTo>
                    <a:pt x="14812" y="1594"/>
                    <a:pt x="13613" y="847"/>
                    <a:pt x="12375" y="505"/>
                  </a:cubicBezTo>
                  <a:cubicBezTo>
                    <a:pt x="11900" y="374"/>
                    <a:pt x="11441" y="309"/>
                    <a:pt x="11000" y="309"/>
                  </a:cubicBezTo>
                  <a:cubicBezTo>
                    <a:pt x="9909" y="309"/>
                    <a:pt x="8922" y="709"/>
                    <a:pt x="8038" y="1509"/>
                  </a:cubicBezTo>
                  <a:cubicBezTo>
                    <a:pt x="7528" y="1970"/>
                    <a:pt x="7143" y="2439"/>
                    <a:pt x="6884" y="2913"/>
                  </a:cubicBezTo>
                  <a:cubicBezTo>
                    <a:pt x="6625" y="3387"/>
                    <a:pt x="6462" y="3848"/>
                    <a:pt x="6396" y="4296"/>
                  </a:cubicBezTo>
                  <a:cubicBezTo>
                    <a:pt x="6330" y="4743"/>
                    <a:pt x="6372" y="5269"/>
                    <a:pt x="6525" y="5873"/>
                  </a:cubicBezTo>
                  <a:cubicBezTo>
                    <a:pt x="6669" y="6451"/>
                    <a:pt x="6857" y="7019"/>
                    <a:pt x="7086" y="7569"/>
                  </a:cubicBezTo>
                  <a:cubicBezTo>
                    <a:pt x="7308" y="8096"/>
                    <a:pt x="7625" y="8775"/>
                    <a:pt x="8038" y="9608"/>
                  </a:cubicBezTo>
                  <a:lnTo>
                    <a:pt x="9161" y="11794"/>
                  </a:lnTo>
                  <a:cubicBezTo>
                    <a:pt x="9481" y="12387"/>
                    <a:pt x="9656" y="12909"/>
                    <a:pt x="9685" y="13361"/>
                  </a:cubicBezTo>
                  <a:cubicBezTo>
                    <a:pt x="9717" y="13813"/>
                    <a:pt x="9620" y="14139"/>
                    <a:pt x="9400" y="14339"/>
                  </a:cubicBezTo>
                  <a:cubicBezTo>
                    <a:pt x="9133" y="14581"/>
                    <a:pt x="8837" y="14702"/>
                    <a:pt x="8512" y="14702"/>
                  </a:cubicBezTo>
                  <a:cubicBezTo>
                    <a:pt x="8496" y="14702"/>
                    <a:pt x="8479" y="14702"/>
                    <a:pt x="8463" y="14701"/>
                  </a:cubicBezTo>
                  <a:cubicBezTo>
                    <a:pt x="8118" y="14688"/>
                    <a:pt x="7792" y="14580"/>
                    <a:pt x="7486" y="14378"/>
                  </a:cubicBezTo>
                  <a:cubicBezTo>
                    <a:pt x="7160" y="14162"/>
                    <a:pt x="6853" y="13921"/>
                    <a:pt x="6565" y="13657"/>
                  </a:cubicBezTo>
                  <a:cubicBezTo>
                    <a:pt x="6258" y="13378"/>
                    <a:pt x="6003" y="13092"/>
                    <a:pt x="5798" y="12797"/>
                  </a:cubicBezTo>
                  <a:cubicBezTo>
                    <a:pt x="5474" y="12408"/>
                    <a:pt x="5193" y="11986"/>
                    <a:pt x="4960" y="11538"/>
                  </a:cubicBezTo>
                  <a:cubicBezTo>
                    <a:pt x="4729" y="11095"/>
                    <a:pt x="4573" y="10738"/>
                    <a:pt x="4488" y="10467"/>
                  </a:cubicBezTo>
                  <a:cubicBezTo>
                    <a:pt x="4405" y="10195"/>
                    <a:pt x="4315" y="9866"/>
                    <a:pt x="4221" y="9479"/>
                  </a:cubicBezTo>
                  <a:cubicBezTo>
                    <a:pt x="4126" y="9092"/>
                    <a:pt x="4065" y="8858"/>
                    <a:pt x="4036" y="8776"/>
                  </a:cubicBezTo>
                  <a:cubicBezTo>
                    <a:pt x="3905" y="8323"/>
                    <a:pt x="3705" y="7974"/>
                    <a:pt x="3437" y="7730"/>
                  </a:cubicBezTo>
                  <a:cubicBezTo>
                    <a:pt x="3169" y="7485"/>
                    <a:pt x="2862" y="7360"/>
                    <a:pt x="2518" y="7355"/>
                  </a:cubicBezTo>
                  <a:cubicBezTo>
                    <a:pt x="2503" y="7355"/>
                    <a:pt x="2488" y="7355"/>
                    <a:pt x="2473" y="7355"/>
                  </a:cubicBezTo>
                  <a:cubicBezTo>
                    <a:pt x="2153" y="7355"/>
                    <a:pt x="1837" y="7421"/>
                    <a:pt x="1546" y="7550"/>
                  </a:cubicBezTo>
                  <a:cubicBezTo>
                    <a:pt x="1243" y="7686"/>
                    <a:pt x="999" y="7907"/>
                    <a:pt x="813" y="8215"/>
                  </a:cubicBezTo>
                  <a:cubicBezTo>
                    <a:pt x="627" y="8522"/>
                    <a:pt x="554" y="8867"/>
                    <a:pt x="592" y="9251"/>
                  </a:cubicBezTo>
                  <a:cubicBezTo>
                    <a:pt x="851" y="11284"/>
                    <a:pt x="1652" y="13181"/>
                    <a:pt x="2995" y="14942"/>
                  </a:cubicBezTo>
                  <a:lnTo>
                    <a:pt x="2995" y="14942"/>
                  </a:lnTo>
                  <a:lnTo>
                    <a:pt x="516" y="17187"/>
                  </a:lnTo>
                  <a:cubicBezTo>
                    <a:pt x="133" y="17534"/>
                    <a:pt x="0" y="17920"/>
                    <a:pt x="118" y="18349"/>
                  </a:cubicBezTo>
                  <a:cubicBezTo>
                    <a:pt x="234" y="18777"/>
                    <a:pt x="506" y="19069"/>
                    <a:pt x="933" y="19224"/>
                  </a:cubicBezTo>
                  <a:cubicBezTo>
                    <a:pt x="1069" y="19273"/>
                    <a:pt x="1201" y="19298"/>
                    <a:pt x="1331" y="19298"/>
                  </a:cubicBezTo>
                  <a:cubicBezTo>
                    <a:pt x="1608" y="19298"/>
                    <a:pt x="1872" y="19185"/>
                    <a:pt x="2121" y="18960"/>
                  </a:cubicBezTo>
                  <a:lnTo>
                    <a:pt x="4590" y="16723"/>
                  </a:lnTo>
                  <a:lnTo>
                    <a:pt x="4590" y="16723"/>
                  </a:lnTo>
                  <a:cubicBezTo>
                    <a:pt x="5187" y="17277"/>
                    <a:pt x="5807" y="17728"/>
                    <a:pt x="6451" y="18078"/>
                  </a:cubicBezTo>
                  <a:cubicBezTo>
                    <a:pt x="7363" y="18574"/>
                    <a:pt x="8293" y="18822"/>
                    <a:pt x="9242" y="18822"/>
                  </a:cubicBezTo>
                  <a:cubicBezTo>
                    <a:pt x="9404" y="18822"/>
                    <a:pt x="9566" y="18815"/>
                    <a:pt x="9728" y="18801"/>
                  </a:cubicBezTo>
                  <a:cubicBezTo>
                    <a:pt x="10846" y="18702"/>
                    <a:pt x="11868" y="18216"/>
                    <a:pt x="12797" y="17345"/>
                  </a:cubicBezTo>
                  <a:cubicBezTo>
                    <a:pt x="13376" y="16806"/>
                    <a:pt x="13792" y="16243"/>
                    <a:pt x="14043" y="15660"/>
                  </a:cubicBezTo>
                  <a:cubicBezTo>
                    <a:pt x="14294" y="15075"/>
                    <a:pt x="14392" y="14452"/>
                    <a:pt x="14336" y="13792"/>
                  </a:cubicBezTo>
                  <a:cubicBezTo>
                    <a:pt x="14276" y="13118"/>
                    <a:pt x="14125" y="12455"/>
                    <a:pt x="13885" y="11822"/>
                  </a:cubicBezTo>
                  <a:cubicBezTo>
                    <a:pt x="13642" y="11168"/>
                    <a:pt x="13290" y="10400"/>
                    <a:pt x="12830" y="9516"/>
                  </a:cubicBezTo>
                  <a:lnTo>
                    <a:pt x="11682" y="7376"/>
                  </a:lnTo>
                  <a:cubicBezTo>
                    <a:pt x="11332" y="6751"/>
                    <a:pt x="11139" y="6247"/>
                    <a:pt x="11105" y="5868"/>
                  </a:cubicBezTo>
                  <a:cubicBezTo>
                    <a:pt x="11071" y="5489"/>
                    <a:pt x="11208" y="5161"/>
                    <a:pt x="11514" y="4883"/>
                  </a:cubicBezTo>
                  <a:cubicBezTo>
                    <a:pt x="11671" y="4741"/>
                    <a:pt x="11858" y="4669"/>
                    <a:pt x="12074" y="4669"/>
                  </a:cubicBezTo>
                  <a:cubicBezTo>
                    <a:pt x="12207" y="4669"/>
                    <a:pt x="12351" y="4696"/>
                    <a:pt x="12506" y="4750"/>
                  </a:cubicBezTo>
                  <a:cubicBezTo>
                    <a:pt x="12914" y="4892"/>
                    <a:pt x="13278" y="5131"/>
                    <a:pt x="13603" y="5463"/>
                  </a:cubicBezTo>
                  <a:cubicBezTo>
                    <a:pt x="13927" y="5796"/>
                    <a:pt x="14220" y="6123"/>
                    <a:pt x="14480" y="6445"/>
                  </a:cubicBezTo>
                  <a:cubicBezTo>
                    <a:pt x="15182" y="7418"/>
                    <a:pt x="15764" y="8472"/>
                    <a:pt x="16212" y="9587"/>
                  </a:cubicBezTo>
                  <a:cubicBezTo>
                    <a:pt x="16403" y="10018"/>
                    <a:pt x="16647" y="10341"/>
                    <a:pt x="16950" y="10555"/>
                  </a:cubicBezTo>
                  <a:cubicBezTo>
                    <a:pt x="17182" y="10719"/>
                    <a:pt x="17424" y="10801"/>
                    <a:pt x="17676" y="10801"/>
                  </a:cubicBezTo>
                  <a:cubicBezTo>
                    <a:pt x="17752" y="10801"/>
                    <a:pt x="17829" y="10794"/>
                    <a:pt x="17907" y="10779"/>
                  </a:cubicBezTo>
                  <a:cubicBezTo>
                    <a:pt x="18232" y="10719"/>
                    <a:pt x="18541" y="10586"/>
                    <a:pt x="18809" y="10392"/>
                  </a:cubicBezTo>
                  <a:cubicBezTo>
                    <a:pt x="19074" y="10197"/>
                    <a:pt x="19266" y="9910"/>
                    <a:pt x="19386" y="9530"/>
                  </a:cubicBezTo>
                  <a:cubicBezTo>
                    <a:pt x="19507" y="9151"/>
                    <a:pt x="19501" y="8750"/>
                    <a:pt x="19367" y="8329"/>
                  </a:cubicBezTo>
                  <a:cubicBezTo>
                    <a:pt x="19200" y="7785"/>
                    <a:pt x="19050" y="7347"/>
                    <a:pt x="18921" y="7016"/>
                  </a:cubicBezTo>
                  <a:cubicBezTo>
                    <a:pt x="18791" y="6686"/>
                    <a:pt x="18570" y="6240"/>
                    <a:pt x="18256" y="5680"/>
                  </a:cubicBezTo>
                  <a:cubicBezTo>
                    <a:pt x="18034" y="5288"/>
                    <a:pt x="17789" y="4909"/>
                    <a:pt x="17522" y="4545"/>
                  </a:cubicBezTo>
                  <a:lnTo>
                    <a:pt x="17522" y="4545"/>
                  </a:lnTo>
                  <a:lnTo>
                    <a:pt x="20225" y="2099"/>
                  </a:lnTo>
                  <a:cubicBezTo>
                    <a:pt x="20497" y="1853"/>
                    <a:pt x="20631" y="1565"/>
                    <a:pt x="20626" y="1237"/>
                  </a:cubicBezTo>
                  <a:cubicBezTo>
                    <a:pt x="20622" y="907"/>
                    <a:pt x="20522" y="631"/>
                    <a:pt x="20326" y="406"/>
                  </a:cubicBezTo>
                  <a:cubicBezTo>
                    <a:pt x="20131" y="181"/>
                    <a:pt x="19871" y="48"/>
                    <a:pt x="19549" y="9"/>
                  </a:cubicBezTo>
                  <a:cubicBezTo>
                    <a:pt x="19506" y="4"/>
                    <a:pt x="19463" y="1"/>
                    <a:pt x="194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39"/>
            <p:cNvSpPr/>
            <p:nvPr/>
          </p:nvSpPr>
          <p:spPr>
            <a:xfrm>
              <a:off x="2074250" y="3695675"/>
              <a:ext cx="530325" cy="497600"/>
            </a:xfrm>
            <a:custGeom>
              <a:avLst/>
              <a:gdLst/>
              <a:ahLst/>
              <a:cxnLst/>
              <a:rect l="l" t="t" r="r" b="b"/>
              <a:pathLst>
                <a:path w="21213" h="19904" extrusionOk="0">
                  <a:moveTo>
                    <a:pt x="19708" y="607"/>
                  </a:moveTo>
                  <a:cubicBezTo>
                    <a:pt x="19735" y="607"/>
                    <a:pt x="19763" y="608"/>
                    <a:pt x="19791" y="611"/>
                  </a:cubicBezTo>
                  <a:cubicBezTo>
                    <a:pt x="20039" y="643"/>
                    <a:pt x="20230" y="740"/>
                    <a:pt x="20377" y="907"/>
                  </a:cubicBezTo>
                  <a:cubicBezTo>
                    <a:pt x="20526" y="1079"/>
                    <a:pt x="20599" y="1287"/>
                    <a:pt x="20603" y="1544"/>
                  </a:cubicBezTo>
                  <a:cubicBezTo>
                    <a:pt x="20605" y="1783"/>
                    <a:pt x="20506" y="1992"/>
                    <a:pt x="20301" y="2178"/>
                  </a:cubicBezTo>
                  <a:lnTo>
                    <a:pt x="17845" y="4402"/>
                  </a:lnTo>
                  <a:cubicBezTo>
                    <a:pt x="17777" y="4315"/>
                    <a:pt x="17708" y="4229"/>
                    <a:pt x="17636" y="4142"/>
                  </a:cubicBezTo>
                  <a:cubicBezTo>
                    <a:pt x="17325" y="3753"/>
                    <a:pt x="17010" y="3393"/>
                    <a:pt x="16691" y="3061"/>
                  </a:cubicBezTo>
                  <a:lnTo>
                    <a:pt x="19114" y="868"/>
                  </a:lnTo>
                  <a:cubicBezTo>
                    <a:pt x="19310" y="691"/>
                    <a:pt x="19506" y="607"/>
                    <a:pt x="19708" y="607"/>
                  </a:cubicBezTo>
                  <a:close/>
                  <a:moveTo>
                    <a:pt x="16241" y="3469"/>
                  </a:moveTo>
                  <a:cubicBezTo>
                    <a:pt x="16553" y="3790"/>
                    <a:pt x="16861" y="4142"/>
                    <a:pt x="17166" y="4523"/>
                  </a:cubicBezTo>
                  <a:cubicBezTo>
                    <a:pt x="17244" y="4619"/>
                    <a:pt x="17320" y="4715"/>
                    <a:pt x="17394" y="4811"/>
                  </a:cubicBezTo>
                  <a:lnTo>
                    <a:pt x="17312" y="4885"/>
                  </a:lnTo>
                  <a:lnTo>
                    <a:pt x="16126" y="3574"/>
                  </a:lnTo>
                  <a:lnTo>
                    <a:pt x="16241" y="3469"/>
                  </a:lnTo>
                  <a:close/>
                  <a:moveTo>
                    <a:pt x="3961" y="15032"/>
                  </a:moveTo>
                  <a:lnTo>
                    <a:pt x="5160" y="16355"/>
                  </a:lnTo>
                  <a:lnTo>
                    <a:pt x="4875" y="16612"/>
                  </a:lnTo>
                  <a:cubicBezTo>
                    <a:pt x="4548" y="16292"/>
                    <a:pt x="4238" y="15955"/>
                    <a:pt x="3948" y="15601"/>
                  </a:cubicBezTo>
                  <a:cubicBezTo>
                    <a:pt x="3858" y="15495"/>
                    <a:pt x="3771" y="15388"/>
                    <a:pt x="3686" y="15280"/>
                  </a:cubicBezTo>
                  <a:lnTo>
                    <a:pt x="3961" y="15032"/>
                  </a:lnTo>
                  <a:close/>
                  <a:moveTo>
                    <a:pt x="11271" y="913"/>
                  </a:moveTo>
                  <a:cubicBezTo>
                    <a:pt x="11687" y="913"/>
                    <a:pt x="12120" y="976"/>
                    <a:pt x="12573" y="1101"/>
                  </a:cubicBezTo>
                  <a:cubicBezTo>
                    <a:pt x="13673" y="1405"/>
                    <a:pt x="14757" y="2056"/>
                    <a:pt x="15809" y="3044"/>
                  </a:cubicBezTo>
                  <a:lnTo>
                    <a:pt x="15269" y="3532"/>
                  </a:lnTo>
                  <a:lnTo>
                    <a:pt x="17270" y="5740"/>
                  </a:lnTo>
                  <a:lnTo>
                    <a:pt x="17753" y="5301"/>
                  </a:lnTo>
                  <a:cubicBezTo>
                    <a:pt x="17945" y="5577"/>
                    <a:pt x="18117" y="5853"/>
                    <a:pt x="18272" y="6130"/>
                  </a:cubicBezTo>
                  <a:cubicBezTo>
                    <a:pt x="18578" y="6675"/>
                    <a:pt x="18795" y="7112"/>
                    <a:pt x="18919" y="7429"/>
                  </a:cubicBezTo>
                  <a:cubicBezTo>
                    <a:pt x="19047" y="7757"/>
                    <a:pt x="19194" y="8191"/>
                    <a:pt x="19359" y="8723"/>
                  </a:cubicBezTo>
                  <a:cubicBezTo>
                    <a:pt x="19474" y="9087"/>
                    <a:pt x="19480" y="9420"/>
                    <a:pt x="19379" y="9740"/>
                  </a:cubicBezTo>
                  <a:cubicBezTo>
                    <a:pt x="19277" y="10061"/>
                    <a:pt x="19123" y="10291"/>
                    <a:pt x="18910" y="10448"/>
                  </a:cubicBezTo>
                  <a:cubicBezTo>
                    <a:pt x="18678" y="10617"/>
                    <a:pt x="18411" y="10731"/>
                    <a:pt x="18128" y="10782"/>
                  </a:cubicBezTo>
                  <a:cubicBezTo>
                    <a:pt x="18070" y="10794"/>
                    <a:pt x="18012" y="10799"/>
                    <a:pt x="17955" y="10799"/>
                  </a:cubicBezTo>
                  <a:cubicBezTo>
                    <a:pt x="17765" y="10799"/>
                    <a:pt x="17583" y="10736"/>
                    <a:pt x="17403" y="10609"/>
                  </a:cubicBezTo>
                  <a:cubicBezTo>
                    <a:pt x="17148" y="10428"/>
                    <a:pt x="16936" y="10145"/>
                    <a:pt x="16773" y="9776"/>
                  </a:cubicBezTo>
                  <a:cubicBezTo>
                    <a:pt x="16325" y="8657"/>
                    <a:pt x="15730" y="7577"/>
                    <a:pt x="14994" y="6555"/>
                  </a:cubicBezTo>
                  <a:cubicBezTo>
                    <a:pt x="14729" y="6227"/>
                    <a:pt x="14427" y="5890"/>
                    <a:pt x="14099" y="5552"/>
                  </a:cubicBezTo>
                  <a:cubicBezTo>
                    <a:pt x="13742" y="5188"/>
                    <a:pt x="13335" y="4923"/>
                    <a:pt x="12884" y="4767"/>
                  </a:cubicBezTo>
                  <a:cubicBezTo>
                    <a:pt x="12686" y="4698"/>
                    <a:pt x="12510" y="4669"/>
                    <a:pt x="12354" y="4669"/>
                  </a:cubicBezTo>
                  <a:cubicBezTo>
                    <a:pt x="12001" y="4669"/>
                    <a:pt x="11752" y="4814"/>
                    <a:pt x="11588" y="4962"/>
                  </a:cubicBezTo>
                  <a:cubicBezTo>
                    <a:pt x="11209" y="5305"/>
                    <a:pt x="11039" y="5722"/>
                    <a:pt x="11082" y="6198"/>
                  </a:cubicBezTo>
                  <a:cubicBezTo>
                    <a:pt x="11120" y="6624"/>
                    <a:pt x="11321" y="7157"/>
                    <a:pt x="11694" y="7822"/>
                  </a:cubicBezTo>
                  <a:lnTo>
                    <a:pt x="12840" y="9958"/>
                  </a:lnTo>
                  <a:cubicBezTo>
                    <a:pt x="13292" y="10826"/>
                    <a:pt x="13642" y="11591"/>
                    <a:pt x="13880" y="12230"/>
                  </a:cubicBezTo>
                  <a:cubicBezTo>
                    <a:pt x="14110" y="12837"/>
                    <a:pt x="14254" y="13474"/>
                    <a:pt x="14313" y="14121"/>
                  </a:cubicBezTo>
                  <a:cubicBezTo>
                    <a:pt x="14365" y="14728"/>
                    <a:pt x="14274" y="15306"/>
                    <a:pt x="14043" y="15842"/>
                  </a:cubicBezTo>
                  <a:cubicBezTo>
                    <a:pt x="13809" y="16386"/>
                    <a:pt x="13413" y="16918"/>
                    <a:pt x="12867" y="17428"/>
                  </a:cubicBezTo>
                  <a:cubicBezTo>
                    <a:pt x="11993" y="18247"/>
                    <a:pt x="11022" y="18709"/>
                    <a:pt x="9979" y="18802"/>
                  </a:cubicBezTo>
                  <a:cubicBezTo>
                    <a:pt x="9827" y="18815"/>
                    <a:pt x="9676" y="18822"/>
                    <a:pt x="9525" y="18822"/>
                  </a:cubicBezTo>
                  <a:cubicBezTo>
                    <a:pt x="8628" y="18822"/>
                    <a:pt x="7738" y="18584"/>
                    <a:pt x="6874" y="18114"/>
                  </a:cubicBezTo>
                  <a:cubicBezTo>
                    <a:pt x="6343" y="17825"/>
                    <a:pt x="5826" y="17462"/>
                    <a:pt x="5322" y="17024"/>
                  </a:cubicBezTo>
                  <a:lnTo>
                    <a:pt x="6013" y="16398"/>
                  </a:lnTo>
                  <a:lnTo>
                    <a:pt x="4003" y="14177"/>
                  </a:lnTo>
                  <a:lnTo>
                    <a:pt x="3318" y="14797"/>
                  </a:lnTo>
                  <a:cubicBezTo>
                    <a:pt x="2131" y="13158"/>
                    <a:pt x="1410" y="11388"/>
                    <a:pt x="1172" y="9520"/>
                  </a:cubicBezTo>
                  <a:cubicBezTo>
                    <a:pt x="1140" y="9203"/>
                    <a:pt x="1199" y="8926"/>
                    <a:pt x="1351" y="8674"/>
                  </a:cubicBezTo>
                  <a:cubicBezTo>
                    <a:pt x="1506" y="8419"/>
                    <a:pt x="1702" y="8241"/>
                    <a:pt x="1949" y="8131"/>
                  </a:cubicBezTo>
                  <a:cubicBezTo>
                    <a:pt x="2209" y="8014"/>
                    <a:pt x="2495" y="7963"/>
                    <a:pt x="2793" y="7961"/>
                  </a:cubicBezTo>
                  <a:cubicBezTo>
                    <a:pt x="3064" y="7964"/>
                    <a:pt x="3298" y="8062"/>
                    <a:pt x="3513" y="8257"/>
                  </a:cubicBezTo>
                  <a:cubicBezTo>
                    <a:pt x="3737" y="8462"/>
                    <a:pt x="3910" y="8766"/>
                    <a:pt x="4030" y="9178"/>
                  </a:cubicBezTo>
                  <a:cubicBezTo>
                    <a:pt x="4057" y="9257"/>
                    <a:pt x="4115" y="9483"/>
                    <a:pt x="4206" y="9855"/>
                  </a:cubicBezTo>
                  <a:cubicBezTo>
                    <a:pt x="4302" y="10248"/>
                    <a:pt x="4393" y="10583"/>
                    <a:pt x="4479" y="10859"/>
                  </a:cubicBezTo>
                  <a:cubicBezTo>
                    <a:pt x="4568" y="11151"/>
                    <a:pt x="4733" y="11526"/>
                    <a:pt x="4970" y="11980"/>
                  </a:cubicBezTo>
                  <a:cubicBezTo>
                    <a:pt x="5210" y="12440"/>
                    <a:pt x="5498" y="12872"/>
                    <a:pt x="5828" y="13272"/>
                  </a:cubicBezTo>
                  <a:cubicBezTo>
                    <a:pt x="6046" y="13585"/>
                    <a:pt x="6319" y="13892"/>
                    <a:pt x="6641" y="14184"/>
                  </a:cubicBezTo>
                  <a:cubicBezTo>
                    <a:pt x="6939" y="14459"/>
                    <a:pt x="7260" y="14709"/>
                    <a:pt x="7598" y="14934"/>
                  </a:cubicBezTo>
                  <a:cubicBezTo>
                    <a:pt x="7951" y="15166"/>
                    <a:pt x="8331" y="15289"/>
                    <a:pt x="8730" y="15306"/>
                  </a:cubicBezTo>
                  <a:cubicBezTo>
                    <a:pt x="8746" y="15307"/>
                    <a:pt x="8762" y="15307"/>
                    <a:pt x="8778" y="15307"/>
                  </a:cubicBezTo>
                  <a:cubicBezTo>
                    <a:pt x="9186" y="15307"/>
                    <a:pt x="9554" y="15163"/>
                    <a:pt x="9882" y="14866"/>
                  </a:cubicBezTo>
                  <a:cubicBezTo>
                    <a:pt x="10174" y="14602"/>
                    <a:pt x="10303" y="14190"/>
                    <a:pt x="10267" y="13643"/>
                  </a:cubicBezTo>
                  <a:cubicBezTo>
                    <a:pt x="10233" y="13150"/>
                    <a:pt x="10045" y="12582"/>
                    <a:pt x="9709" y="11958"/>
                  </a:cubicBezTo>
                  <a:lnTo>
                    <a:pt x="8589" y="9777"/>
                  </a:lnTo>
                  <a:cubicBezTo>
                    <a:pt x="8180" y="8952"/>
                    <a:pt x="7863" y="8273"/>
                    <a:pt x="7645" y="7756"/>
                  </a:cubicBezTo>
                  <a:cubicBezTo>
                    <a:pt x="7422" y="7219"/>
                    <a:pt x="7239" y="6666"/>
                    <a:pt x="7098" y="6102"/>
                  </a:cubicBezTo>
                  <a:cubicBezTo>
                    <a:pt x="6956" y="5539"/>
                    <a:pt x="6915" y="5048"/>
                    <a:pt x="6976" y="4643"/>
                  </a:cubicBezTo>
                  <a:cubicBezTo>
                    <a:pt x="7037" y="4234"/>
                    <a:pt x="7189" y="3803"/>
                    <a:pt x="7430" y="3362"/>
                  </a:cubicBezTo>
                  <a:cubicBezTo>
                    <a:pt x="7671" y="2920"/>
                    <a:pt x="8038" y="2474"/>
                    <a:pt x="8520" y="2036"/>
                  </a:cubicBezTo>
                  <a:cubicBezTo>
                    <a:pt x="9350" y="1286"/>
                    <a:pt x="10258" y="913"/>
                    <a:pt x="11271" y="913"/>
                  </a:cubicBezTo>
                  <a:close/>
                  <a:moveTo>
                    <a:pt x="3236" y="15687"/>
                  </a:moveTo>
                  <a:lnTo>
                    <a:pt x="3236" y="15688"/>
                  </a:lnTo>
                  <a:cubicBezTo>
                    <a:pt x="3315" y="15788"/>
                    <a:pt x="3398" y="15888"/>
                    <a:pt x="3483" y="15987"/>
                  </a:cubicBezTo>
                  <a:cubicBezTo>
                    <a:pt x="3779" y="16348"/>
                    <a:pt x="4094" y="16692"/>
                    <a:pt x="4426" y="17019"/>
                  </a:cubicBezTo>
                  <a:lnTo>
                    <a:pt x="2195" y="19037"/>
                  </a:lnTo>
                  <a:cubicBezTo>
                    <a:pt x="2004" y="19212"/>
                    <a:pt x="1813" y="19296"/>
                    <a:pt x="1611" y="19296"/>
                  </a:cubicBezTo>
                  <a:cubicBezTo>
                    <a:pt x="1515" y="19296"/>
                    <a:pt x="1417" y="19277"/>
                    <a:pt x="1315" y="19240"/>
                  </a:cubicBezTo>
                  <a:cubicBezTo>
                    <a:pt x="979" y="19119"/>
                    <a:pt x="780" y="18906"/>
                    <a:pt x="688" y="18571"/>
                  </a:cubicBezTo>
                  <a:cubicBezTo>
                    <a:pt x="634" y="18373"/>
                    <a:pt x="606" y="18068"/>
                    <a:pt x="997" y="17714"/>
                  </a:cubicBezTo>
                  <a:lnTo>
                    <a:pt x="3236" y="15687"/>
                  </a:lnTo>
                  <a:close/>
                  <a:moveTo>
                    <a:pt x="19695" y="0"/>
                  </a:moveTo>
                  <a:cubicBezTo>
                    <a:pt x="19345" y="0"/>
                    <a:pt x="19013" y="140"/>
                    <a:pt x="18705" y="419"/>
                  </a:cubicBezTo>
                  <a:lnTo>
                    <a:pt x="16258" y="2634"/>
                  </a:lnTo>
                  <a:cubicBezTo>
                    <a:pt x="15123" y="1559"/>
                    <a:pt x="13943" y="851"/>
                    <a:pt x="12734" y="516"/>
                  </a:cubicBezTo>
                  <a:cubicBezTo>
                    <a:pt x="12233" y="379"/>
                    <a:pt x="11748" y="310"/>
                    <a:pt x="11279" y="310"/>
                  </a:cubicBezTo>
                  <a:cubicBezTo>
                    <a:pt x="10114" y="310"/>
                    <a:pt x="9053" y="736"/>
                    <a:pt x="8114" y="1587"/>
                  </a:cubicBezTo>
                  <a:cubicBezTo>
                    <a:pt x="7581" y="2070"/>
                    <a:pt x="7172" y="2567"/>
                    <a:pt x="6898" y="3071"/>
                  </a:cubicBezTo>
                  <a:cubicBezTo>
                    <a:pt x="6623" y="3575"/>
                    <a:pt x="6447" y="4074"/>
                    <a:pt x="6375" y="4553"/>
                  </a:cubicBezTo>
                  <a:cubicBezTo>
                    <a:pt x="6302" y="5038"/>
                    <a:pt x="6347" y="5608"/>
                    <a:pt x="6510" y="6250"/>
                  </a:cubicBezTo>
                  <a:cubicBezTo>
                    <a:pt x="6658" y="6843"/>
                    <a:pt x="6851" y="7425"/>
                    <a:pt x="7086" y="7989"/>
                  </a:cubicBezTo>
                  <a:cubicBezTo>
                    <a:pt x="7308" y="8518"/>
                    <a:pt x="7631" y="9209"/>
                    <a:pt x="8049" y="10049"/>
                  </a:cubicBezTo>
                  <a:lnTo>
                    <a:pt x="9174" y="12242"/>
                  </a:lnTo>
                  <a:cubicBezTo>
                    <a:pt x="9471" y="12793"/>
                    <a:pt x="9636" y="13277"/>
                    <a:pt x="9664" y="13685"/>
                  </a:cubicBezTo>
                  <a:cubicBezTo>
                    <a:pt x="9687" y="14038"/>
                    <a:pt x="9625" y="14285"/>
                    <a:pt x="9476" y="14418"/>
                  </a:cubicBezTo>
                  <a:cubicBezTo>
                    <a:pt x="9266" y="14609"/>
                    <a:pt x="9038" y="14703"/>
                    <a:pt x="8793" y="14703"/>
                  </a:cubicBezTo>
                  <a:cubicBezTo>
                    <a:pt x="8781" y="14703"/>
                    <a:pt x="8768" y="14703"/>
                    <a:pt x="8755" y="14702"/>
                  </a:cubicBezTo>
                  <a:cubicBezTo>
                    <a:pt x="8464" y="14692"/>
                    <a:pt x="8195" y="14602"/>
                    <a:pt x="7933" y="14429"/>
                  </a:cubicBezTo>
                  <a:cubicBezTo>
                    <a:pt x="7620" y="14221"/>
                    <a:pt x="7325" y="13990"/>
                    <a:pt x="7049" y="13736"/>
                  </a:cubicBezTo>
                  <a:cubicBezTo>
                    <a:pt x="6773" y="13488"/>
                    <a:pt x="6525" y="13210"/>
                    <a:pt x="6312" y="12906"/>
                  </a:cubicBezTo>
                  <a:cubicBezTo>
                    <a:pt x="6002" y="12534"/>
                    <a:pt x="5732" y="12130"/>
                    <a:pt x="5508" y="11700"/>
                  </a:cubicBezTo>
                  <a:cubicBezTo>
                    <a:pt x="5288" y="11278"/>
                    <a:pt x="5137" y="10935"/>
                    <a:pt x="5059" y="10681"/>
                  </a:cubicBezTo>
                  <a:cubicBezTo>
                    <a:pt x="4975" y="10414"/>
                    <a:pt x="4888" y="10091"/>
                    <a:pt x="4796" y="9710"/>
                  </a:cubicBezTo>
                  <a:cubicBezTo>
                    <a:pt x="4698" y="9309"/>
                    <a:pt x="4633" y="9067"/>
                    <a:pt x="4608" y="8994"/>
                  </a:cubicBezTo>
                  <a:cubicBezTo>
                    <a:pt x="4460" y="8489"/>
                    <a:pt x="4229" y="8089"/>
                    <a:pt x="3922" y="7809"/>
                  </a:cubicBezTo>
                  <a:cubicBezTo>
                    <a:pt x="3598" y="7513"/>
                    <a:pt x="3221" y="7361"/>
                    <a:pt x="2802" y="7355"/>
                  </a:cubicBezTo>
                  <a:cubicBezTo>
                    <a:pt x="2419" y="7355"/>
                    <a:pt x="2044" y="7424"/>
                    <a:pt x="1703" y="7577"/>
                  </a:cubicBezTo>
                  <a:cubicBezTo>
                    <a:pt x="1343" y="7737"/>
                    <a:pt x="1050" y="8001"/>
                    <a:pt x="834" y="8361"/>
                  </a:cubicBezTo>
                  <a:cubicBezTo>
                    <a:pt x="614" y="8723"/>
                    <a:pt x="526" y="9136"/>
                    <a:pt x="570" y="9584"/>
                  </a:cubicBezTo>
                  <a:lnTo>
                    <a:pt x="571" y="9592"/>
                  </a:lnTo>
                  <a:cubicBezTo>
                    <a:pt x="824" y="11584"/>
                    <a:pt x="1596" y="13467"/>
                    <a:pt x="2866" y="15205"/>
                  </a:cubicBezTo>
                  <a:lnTo>
                    <a:pt x="591" y="17266"/>
                  </a:lnTo>
                  <a:cubicBezTo>
                    <a:pt x="3" y="17799"/>
                    <a:pt x="1" y="18358"/>
                    <a:pt x="104" y="18731"/>
                  </a:cubicBezTo>
                  <a:cubicBezTo>
                    <a:pt x="247" y="19259"/>
                    <a:pt x="586" y="19622"/>
                    <a:pt x="1108" y="19811"/>
                  </a:cubicBezTo>
                  <a:cubicBezTo>
                    <a:pt x="1268" y="19871"/>
                    <a:pt x="1437" y="19902"/>
                    <a:pt x="1609" y="19903"/>
                  </a:cubicBezTo>
                  <a:cubicBezTo>
                    <a:pt x="1961" y="19903"/>
                    <a:pt x="2298" y="19763"/>
                    <a:pt x="2603" y="19487"/>
                  </a:cubicBezTo>
                  <a:lnTo>
                    <a:pt x="4870" y="17434"/>
                  </a:lnTo>
                  <a:cubicBezTo>
                    <a:pt x="5426" y="17924"/>
                    <a:pt x="5998" y="18328"/>
                    <a:pt x="6585" y="18647"/>
                  </a:cubicBezTo>
                  <a:cubicBezTo>
                    <a:pt x="7538" y="19165"/>
                    <a:pt x="8524" y="19428"/>
                    <a:pt x="9521" y="19428"/>
                  </a:cubicBezTo>
                  <a:cubicBezTo>
                    <a:pt x="9691" y="19428"/>
                    <a:pt x="9862" y="19420"/>
                    <a:pt x="10033" y="19405"/>
                  </a:cubicBezTo>
                  <a:cubicBezTo>
                    <a:pt x="11213" y="19300"/>
                    <a:pt x="12307" y="18783"/>
                    <a:pt x="13281" y="17870"/>
                  </a:cubicBezTo>
                  <a:cubicBezTo>
                    <a:pt x="13888" y="17303"/>
                    <a:pt x="14332" y="16702"/>
                    <a:pt x="14599" y="16082"/>
                  </a:cubicBezTo>
                  <a:cubicBezTo>
                    <a:pt x="14870" y="15453"/>
                    <a:pt x="14977" y="14776"/>
                    <a:pt x="14917" y="14069"/>
                  </a:cubicBezTo>
                  <a:cubicBezTo>
                    <a:pt x="14855" y="13367"/>
                    <a:pt x="14697" y="12677"/>
                    <a:pt x="14448" y="12018"/>
                  </a:cubicBezTo>
                  <a:cubicBezTo>
                    <a:pt x="14202" y="11356"/>
                    <a:pt x="13841" y="10569"/>
                    <a:pt x="13376" y="9675"/>
                  </a:cubicBezTo>
                  <a:lnTo>
                    <a:pt x="12225" y="7532"/>
                  </a:lnTo>
                  <a:cubicBezTo>
                    <a:pt x="11898" y="6946"/>
                    <a:pt x="11716" y="6479"/>
                    <a:pt x="11686" y="6143"/>
                  </a:cubicBezTo>
                  <a:cubicBezTo>
                    <a:pt x="11660" y="5858"/>
                    <a:pt x="11759" y="5625"/>
                    <a:pt x="11996" y="5412"/>
                  </a:cubicBezTo>
                  <a:cubicBezTo>
                    <a:pt x="12067" y="5347"/>
                    <a:pt x="12174" y="5275"/>
                    <a:pt x="12354" y="5275"/>
                  </a:cubicBezTo>
                  <a:cubicBezTo>
                    <a:pt x="12445" y="5275"/>
                    <a:pt x="12553" y="5293"/>
                    <a:pt x="12685" y="5339"/>
                  </a:cubicBezTo>
                  <a:cubicBezTo>
                    <a:pt x="13046" y="5465"/>
                    <a:pt x="13375" y="5680"/>
                    <a:pt x="13666" y="5977"/>
                  </a:cubicBezTo>
                  <a:cubicBezTo>
                    <a:pt x="13982" y="6301"/>
                    <a:pt x="14270" y="6624"/>
                    <a:pt x="14513" y="6924"/>
                  </a:cubicBezTo>
                  <a:cubicBezTo>
                    <a:pt x="15204" y="7879"/>
                    <a:pt x="15774" y="8916"/>
                    <a:pt x="16214" y="10011"/>
                  </a:cubicBezTo>
                  <a:cubicBezTo>
                    <a:pt x="16425" y="10492"/>
                    <a:pt x="16708" y="10860"/>
                    <a:pt x="17054" y="11104"/>
                  </a:cubicBezTo>
                  <a:cubicBezTo>
                    <a:pt x="17338" y="11306"/>
                    <a:pt x="17639" y="11406"/>
                    <a:pt x="17954" y="11406"/>
                  </a:cubicBezTo>
                  <a:cubicBezTo>
                    <a:pt x="18050" y="11406"/>
                    <a:pt x="18146" y="11397"/>
                    <a:pt x="18244" y="11379"/>
                  </a:cubicBezTo>
                  <a:cubicBezTo>
                    <a:pt x="18613" y="11310"/>
                    <a:pt x="18963" y="11160"/>
                    <a:pt x="19267" y="10938"/>
                  </a:cubicBezTo>
                  <a:cubicBezTo>
                    <a:pt x="19583" y="10707"/>
                    <a:pt x="19816" y="10367"/>
                    <a:pt x="19956" y="9925"/>
                  </a:cubicBezTo>
                  <a:cubicBezTo>
                    <a:pt x="20095" y="9486"/>
                    <a:pt x="20088" y="9022"/>
                    <a:pt x="19937" y="8544"/>
                  </a:cubicBezTo>
                  <a:cubicBezTo>
                    <a:pt x="19769" y="7999"/>
                    <a:pt x="19617" y="7551"/>
                    <a:pt x="19483" y="7209"/>
                  </a:cubicBezTo>
                  <a:cubicBezTo>
                    <a:pt x="19349" y="6866"/>
                    <a:pt x="19118" y="6405"/>
                    <a:pt x="18800" y="5835"/>
                  </a:cubicBezTo>
                  <a:cubicBezTo>
                    <a:pt x="18618" y="5511"/>
                    <a:pt x="18420" y="5197"/>
                    <a:pt x="18207" y="4892"/>
                  </a:cubicBezTo>
                  <a:lnTo>
                    <a:pt x="20706" y="2627"/>
                  </a:lnTo>
                  <a:cubicBezTo>
                    <a:pt x="21044" y="2321"/>
                    <a:pt x="21212" y="1954"/>
                    <a:pt x="21207" y="1536"/>
                  </a:cubicBezTo>
                  <a:cubicBezTo>
                    <a:pt x="21202" y="1135"/>
                    <a:pt x="21077" y="791"/>
                    <a:pt x="20833" y="510"/>
                  </a:cubicBezTo>
                  <a:cubicBezTo>
                    <a:pt x="20587" y="229"/>
                    <a:pt x="20262" y="61"/>
                    <a:pt x="19864" y="11"/>
                  </a:cubicBezTo>
                  <a:cubicBezTo>
                    <a:pt x="19807" y="4"/>
                    <a:pt x="19751" y="0"/>
                    <a:pt x="1969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39"/>
            <p:cNvSpPr/>
            <p:nvPr/>
          </p:nvSpPr>
          <p:spPr>
            <a:xfrm>
              <a:off x="823725" y="2560975"/>
              <a:ext cx="2451850" cy="2906950"/>
            </a:xfrm>
            <a:custGeom>
              <a:avLst/>
              <a:gdLst/>
              <a:ahLst/>
              <a:cxnLst/>
              <a:rect l="l" t="t" r="r" b="b"/>
              <a:pathLst>
                <a:path w="98074" h="116278" extrusionOk="0">
                  <a:moveTo>
                    <a:pt x="47189" y="1"/>
                  </a:moveTo>
                  <a:lnTo>
                    <a:pt x="0" y="26851"/>
                  </a:lnTo>
                  <a:lnTo>
                    <a:pt x="50884" y="116278"/>
                  </a:lnTo>
                  <a:lnTo>
                    <a:pt x="98073" y="89426"/>
                  </a:lnTo>
                  <a:lnTo>
                    <a:pt x="471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39"/>
            <p:cNvSpPr/>
            <p:nvPr/>
          </p:nvSpPr>
          <p:spPr>
            <a:xfrm>
              <a:off x="815175" y="2553525"/>
              <a:ext cx="2469250" cy="2922125"/>
            </a:xfrm>
            <a:custGeom>
              <a:avLst/>
              <a:gdLst/>
              <a:ahLst/>
              <a:cxnLst/>
              <a:rect l="l" t="t" r="r" b="b"/>
              <a:pathLst>
                <a:path w="98770" h="116885" extrusionOk="0">
                  <a:moveTo>
                    <a:pt x="47421" y="718"/>
                  </a:moveTo>
                  <a:lnTo>
                    <a:pt x="98011" y="89615"/>
                  </a:lnTo>
                  <a:lnTo>
                    <a:pt x="51350" y="116168"/>
                  </a:lnTo>
                  <a:lnTo>
                    <a:pt x="759" y="27271"/>
                  </a:lnTo>
                  <a:lnTo>
                    <a:pt x="47421" y="718"/>
                  </a:lnTo>
                  <a:close/>
                  <a:moveTo>
                    <a:pt x="47534" y="1"/>
                  </a:moveTo>
                  <a:cubicBezTo>
                    <a:pt x="47483" y="1"/>
                    <a:pt x="47432" y="14"/>
                    <a:pt x="47385" y="41"/>
                  </a:cubicBezTo>
                  <a:lnTo>
                    <a:pt x="198" y="26894"/>
                  </a:lnTo>
                  <a:cubicBezTo>
                    <a:pt x="52" y="26977"/>
                    <a:pt x="1" y="27162"/>
                    <a:pt x="83" y="27308"/>
                  </a:cubicBezTo>
                  <a:lnTo>
                    <a:pt x="50973" y="116731"/>
                  </a:lnTo>
                  <a:cubicBezTo>
                    <a:pt x="51027" y="116826"/>
                    <a:pt x="51127" y="116885"/>
                    <a:pt x="51236" y="116885"/>
                  </a:cubicBezTo>
                  <a:cubicBezTo>
                    <a:pt x="51288" y="116885"/>
                    <a:pt x="51339" y="116870"/>
                    <a:pt x="51385" y="116845"/>
                  </a:cubicBezTo>
                  <a:lnTo>
                    <a:pt x="98573" y="89991"/>
                  </a:lnTo>
                  <a:cubicBezTo>
                    <a:pt x="98718" y="89909"/>
                    <a:pt x="98769" y="89724"/>
                    <a:pt x="98687" y="89578"/>
                  </a:cubicBezTo>
                  <a:lnTo>
                    <a:pt x="47798" y="155"/>
                  </a:lnTo>
                  <a:cubicBezTo>
                    <a:pt x="47742" y="57"/>
                    <a:pt x="47639" y="1"/>
                    <a:pt x="475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39"/>
            <p:cNvSpPr/>
            <p:nvPr/>
          </p:nvSpPr>
          <p:spPr>
            <a:xfrm>
              <a:off x="1031550" y="2783600"/>
              <a:ext cx="2022475" cy="2456475"/>
            </a:xfrm>
            <a:custGeom>
              <a:avLst/>
              <a:gdLst/>
              <a:ahLst/>
              <a:cxnLst/>
              <a:rect l="l" t="t" r="r" b="b"/>
              <a:pathLst>
                <a:path w="80899" h="98259" extrusionOk="0">
                  <a:moveTo>
                    <a:pt x="32503" y="0"/>
                  </a:moveTo>
                  <a:lnTo>
                    <a:pt x="2891" y="16852"/>
                  </a:lnTo>
                  <a:cubicBezTo>
                    <a:pt x="3731" y="19378"/>
                    <a:pt x="2703" y="22229"/>
                    <a:pt x="300" y="23595"/>
                  </a:cubicBezTo>
                  <a:cubicBezTo>
                    <a:pt x="203" y="23651"/>
                    <a:pt x="101" y="23697"/>
                    <a:pt x="1" y="23746"/>
                  </a:cubicBezTo>
                  <a:lnTo>
                    <a:pt x="41292" y="96306"/>
                  </a:lnTo>
                  <a:cubicBezTo>
                    <a:pt x="41386" y="96245"/>
                    <a:pt x="41477" y="96181"/>
                    <a:pt x="41575" y="96125"/>
                  </a:cubicBezTo>
                  <a:cubicBezTo>
                    <a:pt x="42464" y="95619"/>
                    <a:pt x="43433" y="95378"/>
                    <a:pt x="44388" y="95378"/>
                  </a:cubicBezTo>
                  <a:cubicBezTo>
                    <a:pt x="46370" y="95378"/>
                    <a:pt x="48295" y="96413"/>
                    <a:pt x="49345" y="98258"/>
                  </a:cubicBezTo>
                  <a:lnTo>
                    <a:pt x="78765" y="81516"/>
                  </a:lnTo>
                  <a:cubicBezTo>
                    <a:pt x="77207" y="78781"/>
                    <a:pt x="78163" y="75303"/>
                    <a:pt x="80898" y="73747"/>
                  </a:cubicBezTo>
                  <a:lnTo>
                    <a:pt x="39624" y="1218"/>
                  </a:lnTo>
                  <a:cubicBezTo>
                    <a:pt x="38735" y="1724"/>
                    <a:pt x="37768" y="1964"/>
                    <a:pt x="36813" y="1964"/>
                  </a:cubicBezTo>
                  <a:cubicBezTo>
                    <a:pt x="35189" y="1964"/>
                    <a:pt x="33601" y="1268"/>
                    <a:pt x="325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39"/>
            <p:cNvSpPr/>
            <p:nvPr/>
          </p:nvSpPr>
          <p:spPr>
            <a:xfrm>
              <a:off x="1022825" y="2776025"/>
              <a:ext cx="2039850" cy="2471625"/>
            </a:xfrm>
            <a:custGeom>
              <a:avLst/>
              <a:gdLst/>
              <a:ahLst/>
              <a:cxnLst/>
              <a:rect l="l" t="t" r="r" b="b"/>
              <a:pathLst>
                <a:path w="81594" h="98865" extrusionOk="0">
                  <a:moveTo>
                    <a:pt x="32790" y="688"/>
                  </a:moveTo>
                  <a:cubicBezTo>
                    <a:pt x="33948" y="1916"/>
                    <a:pt x="35544" y="2567"/>
                    <a:pt x="37162" y="2567"/>
                  </a:cubicBezTo>
                  <a:cubicBezTo>
                    <a:pt x="38078" y="2567"/>
                    <a:pt x="39001" y="2358"/>
                    <a:pt x="39854" y="1927"/>
                  </a:cubicBezTo>
                  <a:lnTo>
                    <a:pt x="80838" y="73943"/>
                  </a:lnTo>
                  <a:cubicBezTo>
                    <a:pt x="78247" y="75594"/>
                    <a:pt x="77323" y="78959"/>
                    <a:pt x="78706" y="81702"/>
                  </a:cubicBezTo>
                  <a:lnTo>
                    <a:pt x="49801" y="98154"/>
                  </a:lnTo>
                  <a:cubicBezTo>
                    <a:pt x="48667" y="96373"/>
                    <a:pt x="46726" y="95381"/>
                    <a:pt x="44733" y="95381"/>
                  </a:cubicBezTo>
                  <a:lnTo>
                    <a:pt x="44733" y="95380"/>
                  </a:lnTo>
                  <a:cubicBezTo>
                    <a:pt x="43695" y="95380"/>
                    <a:pt x="42675" y="95651"/>
                    <a:pt x="41774" y="96165"/>
                  </a:cubicBezTo>
                  <a:lnTo>
                    <a:pt x="41747" y="96181"/>
                  </a:lnTo>
                  <a:lnTo>
                    <a:pt x="771" y="24177"/>
                  </a:lnTo>
                  <a:cubicBezTo>
                    <a:pt x="780" y="24173"/>
                    <a:pt x="790" y="24168"/>
                    <a:pt x="799" y="24162"/>
                  </a:cubicBezTo>
                  <a:cubicBezTo>
                    <a:pt x="3206" y="22792"/>
                    <a:pt x="4357" y="19938"/>
                    <a:pt x="3600" y="17298"/>
                  </a:cubicBezTo>
                  <a:lnTo>
                    <a:pt x="32790" y="688"/>
                  </a:lnTo>
                  <a:close/>
                  <a:moveTo>
                    <a:pt x="32852" y="1"/>
                  </a:moveTo>
                  <a:cubicBezTo>
                    <a:pt x="32801" y="1"/>
                    <a:pt x="32749" y="14"/>
                    <a:pt x="32702" y="40"/>
                  </a:cubicBezTo>
                  <a:lnTo>
                    <a:pt x="3090" y="16893"/>
                  </a:lnTo>
                  <a:cubicBezTo>
                    <a:pt x="2965" y="16965"/>
                    <a:pt x="2906" y="17115"/>
                    <a:pt x="2952" y="17251"/>
                  </a:cubicBezTo>
                  <a:cubicBezTo>
                    <a:pt x="3761" y="19683"/>
                    <a:pt x="2729" y="22367"/>
                    <a:pt x="500" y="23635"/>
                  </a:cubicBezTo>
                  <a:cubicBezTo>
                    <a:pt x="436" y="23671"/>
                    <a:pt x="369" y="23704"/>
                    <a:pt x="304" y="23735"/>
                  </a:cubicBezTo>
                  <a:lnTo>
                    <a:pt x="214" y="23778"/>
                  </a:lnTo>
                  <a:cubicBezTo>
                    <a:pt x="59" y="23855"/>
                    <a:pt x="1" y="24048"/>
                    <a:pt x="87" y="24199"/>
                  </a:cubicBezTo>
                  <a:lnTo>
                    <a:pt x="41378" y="96758"/>
                  </a:lnTo>
                  <a:cubicBezTo>
                    <a:pt x="41434" y="96856"/>
                    <a:pt x="41537" y="96911"/>
                    <a:pt x="41642" y="96911"/>
                  </a:cubicBezTo>
                  <a:cubicBezTo>
                    <a:pt x="41698" y="96911"/>
                    <a:pt x="41756" y="96895"/>
                    <a:pt x="41806" y="96862"/>
                  </a:cubicBezTo>
                  <a:lnTo>
                    <a:pt x="41882" y="96812"/>
                  </a:lnTo>
                  <a:cubicBezTo>
                    <a:pt x="41944" y="96771"/>
                    <a:pt x="42008" y="96729"/>
                    <a:pt x="42073" y="96691"/>
                  </a:cubicBezTo>
                  <a:cubicBezTo>
                    <a:pt x="42913" y="96213"/>
                    <a:pt x="43829" y="95986"/>
                    <a:pt x="44733" y="95986"/>
                  </a:cubicBezTo>
                  <a:cubicBezTo>
                    <a:pt x="46611" y="95986"/>
                    <a:pt x="48438" y="96966"/>
                    <a:pt x="49431" y="98711"/>
                  </a:cubicBezTo>
                  <a:cubicBezTo>
                    <a:pt x="49485" y="98806"/>
                    <a:pt x="49585" y="98865"/>
                    <a:pt x="49694" y="98865"/>
                  </a:cubicBezTo>
                  <a:cubicBezTo>
                    <a:pt x="49746" y="98865"/>
                    <a:pt x="49798" y="98850"/>
                    <a:pt x="49844" y="98824"/>
                  </a:cubicBezTo>
                  <a:lnTo>
                    <a:pt x="79262" y="82082"/>
                  </a:lnTo>
                  <a:cubicBezTo>
                    <a:pt x="79408" y="82000"/>
                    <a:pt x="79459" y="81815"/>
                    <a:pt x="79377" y="81669"/>
                  </a:cubicBezTo>
                  <a:cubicBezTo>
                    <a:pt x="77905" y="79084"/>
                    <a:pt x="78812" y="75785"/>
                    <a:pt x="81397" y="74313"/>
                  </a:cubicBezTo>
                  <a:cubicBezTo>
                    <a:pt x="81543" y="74231"/>
                    <a:pt x="81593" y="74046"/>
                    <a:pt x="81511" y="73900"/>
                  </a:cubicBezTo>
                  <a:lnTo>
                    <a:pt x="40236" y="1371"/>
                  </a:lnTo>
                  <a:cubicBezTo>
                    <a:pt x="40180" y="1273"/>
                    <a:pt x="40077" y="1218"/>
                    <a:pt x="39972" y="1218"/>
                  </a:cubicBezTo>
                  <a:cubicBezTo>
                    <a:pt x="39921" y="1218"/>
                    <a:pt x="39870" y="1230"/>
                    <a:pt x="39823" y="1257"/>
                  </a:cubicBezTo>
                  <a:cubicBezTo>
                    <a:pt x="38989" y="1732"/>
                    <a:pt x="38071" y="1961"/>
                    <a:pt x="37160" y="1961"/>
                  </a:cubicBezTo>
                  <a:cubicBezTo>
                    <a:pt x="35635" y="1961"/>
                    <a:pt x="34130" y="1318"/>
                    <a:pt x="33081" y="106"/>
                  </a:cubicBezTo>
                  <a:cubicBezTo>
                    <a:pt x="33022" y="37"/>
                    <a:pt x="32938" y="1"/>
                    <a:pt x="328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39"/>
            <p:cNvSpPr/>
            <p:nvPr/>
          </p:nvSpPr>
          <p:spPr>
            <a:xfrm>
              <a:off x="1573275" y="3687225"/>
              <a:ext cx="670375" cy="773400"/>
            </a:xfrm>
            <a:custGeom>
              <a:avLst/>
              <a:gdLst/>
              <a:ahLst/>
              <a:cxnLst/>
              <a:rect l="l" t="t" r="r" b="b"/>
              <a:pathLst>
                <a:path w="26815" h="30936" extrusionOk="0">
                  <a:moveTo>
                    <a:pt x="6722" y="0"/>
                  </a:moveTo>
                  <a:cubicBezTo>
                    <a:pt x="6640" y="0"/>
                    <a:pt x="6559" y="32"/>
                    <a:pt x="6500" y="96"/>
                  </a:cubicBezTo>
                  <a:cubicBezTo>
                    <a:pt x="1010" y="5993"/>
                    <a:pt x="0" y="14664"/>
                    <a:pt x="3989" y="21673"/>
                  </a:cubicBezTo>
                  <a:cubicBezTo>
                    <a:pt x="7320" y="27526"/>
                    <a:pt x="13564" y="30936"/>
                    <a:pt x="20007" y="30936"/>
                  </a:cubicBezTo>
                  <a:cubicBezTo>
                    <a:pt x="20011" y="30936"/>
                    <a:pt x="20014" y="30936"/>
                    <a:pt x="20018" y="30936"/>
                  </a:cubicBezTo>
                  <a:cubicBezTo>
                    <a:pt x="22263" y="30936"/>
                    <a:pt x="24489" y="30518"/>
                    <a:pt x="26582" y="29702"/>
                  </a:cubicBezTo>
                  <a:cubicBezTo>
                    <a:pt x="26737" y="29641"/>
                    <a:pt x="26814" y="29465"/>
                    <a:pt x="26754" y="29310"/>
                  </a:cubicBezTo>
                  <a:cubicBezTo>
                    <a:pt x="26707" y="29190"/>
                    <a:pt x="26592" y="29117"/>
                    <a:pt x="26471" y="29117"/>
                  </a:cubicBezTo>
                  <a:cubicBezTo>
                    <a:pt x="26435" y="29117"/>
                    <a:pt x="26398" y="29123"/>
                    <a:pt x="26362" y="29137"/>
                  </a:cubicBezTo>
                  <a:cubicBezTo>
                    <a:pt x="24290" y="29945"/>
                    <a:pt x="22137" y="30331"/>
                    <a:pt x="20006" y="30331"/>
                  </a:cubicBezTo>
                  <a:cubicBezTo>
                    <a:pt x="13774" y="30331"/>
                    <a:pt x="7739" y="27034"/>
                    <a:pt x="4517" y="21373"/>
                  </a:cubicBezTo>
                  <a:cubicBezTo>
                    <a:pt x="658" y="14595"/>
                    <a:pt x="1635" y="6212"/>
                    <a:pt x="6943" y="509"/>
                  </a:cubicBezTo>
                  <a:cubicBezTo>
                    <a:pt x="7057" y="387"/>
                    <a:pt x="7051" y="195"/>
                    <a:pt x="6929" y="81"/>
                  </a:cubicBezTo>
                  <a:cubicBezTo>
                    <a:pt x="6870" y="27"/>
                    <a:pt x="6796" y="0"/>
                    <a:pt x="67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39"/>
            <p:cNvSpPr/>
            <p:nvPr/>
          </p:nvSpPr>
          <p:spPr>
            <a:xfrm>
              <a:off x="1822800" y="3546450"/>
              <a:ext cx="203850" cy="81700"/>
            </a:xfrm>
            <a:custGeom>
              <a:avLst/>
              <a:gdLst/>
              <a:ahLst/>
              <a:cxnLst/>
              <a:rect l="l" t="t" r="r" b="b"/>
              <a:pathLst>
                <a:path w="8154" h="3268" extrusionOk="0">
                  <a:moveTo>
                    <a:pt x="7843" y="0"/>
                  </a:moveTo>
                  <a:cubicBezTo>
                    <a:pt x="7828" y="0"/>
                    <a:pt x="7813" y="1"/>
                    <a:pt x="7798" y="4"/>
                  </a:cubicBezTo>
                  <a:cubicBezTo>
                    <a:pt x="5360" y="290"/>
                    <a:pt x="3032" y="1057"/>
                    <a:pt x="879" y="2283"/>
                  </a:cubicBezTo>
                  <a:cubicBezTo>
                    <a:pt x="637" y="2420"/>
                    <a:pt x="400" y="2562"/>
                    <a:pt x="168" y="2709"/>
                  </a:cubicBezTo>
                  <a:cubicBezTo>
                    <a:pt x="53" y="2780"/>
                    <a:pt x="0" y="2920"/>
                    <a:pt x="38" y="3050"/>
                  </a:cubicBezTo>
                  <a:cubicBezTo>
                    <a:pt x="76" y="3179"/>
                    <a:pt x="195" y="3267"/>
                    <a:pt x="331" y="3267"/>
                  </a:cubicBezTo>
                  <a:cubicBezTo>
                    <a:pt x="387" y="3267"/>
                    <a:pt x="443" y="3252"/>
                    <a:pt x="491" y="3221"/>
                  </a:cubicBezTo>
                  <a:cubicBezTo>
                    <a:pt x="716" y="3079"/>
                    <a:pt x="944" y="2942"/>
                    <a:pt x="1177" y="2809"/>
                  </a:cubicBezTo>
                  <a:cubicBezTo>
                    <a:pt x="3261" y="1624"/>
                    <a:pt x="5511" y="882"/>
                    <a:pt x="7870" y="604"/>
                  </a:cubicBezTo>
                  <a:cubicBezTo>
                    <a:pt x="8035" y="585"/>
                    <a:pt x="8154" y="435"/>
                    <a:pt x="8134" y="268"/>
                  </a:cubicBezTo>
                  <a:cubicBezTo>
                    <a:pt x="8116" y="118"/>
                    <a:pt x="7990" y="0"/>
                    <a:pt x="78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39"/>
            <p:cNvSpPr/>
            <p:nvPr/>
          </p:nvSpPr>
          <p:spPr>
            <a:xfrm>
              <a:off x="2076450" y="3543575"/>
              <a:ext cx="496925" cy="788550"/>
            </a:xfrm>
            <a:custGeom>
              <a:avLst/>
              <a:gdLst/>
              <a:ahLst/>
              <a:cxnLst/>
              <a:rect l="l" t="t" r="r" b="b"/>
              <a:pathLst>
                <a:path w="19877" h="31542" extrusionOk="0">
                  <a:moveTo>
                    <a:pt x="314" y="0"/>
                  </a:moveTo>
                  <a:cubicBezTo>
                    <a:pt x="156" y="0"/>
                    <a:pt x="9" y="129"/>
                    <a:pt x="4" y="295"/>
                  </a:cubicBezTo>
                  <a:cubicBezTo>
                    <a:pt x="0" y="463"/>
                    <a:pt x="132" y="602"/>
                    <a:pt x="298" y="606"/>
                  </a:cubicBezTo>
                  <a:cubicBezTo>
                    <a:pt x="6554" y="786"/>
                    <a:pt x="12136" y="4135"/>
                    <a:pt x="15228" y="9568"/>
                  </a:cubicBezTo>
                  <a:cubicBezTo>
                    <a:pt x="19212" y="16573"/>
                    <a:pt x="17978" y="25395"/>
                    <a:pt x="12226" y="31022"/>
                  </a:cubicBezTo>
                  <a:cubicBezTo>
                    <a:pt x="12030" y="31212"/>
                    <a:pt x="12166" y="31541"/>
                    <a:pt x="12437" y="31541"/>
                  </a:cubicBezTo>
                  <a:cubicBezTo>
                    <a:pt x="12516" y="31541"/>
                    <a:pt x="12592" y="31510"/>
                    <a:pt x="12649" y="31456"/>
                  </a:cubicBezTo>
                  <a:cubicBezTo>
                    <a:pt x="18599" y="25636"/>
                    <a:pt x="19877" y="16512"/>
                    <a:pt x="15754" y="9269"/>
                  </a:cubicBezTo>
                  <a:cubicBezTo>
                    <a:pt x="12558" y="3651"/>
                    <a:pt x="6785" y="185"/>
                    <a:pt x="316" y="0"/>
                  </a:cubicBezTo>
                  <a:cubicBezTo>
                    <a:pt x="316" y="0"/>
                    <a:pt x="315" y="0"/>
                    <a:pt x="3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39"/>
            <p:cNvSpPr/>
            <p:nvPr/>
          </p:nvSpPr>
          <p:spPr>
            <a:xfrm>
              <a:off x="1658350" y="3588850"/>
              <a:ext cx="826600" cy="826625"/>
            </a:xfrm>
            <a:custGeom>
              <a:avLst/>
              <a:gdLst/>
              <a:ahLst/>
              <a:cxnLst/>
              <a:rect l="l" t="t" r="r" b="b"/>
              <a:pathLst>
                <a:path w="33064" h="33065" extrusionOk="0">
                  <a:moveTo>
                    <a:pt x="16533" y="1"/>
                  </a:moveTo>
                  <a:cubicBezTo>
                    <a:pt x="12148" y="1"/>
                    <a:pt x="7943" y="1742"/>
                    <a:pt x="4842" y="4843"/>
                  </a:cubicBezTo>
                  <a:cubicBezTo>
                    <a:pt x="1741" y="7943"/>
                    <a:pt x="0" y="12149"/>
                    <a:pt x="0" y="16533"/>
                  </a:cubicBezTo>
                  <a:cubicBezTo>
                    <a:pt x="0" y="20917"/>
                    <a:pt x="1741" y="25122"/>
                    <a:pt x="4842" y="28222"/>
                  </a:cubicBezTo>
                  <a:cubicBezTo>
                    <a:pt x="7943" y="31323"/>
                    <a:pt x="12148" y="33064"/>
                    <a:pt x="16533" y="33064"/>
                  </a:cubicBezTo>
                  <a:cubicBezTo>
                    <a:pt x="20917" y="33064"/>
                    <a:pt x="25121" y="31323"/>
                    <a:pt x="28222" y="28222"/>
                  </a:cubicBezTo>
                  <a:cubicBezTo>
                    <a:pt x="31323" y="25122"/>
                    <a:pt x="33064" y="20917"/>
                    <a:pt x="33064" y="16533"/>
                  </a:cubicBezTo>
                  <a:cubicBezTo>
                    <a:pt x="33064" y="12149"/>
                    <a:pt x="31323" y="7943"/>
                    <a:pt x="28222" y="4843"/>
                  </a:cubicBezTo>
                  <a:cubicBezTo>
                    <a:pt x="25121" y="1742"/>
                    <a:pt x="20917" y="1"/>
                    <a:pt x="16533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39"/>
            <p:cNvSpPr/>
            <p:nvPr/>
          </p:nvSpPr>
          <p:spPr>
            <a:xfrm>
              <a:off x="1763050" y="3768275"/>
              <a:ext cx="595550" cy="447975"/>
            </a:xfrm>
            <a:custGeom>
              <a:avLst/>
              <a:gdLst/>
              <a:ahLst/>
              <a:cxnLst/>
              <a:rect l="l" t="t" r="r" b="b"/>
              <a:pathLst>
                <a:path w="23822" h="17919" extrusionOk="0">
                  <a:moveTo>
                    <a:pt x="13646" y="0"/>
                  </a:moveTo>
                  <a:cubicBezTo>
                    <a:pt x="12892" y="0"/>
                    <a:pt x="12146" y="210"/>
                    <a:pt x="11407" y="631"/>
                  </a:cubicBezTo>
                  <a:cubicBezTo>
                    <a:pt x="10809" y="972"/>
                    <a:pt x="10333" y="1346"/>
                    <a:pt x="9977" y="1752"/>
                  </a:cubicBezTo>
                  <a:cubicBezTo>
                    <a:pt x="9622" y="2160"/>
                    <a:pt x="9362" y="2574"/>
                    <a:pt x="9200" y="2996"/>
                  </a:cubicBezTo>
                  <a:cubicBezTo>
                    <a:pt x="9038" y="3418"/>
                    <a:pt x="8965" y="3940"/>
                    <a:pt x="8983" y="4564"/>
                  </a:cubicBezTo>
                  <a:cubicBezTo>
                    <a:pt x="8999" y="5160"/>
                    <a:pt x="9059" y="5754"/>
                    <a:pt x="9164" y="6342"/>
                  </a:cubicBezTo>
                  <a:cubicBezTo>
                    <a:pt x="9266" y="6903"/>
                    <a:pt x="9429" y="7636"/>
                    <a:pt x="9653" y="8538"/>
                  </a:cubicBezTo>
                  <a:lnTo>
                    <a:pt x="10274" y="10916"/>
                  </a:lnTo>
                  <a:cubicBezTo>
                    <a:pt x="10456" y="11564"/>
                    <a:pt x="10515" y="12111"/>
                    <a:pt x="10446" y="12559"/>
                  </a:cubicBezTo>
                  <a:cubicBezTo>
                    <a:pt x="10377" y="13007"/>
                    <a:pt x="10214" y="13303"/>
                    <a:pt x="9955" y="13452"/>
                  </a:cubicBezTo>
                  <a:cubicBezTo>
                    <a:pt x="9730" y="13579"/>
                    <a:pt x="9504" y="13643"/>
                    <a:pt x="9278" y="13643"/>
                  </a:cubicBezTo>
                  <a:cubicBezTo>
                    <a:pt x="9172" y="13643"/>
                    <a:pt x="9067" y="13629"/>
                    <a:pt x="8961" y="13602"/>
                  </a:cubicBezTo>
                  <a:cubicBezTo>
                    <a:pt x="8628" y="13514"/>
                    <a:pt x="8334" y="13339"/>
                    <a:pt x="8078" y="13074"/>
                  </a:cubicBezTo>
                  <a:cubicBezTo>
                    <a:pt x="7807" y="12793"/>
                    <a:pt x="7560" y="12491"/>
                    <a:pt x="7336" y="12170"/>
                  </a:cubicBezTo>
                  <a:cubicBezTo>
                    <a:pt x="7096" y="11832"/>
                    <a:pt x="6909" y="11497"/>
                    <a:pt x="6773" y="11165"/>
                  </a:cubicBezTo>
                  <a:cubicBezTo>
                    <a:pt x="6542" y="10716"/>
                    <a:pt x="6359" y="10242"/>
                    <a:pt x="6228" y="9753"/>
                  </a:cubicBezTo>
                  <a:cubicBezTo>
                    <a:pt x="6099" y="9273"/>
                    <a:pt x="6023" y="8890"/>
                    <a:pt x="6000" y="8606"/>
                  </a:cubicBezTo>
                  <a:cubicBezTo>
                    <a:pt x="5976" y="8322"/>
                    <a:pt x="5961" y="7982"/>
                    <a:pt x="5953" y="7584"/>
                  </a:cubicBezTo>
                  <a:cubicBezTo>
                    <a:pt x="5944" y="7187"/>
                    <a:pt x="5935" y="6944"/>
                    <a:pt x="5926" y="6857"/>
                  </a:cubicBezTo>
                  <a:cubicBezTo>
                    <a:pt x="5896" y="6387"/>
                    <a:pt x="5776" y="6003"/>
                    <a:pt x="5568" y="5706"/>
                  </a:cubicBezTo>
                  <a:cubicBezTo>
                    <a:pt x="5358" y="5409"/>
                    <a:pt x="5086" y="5220"/>
                    <a:pt x="4751" y="5141"/>
                  </a:cubicBezTo>
                  <a:cubicBezTo>
                    <a:pt x="4574" y="5098"/>
                    <a:pt x="4393" y="5076"/>
                    <a:pt x="4212" y="5076"/>
                  </a:cubicBezTo>
                  <a:cubicBezTo>
                    <a:pt x="4060" y="5076"/>
                    <a:pt x="3909" y="5091"/>
                    <a:pt x="3760" y="5121"/>
                  </a:cubicBezTo>
                  <a:cubicBezTo>
                    <a:pt x="3434" y="5188"/>
                    <a:pt x="3148" y="5350"/>
                    <a:pt x="2901" y="5611"/>
                  </a:cubicBezTo>
                  <a:cubicBezTo>
                    <a:pt x="2652" y="5870"/>
                    <a:pt x="2505" y="6192"/>
                    <a:pt x="2459" y="6575"/>
                  </a:cubicBezTo>
                  <a:cubicBezTo>
                    <a:pt x="2271" y="8615"/>
                    <a:pt x="2642" y="10640"/>
                    <a:pt x="3571" y="12650"/>
                  </a:cubicBezTo>
                  <a:lnTo>
                    <a:pt x="3571" y="12650"/>
                  </a:lnTo>
                  <a:lnTo>
                    <a:pt x="663" y="14306"/>
                  </a:lnTo>
                  <a:cubicBezTo>
                    <a:pt x="214" y="14561"/>
                    <a:pt x="0" y="14910"/>
                    <a:pt x="22" y="15353"/>
                  </a:cubicBezTo>
                  <a:cubicBezTo>
                    <a:pt x="43" y="15796"/>
                    <a:pt x="245" y="16140"/>
                    <a:pt x="629" y="16383"/>
                  </a:cubicBezTo>
                  <a:cubicBezTo>
                    <a:pt x="821" y="16505"/>
                    <a:pt x="1018" y="16566"/>
                    <a:pt x="1220" y="16566"/>
                  </a:cubicBezTo>
                  <a:cubicBezTo>
                    <a:pt x="1423" y="16566"/>
                    <a:pt x="1631" y="16505"/>
                    <a:pt x="1846" y="16383"/>
                  </a:cubicBezTo>
                  <a:lnTo>
                    <a:pt x="4742" y="14735"/>
                  </a:lnTo>
                  <a:lnTo>
                    <a:pt x="4742" y="14735"/>
                  </a:lnTo>
                  <a:cubicBezTo>
                    <a:pt x="5205" y="15405"/>
                    <a:pt x="5713" y="15981"/>
                    <a:pt x="6266" y="16461"/>
                  </a:cubicBezTo>
                  <a:cubicBezTo>
                    <a:pt x="7181" y="17260"/>
                    <a:pt x="8196" y="17732"/>
                    <a:pt x="9308" y="17878"/>
                  </a:cubicBezTo>
                  <a:cubicBezTo>
                    <a:pt x="9511" y="17905"/>
                    <a:pt x="9715" y="17918"/>
                    <a:pt x="9918" y="17918"/>
                  </a:cubicBezTo>
                  <a:cubicBezTo>
                    <a:pt x="10823" y="17918"/>
                    <a:pt x="11723" y="17653"/>
                    <a:pt x="12618" y="17122"/>
                  </a:cubicBezTo>
                  <a:cubicBezTo>
                    <a:pt x="13300" y="16721"/>
                    <a:pt x="13828" y="16262"/>
                    <a:pt x="14200" y="15747"/>
                  </a:cubicBezTo>
                  <a:cubicBezTo>
                    <a:pt x="14573" y="15231"/>
                    <a:pt x="14803" y="14645"/>
                    <a:pt x="14892" y="13988"/>
                  </a:cubicBezTo>
                  <a:cubicBezTo>
                    <a:pt x="14979" y="13316"/>
                    <a:pt x="14975" y="12637"/>
                    <a:pt x="14879" y="11967"/>
                  </a:cubicBezTo>
                  <a:cubicBezTo>
                    <a:pt x="14782" y="11276"/>
                    <a:pt x="14607" y="10450"/>
                    <a:pt x="14349" y="9488"/>
                  </a:cubicBezTo>
                  <a:lnTo>
                    <a:pt x="13692" y="7150"/>
                  </a:lnTo>
                  <a:cubicBezTo>
                    <a:pt x="13485" y="6463"/>
                    <a:pt x="13406" y="5930"/>
                    <a:pt x="13455" y="5552"/>
                  </a:cubicBezTo>
                  <a:cubicBezTo>
                    <a:pt x="13505" y="5175"/>
                    <a:pt x="13708" y="4884"/>
                    <a:pt x="14068" y="4680"/>
                  </a:cubicBezTo>
                  <a:cubicBezTo>
                    <a:pt x="14195" y="4607"/>
                    <a:pt x="14330" y="4570"/>
                    <a:pt x="14470" y="4570"/>
                  </a:cubicBezTo>
                  <a:cubicBezTo>
                    <a:pt x="14658" y="4570"/>
                    <a:pt x="14857" y="4635"/>
                    <a:pt x="15066" y="4764"/>
                  </a:cubicBezTo>
                  <a:cubicBezTo>
                    <a:pt x="15432" y="4992"/>
                    <a:pt x="15738" y="5302"/>
                    <a:pt x="15983" y="5698"/>
                  </a:cubicBezTo>
                  <a:cubicBezTo>
                    <a:pt x="16227" y="6093"/>
                    <a:pt x="16442" y="6476"/>
                    <a:pt x="16626" y="6845"/>
                  </a:cubicBezTo>
                  <a:cubicBezTo>
                    <a:pt x="17101" y="7949"/>
                    <a:pt x="17440" y="9105"/>
                    <a:pt x="17636" y="10290"/>
                  </a:cubicBezTo>
                  <a:cubicBezTo>
                    <a:pt x="17727" y="10752"/>
                    <a:pt x="17896" y="11121"/>
                    <a:pt x="18145" y="11394"/>
                  </a:cubicBezTo>
                  <a:cubicBezTo>
                    <a:pt x="18394" y="11668"/>
                    <a:pt x="18689" y="11810"/>
                    <a:pt x="19030" y="11820"/>
                  </a:cubicBezTo>
                  <a:cubicBezTo>
                    <a:pt x="19057" y="11821"/>
                    <a:pt x="19083" y="11822"/>
                    <a:pt x="19109" y="11822"/>
                  </a:cubicBezTo>
                  <a:cubicBezTo>
                    <a:pt x="19415" y="11822"/>
                    <a:pt x="19716" y="11759"/>
                    <a:pt x="19995" y="11638"/>
                  </a:cubicBezTo>
                  <a:cubicBezTo>
                    <a:pt x="20296" y="11506"/>
                    <a:pt x="20548" y="11268"/>
                    <a:pt x="20747" y="10923"/>
                  </a:cubicBezTo>
                  <a:cubicBezTo>
                    <a:pt x="20947" y="10578"/>
                    <a:pt x="21027" y="10186"/>
                    <a:pt x="20988" y="9747"/>
                  </a:cubicBezTo>
                  <a:cubicBezTo>
                    <a:pt x="20942" y="9179"/>
                    <a:pt x="20893" y="8719"/>
                    <a:pt x="20837" y="8368"/>
                  </a:cubicBezTo>
                  <a:cubicBezTo>
                    <a:pt x="20782" y="8016"/>
                    <a:pt x="20662" y="7533"/>
                    <a:pt x="20477" y="6920"/>
                  </a:cubicBezTo>
                  <a:cubicBezTo>
                    <a:pt x="20346" y="6488"/>
                    <a:pt x="20189" y="6064"/>
                    <a:pt x="20008" y="5652"/>
                  </a:cubicBezTo>
                  <a:lnTo>
                    <a:pt x="20008" y="5652"/>
                  </a:lnTo>
                  <a:lnTo>
                    <a:pt x="23176" y="3850"/>
                  </a:lnTo>
                  <a:cubicBezTo>
                    <a:pt x="23495" y="3668"/>
                    <a:pt x="23687" y="3417"/>
                    <a:pt x="23755" y="3095"/>
                  </a:cubicBezTo>
                  <a:cubicBezTo>
                    <a:pt x="23822" y="2773"/>
                    <a:pt x="23784" y="2480"/>
                    <a:pt x="23642" y="2219"/>
                  </a:cubicBezTo>
                  <a:cubicBezTo>
                    <a:pt x="23500" y="1957"/>
                    <a:pt x="23276" y="1771"/>
                    <a:pt x="22969" y="1661"/>
                  </a:cubicBezTo>
                  <a:cubicBezTo>
                    <a:pt x="22858" y="1622"/>
                    <a:pt x="22746" y="1602"/>
                    <a:pt x="22631" y="1602"/>
                  </a:cubicBezTo>
                  <a:cubicBezTo>
                    <a:pt x="22428" y="1602"/>
                    <a:pt x="22218" y="1664"/>
                    <a:pt x="22001" y="1787"/>
                  </a:cubicBezTo>
                  <a:lnTo>
                    <a:pt x="18886" y="3560"/>
                  </a:lnTo>
                  <a:lnTo>
                    <a:pt x="18886" y="3560"/>
                  </a:lnTo>
                  <a:cubicBezTo>
                    <a:pt x="18002" y="2183"/>
                    <a:pt x="16993" y="1194"/>
                    <a:pt x="15858" y="592"/>
                  </a:cubicBezTo>
                  <a:cubicBezTo>
                    <a:pt x="15114" y="198"/>
                    <a:pt x="14376" y="0"/>
                    <a:pt x="136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39"/>
            <p:cNvSpPr/>
            <p:nvPr/>
          </p:nvSpPr>
          <p:spPr>
            <a:xfrm>
              <a:off x="1755550" y="3760675"/>
              <a:ext cx="610825" cy="463100"/>
            </a:xfrm>
            <a:custGeom>
              <a:avLst/>
              <a:gdLst/>
              <a:ahLst/>
              <a:cxnLst/>
              <a:rect l="l" t="t" r="r" b="b"/>
              <a:pathLst>
                <a:path w="24433" h="18524" extrusionOk="0">
                  <a:moveTo>
                    <a:pt x="22931" y="2210"/>
                  </a:moveTo>
                  <a:cubicBezTo>
                    <a:pt x="23012" y="2210"/>
                    <a:pt x="23090" y="2223"/>
                    <a:pt x="23167" y="2250"/>
                  </a:cubicBezTo>
                  <a:cubicBezTo>
                    <a:pt x="23403" y="2335"/>
                    <a:pt x="23569" y="2472"/>
                    <a:pt x="23676" y="2667"/>
                  </a:cubicBezTo>
                  <a:cubicBezTo>
                    <a:pt x="23783" y="2866"/>
                    <a:pt x="23810" y="3085"/>
                    <a:pt x="23758" y="3336"/>
                  </a:cubicBezTo>
                  <a:cubicBezTo>
                    <a:pt x="23709" y="3572"/>
                    <a:pt x="23567" y="3753"/>
                    <a:pt x="23326" y="3891"/>
                  </a:cubicBezTo>
                  <a:lnTo>
                    <a:pt x="20445" y="5529"/>
                  </a:lnTo>
                  <a:cubicBezTo>
                    <a:pt x="20398" y="5429"/>
                    <a:pt x="20349" y="5330"/>
                    <a:pt x="20299" y="5231"/>
                  </a:cubicBezTo>
                  <a:cubicBezTo>
                    <a:pt x="20079" y="4783"/>
                    <a:pt x="19850" y="4363"/>
                    <a:pt x="19610" y="3971"/>
                  </a:cubicBezTo>
                  <a:lnTo>
                    <a:pt x="22451" y="2355"/>
                  </a:lnTo>
                  <a:cubicBezTo>
                    <a:pt x="22621" y="2258"/>
                    <a:pt x="22780" y="2210"/>
                    <a:pt x="22931" y="2210"/>
                  </a:cubicBezTo>
                  <a:close/>
                  <a:moveTo>
                    <a:pt x="19083" y="4270"/>
                  </a:moveTo>
                  <a:cubicBezTo>
                    <a:pt x="19317" y="4652"/>
                    <a:pt x="19541" y="5062"/>
                    <a:pt x="19756" y="5501"/>
                  </a:cubicBezTo>
                  <a:cubicBezTo>
                    <a:pt x="19812" y="5610"/>
                    <a:pt x="19866" y="5720"/>
                    <a:pt x="19918" y="5830"/>
                  </a:cubicBezTo>
                  <a:lnTo>
                    <a:pt x="19820" y="5885"/>
                  </a:lnTo>
                  <a:lnTo>
                    <a:pt x="18946" y="4348"/>
                  </a:lnTo>
                  <a:lnTo>
                    <a:pt x="19083" y="4270"/>
                  </a:lnTo>
                  <a:close/>
                  <a:moveTo>
                    <a:pt x="4587" y="12895"/>
                  </a:moveTo>
                  <a:lnTo>
                    <a:pt x="5470" y="14447"/>
                  </a:lnTo>
                  <a:lnTo>
                    <a:pt x="5137" y="14638"/>
                  </a:lnTo>
                  <a:cubicBezTo>
                    <a:pt x="4887" y="14253"/>
                    <a:pt x="4658" y="13856"/>
                    <a:pt x="4451" y="13449"/>
                  </a:cubicBezTo>
                  <a:cubicBezTo>
                    <a:pt x="4387" y="13326"/>
                    <a:pt x="4324" y="13202"/>
                    <a:pt x="4266" y="13080"/>
                  </a:cubicBezTo>
                  <a:lnTo>
                    <a:pt x="4587" y="12895"/>
                  </a:lnTo>
                  <a:close/>
                  <a:moveTo>
                    <a:pt x="3737" y="13380"/>
                  </a:moveTo>
                  <a:cubicBezTo>
                    <a:pt x="3794" y="13495"/>
                    <a:pt x="3853" y="13610"/>
                    <a:pt x="3913" y="13726"/>
                  </a:cubicBezTo>
                  <a:cubicBezTo>
                    <a:pt x="4124" y="14141"/>
                    <a:pt x="4356" y="14546"/>
                    <a:pt x="4610" y="14937"/>
                  </a:cubicBezTo>
                  <a:lnTo>
                    <a:pt x="1996" y="16424"/>
                  </a:lnTo>
                  <a:cubicBezTo>
                    <a:pt x="1828" y="16520"/>
                    <a:pt x="1672" y="16568"/>
                    <a:pt x="1521" y="16568"/>
                  </a:cubicBezTo>
                  <a:cubicBezTo>
                    <a:pt x="1375" y="16568"/>
                    <a:pt x="1233" y="16523"/>
                    <a:pt x="1092" y="16432"/>
                  </a:cubicBezTo>
                  <a:cubicBezTo>
                    <a:pt x="790" y="16241"/>
                    <a:pt x="642" y="15989"/>
                    <a:pt x="625" y="15643"/>
                  </a:cubicBezTo>
                  <a:cubicBezTo>
                    <a:pt x="616" y="15437"/>
                    <a:pt x="655" y="15134"/>
                    <a:pt x="1113" y="14873"/>
                  </a:cubicBezTo>
                  <a:lnTo>
                    <a:pt x="3737" y="13380"/>
                  </a:lnTo>
                  <a:close/>
                  <a:moveTo>
                    <a:pt x="13948" y="604"/>
                  </a:moveTo>
                  <a:cubicBezTo>
                    <a:pt x="14628" y="604"/>
                    <a:pt x="15315" y="791"/>
                    <a:pt x="16017" y="1164"/>
                  </a:cubicBezTo>
                  <a:cubicBezTo>
                    <a:pt x="17025" y="1699"/>
                    <a:pt x="17941" y="2569"/>
                    <a:pt x="18755" y="3761"/>
                  </a:cubicBezTo>
                  <a:lnTo>
                    <a:pt x="18121" y="4123"/>
                  </a:lnTo>
                  <a:lnTo>
                    <a:pt x="19594" y="6711"/>
                  </a:lnTo>
                  <a:lnTo>
                    <a:pt x="20163" y="6388"/>
                  </a:lnTo>
                  <a:cubicBezTo>
                    <a:pt x="20288" y="6698"/>
                    <a:pt x="20397" y="7005"/>
                    <a:pt x="20488" y="7310"/>
                  </a:cubicBezTo>
                  <a:cubicBezTo>
                    <a:pt x="20668" y="7906"/>
                    <a:pt x="20785" y="8380"/>
                    <a:pt x="20839" y="8717"/>
                  </a:cubicBezTo>
                  <a:cubicBezTo>
                    <a:pt x="20892" y="9064"/>
                    <a:pt x="20943" y="9520"/>
                    <a:pt x="20987" y="10076"/>
                  </a:cubicBezTo>
                  <a:cubicBezTo>
                    <a:pt x="21021" y="10455"/>
                    <a:pt x="20953" y="10784"/>
                    <a:pt x="20785" y="11073"/>
                  </a:cubicBezTo>
                  <a:cubicBezTo>
                    <a:pt x="20617" y="11364"/>
                    <a:pt x="20418" y="11556"/>
                    <a:pt x="20176" y="11663"/>
                  </a:cubicBezTo>
                  <a:cubicBezTo>
                    <a:pt x="19934" y="11768"/>
                    <a:pt x="19674" y="11822"/>
                    <a:pt x="19411" y="11822"/>
                  </a:cubicBezTo>
                  <a:cubicBezTo>
                    <a:pt x="19388" y="11822"/>
                    <a:pt x="19364" y="11822"/>
                    <a:pt x="19341" y="11821"/>
                  </a:cubicBezTo>
                  <a:cubicBezTo>
                    <a:pt x="19082" y="11813"/>
                    <a:pt x="18863" y="11706"/>
                    <a:pt x="18670" y="11493"/>
                  </a:cubicBezTo>
                  <a:cubicBezTo>
                    <a:pt x="18461" y="11262"/>
                    <a:pt x="18313" y="10939"/>
                    <a:pt x="18235" y="10543"/>
                  </a:cubicBezTo>
                  <a:cubicBezTo>
                    <a:pt x="18033" y="9328"/>
                    <a:pt x="17684" y="8143"/>
                    <a:pt x="17197" y="7013"/>
                  </a:cubicBezTo>
                  <a:cubicBezTo>
                    <a:pt x="17010" y="6636"/>
                    <a:pt x="16788" y="6242"/>
                    <a:pt x="16541" y="5841"/>
                  </a:cubicBezTo>
                  <a:cubicBezTo>
                    <a:pt x="16271" y="5407"/>
                    <a:pt x="15930" y="5061"/>
                    <a:pt x="15525" y="4811"/>
                  </a:cubicBezTo>
                  <a:cubicBezTo>
                    <a:pt x="15241" y="4634"/>
                    <a:pt x="14987" y="4571"/>
                    <a:pt x="14770" y="4571"/>
                  </a:cubicBezTo>
                  <a:cubicBezTo>
                    <a:pt x="14545" y="4571"/>
                    <a:pt x="14358" y="4639"/>
                    <a:pt x="14218" y="4719"/>
                  </a:cubicBezTo>
                  <a:cubicBezTo>
                    <a:pt x="13774" y="4972"/>
                    <a:pt x="13517" y="5341"/>
                    <a:pt x="13456" y="5816"/>
                  </a:cubicBezTo>
                  <a:cubicBezTo>
                    <a:pt x="13400" y="6240"/>
                    <a:pt x="13481" y="6804"/>
                    <a:pt x="13699" y="7535"/>
                  </a:cubicBezTo>
                  <a:lnTo>
                    <a:pt x="14356" y="9869"/>
                  </a:lnTo>
                  <a:cubicBezTo>
                    <a:pt x="14610" y="10815"/>
                    <a:pt x="14786" y="11637"/>
                    <a:pt x="14879" y="12312"/>
                  </a:cubicBezTo>
                  <a:cubicBezTo>
                    <a:pt x="14970" y="12954"/>
                    <a:pt x="14974" y="13606"/>
                    <a:pt x="14891" y="14251"/>
                  </a:cubicBezTo>
                  <a:cubicBezTo>
                    <a:pt x="14810" y="14854"/>
                    <a:pt x="14597" y="15401"/>
                    <a:pt x="14254" y="15872"/>
                  </a:cubicBezTo>
                  <a:cubicBezTo>
                    <a:pt x="13908" y="16351"/>
                    <a:pt x="13406" y="16786"/>
                    <a:pt x="12763" y="17165"/>
                  </a:cubicBezTo>
                  <a:cubicBezTo>
                    <a:pt x="11919" y="17666"/>
                    <a:pt x="11062" y="17919"/>
                    <a:pt x="10210" y="17919"/>
                  </a:cubicBezTo>
                  <a:cubicBezTo>
                    <a:pt x="10022" y="17919"/>
                    <a:pt x="9834" y="17906"/>
                    <a:pt x="9647" y="17882"/>
                  </a:cubicBezTo>
                  <a:cubicBezTo>
                    <a:pt x="8600" y="17745"/>
                    <a:pt x="7630" y="17293"/>
                    <a:pt x="6764" y="16538"/>
                  </a:cubicBezTo>
                  <a:cubicBezTo>
                    <a:pt x="6308" y="16140"/>
                    <a:pt x="5882" y="15673"/>
                    <a:pt x="5485" y="15136"/>
                  </a:cubicBezTo>
                  <a:lnTo>
                    <a:pt x="6295" y="14674"/>
                  </a:lnTo>
                  <a:lnTo>
                    <a:pt x="4813" y="12069"/>
                  </a:lnTo>
                  <a:lnTo>
                    <a:pt x="4009" y="12525"/>
                  </a:lnTo>
                  <a:cubicBezTo>
                    <a:pt x="3207" y="10668"/>
                    <a:pt x="2887" y="8784"/>
                    <a:pt x="3059" y="6910"/>
                  </a:cubicBezTo>
                  <a:cubicBezTo>
                    <a:pt x="3098" y="6593"/>
                    <a:pt x="3215" y="6336"/>
                    <a:pt x="3418" y="6123"/>
                  </a:cubicBezTo>
                  <a:cubicBezTo>
                    <a:pt x="3624" y="5907"/>
                    <a:pt x="3853" y="5776"/>
                    <a:pt x="4119" y="5722"/>
                  </a:cubicBezTo>
                  <a:cubicBezTo>
                    <a:pt x="4249" y="5696"/>
                    <a:pt x="4380" y="5683"/>
                    <a:pt x="4512" y="5683"/>
                  </a:cubicBezTo>
                  <a:cubicBezTo>
                    <a:pt x="4669" y="5683"/>
                    <a:pt x="4826" y="5702"/>
                    <a:pt x="4979" y="5739"/>
                  </a:cubicBezTo>
                  <a:cubicBezTo>
                    <a:pt x="5242" y="5802"/>
                    <a:pt x="5451" y="5947"/>
                    <a:pt x="5618" y="6184"/>
                  </a:cubicBezTo>
                  <a:cubicBezTo>
                    <a:pt x="5792" y="6433"/>
                    <a:pt x="5895" y="6768"/>
                    <a:pt x="5922" y="7194"/>
                  </a:cubicBezTo>
                  <a:cubicBezTo>
                    <a:pt x="5931" y="7278"/>
                    <a:pt x="5941" y="7512"/>
                    <a:pt x="5948" y="7894"/>
                  </a:cubicBezTo>
                  <a:cubicBezTo>
                    <a:pt x="5957" y="8299"/>
                    <a:pt x="5974" y="8646"/>
                    <a:pt x="5997" y="8934"/>
                  </a:cubicBezTo>
                  <a:cubicBezTo>
                    <a:pt x="6023" y="9241"/>
                    <a:pt x="6099" y="9633"/>
                    <a:pt x="6234" y="10136"/>
                  </a:cubicBezTo>
                  <a:cubicBezTo>
                    <a:pt x="6369" y="10637"/>
                    <a:pt x="6555" y="11123"/>
                    <a:pt x="6792" y="11585"/>
                  </a:cubicBezTo>
                  <a:cubicBezTo>
                    <a:pt x="6937" y="11937"/>
                    <a:pt x="7137" y="12295"/>
                    <a:pt x="7387" y="12649"/>
                  </a:cubicBezTo>
                  <a:cubicBezTo>
                    <a:pt x="7620" y="12982"/>
                    <a:pt x="7878" y="13296"/>
                    <a:pt x="8160" y="13589"/>
                  </a:cubicBezTo>
                  <a:cubicBezTo>
                    <a:pt x="8454" y="13893"/>
                    <a:pt x="8798" y="14097"/>
                    <a:pt x="9183" y="14197"/>
                  </a:cubicBezTo>
                  <a:cubicBezTo>
                    <a:pt x="9316" y="14233"/>
                    <a:pt x="9449" y="14250"/>
                    <a:pt x="9581" y="14250"/>
                  </a:cubicBezTo>
                  <a:cubicBezTo>
                    <a:pt x="9859" y="14250"/>
                    <a:pt x="10134" y="14173"/>
                    <a:pt x="10405" y="14019"/>
                  </a:cubicBezTo>
                  <a:cubicBezTo>
                    <a:pt x="10747" y="13824"/>
                    <a:pt x="10962" y="13450"/>
                    <a:pt x="11045" y="12908"/>
                  </a:cubicBezTo>
                  <a:cubicBezTo>
                    <a:pt x="11121" y="12418"/>
                    <a:pt x="11060" y="11823"/>
                    <a:pt x="10867" y="11142"/>
                  </a:cubicBezTo>
                  <a:lnTo>
                    <a:pt x="10247" y="8770"/>
                  </a:lnTo>
                  <a:cubicBezTo>
                    <a:pt x="10026" y="7877"/>
                    <a:pt x="9863" y="7144"/>
                    <a:pt x="9763" y="6591"/>
                  </a:cubicBezTo>
                  <a:cubicBezTo>
                    <a:pt x="9661" y="6019"/>
                    <a:pt x="9602" y="5440"/>
                    <a:pt x="9587" y="4859"/>
                  </a:cubicBezTo>
                  <a:cubicBezTo>
                    <a:pt x="9570" y="4278"/>
                    <a:pt x="9636" y="3791"/>
                    <a:pt x="9784" y="3408"/>
                  </a:cubicBezTo>
                  <a:cubicBezTo>
                    <a:pt x="9932" y="3023"/>
                    <a:pt x="10174" y="2636"/>
                    <a:pt x="10505" y="2256"/>
                  </a:cubicBezTo>
                  <a:cubicBezTo>
                    <a:pt x="10837" y="1877"/>
                    <a:pt x="11293" y="1521"/>
                    <a:pt x="11858" y="1199"/>
                  </a:cubicBezTo>
                  <a:cubicBezTo>
                    <a:pt x="12554" y="803"/>
                    <a:pt x="13248" y="604"/>
                    <a:pt x="13948" y="604"/>
                  </a:cubicBezTo>
                  <a:close/>
                  <a:moveTo>
                    <a:pt x="13943" y="0"/>
                  </a:moveTo>
                  <a:cubicBezTo>
                    <a:pt x="13138" y="0"/>
                    <a:pt x="12340" y="224"/>
                    <a:pt x="11555" y="671"/>
                  </a:cubicBezTo>
                  <a:cubicBezTo>
                    <a:pt x="10930" y="1026"/>
                    <a:pt x="10423" y="1425"/>
                    <a:pt x="10047" y="1856"/>
                  </a:cubicBezTo>
                  <a:cubicBezTo>
                    <a:pt x="9669" y="2289"/>
                    <a:pt x="9389" y="2739"/>
                    <a:pt x="9216" y="3191"/>
                  </a:cubicBezTo>
                  <a:cubicBezTo>
                    <a:pt x="9040" y="3646"/>
                    <a:pt x="8960" y="4214"/>
                    <a:pt x="8979" y="4876"/>
                  </a:cubicBezTo>
                  <a:cubicBezTo>
                    <a:pt x="8996" y="5486"/>
                    <a:pt x="9057" y="6096"/>
                    <a:pt x="9164" y="6699"/>
                  </a:cubicBezTo>
                  <a:cubicBezTo>
                    <a:pt x="9267" y="7265"/>
                    <a:pt x="9433" y="8010"/>
                    <a:pt x="9657" y="8918"/>
                  </a:cubicBezTo>
                  <a:lnTo>
                    <a:pt x="10280" y="11302"/>
                  </a:lnTo>
                  <a:cubicBezTo>
                    <a:pt x="10450" y="11904"/>
                    <a:pt x="10506" y="12413"/>
                    <a:pt x="10445" y="12816"/>
                  </a:cubicBezTo>
                  <a:cubicBezTo>
                    <a:pt x="10392" y="13167"/>
                    <a:pt x="10276" y="13394"/>
                    <a:pt x="10104" y="13493"/>
                  </a:cubicBezTo>
                  <a:cubicBezTo>
                    <a:pt x="9924" y="13594"/>
                    <a:pt x="9750" y="13644"/>
                    <a:pt x="9576" y="13644"/>
                  </a:cubicBezTo>
                  <a:cubicBezTo>
                    <a:pt x="9496" y="13644"/>
                    <a:pt x="9417" y="13633"/>
                    <a:pt x="9337" y="13613"/>
                  </a:cubicBezTo>
                  <a:cubicBezTo>
                    <a:pt x="9056" y="13538"/>
                    <a:pt x="8812" y="13393"/>
                    <a:pt x="8593" y="13167"/>
                  </a:cubicBezTo>
                  <a:cubicBezTo>
                    <a:pt x="8334" y="12898"/>
                    <a:pt x="8096" y="12607"/>
                    <a:pt x="7882" y="12300"/>
                  </a:cubicBezTo>
                  <a:cubicBezTo>
                    <a:pt x="7666" y="11999"/>
                    <a:pt x="7485" y="11674"/>
                    <a:pt x="7342" y="11331"/>
                  </a:cubicBezTo>
                  <a:cubicBezTo>
                    <a:pt x="7120" y="10901"/>
                    <a:pt x="6945" y="10448"/>
                    <a:pt x="6818" y="9981"/>
                  </a:cubicBezTo>
                  <a:cubicBezTo>
                    <a:pt x="6696" y="9520"/>
                    <a:pt x="6622" y="9151"/>
                    <a:pt x="6601" y="8887"/>
                  </a:cubicBezTo>
                  <a:cubicBezTo>
                    <a:pt x="6577" y="8608"/>
                    <a:pt x="6563" y="8273"/>
                    <a:pt x="6554" y="7883"/>
                  </a:cubicBezTo>
                  <a:cubicBezTo>
                    <a:pt x="6545" y="7470"/>
                    <a:pt x="6534" y="7220"/>
                    <a:pt x="6527" y="7143"/>
                  </a:cubicBezTo>
                  <a:cubicBezTo>
                    <a:pt x="6491" y="6617"/>
                    <a:pt x="6353" y="6178"/>
                    <a:pt x="6112" y="5837"/>
                  </a:cubicBezTo>
                  <a:cubicBezTo>
                    <a:pt x="5862" y="5479"/>
                    <a:pt x="5526" y="5248"/>
                    <a:pt x="5120" y="5152"/>
                  </a:cubicBezTo>
                  <a:cubicBezTo>
                    <a:pt x="4919" y="5103"/>
                    <a:pt x="4713" y="5078"/>
                    <a:pt x="4507" y="5078"/>
                  </a:cubicBezTo>
                  <a:cubicBezTo>
                    <a:pt x="4336" y="5078"/>
                    <a:pt x="4166" y="5095"/>
                    <a:pt x="3999" y="5128"/>
                  </a:cubicBezTo>
                  <a:cubicBezTo>
                    <a:pt x="3613" y="5208"/>
                    <a:pt x="3271" y="5402"/>
                    <a:pt x="2980" y="5705"/>
                  </a:cubicBezTo>
                  <a:cubicBezTo>
                    <a:pt x="2687" y="6013"/>
                    <a:pt x="2510" y="6395"/>
                    <a:pt x="2457" y="6842"/>
                  </a:cubicBezTo>
                  <a:lnTo>
                    <a:pt x="2456" y="6851"/>
                  </a:lnTo>
                  <a:cubicBezTo>
                    <a:pt x="2273" y="8850"/>
                    <a:pt x="2617" y="10857"/>
                    <a:pt x="3482" y="12829"/>
                  </a:cubicBezTo>
                  <a:lnTo>
                    <a:pt x="813" y="14347"/>
                  </a:lnTo>
                  <a:cubicBezTo>
                    <a:pt x="123" y="14739"/>
                    <a:pt x="1" y="15285"/>
                    <a:pt x="19" y="15673"/>
                  </a:cubicBezTo>
                  <a:cubicBezTo>
                    <a:pt x="46" y="16217"/>
                    <a:pt x="296" y="16644"/>
                    <a:pt x="765" y="16944"/>
                  </a:cubicBezTo>
                  <a:cubicBezTo>
                    <a:pt x="1006" y="17097"/>
                    <a:pt x="1260" y="17173"/>
                    <a:pt x="1520" y="17173"/>
                  </a:cubicBezTo>
                  <a:cubicBezTo>
                    <a:pt x="1775" y="17173"/>
                    <a:pt x="2036" y="17100"/>
                    <a:pt x="2295" y="16952"/>
                  </a:cubicBezTo>
                  <a:lnTo>
                    <a:pt x="4955" y="15438"/>
                  </a:lnTo>
                  <a:cubicBezTo>
                    <a:pt x="5390" y="16034"/>
                    <a:pt x="5861" y="16554"/>
                    <a:pt x="6366" y="16995"/>
                  </a:cubicBezTo>
                  <a:cubicBezTo>
                    <a:pt x="7324" y="17828"/>
                    <a:pt x="8400" y="18329"/>
                    <a:pt x="9567" y="18482"/>
                  </a:cubicBezTo>
                  <a:cubicBezTo>
                    <a:pt x="9781" y="18509"/>
                    <a:pt x="9997" y="18524"/>
                    <a:pt x="10212" y="18524"/>
                  </a:cubicBezTo>
                  <a:cubicBezTo>
                    <a:pt x="11173" y="18524"/>
                    <a:pt x="12133" y="18244"/>
                    <a:pt x="13070" y="17686"/>
                  </a:cubicBezTo>
                  <a:cubicBezTo>
                    <a:pt x="13785" y="17266"/>
                    <a:pt x="14349" y="16775"/>
                    <a:pt x="14745" y="16228"/>
                  </a:cubicBezTo>
                  <a:cubicBezTo>
                    <a:pt x="15146" y="15673"/>
                    <a:pt x="15398" y="15036"/>
                    <a:pt x="15491" y="14332"/>
                  </a:cubicBezTo>
                  <a:cubicBezTo>
                    <a:pt x="15583" y="13632"/>
                    <a:pt x="15579" y="12925"/>
                    <a:pt x="15478" y="12227"/>
                  </a:cubicBezTo>
                  <a:cubicBezTo>
                    <a:pt x="15382" y="11529"/>
                    <a:pt x="15201" y="10683"/>
                    <a:pt x="14941" y="9708"/>
                  </a:cubicBezTo>
                  <a:lnTo>
                    <a:pt x="14282" y="7366"/>
                  </a:lnTo>
                  <a:cubicBezTo>
                    <a:pt x="14088" y="6722"/>
                    <a:pt x="14012" y="6227"/>
                    <a:pt x="14055" y="5894"/>
                  </a:cubicBezTo>
                  <a:cubicBezTo>
                    <a:pt x="14093" y="5610"/>
                    <a:pt x="14239" y="5403"/>
                    <a:pt x="14517" y="5246"/>
                  </a:cubicBezTo>
                  <a:cubicBezTo>
                    <a:pt x="14579" y="5211"/>
                    <a:pt x="14660" y="5176"/>
                    <a:pt x="14770" y="5176"/>
                  </a:cubicBezTo>
                  <a:cubicBezTo>
                    <a:pt x="14882" y="5176"/>
                    <a:pt x="15025" y="5213"/>
                    <a:pt x="15206" y="5325"/>
                  </a:cubicBezTo>
                  <a:cubicBezTo>
                    <a:pt x="15530" y="5527"/>
                    <a:pt x="15807" y="5807"/>
                    <a:pt x="16024" y="6160"/>
                  </a:cubicBezTo>
                  <a:cubicBezTo>
                    <a:pt x="16262" y="6545"/>
                    <a:pt x="16475" y="6923"/>
                    <a:pt x="16648" y="7268"/>
                  </a:cubicBezTo>
                  <a:cubicBezTo>
                    <a:pt x="17113" y="8351"/>
                    <a:pt x="17446" y="9487"/>
                    <a:pt x="17638" y="10650"/>
                  </a:cubicBezTo>
                  <a:cubicBezTo>
                    <a:pt x="17740" y="11166"/>
                    <a:pt x="17936" y="11586"/>
                    <a:pt x="18221" y="11900"/>
                  </a:cubicBezTo>
                  <a:cubicBezTo>
                    <a:pt x="18526" y="12236"/>
                    <a:pt x="18896" y="12413"/>
                    <a:pt x="19323" y="12426"/>
                  </a:cubicBezTo>
                  <a:cubicBezTo>
                    <a:pt x="19349" y="12427"/>
                    <a:pt x="19376" y="12428"/>
                    <a:pt x="19402" y="12428"/>
                  </a:cubicBezTo>
                  <a:cubicBezTo>
                    <a:pt x="19751" y="12428"/>
                    <a:pt x="20096" y="12356"/>
                    <a:pt x="20417" y="12218"/>
                  </a:cubicBezTo>
                  <a:cubicBezTo>
                    <a:pt x="20777" y="12060"/>
                    <a:pt x="21078" y="11776"/>
                    <a:pt x="21309" y="11378"/>
                  </a:cubicBezTo>
                  <a:cubicBezTo>
                    <a:pt x="21540" y="10979"/>
                    <a:pt x="21634" y="10524"/>
                    <a:pt x="21590" y="10025"/>
                  </a:cubicBezTo>
                  <a:cubicBezTo>
                    <a:pt x="21544" y="9457"/>
                    <a:pt x="21492" y="8984"/>
                    <a:pt x="21436" y="8624"/>
                  </a:cubicBezTo>
                  <a:cubicBezTo>
                    <a:pt x="21379" y="8259"/>
                    <a:pt x="21255" y="7758"/>
                    <a:pt x="21068" y="7136"/>
                  </a:cubicBezTo>
                  <a:cubicBezTo>
                    <a:pt x="20961" y="6780"/>
                    <a:pt x="20835" y="6429"/>
                    <a:pt x="20693" y="6086"/>
                  </a:cubicBezTo>
                  <a:lnTo>
                    <a:pt x="23625" y="4417"/>
                  </a:lnTo>
                  <a:cubicBezTo>
                    <a:pt x="24021" y="4191"/>
                    <a:pt x="24265" y="3869"/>
                    <a:pt x="24351" y="3460"/>
                  </a:cubicBezTo>
                  <a:cubicBezTo>
                    <a:pt x="24433" y="3068"/>
                    <a:pt x="24387" y="2706"/>
                    <a:pt x="24207" y="2378"/>
                  </a:cubicBezTo>
                  <a:cubicBezTo>
                    <a:pt x="24029" y="2048"/>
                    <a:pt x="23748" y="1815"/>
                    <a:pt x="23370" y="1680"/>
                  </a:cubicBezTo>
                  <a:cubicBezTo>
                    <a:pt x="23225" y="1627"/>
                    <a:pt x="23077" y="1601"/>
                    <a:pt x="22928" y="1601"/>
                  </a:cubicBezTo>
                  <a:cubicBezTo>
                    <a:pt x="22674" y="1601"/>
                    <a:pt x="22414" y="1677"/>
                    <a:pt x="22151" y="1827"/>
                  </a:cubicBezTo>
                  <a:lnTo>
                    <a:pt x="19280" y="3460"/>
                  </a:lnTo>
                  <a:cubicBezTo>
                    <a:pt x="18403" y="2163"/>
                    <a:pt x="17404" y="1215"/>
                    <a:pt x="16297" y="628"/>
                  </a:cubicBezTo>
                  <a:cubicBezTo>
                    <a:pt x="15509" y="210"/>
                    <a:pt x="14723" y="0"/>
                    <a:pt x="139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39"/>
            <p:cNvSpPr/>
            <p:nvPr/>
          </p:nvSpPr>
          <p:spPr>
            <a:xfrm>
              <a:off x="2115447" y="1643628"/>
              <a:ext cx="3558192" cy="2207409"/>
            </a:xfrm>
            <a:custGeom>
              <a:avLst/>
              <a:gdLst/>
              <a:ahLst/>
              <a:cxnLst/>
              <a:rect l="l" t="t" r="r" b="b"/>
              <a:pathLst>
                <a:path w="143331" h="92797" extrusionOk="0">
                  <a:moveTo>
                    <a:pt x="138140" y="1"/>
                  </a:moveTo>
                  <a:cubicBezTo>
                    <a:pt x="138136" y="1"/>
                    <a:pt x="138133" y="1"/>
                    <a:pt x="138130" y="1"/>
                  </a:cubicBezTo>
                  <a:lnTo>
                    <a:pt x="130" y="8281"/>
                  </a:lnTo>
                  <a:cubicBezTo>
                    <a:pt x="57" y="8285"/>
                    <a:pt x="1" y="8347"/>
                    <a:pt x="5" y="8422"/>
                  </a:cubicBezTo>
                  <a:lnTo>
                    <a:pt x="5060" y="92671"/>
                  </a:lnTo>
                  <a:cubicBezTo>
                    <a:pt x="5065" y="92743"/>
                    <a:pt x="5124" y="92796"/>
                    <a:pt x="5193" y="92796"/>
                  </a:cubicBezTo>
                  <a:cubicBezTo>
                    <a:pt x="5196" y="92796"/>
                    <a:pt x="5198" y="92796"/>
                    <a:pt x="5201" y="92796"/>
                  </a:cubicBezTo>
                  <a:lnTo>
                    <a:pt x="143201" y="84516"/>
                  </a:lnTo>
                  <a:cubicBezTo>
                    <a:pt x="143274" y="84511"/>
                    <a:pt x="143330" y="84448"/>
                    <a:pt x="143326" y="84375"/>
                  </a:cubicBezTo>
                  <a:lnTo>
                    <a:pt x="138271" y="125"/>
                  </a:lnTo>
                  <a:cubicBezTo>
                    <a:pt x="138266" y="55"/>
                    <a:pt x="138208" y="1"/>
                    <a:pt x="138140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39"/>
            <p:cNvSpPr/>
            <p:nvPr/>
          </p:nvSpPr>
          <p:spPr>
            <a:xfrm>
              <a:off x="2089550" y="1554725"/>
              <a:ext cx="3594275" cy="2331250"/>
            </a:xfrm>
            <a:custGeom>
              <a:avLst/>
              <a:gdLst/>
              <a:ahLst/>
              <a:cxnLst/>
              <a:rect l="l" t="t" r="r" b="b"/>
              <a:pathLst>
                <a:path w="143771" h="93250" extrusionOk="0">
                  <a:moveTo>
                    <a:pt x="133562" y="607"/>
                  </a:moveTo>
                  <a:cubicBezTo>
                    <a:pt x="135995" y="609"/>
                    <a:pt x="138008" y="2500"/>
                    <a:pt x="138164" y="4929"/>
                  </a:cubicBezTo>
                  <a:lnTo>
                    <a:pt x="142981" y="79444"/>
                  </a:lnTo>
                  <a:cubicBezTo>
                    <a:pt x="143145" y="81986"/>
                    <a:pt x="141210" y="84187"/>
                    <a:pt x="138668" y="84352"/>
                  </a:cubicBezTo>
                  <a:lnTo>
                    <a:pt x="10515" y="92633"/>
                  </a:lnTo>
                  <a:cubicBezTo>
                    <a:pt x="10416" y="92639"/>
                    <a:pt x="10317" y="92642"/>
                    <a:pt x="10218" y="92642"/>
                  </a:cubicBezTo>
                  <a:cubicBezTo>
                    <a:pt x="9094" y="92642"/>
                    <a:pt x="8021" y="92242"/>
                    <a:pt x="7169" y="91494"/>
                  </a:cubicBezTo>
                  <a:cubicBezTo>
                    <a:pt x="6245" y="90688"/>
                    <a:pt x="5683" y="89545"/>
                    <a:pt x="5607" y="88321"/>
                  </a:cubicBezTo>
                  <a:lnTo>
                    <a:pt x="791" y="13807"/>
                  </a:lnTo>
                  <a:cubicBezTo>
                    <a:pt x="627" y="11266"/>
                    <a:pt x="2561" y="9064"/>
                    <a:pt x="5103" y="8900"/>
                  </a:cubicBezTo>
                  <a:lnTo>
                    <a:pt x="133257" y="616"/>
                  </a:lnTo>
                  <a:cubicBezTo>
                    <a:pt x="133359" y="609"/>
                    <a:pt x="133460" y="607"/>
                    <a:pt x="133562" y="607"/>
                  </a:cubicBezTo>
                  <a:close/>
                  <a:moveTo>
                    <a:pt x="133559" y="1"/>
                  </a:moveTo>
                  <a:cubicBezTo>
                    <a:pt x="133446" y="1"/>
                    <a:pt x="133332" y="4"/>
                    <a:pt x="133218" y="12"/>
                  </a:cubicBezTo>
                  <a:lnTo>
                    <a:pt x="5064" y="8294"/>
                  </a:lnTo>
                  <a:cubicBezTo>
                    <a:pt x="2189" y="8480"/>
                    <a:pt x="1" y="10972"/>
                    <a:pt x="187" y="13846"/>
                  </a:cubicBezTo>
                  <a:lnTo>
                    <a:pt x="5003" y="88360"/>
                  </a:lnTo>
                  <a:cubicBezTo>
                    <a:pt x="5181" y="91107"/>
                    <a:pt x="7458" y="93244"/>
                    <a:pt x="10209" y="93249"/>
                  </a:cubicBezTo>
                  <a:cubicBezTo>
                    <a:pt x="10324" y="93249"/>
                    <a:pt x="10440" y="93245"/>
                    <a:pt x="10554" y="93237"/>
                  </a:cubicBezTo>
                  <a:lnTo>
                    <a:pt x="138707" y="84956"/>
                  </a:lnTo>
                  <a:cubicBezTo>
                    <a:pt x="141583" y="84769"/>
                    <a:pt x="143770" y="82279"/>
                    <a:pt x="143586" y="79403"/>
                  </a:cubicBezTo>
                  <a:lnTo>
                    <a:pt x="138768" y="4889"/>
                  </a:lnTo>
                  <a:cubicBezTo>
                    <a:pt x="138684" y="3506"/>
                    <a:pt x="138047" y="2212"/>
                    <a:pt x="137004" y="1301"/>
                  </a:cubicBezTo>
                  <a:cubicBezTo>
                    <a:pt x="136041" y="455"/>
                    <a:pt x="134833" y="1"/>
                    <a:pt x="13355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39"/>
            <p:cNvSpPr/>
            <p:nvPr/>
          </p:nvSpPr>
          <p:spPr>
            <a:xfrm>
              <a:off x="2096875" y="1561250"/>
              <a:ext cx="3488525" cy="867725"/>
            </a:xfrm>
            <a:custGeom>
              <a:avLst/>
              <a:gdLst/>
              <a:ahLst/>
              <a:cxnLst/>
              <a:rect l="l" t="t" r="r" b="b"/>
              <a:pathLst>
                <a:path w="139541" h="34709" extrusionOk="0">
                  <a:moveTo>
                    <a:pt x="133900" y="1"/>
                  </a:moveTo>
                  <a:cubicBezTo>
                    <a:pt x="133808" y="1"/>
                    <a:pt x="133715" y="4"/>
                    <a:pt x="133622" y="10"/>
                  </a:cubicBezTo>
                  <a:lnTo>
                    <a:pt x="4113" y="8379"/>
                  </a:lnTo>
                  <a:cubicBezTo>
                    <a:pt x="1775" y="8531"/>
                    <a:pt x="1" y="10549"/>
                    <a:pt x="152" y="12888"/>
                  </a:cubicBezTo>
                  <a:lnTo>
                    <a:pt x="1562" y="34709"/>
                  </a:lnTo>
                  <a:lnTo>
                    <a:pt x="139541" y="25791"/>
                  </a:lnTo>
                  <a:lnTo>
                    <a:pt x="138130" y="3970"/>
                  </a:lnTo>
                  <a:cubicBezTo>
                    <a:pt x="137985" y="1724"/>
                    <a:pt x="136119" y="1"/>
                    <a:pt x="1339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39"/>
            <p:cNvSpPr/>
            <p:nvPr/>
          </p:nvSpPr>
          <p:spPr>
            <a:xfrm>
              <a:off x="2089100" y="1553675"/>
              <a:ext cx="3504125" cy="882850"/>
            </a:xfrm>
            <a:custGeom>
              <a:avLst/>
              <a:gdLst/>
              <a:ahLst/>
              <a:cxnLst/>
              <a:rect l="l" t="t" r="r" b="b"/>
              <a:pathLst>
                <a:path w="140165" h="35314" extrusionOk="0">
                  <a:moveTo>
                    <a:pt x="134211" y="607"/>
                  </a:moveTo>
                  <a:cubicBezTo>
                    <a:pt x="136271" y="607"/>
                    <a:pt x="138004" y="2207"/>
                    <a:pt x="138139" y="4293"/>
                  </a:cubicBezTo>
                  <a:lnTo>
                    <a:pt x="139530" y="25811"/>
                  </a:lnTo>
                  <a:lnTo>
                    <a:pt x="2156" y="34690"/>
                  </a:lnTo>
                  <a:lnTo>
                    <a:pt x="765" y="13171"/>
                  </a:lnTo>
                  <a:cubicBezTo>
                    <a:pt x="626" y="11003"/>
                    <a:pt x="2276" y="9125"/>
                    <a:pt x="4444" y="8985"/>
                  </a:cubicBezTo>
                  <a:lnTo>
                    <a:pt x="133952" y="615"/>
                  </a:lnTo>
                  <a:cubicBezTo>
                    <a:pt x="134039" y="609"/>
                    <a:pt x="134125" y="607"/>
                    <a:pt x="134211" y="607"/>
                  </a:cubicBezTo>
                  <a:close/>
                  <a:moveTo>
                    <a:pt x="134212" y="1"/>
                  </a:moveTo>
                  <a:cubicBezTo>
                    <a:pt x="134113" y="1"/>
                    <a:pt x="134014" y="4"/>
                    <a:pt x="133913" y="11"/>
                  </a:cubicBezTo>
                  <a:lnTo>
                    <a:pt x="4405" y="8380"/>
                  </a:lnTo>
                  <a:cubicBezTo>
                    <a:pt x="1903" y="8542"/>
                    <a:pt x="1" y="10709"/>
                    <a:pt x="162" y="13210"/>
                  </a:cubicBezTo>
                  <a:lnTo>
                    <a:pt x="1571" y="35031"/>
                  </a:lnTo>
                  <a:cubicBezTo>
                    <a:pt x="1582" y="35190"/>
                    <a:pt x="1714" y="35314"/>
                    <a:pt x="1873" y="35314"/>
                  </a:cubicBezTo>
                  <a:lnTo>
                    <a:pt x="1893" y="35314"/>
                  </a:lnTo>
                  <a:lnTo>
                    <a:pt x="139871" y="26396"/>
                  </a:lnTo>
                  <a:cubicBezTo>
                    <a:pt x="140038" y="26384"/>
                    <a:pt x="140164" y="26241"/>
                    <a:pt x="140154" y="26074"/>
                  </a:cubicBezTo>
                  <a:lnTo>
                    <a:pt x="138743" y="4253"/>
                  </a:lnTo>
                  <a:cubicBezTo>
                    <a:pt x="138588" y="1848"/>
                    <a:pt x="136589" y="1"/>
                    <a:pt x="1342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39"/>
            <p:cNvSpPr/>
            <p:nvPr/>
          </p:nvSpPr>
          <p:spPr>
            <a:xfrm>
              <a:off x="2219450" y="2499725"/>
              <a:ext cx="3457050" cy="1379725"/>
            </a:xfrm>
            <a:custGeom>
              <a:avLst/>
              <a:gdLst/>
              <a:ahLst/>
              <a:cxnLst/>
              <a:rect l="l" t="t" r="r" b="b"/>
              <a:pathLst>
                <a:path w="138282" h="55189" extrusionOk="0">
                  <a:moveTo>
                    <a:pt x="135397" y="1"/>
                  </a:moveTo>
                  <a:cubicBezTo>
                    <a:pt x="98259" y="695"/>
                    <a:pt x="87738" y="13847"/>
                    <a:pt x="48423" y="34078"/>
                  </a:cubicBezTo>
                  <a:cubicBezTo>
                    <a:pt x="25223" y="46016"/>
                    <a:pt x="9916" y="48867"/>
                    <a:pt x="577" y="48867"/>
                  </a:cubicBezTo>
                  <a:cubicBezTo>
                    <a:pt x="382" y="48867"/>
                    <a:pt x="190" y="48866"/>
                    <a:pt x="1" y="48864"/>
                  </a:cubicBezTo>
                  <a:lnTo>
                    <a:pt x="1" y="48864"/>
                  </a:lnTo>
                  <a:lnTo>
                    <a:pt x="153" y="51218"/>
                  </a:lnTo>
                  <a:cubicBezTo>
                    <a:pt x="298" y="53464"/>
                    <a:pt x="2165" y="55189"/>
                    <a:pt x="4384" y="55189"/>
                  </a:cubicBezTo>
                  <a:cubicBezTo>
                    <a:pt x="4476" y="55189"/>
                    <a:pt x="4569" y="55186"/>
                    <a:pt x="4662" y="55180"/>
                  </a:cubicBezTo>
                  <a:lnTo>
                    <a:pt x="134170" y="46809"/>
                  </a:lnTo>
                  <a:cubicBezTo>
                    <a:pt x="136509" y="46658"/>
                    <a:pt x="138281" y="44639"/>
                    <a:pt x="138130" y="42300"/>
                  </a:cubicBezTo>
                  <a:lnTo>
                    <a:pt x="135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39"/>
            <p:cNvSpPr/>
            <p:nvPr/>
          </p:nvSpPr>
          <p:spPr>
            <a:xfrm>
              <a:off x="2211775" y="2492175"/>
              <a:ext cx="3472575" cy="1394825"/>
            </a:xfrm>
            <a:custGeom>
              <a:avLst/>
              <a:gdLst/>
              <a:ahLst/>
              <a:cxnLst/>
              <a:rect l="l" t="t" r="r" b="b"/>
              <a:pathLst>
                <a:path w="138903" h="55793" extrusionOk="0">
                  <a:moveTo>
                    <a:pt x="135421" y="612"/>
                  </a:moveTo>
                  <a:lnTo>
                    <a:pt x="138137" y="42622"/>
                  </a:lnTo>
                  <a:cubicBezTo>
                    <a:pt x="138275" y="44791"/>
                    <a:pt x="136625" y="46669"/>
                    <a:pt x="134458" y="46810"/>
                  </a:cubicBezTo>
                  <a:lnTo>
                    <a:pt x="4949" y="55179"/>
                  </a:lnTo>
                  <a:cubicBezTo>
                    <a:pt x="4858" y="55186"/>
                    <a:pt x="4768" y="55189"/>
                    <a:pt x="4677" y="55189"/>
                  </a:cubicBezTo>
                  <a:cubicBezTo>
                    <a:pt x="3727" y="55189"/>
                    <a:pt x="2816" y="54842"/>
                    <a:pt x="2093" y="54207"/>
                  </a:cubicBezTo>
                  <a:cubicBezTo>
                    <a:pt x="1307" y="53519"/>
                    <a:pt x="828" y="52545"/>
                    <a:pt x="762" y="51502"/>
                  </a:cubicBezTo>
                  <a:lnTo>
                    <a:pt x="631" y="49472"/>
                  </a:lnTo>
                  <a:lnTo>
                    <a:pt x="871" y="49472"/>
                  </a:lnTo>
                  <a:cubicBezTo>
                    <a:pt x="9764" y="49472"/>
                    <a:pt x="25180" y="46838"/>
                    <a:pt x="48870" y="34648"/>
                  </a:cubicBezTo>
                  <a:cubicBezTo>
                    <a:pt x="58900" y="29487"/>
                    <a:pt x="67059" y="24784"/>
                    <a:pt x="74256" y="20637"/>
                  </a:cubicBezTo>
                  <a:cubicBezTo>
                    <a:pt x="95300" y="8510"/>
                    <a:pt x="108028" y="1173"/>
                    <a:pt x="135421" y="612"/>
                  </a:cubicBezTo>
                  <a:close/>
                  <a:moveTo>
                    <a:pt x="135697" y="1"/>
                  </a:moveTo>
                  <a:cubicBezTo>
                    <a:pt x="107950" y="519"/>
                    <a:pt x="95154" y="7894"/>
                    <a:pt x="73953" y="20112"/>
                  </a:cubicBezTo>
                  <a:cubicBezTo>
                    <a:pt x="66760" y="24257"/>
                    <a:pt x="58608" y="28956"/>
                    <a:pt x="48591" y="34110"/>
                  </a:cubicBezTo>
                  <a:cubicBezTo>
                    <a:pt x="25031" y="46234"/>
                    <a:pt x="9732" y="48867"/>
                    <a:pt x="897" y="48867"/>
                  </a:cubicBezTo>
                  <a:cubicBezTo>
                    <a:pt x="698" y="48867"/>
                    <a:pt x="503" y="48866"/>
                    <a:pt x="312" y="48863"/>
                  </a:cubicBezTo>
                  <a:cubicBezTo>
                    <a:pt x="228" y="48870"/>
                    <a:pt x="146" y="48897"/>
                    <a:pt x="88" y="48957"/>
                  </a:cubicBezTo>
                  <a:cubicBezTo>
                    <a:pt x="31" y="49018"/>
                    <a:pt x="1" y="49100"/>
                    <a:pt x="6" y="49185"/>
                  </a:cubicBezTo>
                  <a:lnTo>
                    <a:pt x="158" y="51541"/>
                  </a:lnTo>
                  <a:cubicBezTo>
                    <a:pt x="312" y="53931"/>
                    <a:pt x="2294" y="55790"/>
                    <a:pt x="4687" y="55793"/>
                  </a:cubicBezTo>
                  <a:cubicBezTo>
                    <a:pt x="4788" y="55793"/>
                    <a:pt x="4888" y="55790"/>
                    <a:pt x="4988" y="55784"/>
                  </a:cubicBezTo>
                  <a:lnTo>
                    <a:pt x="134497" y="47414"/>
                  </a:lnTo>
                  <a:cubicBezTo>
                    <a:pt x="136997" y="47253"/>
                    <a:pt x="138902" y="45086"/>
                    <a:pt x="138741" y="42584"/>
                  </a:cubicBezTo>
                  <a:lnTo>
                    <a:pt x="136006" y="283"/>
                  </a:lnTo>
                  <a:cubicBezTo>
                    <a:pt x="135994" y="125"/>
                    <a:pt x="135863" y="1"/>
                    <a:pt x="1357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39"/>
            <p:cNvSpPr/>
            <p:nvPr/>
          </p:nvSpPr>
          <p:spPr>
            <a:xfrm>
              <a:off x="2448899" y="2256033"/>
              <a:ext cx="373216" cy="362188"/>
            </a:xfrm>
            <a:custGeom>
              <a:avLst/>
              <a:gdLst/>
              <a:ahLst/>
              <a:cxnLst/>
              <a:rect l="l" t="t" r="r" b="b"/>
              <a:pathLst>
                <a:path w="15683" h="15218" extrusionOk="0">
                  <a:moveTo>
                    <a:pt x="14715" y="0"/>
                  </a:moveTo>
                  <a:cubicBezTo>
                    <a:pt x="14714" y="0"/>
                    <a:pt x="14712" y="0"/>
                    <a:pt x="14711" y="0"/>
                  </a:cubicBezTo>
                  <a:lnTo>
                    <a:pt x="50" y="949"/>
                  </a:lnTo>
                  <a:cubicBezTo>
                    <a:pt x="21" y="950"/>
                    <a:pt x="0" y="973"/>
                    <a:pt x="3" y="1001"/>
                  </a:cubicBezTo>
                  <a:lnTo>
                    <a:pt x="918" y="15171"/>
                  </a:lnTo>
                  <a:cubicBezTo>
                    <a:pt x="921" y="15197"/>
                    <a:pt x="943" y="15218"/>
                    <a:pt x="969" y="15218"/>
                  </a:cubicBezTo>
                  <a:cubicBezTo>
                    <a:pt x="970" y="15218"/>
                    <a:pt x="971" y="15218"/>
                    <a:pt x="972" y="15218"/>
                  </a:cubicBezTo>
                  <a:lnTo>
                    <a:pt x="15634" y="14269"/>
                  </a:lnTo>
                  <a:cubicBezTo>
                    <a:pt x="15661" y="14267"/>
                    <a:pt x="15682" y="14243"/>
                    <a:pt x="15679" y="14216"/>
                  </a:cubicBezTo>
                  <a:lnTo>
                    <a:pt x="14764" y="46"/>
                  </a:lnTo>
                  <a:cubicBezTo>
                    <a:pt x="14762" y="20"/>
                    <a:pt x="14741" y="0"/>
                    <a:pt x="1471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39"/>
            <p:cNvSpPr/>
            <p:nvPr/>
          </p:nvSpPr>
          <p:spPr>
            <a:xfrm>
              <a:off x="2432100" y="2242950"/>
              <a:ext cx="405075" cy="389975"/>
            </a:xfrm>
            <a:custGeom>
              <a:avLst/>
              <a:gdLst/>
              <a:ahLst/>
              <a:cxnLst/>
              <a:rect l="l" t="t" r="r" b="b"/>
              <a:pathLst>
                <a:path w="16203" h="15599" extrusionOk="0">
                  <a:moveTo>
                    <a:pt x="13288" y="607"/>
                  </a:moveTo>
                  <a:cubicBezTo>
                    <a:pt x="14108" y="608"/>
                    <a:pt x="14786" y="1245"/>
                    <a:pt x="14839" y="2062"/>
                  </a:cubicBezTo>
                  <a:lnTo>
                    <a:pt x="15521" y="12621"/>
                  </a:lnTo>
                  <a:cubicBezTo>
                    <a:pt x="15577" y="13479"/>
                    <a:pt x="14927" y="14219"/>
                    <a:pt x="14069" y="14275"/>
                  </a:cubicBezTo>
                  <a:lnTo>
                    <a:pt x="3017" y="14989"/>
                  </a:lnTo>
                  <a:cubicBezTo>
                    <a:pt x="2980" y="14991"/>
                    <a:pt x="2943" y="14993"/>
                    <a:pt x="2907" y="14993"/>
                  </a:cubicBezTo>
                  <a:cubicBezTo>
                    <a:pt x="2095" y="14993"/>
                    <a:pt x="1417" y="14355"/>
                    <a:pt x="1364" y="13537"/>
                  </a:cubicBezTo>
                  <a:lnTo>
                    <a:pt x="681" y="2977"/>
                  </a:lnTo>
                  <a:cubicBezTo>
                    <a:pt x="626" y="2120"/>
                    <a:pt x="1276" y="1379"/>
                    <a:pt x="2134" y="1324"/>
                  </a:cubicBezTo>
                  <a:lnTo>
                    <a:pt x="13186" y="609"/>
                  </a:lnTo>
                  <a:cubicBezTo>
                    <a:pt x="13221" y="608"/>
                    <a:pt x="13255" y="607"/>
                    <a:pt x="13288" y="607"/>
                  </a:cubicBezTo>
                  <a:close/>
                  <a:moveTo>
                    <a:pt x="13289" y="0"/>
                  </a:moveTo>
                  <a:cubicBezTo>
                    <a:pt x="13242" y="0"/>
                    <a:pt x="13195" y="2"/>
                    <a:pt x="13148" y="5"/>
                  </a:cubicBezTo>
                  <a:lnTo>
                    <a:pt x="2097" y="720"/>
                  </a:lnTo>
                  <a:cubicBezTo>
                    <a:pt x="905" y="797"/>
                    <a:pt x="0" y="1827"/>
                    <a:pt x="78" y="3016"/>
                  </a:cubicBezTo>
                  <a:lnTo>
                    <a:pt x="759" y="13576"/>
                  </a:lnTo>
                  <a:cubicBezTo>
                    <a:pt x="834" y="14711"/>
                    <a:pt x="1775" y="15596"/>
                    <a:pt x="2915" y="15598"/>
                  </a:cubicBezTo>
                  <a:cubicBezTo>
                    <a:pt x="2961" y="15598"/>
                    <a:pt x="3010" y="15597"/>
                    <a:pt x="3057" y="15594"/>
                  </a:cubicBezTo>
                  <a:lnTo>
                    <a:pt x="14108" y="14879"/>
                  </a:lnTo>
                  <a:cubicBezTo>
                    <a:pt x="15300" y="14803"/>
                    <a:pt x="16203" y="13774"/>
                    <a:pt x="16126" y="12582"/>
                  </a:cubicBezTo>
                  <a:lnTo>
                    <a:pt x="15444" y="2023"/>
                  </a:lnTo>
                  <a:cubicBezTo>
                    <a:pt x="15371" y="879"/>
                    <a:pt x="14420" y="0"/>
                    <a:pt x="1328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39"/>
            <p:cNvSpPr/>
            <p:nvPr/>
          </p:nvSpPr>
          <p:spPr>
            <a:xfrm>
              <a:off x="2573950" y="2378925"/>
              <a:ext cx="121525" cy="117900"/>
            </a:xfrm>
            <a:custGeom>
              <a:avLst/>
              <a:gdLst/>
              <a:ahLst/>
              <a:cxnLst/>
              <a:rect l="l" t="t" r="r" b="b"/>
              <a:pathLst>
                <a:path w="4861" h="4716" extrusionOk="0">
                  <a:moveTo>
                    <a:pt x="4552" y="0"/>
                  </a:moveTo>
                  <a:cubicBezTo>
                    <a:pt x="4552" y="0"/>
                    <a:pt x="4551" y="0"/>
                    <a:pt x="4550" y="0"/>
                  </a:cubicBezTo>
                  <a:lnTo>
                    <a:pt x="24" y="293"/>
                  </a:lnTo>
                  <a:cubicBezTo>
                    <a:pt x="10" y="295"/>
                    <a:pt x="0" y="305"/>
                    <a:pt x="1" y="319"/>
                  </a:cubicBezTo>
                  <a:lnTo>
                    <a:pt x="284" y="4694"/>
                  </a:lnTo>
                  <a:cubicBezTo>
                    <a:pt x="285" y="4706"/>
                    <a:pt x="295" y="4716"/>
                    <a:pt x="308" y="4716"/>
                  </a:cubicBezTo>
                  <a:cubicBezTo>
                    <a:pt x="308" y="4716"/>
                    <a:pt x="309" y="4716"/>
                    <a:pt x="310" y="4716"/>
                  </a:cubicBezTo>
                  <a:lnTo>
                    <a:pt x="4837" y="4423"/>
                  </a:lnTo>
                  <a:cubicBezTo>
                    <a:pt x="4850" y="4423"/>
                    <a:pt x="4860" y="4411"/>
                    <a:pt x="4859" y="4397"/>
                  </a:cubicBezTo>
                  <a:lnTo>
                    <a:pt x="4576" y="24"/>
                  </a:lnTo>
                  <a:cubicBezTo>
                    <a:pt x="4575" y="10"/>
                    <a:pt x="4565" y="0"/>
                    <a:pt x="45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39"/>
            <p:cNvSpPr/>
            <p:nvPr/>
          </p:nvSpPr>
          <p:spPr>
            <a:xfrm>
              <a:off x="2566750" y="2372775"/>
              <a:ext cx="135850" cy="130300"/>
            </a:xfrm>
            <a:custGeom>
              <a:avLst/>
              <a:gdLst/>
              <a:ahLst/>
              <a:cxnLst/>
              <a:rect l="l" t="t" r="r" b="b"/>
              <a:pathLst>
                <a:path w="5434" h="5212" extrusionOk="0">
                  <a:moveTo>
                    <a:pt x="4013" y="607"/>
                  </a:moveTo>
                  <a:cubicBezTo>
                    <a:pt x="4333" y="607"/>
                    <a:pt x="4597" y="854"/>
                    <a:pt x="4617" y="1173"/>
                  </a:cubicBezTo>
                  <a:lnTo>
                    <a:pt x="4786" y="3782"/>
                  </a:lnTo>
                  <a:cubicBezTo>
                    <a:pt x="4808" y="4117"/>
                    <a:pt x="4554" y="4404"/>
                    <a:pt x="4220" y="4427"/>
                  </a:cubicBezTo>
                  <a:lnTo>
                    <a:pt x="1459" y="4605"/>
                  </a:lnTo>
                  <a:cubicBezTo>
                    <a:pt x="1447" y="4606"/>
                    <a:pt x="1435" y="4606"/>
                    <a:pt x="1423" y="4606"/>
                  </a:cubicBezTo>
                  <a:cubicBezTo>
                    <a:pt x="1105" y="4606"/>
                    <a:pt x="838" y="4360"/>
                    <a:pt x="815" y="4038"/>
                  </a:cubicBezTo>
                  <a:lnTo>
                    <a:pt x="646" y="1431"/>
                  </a:lnTo>
                  <a:cubicBezTo>
                    <a:pt x="625" y="1097"/>
                    <a:pt x="878" y="809"/>
                    <a:pt x="1213" y="787"/>
                  </a:cubicBezTo>
                  <a:lnTo>
                    <a:pt x="3974" y="608"/>
                  </a:lnTo>
                  <a:cubicBezTo>
                    <a:pt x="3987" y="607"/>
                    <a:pt x="4000" y="607"/>
                    <a:pt x="4013" y="607"/>
                  </a:cubicBezTo>
                  <a:close/>
                  <a:moveTo>
                    <a:pt x="4011" y="0"/>
                  </a:moveTo>
                  <a:cubicBezTo>
                    <a:pt x="3986" y="0"/>
                    <a:pt x="3960" y="1"/>
                    <a:pt x="3934" y="3"/>
                  </a:cubicBezTo>
                  <a:lnTo>
                    <a:pt x="1174" y="182"/>
                  </a:lnTo>
                  <a:cubicBezTo>
                    <a:pt x="506" y="225"/>
                    <a:pt x="0" y="801"/>
                    <a:pt x="42" y="1469"/>
                  </a:cubicBezTo>
                  <a:lnTo>
                    <a:pt x="211" y="4078"/>
                  </a:lnTo>
                  <a:cubicBezTo>
                    <a:pt x="253" y="4714"/>
                    <a:pt x="782" y="5211"/>
                    <a:pt x="1420" y="5212"/>
                  </a:cubicBezTo>
                  <a:cubicBezTo>
                    <a:pt x="1446" y="5212"/>
                    <a:pt x="1472" y="5211"/>
                    <a:pt x="1498" y="5209"/>
                  </a:cubicBezTo>
                  <a:lnTo>
                    <a:pt x="4259" y="5031"/>
                  </a:lnTo>
                  <a:cubicBezTo>
                    <a:pt x="4927" y="4988"/>
                    <a:pt x="5433" y="4411"/>
                    <a:pt x="5390" y="3743"/>
                  </a:cubicBezTo>
                  <a:lnTo>
                    <a:pt x="5222" y="1134"/>
                  </a:lnTo>
                  <a:cubicBezTo>
                    <a:pt x="5180" y="492"/>
                    <a:pt x="4646" y="0"/>
                    <a:pt x="401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39"/>
            <p:cNvSpPr/>
            <p:nvPr/>
          </p:nvSpPr>
          <p:spPr>
            <a:xfrm>
              <a:off x="2433350" y="2296850"/>
              <a:ext cx="167300" cy="95875"/>
            </a:xfrm>
            <a:custGeom>
              <a:avLst/>
              <a:gdLst/>
              <a:ahLst/>
              <a:cxnLst/>
              <a:rect l="l" t="t" r="r" b="b"/>
              <a:pathLst>
                <a:path w="6692" h="3835" extrusionOk="0">
                  <a:moveTo>
                    <a:pt x="4741" y="0"/>
                  </a:moveTo>
                  <a:cubicBezTo>
                    <a:pt x="4700" y="0"/>
                    <a:pt x="4660" y="1"/>
                    <a:pt x="4619" y="4"/>
                  </a:cubicBezTo>
                  <a:lnTo>
                    <a:pt x="294" y="283"/>
                  </a:lnTo>
                  <a:cubicBezTo>
                    <a:pt x="127" y="293"/>
                    <a:pt x="1" y="438"/>
                    <a:pt x="11" y="604"/>
                  </a:cubicBezTo>
                  <a:cubicBezTo>
                    <a:pt x="24" y="764"/>
                    <a:pt x="158" y="888"/>
                    <a:pt x="316" y="888"/>
                  </a:cubicBezTo>
                  <a:cubicBezTo>
                    <a:pt x="322" y="888"/>
                    <a:pt x="327" y="887"/>
                    <a:pt x="333" y="887"/>
                  </a:cubicBezTo>
                  <a:lnTo>
                    <a:pt x="4658" y="607"/>
                  </a:lnTo>
                  <a:cubicBezTo>
                    <a:pt x="4684" y="605"/>
                    <a:pt x="4709" y="605"/>
                    <a:pt x="4735" y="605"/>
                  </a:cubicBezTo>
                  <a:cubicBezTo>
                    <a:pt x="5377" y="605"/>
                    <a:pt x="5917" y="1103"/>
                    <a:pt x="5960" y="1752"/>
                  </a:cubicBezTo>
                  <a:lnTo>
                    <a:pt x="6077" y="3550"/>
                  </a:lnTo>
                  <a:cubicBezTo>
                    <a:pt x="6086" y="3709"/>
                    <a:pt x="6219" y="3833"/>
                    <a:pt x="6378" y="3834"/>
                  </a:cubicBezTo>
                  <a:cubicBezTo>
                    <a:pt x="6385" y="3834"/>
                    <a:pt x="6392" y="3833"/>
                    <a:pt x="6399" y="3833"/>
                  </a:cubicBezTo>
                  <a:cubicBezTo>
                    <a:pt x="6566" y="3822"/>
                    <a:pt x="6692" y="3678"/>
                    <a:pt x="6682" y="3511"/>
                  </a:cubicBezTo>
                  <a:lnTo>
                    <a:pt x="6566" y="1713"/>
                  </a:lnTo>
                  <a:cubicBezTo>
                    <a:pt x="6502" y="744"/>
                    <a:pt x="5697" y="0"/>
                    <a:pt x="474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39"/>
            <p:cNvSpPr/>
            <p:nvPr/>
          </p:nvSpPr>
          <p:spPr>
            <a:xfrm>
              <a:off x="2658550" y="2280025"/>
              <a:ext cx="159500" cy="107650"/>
            </a:xfrm>
            <a:custGeom>
              <a:avLst/>
              <a:gdLst/>
              <a:ahLst/>
              <a:cxnLst/>
              <a:rect l="l" t="t" r="r" b="b"/>
              <a:pathLst>
                <a:path w="6380" h="4306" extrusionOk="0">
                  <a:moveTo>
                    <a:pt x="6064" y="1"/>
                  </a:moveTo>
                  <a:cubicBezTo>
                    <a:pt x="6058" y="1"/>
                    <a:pt x="6053" y="1"/>
                    <a:pt x="6047" y="1"/>
                  </a:cubicBezTo>
                  <a:lnTo>
                    <a:pt x="1774" y="277"/>
                  </a:lnTo>
                  <a:cubicBezTo>
                    <a:pt x="765" y="344"/>
                    <a:pt x="1" y="1215"/>
                    <a:pt x="66" y="2224"/>
                  </a:cubicBezTo>
                  <a:lnTo>
                    <a:pt x="182" y="4023"/>
                  </a:lnTo>
                  <a:cubicBezTo>
                    <a:pt x="192" y="4182"/>
                    <a:pt x="325" y="4305"/>
                    <a:pt x="484" y="4305"/>
                  </a:cubicBezTo>
                  <a:cubicBezTo>
                    <a:pt x="490" y="4305"/>
                    <a:pt x="497" y="4305"/>
                    <a:pt x="503" y="4304"/>
                  </a:cubicBezTo>
                  <a:cubicBezTo>
                    <a:pt x="670" y="4294"/>
                    <a:pt x="796" y="4149"/>
                    <a:pt x="786" y="3982"/>
                  </a:cubicBezTo>
                  <a:lnTo>
                    <a:pt x="670" y="2184"/>
                  </a:lnTo>
                  <a:cubicBezTo>
                    <a:pt x="626" y="1509"/>
                    <a:pt x="1139" y="926"/>
                    <a:pt x="1813" y="882"/>
                  </a:cubicBezTo>
                  <a:lnTo>
                    <a:pt x="6086" y="605"/>
                  </a:lnTo>
                  <a:cubicBezTo>
                    <a:pt x="6253" y="595"/>
                    <a:pt x="6379" y="451"/>
                    <a:pt x="6369" y="284"/>
                  </a:cubicBezTo>
                  <a:cubicBezTo>
                    <a:pt x="6356" y="123"/>
                    <a:pt x="6222" y="1"/>
                    <a:pt x="606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39"/>
            <p:cNvSpPr/>
            <p:nvPr/>
          </p:nvSpPr>
          <p:spPr>
            <a:xfrm>
              <a:off x="2451550" y="2491200"/>
              <a:ext cx="160700" cy="107725"/>
            </a:xfrm>
            <a:custGeom>
              <a:avLst/>
              <a:gdLst/>
              <a:ahLst/>
              <a:cxnLst/>
              <a:rect l="l" t="t" r="r" b="b"/>
              <a:pathLst>
                <a:path w="6428" h="4309" extrusionOk="0">
                  <a:moveTo>
                    <a:pt x="5937" y="1"/>
                  </a:moveTo>
                  <a:cubicBezTo>
                    <a:pt x="5933" y="1"/>
                    <a:pt x="5929" y="1"/>
                    <a:pt x="5925" y="1"/>
                  </a:cubicBezTo>
                  <a:cubicBezTo>
                    <a:pt x="5758" y="11"/>
                    <a:pt x="5632" y="156"/>
                    <a:pt x="5642" y="322"/>
                  </a:cubicBezTo>
                  <a:lnTo>
                    <a:pt x="5758" y="2121"/>
                  </a:lnTo>
                  <a:cubicBezTo>
                    <a:pt x="5802" y="2797"/>
                    <a:pt x="5289" y="3380"/>
                    <a:pt x="4615" y="3423"/>
                  </a:cubicBezTo>
                  <a:lnTo>
                    <a:pt x="289" y="3703"/>
                  </a:lnTo>
                  <a:cubicBezTo>
                    <a:pt x="126" y="3714"/>
                    <a:pt x="1" y="3852"/>
                    <a:pt x="6" y="4014"/>
                  </a:cubicBezTo>
                  <a:cubicBezTo>
                    <a:pt x="11" y="4178"/>
                    <a:pt x="145" y="4307"/>
                    <a:pt x="308" y="4309"/>
                  </a:cubicBezTo>
                  <a:cubicBezTo>
                    <a:pt x="315" y="4309"/>
                    <a:pt x="321" y="4309"/>
                    <a:pt x="329" y="4307"/>
                  </a:cubicBezTo>
                  <a:lnTo>
                    <a:pt x="4654" y="4027"/>
                  </a:lnTo>
                  <a:cubicBezTo>
                    <a:pt x="5663" y="3962"/>
                    <a:pt x="6428" y="3091"/>
                    <a:pt x="6364" y="2082"/>
                  </a:cubicBezTo>
                  <a:lnTo>
                    <a:pt x="6247" y="283"/>
                  </a:lnTo>
                  <a:cubicBezTo>
                    <a:pt x="6236" y="121"/>
                    <a:pt x="6096" y="1"/>
                    <a:pt x="593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39"/>
            <p:cNvSpPr/>
            <p:nvPr/>
          </p:nvSpPr>
          <p:spPr>
            <a:xfrm>
              <a:off x="2670175" y="2486150"/>
              <a:ext cx="165975" cy="95875"/>
            </a:xfrm>
            <a:custGeom>
              <a:avLst/>
              <a:gdLst/>
              <a:ahLst/>
              <a:cxnLst/>
              <a:rect l="l" t="t" r="r" b="b"/>
              <a:pathLst>
                <a:path w="6639" h="3835" extrusionOk="0">
                  <a:moveTo>
                    <a:pt x="312" y="0"/>
                  </a:moveTo>
                  <a:cubicBezTo>
                    <a:pt x="306" y="0"/>
                    <a:pt x="301" y="1"/>
                    <a:pt x="295" y="1"/>
                  </a:cubicBezTo>
                  <a:cubicBezTo>
                    <a:pt x="127" y="11"/>
                    <a:pt x="1" y="156"/>
                    <a:pt x="11" y="323"/>
                  </a:cubicBezTo>
                  <a:lnTo>
                    <a:pt x="128" y="2121"/>
                  </a:lnTo>
                  <a:cubicBezTo>
                    <a:pt x="191" y="3083"/>
                    <a:pt x="990" y="3832"/>
                    <a:pt x="1955" y="3835"/>
                  </a:cubicBezTo>
                  <a:cubicBezTo>
                    <a:pt x="1993" y="3835"/>
                    <a:pt x="2033" y="3834"/>
                    <a:pt x="2074" y="3832"/>
                  </a:cubicBezTo>
                  <a:lnTo>
                    <a:pt x="6345" y="3555"/>
                  </a:lnTo>
                  <a:cubicBezTo>
                    <a:pt x="6512" y="3544"/>
                    <a:pt x="6638" y="3400"/>
                    <a:pt x="6628" y="3233"/>
                  </a:cubicBezTo>
                  <a:cubicBezTo>
                    <a:pt x="6618" y="3071"/>
                    <a:pt x="6481" y="2950"/>
                    <a:pt x="6319" y="2950"/>
                  </a:cubicBezTo>
                  <a:cubicBezTo>
                    <a:pt x="6315" y="2950"/>
                    <a:pt x="6310" y="2950"/>
                    <a:pt x="6306" y="2951"/>
                  </a:cubicBezTo>
                  <a:lnTo>
                    <a:pt x="2035" y="3227"/>
                  </a:lnTo>
                  <a:cubicBezTo>
                    <a:pt x="2009" y="3228"/>
                    <a:pt x="1983" y="3229"/>
                    <a:pt x="1957" y="3229"/>
                  </a:cubicBezTo>
                  <a:cubicBezTo>
                    <a:pt x="1324" y="3229"/>
                    <a:pt x="775" y="2730"/>
                    <a:pt x="732" y="2082"/>
                  </a:cubicBezTo>
                  <a:lnTo>
                    <a:pt x="617" y="284"/>
                  </a:lnTo>
                  <a:cubicBezTo>
                    <a:pt x="604" y="124"/>
                    <a:pt x="470" y="0"/>
                    <a:pt x="31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39"/>
            <p:cNvSpPr/>
            <p:nvPr/>
          </p:nvSpPr>
          <p:spPr>
            <a:xfrm>
              <a:off x="2443650" y="2442700"/>
              <a:ext cx="142200" cy="23325"/>
            </a:xfrm>
            <a:custGeom>
              <a:avLst/>
              <a:gdLst/>
              <a:ahLst/>
              <a:cxnLst/>
              <a:rect l="l" t="t" r="r" b="b"/>
              <a:pathLst>
                <a:path w="5688" h="933" extrusionOk="0">
                  <a:moveTo>
                    <a:pt x="5368" y="0"/>
                  </a:moveTo>
                  <a:cubicBezTo>
                    <a:pt x="5364" y="0"/>
                    <a:pt x="5360" y="0"/>
                    <a:pt x="5355" y="0"/>
                  </a:cubicBezTo>
                  <a:lnTo>
                    <a:pt x="288" y="327"/>
                  </a:lnTo>
                  <a:cubicBezTo>
                    <a:pt x="125" y="338"/>
                    <a:pt x="0" y="476"/>
                    <a:pt x="6" y="640"/>
                  </a:cubicBezTo>
                  <a:cubicBezTo>
                    <a:pt x="11" y="803"/>
                    <a:pt x="145" y="933"/>
                    <a:pt x="308" y="933"/>
                  </a:cubicBezTo>
                  <a:lnTo>
                    <a:pt x="327" y="933"/>
                  </a:lnTo>
                  <a:lnTo>
                    <a:pt x="5394" y="605"/>
                  </a:lnTo>
                  <a:cubicBezTo>
                    <a:pt x="5561" y="594"/>
                    <a:pt x="5687" y="450"/>
                    <a:pt x="5677" y="283"/>
                  </a:cubicBezTo>
                  <a:cubicBezTo>
                    <a:pt x="5666" y="121"/>
                    <a:pt x="5529" y="0"/>
                    <a:pt x="53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39"/>
            <p:cNvSpPr/>
            <p:nvPr/>
          </p:nvSpPr>
          <p:spPr>
            <a:xfrm>
              <a:off x="2681575" y="2427325"/>
              <a:ext cx="142200" cy="23350"/>
            </a:xfrm>
            <a:custGeom>
              <a:avLst/>
              <a:gdLst/>
              <a:ahLst/>
              <a:cxnLst/>
              <a:rect l="l" t="t" r="r" b="b"/>
              <a:pathLst>
                <a:path w="5688" h="934" extrusionOk="0">
                  <a:moveTo>
                    <a:pt x="5366" y="1"/>
                  </a:moveTo>
                  <a:cubicBezTo>
                    <a:pt x="5362" y="1"/>
                    <a:pt x="5359" y="1"/>
                    <a:pt x="5355" y="1"/>
                  </a:cubicBezTo>
                  <a:lnTo>
                    <a:pt x="288" y="328"/>
                  </a:lnTo>
                  <a:cubicBezTo>
                    <a:pt x="125" y="338"/>
                    <a:pt x="0" y="476"/>
                    <a:pt x="6" y="640"/>
                  </a:cubicBezTo>
                  <a:cubicBezTo>
                    <a:pt x="11" y="803"/>
                    <a:pt x="145" y="932"/>
                    <a:pt x="308" y="933"/>
                  </a:cubicBezTo>
                  <a:cubicBezTo>
                    <a:pt x="314" y="933"/>
                    <a:pt x="321" y="933"/>
                    <a:pt x="327" y="932"/>
                  </a:cubicBezTo>
                  <a:lnTo>
                    <a:pt x="5394" y="605"/>
                  </a:lnTo>
                  <a:cubicBezTo>
                    <a:pt x="5561" y="593"/>
                    <a:pt x="5687" y="450"/>
                    <a:pt x="5677" y="283"/>
                  </a:cubicBezTo>
                  <a:cubicBezTo>
                    <a:pt x="5667" y="120"/>
                    <a:pt x="5529" y="1"/>
                    <a:pt x="536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39"/>
            <p:cNvSpPr/>
            <p:nvPr/>
          </p:nvSpPr>
          <p:spPr>
            <a:xfrm>
              <a:off x="2639925" y="2993100"/>
              <a:ext cx="101975" cy="146500"/>
            </a:xfrm>
            <a:custGeom>
              <a:avLst/>
              <a:gdLst/>
              <a:ahLst/>
              <a:cxnLst/>
              <a:rect l="l" t="t" r="r" b="b"/>
              <a:pathLst>
                <a:path w="4079" h="5860" extrusionOk="0">
                  <a:moveTo>
                    <a:pt x="1959" y="597"/>
                  </a:moveTo>
                  <a:cubicBezTo>
                    <a:pt x="2709" y="597"/>
                    <a:pt x="3104" y="1477"/>
                    <a:pt x="3191" y="2829"/>
                  </a:cubicBezTo>
                  <a:cubicBezTo>
                    <a:pt x="3285" y="4273"/>
                    <a:pt x="2969" y="5211"/>
                    <a:pt x="2186" y="5261"/>
                  </a:cubicBezTo>
                  <a:cubicBezTo>
                    <a:pt x="2167" y="5262"/>
                    <a:pt x="2149" y="5262"/>
                    <a:pt x="2130" y="5262"/>
                  </a:cubicBezTo>
                  <a:cubicBezTo>
                    <a:pt x="1464" y="5262"/>
                    <a:pt x="983" y="4461"/>
                    <a:pt x="889" y="3031"/>
                  </a:cubicBezTo>
                  <a:cubicBezTo>
                    <a:pt x="790" y="1492"/>
                    <a:pt x="1225" y="643"/>
                    <a:pt x="1894" y="600"/>
                  </a:cubicBezTo>
                  <a:cubicBezTo>
                    <a:pt x="1916" y="598"/>
                    <a:pt x="1938" y="597"/>
                    <a:pt x="1959" y="597"/>
                  </a:cubicBezTo>
                  <a:close/>
                  <a:moveTo>
                    <a:pt x="2024" y="0"/>
                  </a:moveTo>
                  <a:cubicBezTo>
                    <a:pt x="1983" y="0"/>
                    <a:pt x="1942" y="2"/>
                    <a:pt x="1899" y="5"/>
                  </a:cubicBezTo>
                  <a:cubicBezTo>
                    <a:pt x="751" y="79"/>
                    <a:pt x="1" y="1175"/>
                    <a:pt x="123" y="3071"/>
                  </a:cubicBezTo>
                  <a:cubicBezTo>
                    <a:pt x="257" y="4877"/>
                    <a:pt x="1022" y="5859"/>
                    <a:pt x="2069" y="5859"/>
                  </a:cubicBezTo>
                  <a:cubicBezTo>
                    <a:pt x="2106" y="5859"/>
                    <a:pt x="2143" y="5858"/>
                    <a:pt x="2181" y="5856"/>
                  </a:cubicBezTo>
                  <a:cubicBezTo>
                    <a:pt x="3435" y="5775"/>
                    <a:pt x="4078" y="4668"/>
                    <a:pt x="3954" y="2746"/>
                  </a:cubicBezTo>
                  <a:cubicBezTo>
                    <a:pt x="3841" y="1008"/>
                    <a:pt x="3143" y="0"/>
                    <a:pt x="20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39"/>
            <p:cNvSpPr/>
            <p:nvPr/>
          </p:nvSpPr>
          <p:spPr>
            <a:xfrm>
              <a:off x="2639600" y="2991250"/>
              <a:ext cx="104225" cy="150250"/>
            </a:xfrm>
            <a:custGeom>
              <a:avLst/>
              <a:gdLst/>
              <a:ahLst/>
              <a:cxnLst/>
              <a:rect l="l" t="t" r="r" b="b"/>
              <a:pathLst>
                <a:path w="4169" h="6010" extrusionOk="0">
                  <a:moveTo>
                    <a:pt x="1966" y="746"/>
                  </a:moveTo>
                  <a:cubicBezTo>
                    <a:pt x="2857" y="746"/>
                    <a:pt x="3076" y="2092"/>
                    <a:pt x="3129" y="2908"/>
                  </a:cubicBezTo>
                  <a:cubicBezTo>
                    <a:pt x="3176" y="3634"/>
                    <a:pt x="3120" y="4208"/>
                    <a:pt x="2960" y="4614"/>
                  </a:cubicBezTo>
                  <a:cubicBezTo>
                    <a:pt x="2801" y="5019"/>
                    <a:pt x="2544" y="5237"/>
                    <a:pt x="2195" y="5259"/>
                  </a:cubicBezTo>
                  <a:cubicBezTo>
                    <a:pt x="2179" y="5260"/>
                    <a:pt x="2162" y="5261"/>
                    <a:pt x="2146" y="5261"/>
                  </a:cubicBezTo>
                  <a:cubicBezTo>
                    <a:pt x="1506" y="5261"/>
                    <a:pt x="1065" y="4441"/>
                    <a:pt x="977" y="3100"/>
                  </a:cubicBezTo>
                  <a:cubicBezTo>
                    <a:pt x="886" y="1692"/>
                    <a:pt x="1244" y="791"/>
                    <a:pt x="1912" y="748"/>
                  </a:cubicBezTo>
                  <a:cubicBezTo>
                    <a:pt x="1931" y="747"/>
                    <a:pt x="1948" y="746"/>
                    <a:pt x="1966" y="746"/>
                  </a:cubicBezTo>
                  <a:close/>
                  <a:moveTo>
                    <a:pt x="1965" y="595"/>
                  </a:moveTo>
                  <a:cubicBezTo>
                    <a:pt x="1944" y="595"/>
                    <a:pt x="1923" y="596"/>
                    <a:pt x="1902" y="597"/>
                  </a:cubicBezTo>
                  <a:cubicBezTo>
                    <a:pt x="1142" y="646"/>
                    <a:pt x="729" y="1610"/>
                    <a:pt x="826" y="3110"/>
                  </a:cubicBezTo>
                  <a:cubicBezTo>
                    <a:pt x="921" y="4560"/>
                    <a:pt x="1410" y="5413"/>
                    <a:pt x="2142" y="5413"/>
                  </a:cubicBezTo>
                  <a:cubicBezTo>
                    <a:pt x="2163" y="5413"/>
                    <a:pt x="2183" y="5413"/>
                    <a:pt x="2204" y="5411"/>
                  </a:cubicBezTo>
                  <a:cubicBezTo>
                    <a:pt x="2617" y="5384"/>
                    <a:pt x="2919" y="5134"/>
                    <a:pt x="3101" y="4669"/>
                  </a:cubicBezTo>
                  <a:cubicBezTo>
                    <a:pt x="3268" y="4243"/>
                    <a:pt x="3329" y="3647"/>
                    <a:pt x="3280" y="2898"/>
                  </a:cubicBezTo>
                  <a:cubicBezTo>
                    <a:pt x="3184" y="1405"/>
                    <a:pt x="2721" y="595"/>
                    <a:pt x="1965" y="595"/>
                  </a:cubicBezTo>
                  <a:close/>
                  <a:moveTo>
                    <a:pt x="2039" y="150"/>
                  </a:moveTo>
                  <a:cubicBezTo>
                    <a:pt x="2548" y="150"/>
                    <a:pt x="2965" y="365"/>
                    <a:pt x="3282" y="790"/>
                  </a:cubicBezTo>
                  <a:cubicBezTo>
                    <a:pt x="3625" y="1249"/>
                    <a:pt x="3835" y="1952"/>
                    <a:pt x="3892" y="2824"/>
                  </a:cubicBezTo>
                  <a:cubicBezTo>
                    <a:pt x="4013" y="4699"/>
                    <a:pt x="3409" y="5775"/>
                    <a:pt x="2190" y="5854"/>
                  </a:cubicBezTo>
                  <a:cubicBezTo>
                    <a:pt x="2154" y="5856"/>
                    <a:pt x="2119" y="5857"/>
                    <a:pt x="2084" y="5857"/>
                  </a:cubicBezTo>
                  <a:cubicBezTo>
                    <a:pt x="1030" y="5857"/>
                    <a:pt x="339" y="4854"/>
                    <a:pt x="212" y="3141"/>
                  </a:cubicBezTo>
                  <a:cubicBezTo>
                    <a:pt x="154" y="2247"/>
                    <a:pt x="292" y="1495"/>
                    <a:pt x="613" y="968"/>
                  </a:cubicBezTo>
                  <a:cubicBezTo>
                    <a:pt x="914" y="472"/>
                    <a:pt x="1366" y="189"/>
                    <a:pt x="1918" y="154"/>
                  </a:cubicBezTo>
                  <a:cubicBezTo>
                    <a:pt x="1958" y="151"/>
                    <a:pt x="1998" y="150"/>
                    <a:pt x="2039" y="150"/>
                  </a:cubicBezTo>
                  <a:close/>
                  <a:moveTo>
                    <a:pt x="2018" y="0"/>
                  </a:moveTo>
                  <a:cubicBezTo>
                    <a:pt x="1981" y="0"/>
                    <a:pt x="1945" y="1"/>
                    <a:pt x="1907" y="3"/>
                  </a:cubicBezTo>
                  <a:cubicBezTo>
                    <a:pt x="1304" y="42"/>
                    <a:pt x="811" y="348"/>
                    <a:pt x="483" y="890"/>
                  </a:cubicBezTo>
                  <a:cubicBezTo>
                    <a:pt x="147" y="1443"/>
                    <a:pt x="1" y="2225"/>
                    <a:pt x="61" y="3151"/>
                  </a:cubicBezTo>
                  <a:cubicBezTo>
                    <a:pt x="192" y="4928"/>
                    <a:pt x="963" y="6009"/>
                    <a:pt x="2083" y="6009"/>
                  </a:cubicBezTo>
                  <a:cubicBezTo>
                    <a:pt x="2122" y="6009"/>
                    <a:pt x="2160" y="6008"/>
                    <a:pt x="2199" y="6005"/>
                  </a:cubicBezTo>
                  <a:cubicBezTo>
                    <a:pt x="3496" y="5922"/>
                    <a:pt x="4168" y="4759"/>
                    <a:pt x="4043" y="2815"/>
                  </a:cubicBezTo>
                  <a:cubicBezTo>
                    <a:pt x="3983" y="1900"/>
                    <a:pt x="3768" y="1189"/>
                    <a:pt x="3404" y="700"/>
                  </a:cubicBezTo>
                  <a:cubicBezTo>
                    <a:pt x="3058" y="235"/>
                    <a:pt x="2581" y="0"/>
                    <a:pt x="201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39"/>
            <p:cNvSpPr/>
            <p:nvPr/>
          </p:nvSpPr>
          <p:spPr>
            <a:xfrm>
              <a:off x="2773175" y="2984475"/>
              <a:ext cx="101975" cy="146525"/>
            </a:xfrm>
            <a:custGeom>
              <a:avLst/>
              <a:gdLst/>
              <a:ahLst/>
              <a:cxnLst/>
              <a:rect l="l" t="t" r="r" b="b"/>
              <a:pathLst>
                <a:path w="4079" h="5861" extrusionOk="0">
                  <a:moveTo>
                    <a:pt x="1960" y="597"/>
                  </a:moveTo>
                  <a:cubicBezTo>
                    <a:pt x="2709" y="597"/>
                    <a:pt x="3103" y="1477"/>
                    <a:pt x="3192" y="2829"/>
                  </a:cubicBezTo>
                  <a:cubicBezTo>
                    <a:pt x="3284" y="4273"/>
                    <a:pt x="2969" y="5211"/>
                    <a:pt x="2186" y="5262"/>
                  </a:cubicBezTo>
                  <a:cubicBezTo>
                    <a:pt x="2168" y="5263"/>
                    <a:pt x="2149" y="5264"/>
                    <a:pt x="2131" y="5264"/>
                  </a:cubicBezTo>
                  <a:cubicBezTo>
                    <a:pt x="1464" y="5264"/>
                    <a:pt x="982" y="4462"/>
                    <a:pt x="889" y="3031"/>
                  </a:cubicBezTo>
                  <a:cubicBezTo>
                    <a:pt x="790" y="1492"/>
                    <a:pt x="1224" y="643"/>
                    <a:pt x="1894" y="600"/>
                  </a:cubicBezTo>
                  <a:cubicBezTo>
                    <a:pt x="1916" y="598"/>
                    <a:pt x="1938" y="597"/>
                    <a:pt x="1960" y="597"/>
                  </a:cubicBezTo>
                  <a:close/>
                  <a:moveTo>
                    <a:pt x="2024" y="0"/>
                  </a:moveTo>
                  <a:cubicBezTo>
                    <a:pt x="1983" y="0"/>
                    <a:pt x="1942" y="2"/>
                    <a:pt x="1900" y="4"/>
                  </a:cubicBezTo>
                  <a:cubicBezTo>
                    <a:pt x="751" y="80"/>
                    <a:pt x="1" y="1176"/>
                    <a:pt x="123" y="3073"/>
                  </a:cubicBezTo>
                  <a:cubicBezTo>
                    <a:pt x="258" y="4878"/>
                    <a:pt x="1023" y="5860"/>
                    <a:pt x="2071" y="5860"/>
                  </a:cubicBezTo>
                  <a:cubicBezTo>
                    <a:pt x="2108" y="5860"/>
                    <a:pt x="2144" y="5859"/>
                    <a:pt x="2181" y="5857"/>
                  </a:cubicBezTo>
                  <a:cubicBezTo>
                    <a:pt x="3434" y="5775"/>
                    <a:pt x="4078" y="4668"/>
                    <a:pt x="3955" y="2746"/>
                  </a:cubicBezTo>
                  <a:cubicBezTo>
                    <a:pt x="3842" y="1008"/>
                    <a:pt x="3143" y="0"/>
                    <a:pt x="20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39"/>
            <p:cNvSpPr/>
            <p:nvPr/>
          </p:nvSpPr>
          <p:spPr>
            <a:xfrm>
              <a:off x="2771375" y="2982575"/>
              <a:ext cx="105700" cy="150275"/>
            </a:xfrm>
            <a:custGeom>
              <a:avLst/>
              <a:gdLst/>
              <a:ahLst/>
              <a:cxnLst/>
              <a:rect l="l" t="t" r="r" b="b"/>
              <a:pathLst>
                <a:path w="4228" h="6011" extrusionOk="0">
                  <a:moveTo>
                    <a:pt x="2029" y="748"/>
                  </a:moveTo>
                  <a:cubicBezTo>
                    <a:pt x="2913" y="748"/>
                    <a:pt x="3135" y="2096"/>
                    <a:pt x="3188" y="2910"/>
                  </a:cubicBezTo>
                  <a:cubicBezTo>
                    <a:pt x="3243" y="3762"/>
                    <a:pt x="3195" y="5201"/>
                    <a:pt x="2253" y="5262"/>
                  </a:cubicBezTo>
                  <a:cubicBezTo>
                    <a:pt x="2237" y="5263"/>
                    <a:pt x="2220" y="5264"/>
                    <a:pt x="2204" y="5264"/>
                  </a:cubicBezTo>
                  <a:cubicBezTo>
                    <a:pt x="1567" y="5264"/>
                    <a:pt x="1123" y="4444"/>
                    <a:pt x="1037" y="3102"/>
                  </a:cubicBezTo>
                  <a:cubicBezTo>
                    <a:pt x="990" y="2379"/>
                    <a:pt x="1061" y="1777"/>
                    <a:pt x="1245" y="1361"/>
                  </a:cubicBezTo>
                  <a:cubicBezTo>
                    <a:pt x="1410" y="982"/>
                    <a:pt x="1662" y="771"/>
                    <a:pt x="1970" y="751"/>
                  </a:cubicBezTo>
                  <a:cubicBezTo>
                    <a:pt x="1991" y="748"/>
                    <a:pt x="2009" y="748"/>
                    <a:pt x="2029" y="748"/>
                  </a:cubicBezTo>
                  <a:close/>
                  <a:moveTo>
                    <a:pt x="2030" y="597"/>
                  </a:moveTo>
                  <a:cubicBezTo>
                    <a:pt x="2007" y="597"/>
                    <a:pt x="1983" y="599"/>
                    <a:pt x="1961" y="599"/>
                  </a:cubicBezTo>
                  <a:cubicBezTo>
                    <a:pt x="1591" y="623"/>
                    <a:pt x="1296" y="866"/>
                    <a:pt x="1106" y="1299"/>
                  </a:cubicBezTo>
                  <a:cubicBezTo>
                    <a:pt x="913" y="1738"/>
                    <a:pt x="837" y="2365"/>
                    <a:pt x="886" y="3112"/>
                  </a:cubicBezTo>
                  <a:cubicBezTo>
                    <a:pt x="981" y="4562"/>
                    <a:pt x="1469" y="5416"/>
                    <a:pt x="2201" y="5416"/>
                  </a:cubicBezTo>
                  <a:cubicBezTo>
                    <a:pt x="2222" y="5416"/>
                    <a:pt x="2243" y="5415"/>
                    <a:pt x="2263" y="5413"/>
                  </a:cubicBezTo>
                  <a:cubicBezTo>
                    <a:pt x="3058" y="5361"/>
                    <a:pt x="3439" y="4469"/>
                    <a:pt x="3339" y="2901"/>
                  </a:cubicBezTo>
                  <a:cubicBezTo>
                    <a:pt x="3241" y="1411"/>
                    <a:pt x="2779" y="597"/>
                    <a:pt x="2030" y="597"/>
                  </a:cubicBezTo>
                  <a:close/>
                  <a:moveTo>
                    <a:pt x="2095" y="152"/>
                  </a:moveTo>
                  <a:cubicBezTo>
                    <a:pt x="3166" y="152"/>
                    <a:pt x="3840" y="1118"/>
                    <a:pt x="3950" y="2826"/>
                  </a:cubicBezTo>
                  <a:cubicBezTo>
                    <a:pt x="4071" y="4702"/>
                    <a:pt x="3467" y="5778"/>
                    <a:pt x="2248" y="5856"/>
                  </a:cubicBezTo>
                  <a:cubicBezTo>
                    <a:pt x="2209" y="5859"/>
                    <a:pt x="2171" y="5860"/>
                    <a:pt x="2133" y="5860"/>
                  </a:cubicBezTo>
                  <a:cubicBezTo>
                    <a:pt x="1085" y="5860"/>
                    <a:pt x="398" y="4852"/>
                    <a:pt x="271" y="3143"/>
                  </a:cubicBezTo>
                  <a:cubicBezTo>
                    <a:pt x="156" y="1377"/>
                    <a:pt x="810" y="231"/>
                    <a:pt x="1976" y="156"/>
                  </a:cubicBezTo>
                  <a:cubicBezTo>
                    <a:pt x="2016" y="153"/>
                    <a:pt x="2056" y="152"/>
                    <a:pt x="2094" y="152"/>
                  </a:cubicBezTo>
                  <a:close/>
                  <a:moveTo>
                    <a:pt x="2099" y="1"/>
                  </a:moveTo>
                  <a:cubicBezTo>
                    <a:pt x="2055" y="1"/>
                    <a:pt x="2011" y="2"/>
                    <a:pt x="1966" y="5"/>
                  </a:cubicBezTo>
                  <a:cubicBezTo>
                    <a:pt x="707" y="87"/>
                    <a:pt x="0" y="1293"/>
                    <a:pt x="120" y="3154"/>
                  </a:cubicBezTo>
                  <a:cubicBezTo>
                    <a:pt x="253" y="4930"/>
                    <a:pt x="1022" y="6011"/>
                    <a:pt x="2144" y="6011"/>
                  </a:cubicBezTo>
                  <a:cubicBezTo>
                    <a:pt x="2181" y="6011"/>
                    <a:pt x="2219" y="6011"/>
                    <a:pt x="2258" y="6008"/>
                  </a:cubicBezTo>
                  <a:cubicBezTo>
                    <a:pt x="3555" y="5924"/>
                    <a:pt x="4227" y="4761"/>
                    <a:pt x="4101" y="2817"/>
                  </a:cubicBezTo>
                  <a:cubicBezTo>
                    <a:pt x="3985" y="1018"/>
                    <a:pt x="3258" y="1"/>
                    <a:pt x="209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39"/>
            <p:cNvSpPr/>
            <p:nvPr/>
          </p:nvSpPr>
          <p:spPr>
            <a:xfrm>
              <a:off x="2906400" y="2975875"/>
              <a:ext cx="101975" cy="146500"/>
            </a:xfrm>
            <a:custGeom>
              <a:avLst/>
              <a:gdLst/>
              <a:ahLst/>
              <a:cxnLst/>
              <a:rect l="l" t="t" r="r" b="b"/>
              <a:pathLst>
                <a:path w="4079" h="5860" extrusionOk="0">
                  <a:moveTo>
                    <a:pt x="1960" y="596"/>
                  </a:moveTo>
                  <a:cubicBezTo>
                    <a:pt x="2709" y="596"/>
                    <a:pt x="3103" y="1476"/>
                    <a:pt x="3191" y="2829"/>
                  </a:cubicBezTo>
                  <a:cubicBezTo>
                    <a:pt x="3284" y="4273"/>
                    <a:pt x="2969" y="5210"/>
                    <a:pt x="2186" y="5261"/>
                  </a:cubicBezTo>
                  <a:cubicBezTo>
                    <a:pt x="2167" y="5262"/>
                    <a:pt x="2149" y="5262"/>
                    <a:pt x="2131" y="5262"/>
                  </a:cubicBezTo>
                  <a:cubicBezTo>
                    <a:pt x="1465" y="5262"/>
                    <a:pt x="982" y="4462"/>
                    <a:pt x="889" y="3031"/>
                  </a:cubicBezTo>
                  <a:cubicBezTo>
                    <a:pt x="790" y="1491"/>
                    <a:pt x="1225" y="641"/>
                    <a:pt x="1894" y="598"/>
                  </a:cubicBezTo>
                  <a:cubicBezTo>
                    <a:pt x="1916" y="597"/>
                    <a:pt x="1938" y="596"/>
                    <a:pt x="1960" y="596"/>
                  </a:cubicBezTo>
                  <a:close/>
                  <a:moveTo>
                    <a:pt x="2024" y="1"/>
                  </a:moveTo>
                  <a:cubicBezTo>
                    <a:pt x="1983" y="1"/>
                    <a:pt x="1942" y="2"/>
                    <a:pt x="1900" y="5"/>
                  </a:cubicBezTo>
                  <a:cubicBezTo>
                    <a:pt x="751" y="79"/>
                    <a:pt x="1" y="1175"/>
                    <a:pt x="123" y="3071"/>
                  </a:cubicBezTo>
                  <a:cubicBezTo>
                    <a:pt x="258" y="4877"/>
                    <a:pt x="1022" y="5859"/>
                    <a:pt x="2071" y="5859"/>
                  </a:cubicBezTo>
                  <a:cubicBezTo>
                    <a:pt x="2108" y="5859"/>
                    <a:pt x="2145" y="5858"/>
                    <a:pt x="2182" y="5856"/>
                  </a:cubicBezTo>
                  <a:cubicBezTo>
                    <a:pt x="3435" y="5775"/>
                    <a:pt x="4078" y="4668"/>
                    <a:pt x="3955" y="2745"/>
                  </a:cubicBezTo>
                  <a:cubicBezTo>
                    <a:pt x="3842" y="1008"/>
                    <a:pt x="3143" y="1"/>
                    <a:pt x="20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39"/>
            <p:cNvSpPr/>
            <p:nvPr/>
          </p:nvSpPr>
          <p:spPr>
            <a:xfrm>
              <a:off x="2906075" y="2974000"/>
              <a:ext cx="102650" cy="150275"/>
            </a:xfrm>
            <a:custGeom>
              <a:avLst/>
              <a:gdLst/>
              <a:ahLst/>
              <a:cxnLst/>
              <a:rect l="l" t="t" r="r" b="b"/>
              <a:pathLst>
                <a:path w="4106" h="6011" extrusionOk="0">
                  <a:moveTo>
                    <a:pt x="1968" y="749"/>
                  </a:moveTo>
                  <a:cubicBezTo>
                    <a:pt x="2860" y="749"/>
                    <a:pt x="3077" y="2094"/>
                    <a:pt x="3130" y="2909"/>
                  </a:cubicBezTo>
                  <a:cubicBezTo>
                    <a:pt x="3185" y="3761"/>
                    <a:pt x="3135" y="5200"/>
                    <a:pt x="2195" y="5261"/>
                  </a:cubicBezTo>
                  <a:cubicBezTo>
                    <a:pt x="2179" y="5262"/>
                    <a:pt x="2163" y="5263"/>
                    <a:pt x="2147" y="5263"/>
                  </a:cubicBezTo>
                  <a:cubicBezTo>
                    <a:pt x="1513" y="5263"/>
                    <a:pt x="1065" y="4442"/>
                    <a:pt x="978" y="3101"/>
                  </a:cubicBezTo>
                  <a:cubicBezTo>
                    <a:pt x="932" y="2378"/>
                    <a:pt x="1004" y="1775"/>
                    <a:pt x="1186" y="1360"/>
                  </a:cubicBezTo>
                  <a:cubicBezTo>
                    <a:pt x="1353" y="981"/>
                    <a:pt x="1604" y="770"/>
                    <a:pt x="1913" y="750"/>
                  </a:cubicBezTo>
                  <a:cubicBezTo>
                    <a:pt x="1932" y="749"/>
                    <a:pt x="1950" y="749"/>
                    <a:pt x="1968" y="749"/>
                  </a:cubicBezTo>
                  <a:close/>
                  <a:moveTo>
                    <a:pt x="1972" y="595"/>
                  </a:moveTo>
                  <a:cubicBezTo>
                    <a:pt x="1949" y="595"/>
                    <a:pt x="1926" y="597"/>
                    <a:pt x="1903" y="598"/>
                  </a:cubicBezTo>
                  <a:cubicBezTo>
                    <a:pt x="1534" y="623"/>
                    <a:pt x="1238" y="865"/>
                    <a:pt x="1048" y="1299"/>
                  </a:cubicBezTo>
                  <a:cubicBezTo>
                    <a:pt x="855" y="1736"/>
                    <a:pt x="778" y="2364"/>
                    <a:pt x="828" y="3111"/>
                  </a:cubicBezTo>
                  <a:cubicBezTo>
                    <a:pt x="922" y="4561"/>
                    <a:pt x="1411" y="5414"/>
                    <a:pt x="2143" y="5414"/>
                  </a:cubicBezTo>
                  <a:cubicBezTo>
                    <a:pt x="2163" y="5414"/>
                    <a:pt x="2183" y="5414"/>
                    <a:pt x="2206" y="5412"/>
                  </a:cubicBezTo>
                  <a:cubicBezTo>
                    <a:pt x="3000" y="5360"/>
                    <a:pt x="3382" y="4468"/>
                    <a:pt x="3280" y="2900"/>
                  </a:cubicBezTo>
                  <a:cubicBezTo>
                    <a:pt x="3184" y="1409"/>
                    <a:pt x="2720" y="595"/>
                    <a:pt x="1972" y="595"/>
                  </a:cubicBezTo>
                  <a:close/>
                  <a:moveTo>
                    <a:pt x="2036" y="151"/>
                  </a:moveTo>
                  <a:cubicBezTo>
                    <a:pt x="3108" y="151"/>
                    <a:pt x="3781" y="1118"/>
                    <a:pt x="3892" y="2825"/>
                  </a:cubicBezTo>
                  <a:cubicBezTo>
                    <a:pt x="3953" y="3764"/>
                    <a:pt x="3831" y="4506"/>
                    <a:pt x="3531" y="5028"/>
                  </a:cubicBezTo>
                  <a:cubicBezTo>
                    <a:pt x="3240" y="5539"/>
                    <a:pt x="2788" y="5816"/>
                    <a:pt x="2190" y="5855"/>
                  </a:cubicBezTo>
                  <a:cubicBezTo>
                    <a:pt x="2156" y="5857"/>
                    <a:pt x="2123" y="5858"/>
                    <a:pt x="2090" y="5858"/>
                  </a:cubicBezTo>
                  <a:cubicBezTo>
                    <a:pt x="1039" y="5858"/>
                    <a:pt x="339" y="4858"/>
                    <a:pt x="212" y="3143"/>
                  </a:cubicBezTo>
                  <a:cubicBezTo>
                    <a:pt x="155" y="2248"/>
                    <a:pt x="293" y="1496"/>
                    <a:pt x="613" y="969"/>
                  </a:cubicBezTo>
                  <a:cubicBezTo>
                    <a:pt x="914" y="473"/>
                    <a:pt x="1366" y="190"/>
                    <a:pt x="1918" y="155"/>
                  </a:cubicBezTo>
                  <a:cubicBezTo>
                    <a:pt x="1958" y="153"/>
                    <a:pt x="1997" y="151"/>
                    <a:pt x="2036" y="151"/>
                  </a:cubicBezTo>
                  <a:close/>
                  <a:moveTo>
                    <a:pt x="2034" y="0"/>
                  </a:moveTo>
                  <a:cubicBezTo>
                    <a:pt x="1992" y="0"/>
                    <a:pt x="1950" y="1"/>
                    <a:pt x="1907" y="4"/>
                  </a:cubicBezTo>
                  <a:cubicBezTo>
                    <a:pt x="1304" y="43"/>
                    <a:pt x="812" y="349"/>
                    <a:pt x="483" y="891"/>
                  </a:cubicBezTo>
                  <a:cubicBezTo>
                    <a:pt x="147" y="1444"/>
                    <a:pt x="1" y="2226"/>
                    <a:pt x="61" y="3152"/>
                  </a:cubicBezTo>
                  <a:cubicBezTo>
                    <a:pt x="194" y="4929"/>
                    <a:pt x="965" y="6010"/>
                    <a:pt x="2083" y="6010"/>
                  </a:cubicBezTo>
                  <a:cubicBezTo>
                    <a:pt x="2122" y="6010"/>
                    <a:pt x="2160" y="6009"/>
                    <a:pt x="2199" y="6006"/>
                  </a:cubicBezTo>
                  <a:cubicBezTo>
                    <a:pt x="2842" y="5965"/>
                    <a:pt x="3349" y="5652"/>
                    <a:pt x="3663" y="5104"/>
                  </a:cubicBezTo>
                  <a:cubicBezTo>
                    <a:pt x="3978" y="4554"/>
                    <a:pt x="4106" y="3785"/>
                    <a:pt x="4043" y="2816"/>
                  </a:cubicBezTo>
                  <a:cubicBezTo>
                    <a:pt x="3926" y="1013"/>
                    <a:pt x="3196" y="0"/>
                    <a:pt x="20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39"/>
            <p:cNvSpPr/>
            <p:nvPr/>
          </p:nvSpPr>
          <p:spPr>
            <a:xfrm>
              <a:off x="3039675" y="2967275"/>
              <a:ext cx="101975" cy="146475"/>
            </a:xfrm>
            <a:custGeom>
              <a:avLst/>
              <a:gdLst/>
              <a:ahLst/>
              <a:cxnLst/>
              <a:rect l="l" t="t" r="r" b="b"/>
              <a:pathLst>
                <a:path w="4079" h="5859" extrusionOk="0">
                  <a:moveTo>
                    <a:pt x="1959" y="596"/>
                  </a:moveTo>
                  <a:cubicBezTo>
                    <a:pt x="2709" y="596"/>
                    <a:pt x="3103" y="1476"/>
                    <a:pt x="3191" y="2828"/>
                  </a:cubicBezTo>
                  <a:cubicBezTo>
                    <a:pt x="3284" y="4272"/>
                    <a:pt x="2969" y="5210"/>
                    <a:pt x="2185" y="5261"/>
                  </a:cubicBezTo>
                  <a:cubicBezTo>
                    <a:pt x="2167" y="5262"/>
                    <a:pt x="2149" y="5263"/>
                    <a:pt x="2131" y="5263"/>
                  </a:cubicBezTo>
                  <a:cubicBezTo>
                    <a:pt x="1464" y="5263"/>
                    <a:pt x="981" y="4462"/>
                    <a:pt x="888" y="3030"/>
                  </a:cubicBezTo>
                  <a:cubicBezTo>
                    <a:pt x="789" y="1491"/>
                    <a:pt x="1224" y="642"/>
                    <a:pt x="1894" y="599"/>
                  </a:cubicBezTo>
                  <a:cubicBezTo>
                    <a:pt x="1916" y="597"/>
                    <a:pt x="1937" y="596"/>
                    <a:pt x="1959" y="596"/>
                  </a:cubicBezTo>
                  <a:close/>
                  <a:moveTo>
                    <a:pt x="2025" y="1"/>
                  </a:moveTo>
                  <a:cubicBezTo>
                    <a:pt x="1984" y="1"/>
                    <a:pt x="1942" y="2"/>
                    <a:pt x="1899" y="5"/>
                  </a:cubicBezTo>
                  <a:cubicBezTo>
                    <a:pt x="750" y="78"/>
                    <a:pt x="0" y="1176"/>
                    <a:pt x="122" y="3072"/>
                  </a:cubicBezTo>
                  <a:cubicBezTo>
                    <a:pt x="257" y="4876"/>
                    <a:pt x="1021" y="5858"/>
                    <a:pt x="2070" y="5858"/>
                  </a:cubicBezTo>
                  <a:cubicBezTo>
                    <a:pt x="2107" y="5858"/>
                    <a:pt x="2144" y="5857"/>
                    <a:pt x="2181" y="5855"/>
                  </a:cubicBezTo>
                  <a:cubicBezTo>
                    <a:pt x="3433" y="5774"/>
                    <a:pt x="4079" y="4667"/>
                    <a:pt x="3954" y="2745"/>
                  </a:cubicBezTo>
                  <a:cubicBezTo>
                    <a:pt x="3842" y="1008"/>
                    <a:pt x="3143" y="1"/>
                    <a:pt x="20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39"/>
            <p:cNvSpPr/>
            <p:nvPr/>
          </p:nvSpPr>
          <p:spPr>
            <a:xfrm>
              <a:off x="3039350" y="2965400"/>
              <a:ext cx="104225" cy="150250"/>
            </a:xfrm>
            <a:custGeom>
              <a:avLst/>
              <a:gdLst/>
              <a:ahLst/>
              <a:cxnLst/>
              <a:rect l="l" t="t" r="r" b="b"/>
              <a:pathLst>
                <a:path w="4169" h="6010" extrusionOk="0">
                  <a:moveTo>
                    <a:pt x="1975" y="747"/>
                  </a:moveTo>
                  <a:cubicBezTo>
                    <a:pt x="2856" y="747"/>
                    <a:pt x="3075" y="2096"/>
                    <a:pt x="3128" y="2908"/>
                  </a:cubicBezTo>
                  <a:cubicBezTo>
                    <a:pt x="3175" y="3635"/>
                    <a:pt x="3118" y="4208"/>
                    <a:pt x="2959" y="4614"/>
                  </a:cubicBezTo>
                  <a:cubicBezTo>
                    <a:pt x="2800" y="5021"/>
                    <a:pt x="2543" y="5237"/>
                    <a:pt x="2194" y="5260"/>
                  </a:cubicBezTo>
                  <a:cubicBezTo>
                    <a:pt x="2178" y="5261"/>
                    <a:pt x="2161" y="5262"/>
                    <a:pt x="2145" y="5262"/>
                  </a:cubicBezTo>
                  <a:cubicBezTo>
                    <a:pt x="1516" y="5262"/>
                    <a:pt x="1064" y="4440"/>
                    <a:pt x="977" y="3101"/>
                  </a:cubicBezTo>
                  <a:cubicBezTo>
                    <a:pt x="886" y="1693"/>
                    <a:pt x="1244" y="792"/>
                    <a:pt x="1910" y="749"/>
                  </a:cubicBezTo>
                  <a:cubicBezTo>
                    <a:pt x="1932" y="748"/>
                    <a:pt x="1954" y="747"/>
                    <a:pt x="1975" y="747"/>
                  </a:cubicBezTo>
                  <a:close/>
                  <a:moveTo>
                    <a:pt x="1970" y="596"/>
                  </a:moveTo>
                  <a:cubicBezTo>
                    <a:pt x="1947" y="596"/>
                    <a:pt x="1925" y="596"/>
                    <a:pt x="1901" y="597"/>
                  </a:cubicBezTo>
                  <a:cubicBezTo>
                    <a:pt x="1141" y="648"/>
                    <a:pt x="728" y="1610"/>
                    <a:pt x="826" y="3110"/>
                  </a:cubicBezTo>
                  <a:cubicBezTo>
                    <a:pt x="921" y="4560"/>
                    <a:pt x="1409" y="5413"/>
                    <a:pt x="2141" y="5413"/>
                  </a:cubicBezTo>
                  <a:cubicBezTo>
                    <a:pt x="2162" y="5413"/>
                    <a:pt x="2183" y="5413"/>
                    <a:pt x="2204" y="5411"/>
                  </a:cubicBezTo>
                  <a:cubicBezTo>
                    <a:pt x="2616" y="5384"/>
                    <a:pt x="2918" y="5135"/>
                    <a:pt x="3101" y="4670"/>
                  </a:cubicBezTo>
                  <a:cubicBezTo>
                    <a:pt x="3267" y="4243"/>
                    <a:pt x="3329" y="3648"/>
                    <a:pt x="3279" y="2899"/>
                  </a:cubicBezTo>
                  <a:cubicBezTo>
                    <a:pt x="3183" y="1409"/>
                    <a:pt x="2719" y="596"/>
                    <a:pt x="1970" y="596"/>
                  </a:cubicBezTo>
                  <a:close/>
                  <a:moveTo>
                    <a:pt x="2038" y="150"/>
                  </a:moveTo>
                  <a:cubicBezTo>
                    <a:pt x="2547" y="150"/>
                    <a:pt x="2965" y="365"/>
                    <a:pt x="3282" y="790"/>
                  </a:cubicBezTo>
                  <a:cubicBezTo>
                    <a:pt x="3624" y="1249"/>
                    <a:pt x="3835" y="1952"/>
                    <a:pt x="3891" y="2824"/>
                  </a:cubicBezTo>
                  <a:cubicBezTo>
                    <a:pt x="4012" y="4699"/>
                    <a:pt x="3408" y="5776"/>
                    <a:pt x="2189" y="5854"/>
                  </a:cubicBezTo>
                  <a:cubicBezTo>
                    <a:pt x="2154" y="5856"/>
                    <a:pt x="2120" y="5857"/>
                    <a:pt x="2086" y="5857"/>
                  </a:cubicBezTo>
                  <a:cubicBezTo>
                    <a:pt x="1039" y="5857"/>
                    <a:pt x="338" y="4855"/>
                    <a:pt x="211" y="3141"/>
                  </a:cubicBezTo>
                  <a:cubicBezTo>
                    <a:pt x="154" y="2247"/>
                    <a:pt x="292" y="1495"/>
                    <a:pt x="612" y="969"/>
                  </a:cubicBezTo>
                  <a:cubicBezTo>
                    <a:pt x="913" y="472"/>
                    <a:pt x="1364" y="191"/>
                    <a:pt x="1917" y="155"/>
                  </a:cubicBezTo>
                  <a:cubicBezTo>
                    <a:pt x="1957" y="151"/>
                    <a:pt x="1998" y="150"/>
                    <a:pt x="2038" y="150"/>
                  </a:cubicBezTo>
                  <a:close/>
                  <a:moveTo>
                    <a:pt x="2014" y="0"/>
                  </a:moveTo>
                  <a:cubicBezTo>
                    <a:pt x="1978" y="0"/>
                    <a:pt x="1943" y="1"/>
                    <a:pt x="1907" y="3"/>
                  </a:cubicBezTo>
                  <a:cubicBezTo>
                    <a:pt x="1302" y="42"/>
                    <a:pt x="810" y="348"/>
                    <a:pt x="482" y="890"/>
                  </a:cubicBezTo>
                  <a:cubicBezTo>
                    <a:pt x="146" y="1443"/>
                    <a:pt x="0" y="2226"/>
                    <a:pt x="60" y="3152"/>
                  </a:cubicBezTo>
                  <a:cubicBezTo>
                    <a:pt x="193" y="4928"/>
                    <a:pt x="964" y="6009"/>
                    <a:pt x="2084" y="6009"/>
                  </a:cubicBezTo>
                  <a:cubicBezTo>
                    <a:pt x="2121" y="6009"/>
                    <a:pt x="2161" y="6008"/>
                    <a:pt x="2200" y="6005"/>
                  </a:cubicBezTo>
                  <a:cubicBezTo>
                    <a:pt x="3497" y="5922"/>
                    <a:pt x="4169" y="4758"/>
                    <a:pt x="4042" y="2815"/>
                  </a:cubicBezTo>
                  <a:cubicBezTo>
                    <a:pt x="3984" y="1900"/>
                    <a:pt x="3769" y="1189"/>
                    <a:pt x="3403" y="700"/>
                  </a:cubicBezTo>
                  <a:cubicBezTo>
                    <a:pt x="3056" y="234"/>
                    <a:pt x="2578" y="0"/>
                    <a:pt x="201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39"/>
            <p:cNvSpPr/>
            <p:nvPr/>
          </p:nvSpPr>
          <p:spPr>
            <a:xfrm>
              <a:off x="3308525" y="2949900"/>
              <a:ext cx="101975" cy="146500"/>
            </a:xfrm>
            <a:custGeom>
              <a:avLst/>
              <a:gdLst/>
              <a:ahLst/>
              <a:cxnLst/>
              <a:rect l="l" t="t" r="r" b="b"/>
              <a:pathLst>
                <a:path w="4079" h="5860" extrusionOk="0">
                  <a:moveTo>
                    <a:pt x="1959" y="596"/>
                  </a:moveTo>
                  <a:cubicBezTo>
                    <a:pt x="2709" y="596"/>
                    <a:pt x="3103" y="1475"/>
                    <a:pt x="3191" y="2829"/>
                  </a:cubicBezTo>
                  <a:cubicBezTo>
                    <a:pt x="3285" y="4273"/>
                    <a:pt x="2969" y="5211"/>
                    <a:pt x="2187" y="5260"/>
                  </a:cubicBezTo>
                  <a:cubicBezTo>
                    <a:pt x="2168" y="5262"/>
                    <a:pt x="2150" y="5262"/>
                    <a:pt x="2131" y="5262"/>
                  </a:cubicBezTo>
                  <a:cubicBezTo>
                    <a:pt x="1463" y="5262"/>
                    <a:pt x="982" y="4460"/>
                    <a:pt x="890" y="3031"/>
                  </a:cubicBezTo>
                  <a:cubicBezTo>
                    <a:pt x="789" y="1490"/>
                    <a:pt x="1224" y="641"/>
                    <a:pt x="1895" y="598"/>
                  </a:cubicBezTo>
                  <a:cubicBezTo>
                    <a:pt x="1917" y="597"/>
                    <a:pt x="1938" y="596"/>
                    <a:pt x="1959" y="596"/>
                  </a:cubicBezTo>
                  <a:close/>
                  <a:moveTo>
                    <a:pt x="2023" y="0"/>
                  </a:moveTo>
                  <a:cubicBezTo>
                    <a:pt x="1983" y="0"/>
                    <a:pt x="1941" y="2"/>
                    <a:pt x="1899" y="4"/>
                  </a:cubicBezTo>
                  <a:cubicBezTo>
                    <a:pt x="750" y="79"/>
                    <a:pt x="0" y="1175"/>
                    <a:pt x="123" y="3071"/>
                  </a:cubicBezTo>
                  <a:cubicBezTo>
                    <a:pt x="257" y="4875"/>
                    <a:pt x="1023" y="5859"/>
                    <a:pt x="2070" y="5859"/>
                  </a:cubicBezTo>
                  <a:cubicBezTo>
                    <a:pt x="2107" y="5859"/>
                    <a:pt x="2144" y="5858"/>
                    <a:pt x="2182" y="5856"/>
                  </a:cubicBezTo>
                  <a:cubicBezTo>
                    <a:pt x="3433" y="5773"/>
                    <a:pt x="4079" y="4668"/>
                    <a:pt x="3954" y="2744"/>
                  </a:cubicBezTo>
                  <a:cubicBezTo>
                    <a:pt x="3842" y="1008"/>
                    <a:pt x="3143" y="0"/>
                    <a:pt x="20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39"/>
            <p:cNvSpPr/>
            <p:nvPr/>
          </p:nvSpPr>
          <p:spPr>
            <a:xfrm>
              <a:off x="3308200" y="2948000"/>
              <a:ext cx="104225" cy="150250"/>
            </a:xfrm>
            <a:custGeom>
              <a:avLst/>
              <a:gdLst/>
              <a:ahLst/>
              <a:cxnLst/>
              <a:rect l="l" t="t" r="r" b="b"/>
              <a:pathLst>
                <a:path w="4169" h="6010" extrusionOk="0">
                  <a:moveTo>
                    <a:pt x="1971" y="747"/>
                  </a:moveTo>
                  <a:cubicBezTo>
                    <a:pt x="2855" y="747"/>
                    <a:pt x="3076" y="2095"/>
                    <a:pt x="3130" y="2909"/>
                  </a:cubicBezTo>
                  <a:cubicBezTo>
                    <a:pt x="3176" y="3636"/>
                    <a:pt x="3120" y="4210"/>
                    <a:pt x="2960" y="4615"/>
                  </a:cubicBezTo>
                  <a:cubicBezTo>
                    <a:pt x="2801" y="5021"/>
                    <a:pt x="2545" y="5239"/>
                    <a:pt x="2196" y="5261"/>
                  </a:cubicBezTo>
                  <a:cubicBezTo>
                    <a:pt x="2179" y="5262"/>
                    <a:pt x="2163" y="5262"/>
                    <a:pt x="2146" y="5262"/>
                  </a:cubicBezTo>
                  <a:cubicBezTo>
                    <a:pt x="1511" y="5262"/>
                    <a:pt x="1065" y="4442"/>
                    <a:pt x="978" y="3102"/>
                  </a:cubicBezTo>
                  <a:cubicBezTo>
                    <a:pt x="933" y="2378"/>
                    <a:pt x="1004" y="1775"/>
                    <a:pt x="1187" y="1359"/>
                  </a:cubicBezTo>
                  <a:cubicBezTo>
                    <a:pt x="1353" y="980"/>
                    <a:pt x="1603" y="769"/>
                    <a:pt x="1913" y="750"/>
                  </a:cubicBezTo>
                  <a:cubicBezTo>
                    <a:pt x="1933" y="747"/>
                    <a:pt x="1952" y="747"/>
                    <a:pt x="1971" y="747"/>
                  </a:cubicBezTo>
                  <a:close/>
                  <a:moveTo>
                    <a:pt x="1972" y="597"/>
                  </a:moveTo>
                  <a:cubicBezTo>
                    <a:pt x="1950" y="597"/>
                    <a:pt x="1926" y="597"/>
                    <a:pt x="1904" y="599"/>
                  </a:cubicBezTo>
                  <a:cubicBezTo>
                    <a:pt x="1534" y="622"/>
                    <a:pt x="1239" y="864"/>
                    <a:pt x="1047" y="1298"/>
                  </a:cubicBezTo>
                  <a:cubicBezTo>
                    <a:pt x="856" y="1737"/>
                    <a:pt x="779" y="2365"/>
                    <a:pt x="828" y="3111"/>
                  </a:cubicBezTo>
                  <a:cubicBezTo>
                    <a:pt x="922" y="4561"/>
                    <a:pt x="1412" y="5414"/>
                    <a:pt x="2143" y="5415"/>
                  </a:cubicBezTo>
                  <a:lnTo>
                    <a:pt x="2143" y="5415"/>
                  </a:lnTo>
                  <a:cubicBezTo>
                    <a:pt x="2164" y="5414"/>
                    <a:pt x="2184" y="5413"/>
                    <a:pt x="2205" y="5413"/>
                  </a:cubicBezTo>
                  <a:cubicBezTo>
                    <a:pt x="2618" y="5386"/>
                    <a:pt x="2919" y="5136"/>
                    <a:pt x="3101" y="4671"/>
                  </a:cubicBezTo>
                  <a:cubicBezTo>
                    <a:pt x="3269" y="4245"/>
                    <a:pt x="3329" y="3649"/>
                    <a:pt x="3281" y="2900"/>
                  </a:cubicBezTo>
                  <a:cubicBezTo>
                    <a:pt x="3183" y="1411"/>
                    <a:pt x="2719" y="597"/>
                    <a:pt x="1972" y="597"/>
                  </a:cubicBezTo>
                  <a:close/>
                  <a:moveTo>
                    <a:pt x="2143" y="5415"/>
                  </a:moveTo>
                  <a:cubicBezTo>
                    <a:pt x="2143" y="5415"/>
                    <a:pt x="2143" y="5415"/>
                    <a:pt x="2142" y="5415"/>
                  </a:cubicBezTo>
                  <a:lnTo>
                    <a:pt x="2144" y="5415"/>
                  </a:lnTo>
                  <a:cubicBezTo>
                    <a:pt x="2144" y="5415"/>
                    <a:pt x="2143" y="5415"/>
                    <a:pt x="2143" y="5415"/>
                  </a:cubicBezTo>
                  <a:close/>
                  <a:moveTo>
                    <a:pt x="2040" y="152"/>
                  </a:moveTo>
                  <a:cubicBezTo>
                    <a:pt x="2547" y="152"/>
                    <a:pt x="2966" y="367"/>
                    <a:pt x="3283" y="790"/>
                  </a:cubicBezTo>
                  <a:cubicBezTo>
                    <a:pt x="3626" y="1251"/>
                    <a:pt x="3837" y="1954"/>
                    <a:pt x="3893" y="2826"/>
                  </a:cubicBezTo>
                  <a:cubicBezTo>
                    <a:pt x="4014" y="4701"/>
                    <a:pt x="3410" y="5777"/>
                    <a:pt x="2191" y="5855"/>
                  </a:cubicBezTo>
                  <a:cubicBezTo>
                    <a:pt x="2155" y="5857"/>
                    <a:pt x="2120" y="5858"/>
                    <a:pt x="2085" y="5858"/>
                  </a:cubicBezTo>
                  <a:cubicBezTo>
                    <a:pt x="1033" y="5858"/>
                    <a:pt x="340" y="4855"/>
                    <a:pt x="212" y="3142"/>
                  </a:cubicBezTo>
                  <a:cubicBezTo>
                    <a:pt x="154" y="2247"/>
                    <a:pt x="293" y="1496"/>
                    <a:pt x="612" y="970"/>
                  </a:cubicBezTo>
                  <a:cubicBezTo>
                    <a:pt x="914" y="472"/>
                    <a:pt x="1365" y="191"/>
                    <a:pt x="1917" y="156"/>
                  </a:cubicBezTo>
                  <a:cubicBezTo>
                    <a:pt x="1959" y="153"/>
                    <a:pt x="1999" y="152"/>
                    <a:pt x="2040" y="152"/>
                  </a:cubicBezTo>
                  <a:close/>
                  <a:moveTo>
                    <a:pt x="2018" y="1"/>
                  </a:moveTo>
                  <a:cubicBezTo>
                    <a:pt x="1981" y="1"/>
                    <a:pt x="1944" y="2"/>
                    <a:pt x="1907" y="4"/>
                  </a:cubicBezTo>
                  <a:cubicBezTo>
                    <a:pt x="1304" y="43"/>
                    <a:pt x="812" y="349"/>
                    <a:pt x="482" y="890"/>
                  </a:cubicBezTo>
                  <a:cubicBezTo>
                    <a:pt x="146" y="1444"/>
                    <a:pt x="0" y="2227"/>
                    <a:pt x="60" y="3152"/>
                  </a:cubicBezTo>
                  <a:cubicBezTo>
                    <a:pt x="193" y="4929"/>
                    <a:pt x="963" y="6010"/>
                    <a:pt x="2084" y="6010"/>
                  </a:cubicBezTo>
                  <a:cubicBezTo>
                    <a:pt x="2122" y="6010"/>
                    <a:pt x="2161" y="6010"/>
                    <a:pt x="2200" y="6006"/>
                  </a:cubicBezTo>
                  <a:cubicBezTo>
                    <a:pt x="3497" y="5922"/>
                    <a:pt x="4169" y="4759"/>
                    <a:pt x="4042" y="2815"/>
                  </a:cubicBezTo>
                  <a:cubicBezTo>
                    <a:pt x="3984" y="1901"/>
                    <a:pt x="3769" y="1190"/>
                    <a:pt x="3403" y="700"/>
                  </a:cubicBezTo>
                  <a:cubicBezTo>
                    <a:pt x="3057" y="236"/>
                    <a:pt x="2581" y="1"/>
                    <a:pt x="201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39"/>
            <p:cNvSpPr/>
            <p:nvPr/>
          </p:nvSpPr>
          <p:spPr>
            <a:xfrm>
              <a:off x="3441775" y="2941275"/>
              <a:ext cx="102000" cy="146500"/>
            </a:xfrm>
            <a:custGeom>
              <a:avLst/>
              <a:gdLst/>
              <a:ahLst/>
              <a:cxnLst/>
              <a:rect l="l" t="t" r="r" b="b"/>
              <a:pathLst>
                <a:path w="4080" h="5860" extrusionOk="0">
                  <a:moveTo>
                    <a:pt x="1959" y="596"/>
                  </a:moveTo>
                  <a:cubicBezTo>
                    <a:pt x="2709" y="596"/>
                    <a:pt x="3104" y="1476"/>
                    <a:pt x="3192" y="2829"/>
                  </a:cubicBezTo>
                  <a:cubicBezTo>
                    <a:pt x="3285" y="4273"/>
                    <a:pt x="2970" y="5209"/>
                    <a:pt x="2187" y="5260"/>
                  </a:cubicBezTo>
                  <a:cubicBezTo>
                    <a:pt x="2168" y="5262"/>
                    <a:pt x="2150" y="5262"/>
                    <a:pt x="2131" y="5262"/>
                  </a:cubicBezTo>
                  <a:cubicBezTo>
                    <a:pt x="1463" y="5262"/>
                    <a:pt x="982" y="4462"/>
                    <a:pt x="890" y="3031"/>
                  </a:cubicBezTo>
                  <a:cubicBezTo>
                    <a:pt x="790" y="1490"/>
                    <a:pt x="1225" y="642"/>
                    <a:pt x="1894" y="598"/>
                  </a:cubicBezTo>
                  <a:cubicBezTo>
                    <a:pt x="1916" y="597"/>
                    <a:pt x="1938" y="596"/>
                    <a:pt x="1959" y="596"/>
                  </a:cubicBezTo>
                  <a:close/>
                  <a:moveTo>
                    <a:pt x="2024" y="0"/>
                  </a:moveTo>
                  <a:cubicBezTo>
                    <a:pt x="1983" y="0"/>
                    <a:pt x="1941" y="2"/>
                    <a:pt x="1899" y="4"/>
                  </a:cubicBezTo>
                  <a:cubicBezTo>
                    <a:pt x="751" y="79"/>
                    <a:pt x="0" y="1175"/>
                    <a:pt x="123" y="3071"/>
                  </a:cubicBezTo>
                  <a:cubicBezTo>
                    <a:pt x="257" y="4877"/>
                    <a:pt x="1023" y="5859"/>
                    <a:pt x="2070" y="5859"/>
                  </a:cubicBezTo>
                  <a:cubicBezTo>
                    <a:pt x="2107" y="5859"/>
                    <a:pt x="2144" y="5858"/>
                    <a:pt x="2182" y="5855"/>
                  </a:cubicBezTo>
                  <a:cubicBezTo>
                    <a:pt x="3433" y="5775"/>
                    <a:pt x="4079" y="4668"/>
                    <a:pt x="3954" y="2744"/>
                  </a:cubicBezTo>
                  <a:cubicBezTo>
                    <a:pt x="3842" y="1008"/>
                    <a:pt x="3143" y="0"/>
                    <a:pt x="20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39"/>
            <p:cNvSpPr/>
            <p:nvPr/>
          </p:nvSpPr>
          <p:spPr>
            <a:xfrm>
              <a:off x="3439950" y="2939350"/>
              <a:ext cx="105725" cy="150300"/>
            </a:xfrm>
            <a:custGeom>
              <a:avLst/>
              <a:gdLst/>
              <a:ahLst/>
              <a:cxnLst/>
              <a:rect l="l" t="t" r="r" b="b"/>
              <a:pathLst>
                <a:path w="4229" h="6012" extrusionOk="0">
                  <a:moveTo>
                    <a:pt x="2031" y="749"/>
                  </a:moveTo>
                  <a:cubicBezTo>
                    <a:pt x="2913" y="749"/>
                    <a:pt x="3135" y="2096"/>
                    <a:pt x="3188" y="2910"/>
                  </a:cubicBezTo>
                  <a:cubicBezTo>
                    <a:pt x="3243" y="3762"/>
                    <a:pt x="3195" y="5201"/>
                    <a:pt x="2255" y="5262"/>
                  </a:cubicBezTo>
                  <a:cubicBezTo>
                    <a:pt x="2239" y="5263"/>
                    <a:pt x="2224" y="5263"/>
                    <a:pt x="2208" y="5263"/>
                  </a:cubicBezTo>
                  <a:cubicBezTo>
                    <a:pt x="1565" y="5263"/>
                    <a:pt x="1124" y="4446"/>
                    <a:pt x="1037" y="3103"/>
                  </a:cubicBezTo>
                  <a:lnTo>
                    <a:pt x="1037" y="3101"/>
                  </a:lnTo>
                  <a:cubicBezTo>
                    <a:pt x="990" y="2379"/>
                    <a:pt x="1062" y="1777"/>
                    <a:pt x="1245" y="1360"/>
                  </a:cubicBezTo>
                  <a:cubicBezTo>
                    <a:pt x="1411" y="981"/>
                    <a:pt x="1662" y="770"/>
                    <a:pt x="1972" y="751"/>
                  </a:cubicBezTo>
                  <a:cubicBezTo>
                    <a:pt x="1992" y="749"/>
                    <a:pt x="2012" y="749"/>
                    <a:pt x="2031" y="749"/>
                  </a:cubicBezTo>
                  <a:close/>
                  <a:moveTo>
                    <a:pt x="2031" y="597"/>
                  </a:moveTo>
                  <a:cubicBezTo>
                    <a:pt x="2009" y="597"/>
                    <a:pt x="1985" y="597"/>
                    <a:pt x="1962" y="598"/>
                  </a:cubicBezTo>
                  <a:cubicBezTo>
                    <a:pt x="1593" y="623"/>
                    <a:pt x="1298" y="865"/>
                    <a:pt x="1106" y="1299"/>
                  </a:cubicBezTo>
                  <a:cubicBezTo>
                    <a:pt x="915" y="1738"/>
                    <a:pt x="838" y="2364"/>
                    <a:pt x="886" y="3112"/>
                  </a:cubicBezTo>
                  <a:cubicBezTo>
                    <a:pt x="981" y="4561"/>
                    <a:pt x="1469" y="5415"/>
                    <a:pt x="2201" y="5415"/>
                  </a:cubicBezTo>
                  <a:lnTo>
                    <a:pt x="2203" y="5415"/>
                  </a:lnTo>
                  <a:cubicBezTo>
                    <a:pt x="2224" y="5415"/>
                    <a:pt x="2244" y="5415"/>
                    <a:pt x="2264" y="5413"/>
                  </a:cubicBezTo>
                  <a:cubicBezTo>
                    <a:pt x="3058" y="5361"/>
                    <a:pt x="3441" y="4469"/>
                    <a:pt x="3340" y="2901"/>
                  </a:cubicBezTo>
                  <a:cubicBezTo>
                    <a:pt x="3243" y="1411"/>
                    <a:pt x="2780" y="597"/>
                    <a:pt x="2031" y="597"/>
                  </a:cubicBezTo>
                  <a:close/>
                  <a:moveTo>
                    <a:pt x="2096" y="152"/>
                  </a:moveTo>
                  <a:lnTo>
                    <a:pt x="2096" y="153"/>
                  </a:lnTo>
                  <a:cubicBezTo>
                    <a:pt x="3168" y="153"/>
                    <a:pt x="3841" y="1119"/>
                    <a:pt x="3952" y="2825"/>
                  </a:cubicBezTo>
                  <a:cubicBezTo>
                    <a:pt x="4073" y="4702"/>
                    <a:pt x="3467" y="5777"/>
                    <a:pt x="2250" y="5857"/>
                  </a:cubicBezTo>
                  <a:cubicBezTo>
                    <a:pt x="2212" y="5858"/>
                    <a:pt x="2177" y="5859"/>
                    <a:pt x="2141" y="5859"/>
                  </a:cubicBezTo>
                  <a:cubicBezTo>
                    <a:pt x="1093" y="5859"/>
                    <a:pt x="398" y="4854"/>
                    <a:pt x="271" y="3143"/>
                  </a:cubicBezTo>
                  <a:cubicBezTo>
                    <a:pt x="157" y="1376"/>
                    <a:pt x="811" y="232"/>
                    <a:pt x="1976" y="156"/>
                  </a:cubicBezTo>
                  <a:cubicBezTo>
                    <a:pt x="2016" y="153"/>
                    <a:pt x="2057" y="152"/>
                    <a:pt x="2096" y="152"/>
                  </a:cubicBezTo>
                  <a:close/>
                  <a:moveTo>
                    <a:pt x="2110" y="1"/>
                  </a:moveTo>
                  <a:cubicBezTo>
                    <a:pt x="2063" y="1"/>
                    <a:pt x="2015" y="2"/>
                    <a:pt x="1967" y="6"/>
                  </a:cubicBezTo>
                  <a:cubicBezTo>
                    <a:pt x="709" y="87"/>
                    <a:pt x="1" y="1294"/>
                    <a:pt x="122" y="3153"/>
                  </a:cubicBezTo>
                  <a:cubicBezTo>
                    <a:pt x="253" y="4931"/>
                    <a:pt x="1023" y="6012"/>
                    <a:pt x="2144" y="6012"/>
                  </a:cubicBezTo>
                  <a:cubicBezTo>
                    <a:pt x="2182" y="6012"/>
                    <a:pt x="2221" y="6011"/>
                    <a:pt x="2260" y="6008"/>
                  </a:cubicBezTo>
                  <a:cubicBezTo>
                    <a:pt x="3556" y="5925"/>
                    <a:pt x="4229" y="4760"/>
                    <a:pt x="4103" y="2817"/>
                  </a:cubicBezTo>
                  <a:cubicBezTo>
                    <a:pt x="3986" y="1024"/>
                    <a:pt x="3265" y="1"/>
                    <a:pt x="211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39"/>
            <p:cNvSpPr/>
            <p:nvPr/>
          </p:nvSpPr>
          <p:spPr>
            <a:xfrm>
              <a:off x="3575025" y="2932675"/>
              <a:ext cx="101975" cy="146450"/>
            </a:xfrm>
            <a:custGeom>
              <a:avLst/>
              <a:gdLst/>
              <a:ahLst/>
              <a:cxnLst/>
              <a:rect l="l" t="t" r="r" b="b"/>
              <a:pathLst>
                <a:path w="4079" h="5858" extrusionOk="0">
                  <a:moveTo>
                    <a:pt x="1959" y="596"/>
                  </a:moveTo>
                  <a:cubicBezTo>
                    <a:pt x="2709" y="596"/>
                    <a:pt x="3104" y="1476"/>
                    <a:pt x="3191" y="2828"/>
                  </a:cubicBezTo>
                  <a:cubicBezTo>
                    <a:pt x="3285" y="4272"/>
                    <a:pt x="2970" y="5210"/>
                    <a:pt x="2187" y="5260"/>
                  </a:cubicBezTo>
                  <a:cubicBezTo>
                    <a:pt x="2168" y="5262"/>
                    <a:pt x="2150" y="5262"/>
                    <a:pt x="2131" y="5262"/>
                  </a:cubicBezTo>
                  <a:cubicBezTo>
                    <a:pt x="1464" y="5262"/>
                    <a:pt x="983" y="4460"/>
                    <a:pt x="890" y="3030"/>
                  </a:cubicBezTo>
                  <a:cubicBezTo>
                    <a:pt x="790" y="1490"/>
                    <a:pt x="1223" y="641"/>
                    <a:pt x="1894" y="598"/>
                  </a:cubicBezTo>
                  <a:cubicBezTo>
                    <a:pt x="1916" y="597"/>
                    <a:pt x="1938" y="596"/>
                    <a:pt x="1959" y="596"/>
                  </a:cubicBezTo>
                  <a:close/>
                  <a:moveTo>
                    <a:pt x="2025" y="0"/>
                  </a:moveTo>
                  <a:cubicBezTo>
                    <a:pt x="1983" y="0"/>
                    <a:pt x="1941" y="2"/>
                    <a:pt x="1898" y="5"/>
                  </a:cubicBezTo>
                  <a:cubicBezTo>
                    <a:pt x="751" y="77"/>
                    <a:pt x="1" y="1175"/>
                    <a:pt x="123" y="3071"/>
                  </a:cubicBezTo>
                  <a:cubicBezTo>
                    <a:pt x="258" y="4877"/>
                    <a:pt x="1022" y="5858"/>
                    <a:pt x="2069" y="5858"/>
                  </a:cubicBezTo>
                  <a:cubicBezTo>
                    <a:pt x="2106" y="5858"/>
                    <a:pt x="2143" y="5857"/>
                    <a:pt x="2181" y="5854"/>
                  </a:cubicBezTo>
                  <a:cubicBezTo>
                    <a:pt x="3433" y="5774"/>
                    <a:pt x="4078" y="4667"/>
                    <a:pt x="3953" y="2744"/>
                  </a:cubicBezTo>
                  <a:cubicBezTo>
                    <a:pt x="3841" y="1009"/>
                    <a:pt x="3144" y="0"/>
                    <a:pt x="20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39"/>
            <p:cNvSpPr/>
            <p:nvPr/>
          </p:nvSpPr>
          <p:spPr>
            <a:xfrm>
              <a:off x="3574700" y="2930750"/>
              <a:ext cx="104200" cy="150275"/>
            </a:xfrm>
            <a:custGeom>
              <a:avLst/>
              <a:gdLst/>
              <a:ahLst/>
              <a:cxnLst/>
              <a:rect l="l" t="t" r="r" b="b"/>
              <a:pathLst>
                <a:path w="4168" h="6011" extrusionOk="0">
                  <a:moveTo>
                    <a:pt x="1970" y="748"/>
                  </a:moveTo>
                  <a:cubicBezTo>
                    <a:pt x="2854" y="748"/>
                    <a:pt x="3075" y="2096"/>
                    <a:pt x="3129" y="2910"/>
                  </a:cubicBezTo>
                  <a:cubicBezTo>
                    <a:pt x="3183" y="3762"/>
                    <a:pt x="3135" y="5201"/>
                    <a:pt x="2195" y="5262"/>
                  </a:cubicBezTo>
                  <a:cubicBezTo>
                    <a:pt x="2179" y="5263"/>
                    <a:pt x="2164" y="5263"/>
                    <a:pt x="2149" y="5263"/>
                  </a:cubicBezTo>
                  <a:cubicBezTo>
                    <a:pt x="1509" y="5263"/>
                    <a:pt x="1064" y="4446"/>
                    <a:pt x="977" y="3103"/>
                  </a:cubicBezTo>
                  <a:lnTo>
                    <a:pt x="977" y="3101"/>
                  </a:lnTo>
                  <a:cubicBezTo>
                    <a:pt x="930" y="2379"/>
                    <a:pt x="1002" y="1777"/>
                    <a:pt x="1186" y="1360"/>
                  </a:cubicBezTo>
                  <a:cubicBezTo>
                    <a:pt x="1351" y="981"/>
                    <a:pt x="1602" y="770"/>
                    <a:pt x="1912" y="751"/>
                  </a:cubicBezTo>
                  <a:cubicBezTo>
                    <a:pt x="1932" y="750"/>
                    <a:pt x="1951" y="748"/>
                    <a:pt x="1970" y="748"/>
                  </a:cubicBezTo>
                  <a:close/>
                  <a:moveTo>
                    <a:pt x="1971" y="597"/>
                  </a:moveTo>
                  <a:cubicBezTo>
                    <a:pt x="1949" y="597"/>
                    <a:pt x="1925" y="599"/>
                    <a:pt x="1902" y="600"/>
                  </a:cubicBezTo>
                  <a:cubicBezTo>
                    <a:pt x="1532" y="623"/>
                    <a:pt x="1236" y="865"/>
                    <a:pt x="1046" y="1299"/>
                  </a:cubicBezTo>
                  <a:cubicBezTo>
                    <a:pt x="854" y="1738"/>
                    <a:pt x="778" y="2364"/>
                    <a:pt x="826" y="3112"/>
                  </a:cubicBezTo>
                  <a:cubicBezTo>
                    <a:pt x="921" y="4561"/>
                    <a:pt x="1410" y="5416"/>
                    <a:pt x="2142" y="5416"/>
                  </a:cubicBezTo>
                  <a:cubicBezTo>
                    <a:pt x="2162" y="5416"/>
                    <a:pt x="2183" y="5414"/>
                    <a:pt x="2204" y="5413"/>
                  </a:cubicBezTo>
                  <a:cubicBezTo>
                    <a:pt x="2998" y="5361"/>
                    <a:pt x="3381" y="4469"/>
                    <a:pt x="3280" y="2901"/>
                  </a:cubicBezTo>
                  <a:cubicBezTo>
                    <a:pt x="3183" y="1411"/>
                    <a:pt x="2720" y="597"/>
                    <a:pt x="1971" y="597"/>
                  </a:cubicBezTo>
                  <a:close/>
                  <a:moveTo>
                    <a:pt x="2036" y="152"/>
                  </a:moveTo>
                  <a:cubicBezTo>
                    <a:pt x="3107" y="152"/>
                    <a:pt x="3781" y="1118"/>
                    <a:pt x="3892" y="2827"/>
                  </a:cubicBezTo>
                  <a:cubicBezTo>
                    <a:pt x="4012" y="4702"/>
                    <a:pt x="3407" y="5778"/>
                    <a:pt x="2188" y="5856"/>
                  </a:cubicBezTo>
                  <a:cubicBezTo>
                    <a:pt x="2155" y="5858"/>
                    <a:pt x="2121" y="5859"/>
                    <a:pt x="2089" y="5859"/>
                  </a:cubicBezTo>
                  <a:cubicBezTo>
                    <a:pt x="1041" y="5859"/>
                    <a:pt x="339" y="4860"/>
                    <a:pt x="212" y="3143"/>
                  </a:cubicBezTo>
                  <a:cubicBezTo>
                    <a:pt x="153" y="2248"/>
                    <a:pt x="292" y="1497"/>
                    <a:pt x="611" y="971"/>
                  </a:cubicBezTo>
                  <a:cubicBezTo>
                    <a:pt x="914" y="473"/>
                    <a:pt x="1364" y="192"/>
                    <a:pt x="1916" y="157"/>
                  </a:cubicBezTo>
                  <a:cubicBezTo>
                    <a:pt x="1957" y="153"/>
                    <a:pt x="1997" y="152"/>
                    <a:pt x="2036" y="152"/>
                  </a:cubicBezTo>
                  <a:close/>
                  <a:moveTo>
                    <a:pt x="2039" y="0"/>
                  </a:moveTo>
                  <a:cubicBezTo>
                    <a:pt x="1996" y="0"/>
                    <a:pt x="1952" y="2"/>
                    <a:pt x="1907" y="5"/>
                  </a:cubicBezTo>
                  <a:cubicBezTo>
                    <a:pt x="1303" y="44"/>
                    <a:pt x="811" y="351"/>
                    <a:pt x="482" y="892"/>
                  </a:cubicBezTo>
                  <a:cubicBezTo>
                    <a:pt x="146" y="1445"/>
                    <a:pt x="1" y="2228"/>
                    <a:pt x="61" y="3154"/>
                  </a:cubicBezTo>
                  <a:cubicBezTo>
                    <a:pt x="192" y="4930"/>
                    <a:pt x="963" y="6011"/>
                    <a:pt x="2083" y="6011"/>
                  </a:cubicBezTo>
                  <a:cubicBezTo>
                    <a:pt x="2121" y="6011"/>
                    <a:pt x="2160" y="6009"/>
                    <a:pt x="2199" y="6007"/>
                  </a:cubicBezTo>
                  <a:cubicBezTo>
                    <a:pt x="3496" y="5924"/>
                    <a:pt x="4168" y="4761"/>
                    <a:pt x="4042" y="2816"/>
                  </a:cubicBezTo>
                  <a:cubicBezTo>
                    <a:pt x="3926" y="1018"/>
                    <a:pt x="3197" y="0"/>
                    <a:pt x="203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39"/>
            <p:cNvSpPr/>
            <p:nvPr/>
          </p:nvSpPr>
          <p:spPr>
            <a:xfrm>
              <a:off x="3708275" y="2924050"/>
              <a:ext cx="101925" cy="146500"/>
            </a:xfrm>
            <a:custGeom>
              <a:avLst/>
              <a:gdLst/>
              <a:ahLst/>
              <a:cxnLst/>
              <a:rect l="l" t="t" r="r" b="b"/>
              <a:pathLst>
                <a:path w="4077" h="5860" extrusionOk="0">
                  <a:moveTo>
                    <a:pt x="1959" y="597"/>
                  </a:moveTo>
                  <a:cubicBezTo>
                    <a:pt x="2708" y="597"/>
                    <a:pt x="3103" y="1477"/>
                    <a:pt x="3190" y="2829"/>
                  </a:cubicBezTo>
                  <a:cubicBezTo>
                    <a:pt x="3284" y="4273"/>
                    <a:pt x="2969" y="5211"/>
                    <a:pt x="2186" y="5262"/>
                  </a:cubicBezTo>
                  <a:cubicBezTo>
                    <a:pt x="2168" y="5263"/>
                    <a:pt x="2150" y="5263"/>
                    <a:pt x="2132" y="5263"/>
                  </a:cubicBezTo>
                  <a:cubicBezTo>
                    <a:pt x="1464" y="5263"/>
                    <a:pt x="982" y="4461"/>
                    <a:pt x="889" y="3031"/>
                  </a:cubicBezTo>
                  <a:cubicBezTo>
                    <a:pt x="789" y="1492"/>
                    <a:pt x="1225" y="641"/>
                    <a:pt x="1894" y="600"/>
                  </a:cubicBezTo>
                  <a:cubicBezTo>
                    <a:pt x="1916" y="598"/>
                    <a:pt x="1938" y="597"/>
                    <a:pt x="1959" y="597"/>
                  </a:cubicBezTo>
                  <a:close/>
                  <a:moveTo>
                    <a:pt x="2023" y="0"/>
                  </a:moveTo>
                  <a:cubicBezTo>
                    <a:pt x="1982" y="0"/>
                    <a:pt x="1940" y="2"/>
                    <a:pt x="1898" y="4"/>
                  </a:cubicBezTo>
                  <a:cubicBezTo>
                    <a:pt x="750" y="79"/>
                    <a:pt x="1" y="1175"/>
                    <a:pt x="123" y="3071"/>
                  </a:cubicBezTo>
                  <a:cubicBezTo>
                    <a:pt x="257" y="4877"/>
                    <a:pt x="1022" y="5859"/>
                    <a:pt x="2069" y="5859"/>
                  </a:cubicBezTo>
                  <a:cubicBezTo>
                    <a:pt x="2106" y="5859"/>
                    <a:pt x="2143" y="5858"/>
                    <a:pt x="2181" y="5856"/>
                  </a:cubicBezTo>
                  <a:cubicBezTo>
                    <a:pt x="3432" y="5775"/>
                    <a:pt x="4077" y="4668"/>
                    <a:pt x="3953" y="2746"/>
                  </a:cubicBezTo>
                  <a:cubicBezTo>
                    <a:pt x="3841" y="1008"/>
                    <a:pt x="3142" y="0"/>
                    <a:pt x="20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39"/>
            <p:cNvSpPr/>
            <p:nvPr/>
          </p:nvSpPr>
          <p:spPr>
            <a:xfrm>
              <a:off x="3707950" y="2922175"/>
              <a:ext cx="104225" cy="150250"/>
            </a:xfrm>
            <a:custGeom>
              <a:avLst/>
              <a:gdLst/>
              <a:ahLst/>
              <a:cxnLst/>
              <a:rect l="l" t="t" r="r" b="b"/>
              <a:pathLst>
                <a:path w="4169" h="6010" extrusionOk="0">
                  <a:moveTo>
                    <a:pt x="1970" y="747"/>
                  </a:moveTo>
                  <a:cubicBezTo>
                    <a:pt x="2854" y="747"/>
                    <a:pt x="3076" y="2095"/>
                    <a:pt x="3128" y="2909"/>
                  </a:cubicBezTo>
                  <a:cubicBezTo>
                    <a:pt x="3174" y="3636"/>
                    <a:pt x="3117" y="4209"/>
                    <a:pt x="2958" y="4615"/>
                  </a:cubicBezTo>
                  <a:cubicBezTo>
                    <a:pt x="2801" y="5020"/>
                    <a:pt x="2543" y="5238"/>
                    <a:pt x="2194" y="5260"/>
                  </a:cubicBezTo>
                  <a:cubicBezTo>
                    <a:pt x="2178" y="5261"/>
                    <a:pt x="2161" y="5261"/>
                    <a:pt x="2145" y="5261"/>
                  </a:cubicBezTo>
                  <a:cubicBezTo>
                    <a:pt x="1512" y="5261"/>
                    <a:pt x="1064" y="4442"/>
                    <a:pt x="978" y="3101"/>
                  </a:cubicBezTo>
                  <a:cubicBezTo>
                    <a:pt x="931" y="2378"/>
                    <a:pt x="1002" y="1775"/>
                    <a:pt x="1185" y="1360"/>
                  </a:cubicBezTo>
                  <a:cubicBezTo>
                    <a:pt x="1351" y="979"/>
                    <a:pt x="1603" y="768"/>
                    <a:pt x="1911" y="749"/>
                  </a:cubicBezTo>
                  <a:cubicBezTo>
                    <a:pt x="1931" y="747"/>
                    <a:pt x="1950" y="747"/>
                    <a:pt x="1970" y="747"/>
                  </a:cubicBezTo>
                  <a:close/>
                  <a:moveTo>
                    <a:pt x="1961" y="596"/>
                  </a:moveTo>
                  <a:cubicBezTo>
                    <a:pt x="1942" y="596"/>
                    <a:pt x="1923" y="597"/>
                    <a:pt x="1903" y="598"/>
                  </a:cubicBezTo>
                  <a:cubicBezTo>
                    <a:pt x="1534" y="621"/>
                    <a:pt x="1238" y="863"/>
                    <a:pt x="1048" y="1298"/>
                  </a:cubicBezTo>
                  <a:cubicBezTo>
                    <a:pt x="855" y="1736"/>
                    <a:pt x="778" y="2364"/>
                    <a:pt x="826" y="3111"/>
                  </a:cubicBezTo>
                  <a:cubicBezTo>
                    <a:pt x="920" y="4560"/>
                    <a:pt x="1410" y="5413"/>
                    <a:pt x="2143" y="5414"/>
                  </a:cubicBezTo>
                  <a:lnTo>
                    <a:pt x="2143" y="5414"/>
                  </a:lnTo>
                  <a:cubicBezTo>
                    <a:pt x="2163" y="5414"/>
                    <a:pt x="2184" y="5413"/>
                    <a:pt x="2204" y="5412"/>
                  </a:cubicBezTo>
                  <a:cubicBezTo>
                    <a:pt x="2617" y="5386"/>
                    <a:pt x="2919" y="5136"/>
                    <a:pt x="3102" y="4671"/>
                  </a:cubicBezTo>
                  <a:cubicBezTo>
                    <a:pt x="3268" y="4244"/>
                    <a:pt x="3328" y="3649"/>
                    <a:pt x="3280" y="2900"/>
                  </a:cubicBezTo>
                  <a:cubicBezTo>
                    <a:pt x="3182" y="1402"/>
                    <a:pt x="2713" y="596"/>
                    <a:pt x="1961" y="596"/>
                  </a:cubicBezTo>
                  <a:close/>
                  <a:moveTo>
                    <a:pt x="2143" y="5414"/>
                  </a:moveTo>
                  <a:cubicBezTo>
                    <a:pt x="2142" y="5414"/>
                    <a:pt x="2142" y="5414"/>
                    <a:pt x="2142" y="5414"/>
                  </a:cubicBezTo>
                  <a:lnTo>
                    <a:pt x="2143" y="5414"/>
                  </a:lnTo>
                  <a:cubicBezTo>
                    <a:pt x="2143" y="5414"/>
                    <a:pt x="2143" y="5414"/>
                    <a:pt x="2143" y="5414"/>
                  </a:cubicBezTo>
                  <a:close/>
                  <a:moveTo>
                    <a:pt x="2039" y="151"/>
                  </a:moveTo>
                  <a:cubicBezTo>
                    <a:pt x="2547" y="151"/>
                    <a:pt x="2965" y="366"/>
                    <a:pt x="3283" y="790"/>
                  </a:cubicBezTo>
                  <a:cubicBezTo>
                    <a:pt x="3625" y="1250"/>
                    <a:pt x="3835" y="1953"/>
                    <a:pt x="3891" y="2825"/>
                  </a:cubicBezTo>
                  <a:cubicBezTo>
                    <a:pt x="4013" y="4700"/>
                    <a:pt x="3408" y="5777"/>
                    <a:pt x="2190" y="5855"/>
                  </a:cubicBezTo>
                  <a:cubicBezTo>
                    <a:pt x="2153" y="5857"/>
                    <a:pt x="2117" y="5859"/>
                    <a:pt x="2081" y="5859"/>
                  </a:cubicBezTo>
                  <a:cubicBezTo>
                    <a:pt x="1038" y="5859"/>
                    <a:pt x="339" y="4853"/>
                    <a:pt x="212" y="3142"/>
                  </a:cubicBezTo>
                  <a:cubicBezTo>
                    <a:pt x="155" y="2248"/>
                    <a:pt x="293" y="1496"/>
                    <a:pt x="613" y="969"/>
                  </a:cubicBezTo>
                  <a:cubicBezTo>
                    <a:pt x="914" y="473"/>
                    <a:pt x="1366" y="191"/>
                    <a:pt x="1918" y="155"/>
                  </a:cubicBezTo>
                  <a:cubicBezTo>
                    <a:pt x="1958" y="152"/>
                    <a:pt x="2000" y="151"/>
                    <a:pt x="2039" y="151"/>
                  </a:cubicBezTo>
                  <a:close/>
                  <a:moveTo>
                    <a:pt x="2008" y="0"/>
                  </a:moveTo>
                  <a:cubicBezTo>
                    <a:pt x="1975" y="0"/>
                    <a:pt x="1941" y="1"/>
                    <a:pt x="1907" y="3"/>
                  </a:cubicBezTo>
                  <a:cubicBezTo>
                    <a:pt x="1304" y="42"/>
                    <a:pt x="811" y="349"/>
                    <a:pt x="483" y="889"/>
                  </a:cubicBezTo>
                  <a:cubicBezTo>
                    <a:pt x="147" y="1444"/>
                    <a:pt x="1" y="2227"/>
                    <a:pt x="61" y="3153"/>
                  </a:cubicBezTo>
                  <a:cubicBezTo>
                    <a:pt x="194" y="4929"/>
                    <a:pt x="963" y="6010"/>
                    <a:pt x="2084" y="6010"/>
                  </a:cubicBezTo>
                  <a:cubicBezTo>
                    <a:pt x="2121" y="6010"/>
                    <a:pt x="2160" y="6009"/>
                    <a:pt x="2199" y="6006"/>
                  </a:cubicBezTo>
                  <a:cubicBezTo>
                    <a:pt x="3496" y="5921"/>
                    <a:pt x="4168" y="4758"/>
                    <a:pt x="4043" y="2815"/>
                  </a:cubicBezTo>
                  <a:cubicBezTo>
                    <a:pt x="3983" y="1901"/>
                    <a:pt x="3768" y="1189"/>
                    <a:pt x="3404" y="699"/>
                  </a:cubicBezTo>
                  <a:cubicBezTo>
                    <a:pt x="3055" y="232"/>
                    <a:pt x="2577" y="0"/>
                    <a:pt x="200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39"/>
            <p:cNvSpPr/>
            <p:nvPr/>
          </p:nvSpPr>
          <p:spPr>
            <a:xfrm>
              <a:off x="3977150" y="2906650"/>
              <a:ext cx="101975" cy="146500"/>
            </a:xfrm>
            <a:custGeom>
              <a:avLst/>
              <a:gdLst/>
              <a:ahLst/>
              <a:cxnLst/>
              <a:rect l="l" t="t" r="r" b="b"/>
              <a:pathLst>
                <a:path w="4079" h="5860" extrusionOk="0">
                  <a:moveTo>
                    <a:pt x="1959" y="598"/>
                  </a:moveTo>
                  <a:cubicBezTo>
                    <a:pt x="2709" y="598"/>
                    <a:pt x="3103" y="1477"/>
                    <a:pt x="3191" y="2830"/>
                  </a:cubicBezTo>
                  <a:cubicBezTo>
                    <a:pt x="3283" y="4274"/>
                    <a:pt x="2969" y="5211"/>
                    <a:pt x="2185" y="5262"/>
                  </a:cubicBezTo>
                  <a:cubicBezTo>
                    <a:pt x="2167" y="5263"/>
                    <a:pt x="2149" y="5264"/>
                    <a:pt x="2131" y="5264"/>
                  </a:cubicBezTo>
                  <a:cubicBezTo>
                    <a:pt x="1465" y="5264"/>
                    <a:pt x="981" y="4463"/>
                    <a:pt x="888" y="3031"/>
                  </a:cubicBezTo>
                  <a:cubicBezTo>
                    <a:pt x="791" y="1492"/>
                    <a:pt x="1224" y="643"/>
                    <a:pt x="1894" y="600"/>
                  </a:cubicBezTo>
                  <a:cubicBezTo>
                    <a:pt x="1916" y="599"/>
                    <a:pt x="1937" y="598"/>
                    <a:pt x="1959" y="598"/>
                  </a:cubicBezTo>
                  <a:close/>
                  <a:moveTo>
                    <a:pt x="2023" y="1"/>
                  </a:moveTo>
                  <a:cubicBezTo>
                    <a:pt x="1982" y="1"/>
                    <a:pt x="1941" y="2"/>
                    <a:pt x="1899" y="5"/>
                  </a:cubicBezTo>
                  <a:cubicBezTo>
                    <a:pt x="750" y="79"/>
                    <a:pt x="0" y="1176"/>
                    <a:pt x="122" y="3073"/>
                  </a:cubicBezTo>
                  <a:cubicBezTo>
                    <a:pt x="257" y="4877"/>
                    <a:pt x="1021" y="5860"/>
                    <a:pt x="2069" y="5860"/>
                  </a:cubicBezTo>
                  <a:cubicBezTo>
                    <a:pt x="2105" y="5860"/>
                    <a:pt x="2143" y="5859"/>
                    <a:pt x="2180" y="5856"/>
                  </a:cubicBezTo>
                  <a:cubicBezTo>
                    <a:pt x="3433" y="5775"/>
                    <a:pt x="4079" y="4668"/>
                    <a:pt x="3954" y="2746"/>
                  </a:cubicBezTo>
                  <a:cubicBezTo>
                    <a:pt x="3842" y="1009"/>
                    <a:pt x="3142" y="1"/>
                    <a:pt x="20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39"/>
            <p:cNvSpPr/>
            <p:nvPr/>
          </p:nvSpPr>
          <p:spPr>
            <a:xfrm>
              <a:off x="3975325" y="2904775"/>
              <a:ext cx="105700" cy="150275"/>
            </a:xfrm>
            <a:custGeom>
              <a:avLst/>
              <a:gdLst/>
              <a:ahLst/>
              <a:cxnLst/>
              <a:rect l="l" t="t" r="r" b="b"/>
              <a:pathLst>
                <a:path w="4228" h="6011" extrusionOk="0">
                  <a:moveTo>
                    <a:pt x="2027" y="749"/>
                  </a:moveTo>
                  <a:cubicBezTo>
                    <a:pt x="2908" y="749"/>
                    <a:pt x="3136" y="2094"/>
                    <a:pt x="3188" y="2910"/>
                  </a:cubicBezTo>
                  <a:cubicBezTo>
                    <a:pt x="3235" y="3637"/>
                    <a:pt x="3179" y="4210"/>
                    <a:pt x="3020" y="4616"/>
                  </a:cubicBezTo>
                  <a:cubicBezTo>
                    <a:pt x="2860" y="5022"/>
                    <a:pt x="2603" y="5238"/>
                    <a:pt x="2254" y="5262"/>
                  </a:cubicBezTo>
                  <a:cubicBezTo>
                    <a:pt x="2239" y="5263"/>
                    <a:pt x="2222" y="5263"/>
                    <a:pt x="2206" y="5263"/>
                  </a:cubicBezTo>
                  <a:cubicBezTo>
                    <a:pt x="1569" y="5263"/>
                    <a:pt x="1124" y="4443"/>
                    <a:pt x="1037" y="3103"/>
                  </a:cubicBezTo>
                  <a:lnTo>
                    <a:pt x="1037" y="3101"/>
                  </a:lnTo>
                  <a:cubicBezTo>
                    <a:pt x="990" y="2379"/>
                    <a:pt x="1061" y="1777"/>
                    <a:pt x="1245" y="1360"/>
                  </a:cubicBezTo>
                  <a:cubicBezTo>
                    <a:pt x="1410" y="981"/>
                    <a:pt x="1662" y="770"/>
                    <a:pt x="1972" y="751"/>
                  </a:cubicBezTo>
                  <a:cubicBezTo>
                    <a:pt x="1990" y="750"/>
                    <a:pt x="2009" y="749"/>
                    <a:pt x="2027" y="749"/>
                  </a:cubicBezTo>
                  <a:close/>
                  <a:moveTo>
                    <a:pt x="2030" y="597"/>
                  </a:moveTo>
                  <a:cubicBezTo>
                    <a:pt x="2007" y="597"/>
                    <a:pt x="1985" y="598"/>
                    <a:pt x="1961" y="600"/>
                  </a:cubicBezTo>
                  <a:cubicBezTo>
                    <a:pt x="1593" y="622"/>
                    <a:pt x="1297" y="865"/>
                    <a:pt x="1107" y="1299"/>
                  </a:cubicBezTo>
                  <a:cubicBezTo>
                    <a:pt x="914" y="1738"/>
                    <a:pt x="837" y="2364"/>
                    <a:pt x="886" y="3112"/>
                  </a:cubicBezTo>
                  <a:cubicBezTo>
                    <a:pt x="981" y="4561"/>
                    <a:pt x="1469" y="5414"/>
                    <a:pt x="2201" y="5414"/>
                  </a:cubicBezTo>
                  <a:cubicBezTo>
                    <a:pt x="2222" y="5414"/>
                    <a:pt x="2243" y="5414"/>
                    <a:pt x="2263" y="5413"/>
                  </a:cubicBezTo>
                  <a:cubicBezTo>
                    <a:pt x="2676" y="5387"/>
                    <a:pt x="2978" y="5137"/>
                    <a:pt x="3161" y="4672"/>
                  </a:cubicBezTo>
                  <a:cubicBezTo>
                    <a:pt x="3327" y="4246"/>
                    <a:pt x="3387" y="3650"/>
                    <a:pt x="3339" y="2901"/>
                  </a:cubicBezTo>
                  <a:cubicBezTo>
                    <a:pt x="3243" y="1411"/>
                    <a:pt x="2779" y="597"/>
                    <a:pt x="2030" y="597"/>
                  </a:cubicBezTo>
                  <a:close/>
                  <a:moveTo>
                    <a:pt x="2095" y="152"/>
                  </a:moveTo>
                  <a:cubicBezTo>
                    <a:pt x="3167" y="152"/>
                    <a:pt x="3841" y="1118"/>
                    <a:pt x="3951" y="2826"/>
                  </a:cubicBezTo>
                  <a:cubicBezTo>
                    <a:pt x="4072" y="4702"/>
                    <a:pt x="3468" y="5777"/>
                    <a:pt x="2249" y="5856"/>
                  </a:cubicBezTo>
                  <a:cubicBezTo>
                    <a:pt x="2213" y="5858"/>
                    <a:pt x="2175" y="5859"/>
                    <a:pt x="2140" y="5859"/>
                  </a:cubicBezTo>
                  <a:cubicBezTo>
                    <a:pt x="1094" y="5859"/>
                    <a:pt x="399" y="4854"/>
                    <a:pt x="271" y="3143"/>
                  </a:cubicBezTo>
                  <a:cubicBezTo>
                    <a:pt x="156" y="1377"/>
                    <a:pt x="810" y="231"/>
                    <a:pt x="1976" y="156"/>
                  </a:cubicBezTo>
                  <a:cubicBezTo>
                    <a:pt x="2016" y="153"/>
                    <a:pt x="2056" y="152"/>
                    <a:pt x="2095" y="152"/>
                  </a:cubicBezTo>
                  <a:close/>
                  <a:moveTo>
                    <a:pt x="2091" y="1"/>
                  </a:moveTo>
                  <a:cubicBezTo>
                    <a:pt x="2050" y="1"/>
                    <a:pt x="2009" y="2"/>
                    <a:pt x="1967" y="4"/>
                  </a:cubicBezTo>
                  <a:cubicBezTo>
                    <a:pt x="707" y="85"/>
                    <a:pt x="0" y="1292"/>
                    <a:pt x="120" y="3153"/>
                  </a:cubicBezTo>
                  <a:cubicBezTo>
                    <a:pt x="253" y="4930"/>
                    <a:pt x="1022" y="6011"/>
                    <a:pt x="2142" y="6011"/>
                  </a:cubicBezTo>
                  <a:cubicBezTo>
                    <a:pt x="2181" y="6011"/>
                    <a:pt x="2219" y="6009"/>
                    <a:pt x="2258" y="6007"/>
                  </a:cubicBezTo>
                  <a:cubicBezTo>
                    <a:pt x="3557" y="5923"/>
                    <a:pt x="4227" y="4760"/>
                    <a:pt x="4102" y="2816"/>
                  </a:cubicBezTo>
                  <a:cubicBezTo>
                    <a:pt x="3987" y="1012"/>
                    <a:pt x="3255" y="1"/>
                    <a:pt x="209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39"/>
            <p:cNvSpPr/>
            <p:nvPr/>
          </p:nvSpPr>
          <p:spPr>
            <a:xfrm>
              <a:off x="4110350" y="2898075"/>
              <a:ext cx="102000" cy="146475"/>
            </a:xfrm>
            <a:custGeom>
              <a:avLst/>
              <a:gdLst/>
              <a:ahLst/>
              <a:cxnLst/>
              <a:rect l="l" t="t" r="r" b="b"/>
              <a:pathLst>
                <a:path w="4080" h="5859" extrusionOk="0">
                  <a:moveTo>
                    <a:pt x="1961" y="596"/>
                  </a:moveTo>
                  <a:cubicBezTo>
                    <a:pt x="2710" y="596"/>
                    <a:pt x="3104" y="1475"/>
                    <a:pt x="3191" y="2829"/>
                  </a:cubicBezTo>
                  <a:cubicBezTo>
                    <a:pt x="3285" y="4272"/>
                    <a:pt x="2970" y="5209"/>
                    <a:pt x="2187" y="5260"/>
                  </a:cubicBezTo>
                  <a:cubicBezTo>
                    <a:pt x="2169" y="5261"/>
                    <a:pt x="2150" y="5262"/>
                    <a:pt x="2132" y="5262"/>
                  </a:cubicBezTo>
                  <a:cubicBezTo>
                    <a:pt x="1465" y="5262"/>
                    <a:pt x="983" y="4460"/>
                    <a:pt x="890" y="3029"/>
                  </a:cubicBezTo>
                  <a:cubicBezTo>
                    <a:pt x="791" y="1490"/>
                    <a:pt x="1225" y="641"/>
                    <a:pt x="1896" y="598"/>
                  </a:cubicBezTo>
                  <a:cubicBezTo>
                    <a:pt x="1918" y="597"/>
                    <a:pt x="1939" y="596"/>
                    <a:pt x="1961" y="596"/>
                  </a:cubicBezTo>
                  <a:close/>
                  <a:moveTo>
                    <a:pt x="2024" y="0"/>
                  </a:moveTo>
                  <a:cubicBezTo>
                    <a:pt x="1983" y="0"/>
                    <a:pt x="1942" y="1"/>
                    <a:pt x="1900" y="4"/>
                  </a:cubicBezTo>
                  <a:cubicBezTo>
                    <a:pt x="751" y="78"/>
                    <a:pt x="1" y="1175"/>
                    <a:pt x="123" y="3071"/>
                  </a:cubicBezTo>
                  <a:cubicBezTo>
                    <a:pt x="258" y="4877"/>
                    <a:pt x="1024" y="5859"/>
                    <a:pt x="2073" y="5859"/>
                  </a:cubicBezTo>
                  <a:cubicBezTo>
                    <a:pt x="2109" y="5859"/>
                    <a:pt x="2145" y="5858"/>
                    <a:pt x="2182" y="5855"/>
                  </a:cubicBezTo>
                  <a:cubicBezTo>
                    <a:pt x="3434" y="5775"/>
                    <a:pt x="4080" y="4666"/>
                    <a:pt x="3955" y="2744"/>
                  </a:cubicBezTo>
                  <a:cubicBezTo>
                    <a:pt x="3843" y="1008"/>
                    <a:pt x="3143" y="0"/>
                    <a:pt x="20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39"/>
            <p:cNvSpPr/>
            <p:nvPr/>
          </p:nvSpPr>
          <p:spPr>
            <a:xfrm>
              <a:off x="4108525" y="2896150"/>
              <a:ext cx="105750" cy="150300"/>
            </a:xfrm>
            <a:custGeom>
              <a:avLst/>
              <a:gdLst/>
              <a:ahLst/>
              <a:cxnLst/>
              <a:rect l="l" t="t" r="r" b="b"/>
              <a:pathLst>
                <a:path w="4230" h="6012" extrusionOk="0">
                  <a:moveTo>
                    <a:pt x="2031" y="749"/>
                  </a:moveTo>
                  <a:cubicBezTo>
                    <a:pt x="2915" y="749"/>
                    <a:pt x="3137" y="2096"/>
                    <a:pt x="3190" y="2911"/>
                  </a:cubicBezTo>
                  <a:cubicBezTo>
                    <a:pt x="3245" y="3763"/>
                    <a:pt x="3197" y="5202"/>
                    <a:pt x="2257" y="5263"/>
                  </a:cubicBezTo>
                  <a:cubicBezTo>
                    <a:pt x="2240" y="5264"/>
                    <a:pt x="2224" y="5264"/>
                    <a:pt x="2207" y="5264"/>
                  </a:cubicBezTo>
                  <a:cubicBezTo>
                    <a:pt x="1572" y="5264"/>
                    <a:pt x="1126" y="4444"/>
                    <a:pt x="1039" y="3102"/>
                  </a:cubicBezTo>
                  <a:cubicBezTo>
                    <a:pt x="992" y="2380"/>
                    <a:pt x="1064" y="1777"/>
                    <a:pt x="1247" y="1360"/>
                  </a:cubicBezTo>
                  <a:cubicBezTo>
                    <a:pt x="1413" y="982"/>
                    <a:pt x="1664" y="770"/>
                    <a:pt x="1974" y="751"/>
                  </a:cubicBezTo>
                  <a:cubicBezTo>
                    <a:pt x="1993" y="751"/>
                    <a:pt x="2013" y="749"/>
                    <a:pt x="2031" y="749"/>
                  </a:cubicBezTo>
                  <a:close/>
                  <a:moveTo>
                    <a:pt x="2033" y="597"/>
                  </a:moveTo>
                  <a:cubicBezTo>
                    <a:pt x="2009" y="597"/>
                    <a:pt x="1987" y="598"/>
                    <a:pt x="1964" y="599"/>
                  </a:cubicBezTo>
                  <a:cubicBezTo>
                    <a:pt x="1594" y="623"/>
                    <a:pt x="1298" y="865"/>
                    <a:pt x="1108" y="1299"/>
                  </a:cubicBezTo>
                  <a:cubicBezTo>
                    <a:pt x="915" y="1738"/>
                    <a:pt x="840" y="2364"/>
                    <a:pt x="888" y="3112"/>
                  </a:cubicBezTo>
                  <a:cubicBezTo>
                    <a:pt x="982" y="4561"/>
                    <a:pt x="1471" y="5415"/>
                    <a:pt x="2203" y="5415"/>
                  </a:cubicBezTo>
                  <a:cubicBezTo>
                    <a:pt x="2224" y="5415"/>
                    <a:pt x="2245" y="5414"/>
                    <a:pt x="2266" y="5413"/>
                  </a:cubicBezTo>
                  <a:cubicBezTo>
                    <a:pt x="3060" y="5362"/>
                    <a:pt x="3442" y="4470"/>
                    <a:pt x="3340" y="2901"/>
                  </a:cubicBezTo>
                  <a:cubicBezTo>
                    <a:pt x="3244" y="1411"/>
                    <a:pt x="2780" y="597"/>
                    <a:pt x="2033" y="597"/>
                  </a:cubicBezTo>
                  <a:close/>
                  <a:moveTo>
                    <a:pt x="2096" y="153"/>
                  </a:moveTo>
                  <a:cubicBezTo>
                    <a:pt x="3168" y="153"/>
                    <a:pt x="3841" y="1118"/>
                    <a:pt x="3952" y="2826"/>
                  </a:cubicBezTo>
                  <a:cubicBezTo>
                    <a:pt x="4073" y="4702"/>
                    <a:pt x="3469" y="5777"/>
                    <a:pt x="2250" y="5857"/>
                  </a:cubicBezTo>
                  <a:cubicBezTo>
                    <a:pt x="2212" y="5859"/>
                    <a:pt x="2174" y="5861"/>
                    <a:pt x="2136" y="5861"/>
                  </a:cubicBezTo>
                  <a:cubicBezTo>
                    <a:pt x="1090" y="5861"/>
                    <a:pt x="399" y="4851"/>
                    <a:pt x="272" y="3143"/>
                  </a:cubicBezTo>
                  <a:cubicBezTo>
                    <a:pt x="159" y="1376"/>
                    <a:pt x="811" y="232"/>
                    <a:pt x="1977" y="157"/>
                  </a:cubicBezTo>
                  <a:cubicBezTo>
                    <a:pt x="2017" y="153"/>
                    <a:pt x="2057" y="153"/>
                    <a:pt x="2096" y="153"/>
                  </a:cubicBezTo>
                  <a:close/>
                  <a:moveTo>
                    <a:pt x="2098" y="0"/>
                  </a:moveTo>
                  <a:cubicBezTo>
                    <a:pt x="2055" y="0"/>
                    <a:pt x="2012" y="2"/>
                    <a:pt x="1967" y="4"/>
                  </a:cubicBezTo>
                  <a:cubicBezTo>
                    <a:pt x="708" y="86"/>
                    <a:pt x="1" y="1292"/>
                    <a:pt x="121" y="3153"/>
                  </a:cubicBezTo>
                  <a:cubicBezTo>
                    <a:pt x="254" y="4930"/>
                    <a:pt x="1025" y="6012"/>
                    <a:pt x="2146" y="6012"/>
                  </a:cubicBezTo>
                  <a:cubicBezTo>
                    <a:pt x="2184" y="6012"/>
                    <a:pt x="2221" y="6010"/>
                    <a:pt x="2260" y="6007"/>
                  </a:cubicBezTo>
                  <a:cubicBezTo>
                    <a:pt x="3558" y="5924"/>
                    <a:pt x="4229" y="4760"/>
                    <a:pt x="4104" y="2816"/>
                  </a:cubicBezTo>
                  <a:cubicBezTo>
                    <a:pt x="3988" y="1015"/>
                    <a:pt x="3263" y="0"/>
                    <a:pt x="209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39"/>
            <p:cNvSpPr/>
            <p:nvPr/>
          </p:nvSpPr>
          <p:spPr>
            <a:xfrm>
              <a:off x="4243625" y="2889450"/>
              <a:ext cx="101950" cy="146475"/>
            </a:xfrm>
            <a:custGeom>
              <a:avLst/>
              <a:gdLst/>
              <a:ahLst/>
              <a:cxnLst/>
              <a:rect l="l" t="t" r="r" b="b"/>
              <a:pathLst>
                <a:path w="4078" h="5859" extrusionOk="0">
                  <a:moveTo>
                    <a:pt x="1960" y="597"/>
                  </a:moveTo>
                  <a:cubicBezTo>
                    <a:pt x="2708" y="597"/>
                    <a:pt x="3103" y="1477"/>
                    <a:pt x="3192" y="2829"/>
                  </a:cubicBezTo>
                  <a:cubicBezTo>
                    <a:pt x="3284" y="4273"/>
                    <a:pt x="2969" y="5211"/>
                    <a:pt x="2187" y="5261"/>
                  </a:cubicBezTo>
                  <a:cubicBezTo>
                    <a:pt x="2168" y="5263"/>
                    <a:pt x="2150" y="5263"/>
                    <a:pt x="2132" y="5263"/>
                  </a:cubicBezTo>
                  <a:cubicBezTo>
                    <a:pt x="1464" y="5263"/>
                    <a:pt x="982" y="4461"/>
                    <a:pt x="890" y="3031"/>
                  </a:cubicBezTo>
                  <a:cubicBezTo>
                    <a:pt x="789" y="1491"/>
                    <a:pt x="1224" y="642"/>
                    <a:pt x="1895" y="599"/>
                  </a:cubicBezTo>
                  <a:cubicBezTo>
                    <a:pt x="1917" y="598"/>
                    <a:pt x="1939" y="597"/>
                    <a:pt x="1960" y="597"/>
                  </a:cubicBezTo>
                  <a:close/>
                  <a:moveTo>
                    <a:pt x="2023" y="0"/>
                  </a:moveTo>
                  <a:cubicBezTo>
                    <a:pt x="1982" y="0"/>
                    <a:pt x="1941" y="1"/>
                    <a:pt x="1899" y="4"/>
                  </a:cubicBezTo>
                  <a:cubicBezTo>
                    <a:pt x="750" y="78"/>
                    <a:pt x="0" y="1175"/>
                    <a:pt x="124" y="3072"/>
                  </a:cubicBezTo>
                  <a:cubicBezTo>
                    <a:pt x="257" y="4876"/>
                    <a:pt x="1023" y="5859"/>
                    <a:pt x="2070" y="5859"/>
                  </a:cubicBezTo>
                  <a:cubicBezTo>
                    <a:pt x="2107" y="5859"/>
                    <a:pt x="2144" y="5858"/>
                    <a:pt x="2181" y="5855"/>
                  </a:cubicBezTo>
                  <a:cubicBezTo>
                    <a:pt x="3434" y="5774"/>
                    <a:pt x="4078" y="4668"/>
                    <a:pt x="3954" y="2745"/>
                  </a:cubicBezTo>
                  <a:cubicBezTo>
                    <a:pt x="3842" y="1009"/>
                    <a:pt x="3142" y="0"/>
                    <a:pt x="20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39"/>
            <p:cNvSpPr/>
            <p:nvPr/>
          </p:nvSpPr>
          <p:spPr>
            <a:xfrm>
              <a:off x="4243300" y="2887575"/>
              <a:ext cx="104225" cy="150250"/>
            </a:xfrm>
            <a:custGeom>
              <a:avLst/>
              <a:gdLst/>
              <a:ahLst/>
              <a:cxnLst/>
              <a:rect l="l" t="t" r="r" b="b"/>
              <a:pathLst>
                <a:path w="4169" h="6010" extrusionOk="0">
                  <a:moveTo>
                    <a:pt x="1968" y="747"/>
                  </a:moveTo>
                  <a:cubicBezTo>
                    <a:pt x="2846" y="747"/>
                    <a:pt x="3077" y="2094"/>
                    <a:pt x="3129" y="2909"/>
                  </a:cubicBezTo>
                  <a:cubicBezTo>
                    <a:pt x="3176" y="3636"/>
                    <a:pt x="3119" y="4209"/>
                    <a:pt x="2960" y="4615"/>
                  </a:cubicBezTo>
                  <a:cubicBezTo>
                    <a:pt x="2801" y="5021"/>
                    <a:pt x="2543" y="5237"/>
                    <a:pt x="2196" y="5260"/>
                  </a:cubicBezTo>
                  <a:cubicBezTo>
                    <a:pt x="2179" y="5262"/>
                    <a:pt x="2163" y="5262"/>
                    <a:pt x="2146" y="5262"/>
                  </a:cubicBezTo>
                  <a:cubicBezTo>
                    <a:pt x="1511" y="5262"/>
                    <a:pt x="1065" y="4442"/>
                    <a:pt x="978" y="3100"/>
                  </a:cubicBezTo>
                  <a:cubicBezTo>
                    <a:pt x="887" y="1693"/>
                    <a:pt x="1245" y="791"/>
                    <a:pt x="1912" y="748"/>
                  </a:cubicBezTo>
                  <a:cubicBezTo>
                    <a:pt x="1931" y="747"/>
                    <a:pt x="1950" y="747"/>
                    <a:pt x="1968" y="747"/>
                  </a:cubicBezTo>
                  <a:close/>
                  <a:moveTo>
                    <a:pt x="1970" y="596"/>
                  </a:moveTo>
                  <a:cubicBezTo>
                    <a:pt x="1948" y="596"/>
                    <a:pt x="1926" y="596"/>
                    <a:pt x="1903" y="597"/>
                  </a:cubicBezTo>
                  <a:cubicBezTo>
                    <a:pt x="1142" y="647"/>
                    <a:pt x="731" y="1611"/>
                    <a:pt x="827" y="3111"/>
                  </a:cubicBezTo>
                  <a:cubicBezTo>
                    <a:pt x="921" y="4560"/>
                    <a:pt x="1410" y="5413"/>
                    <a:pt x="2142" y="5413"/>
                  </a:cubicBezTo>
                  <a:cubicBezTo>
                    <a:pt x="2163" y="5413"/>
                    <a:pt x="2184" y="5413"/>
                    <a:pt x="2205" y="5412"/>
                  </a:cubicBezTo>
                  <a:cubicBezTo>
                    <a:pt x="2618" y="5385"/>
                    <a:pt x="2919" y="5136"/>
                    <a:pt x="3101" y="4671"/>
                  </a:cubicBezTo>
                  <a:cubicBezTo>
                    <a:pt x="3268" y="4244"/>
                    <a:pt x="3329" y="3649"/>
                    <a:pt x="3281" y="2900"/>
                  </a:cubicBezTo>
                  <a:cubicBezTo>
                    <a:pt x="3183" y="1410"/>
                    <a:pt x="2719" y="596"/>
                    <a:pt x="1970" y="596"/>
                  </a:cubicBezTo>
                  <a:close/>
                  <a:moveTo>
                    <a:pt x="2039" y="151"/>
                  </a:moveTo>
                  <a:cubicBezTo>
                    <a:pt x="2549" y="151"/>
                    <a:pt x="2965" y="366"/>
                    <a:pt x="3282" y="790"/>
                  </a:cubicBezTo>
                  <a:cubicBezTo>
                    <a:pt x="3624" y="1250"/>
                    <a:pt x="3835" y="1953"/>
                    <a:pt x="3891" y="2824"/>
                  </a:cubicBezTo>
                  <a:cubicBezTo>
                    <a:pt x="4012" y="4700"/>
                    <a:pt x="3408" y="5775"/>
                    <a:pt x="2189" y="5855"/>
                  </a:cubicBezTo>
                  <a:cubicBezTo>
                    <a:pt x="2152" y="5857"/>
                    <a:pt x="2114" y="5858"/>
                    <a:pt x="2078" y="5858"/>
                  </a:cubicBezTo>
                  <a:cubicBezTo>
                    <a:pt x="1039" y="5858"/>
                    <a:pt x="338" y="4851"/>
                    <a:pt x="212" y="3142"/>
                  </a:cubicBezTo>
                  <a:cubicBezTo>
                    <a:pt x="154" y="2247"/>
                    <a:pt x="292" y="1496"/>
                    <a:pt x="612" y="969"/>
                  </a:cubicBezTo>
                  <a:cubicBezTo>
                    <a:pt x="913" y="472"/>
                    <a:pt x="1365" y="191"/>
                    <a:pt x="1917" y="155"/>
                  </a:cubicBezTo>
                  <a:cubicBezTo>
                    <a:pt x="1957" y="152"/>
                    <a:pt x="1999" y="151"/>
                    <a:pt x="2039" y="151"/>
                  </a:cubicBezTo>
                  <a:close/>
                  <a:moveTo>
                    <a:pt x="2015" y="1"/>
                  </a:moveTo>
                  <a:cubicBezTo>
                    <a:pt x="1980" y="1"/>
                    <a:pt x="1944" y="2"/>
                    <a:pt x="1908" y="4"/>
                  </a:cubicBezTo>
                  <a:cubicBezTo>
                    <a:pt x="1304" y="43"/>
                    <a:pt x="811" y="349"/>
                    <a:pt x="483" y="890"/>
                  </a:cubicBezTo>
                  <a:cubicBezTo>
                    <a:pt x="147" y="1444"/>
                    <a:pt x="0" y="2227"/>
                    <a:pt x="60" y="3152"/>
                  </a:cubicBezTo>
                  <a:cubicBezTo>
                    <a:pt x="193" y="4929"/>
                    <a:pt x="962" y="6010"/>
                    <a:pt x="2084" y="6010"/>
                  </a:cubicBezTo>
                  <a:cubicBezTo>
                    <a:pt x="2122" y="6010"/>
                    <a:pt x="2159" y="6008"/>
                    <a:pt x="2198" y="6006"/>
                  </a:cubicBezTo>
                  <a:cubicBezTo>
                    <a:pt x="3497" y="5922"/>
                    <a:pt x="4169" y="4759"/>
                    <a:pt x="4042" y="2815"/>
                  </a:cubicBezTo>
                  <a:cubicBezTo>
                    <a:pt x="3984" y="1901"/>
                    <a:pt x="3768" y="1190"/>
                    <a:pt x="3403" y="700"/>
                  </a:cubicBezTo>
                  <a:cubicBezTo>
                    <a:pt x="3056" y="234"/>
                    <a:pt x="2576" y="1"/>
                    <a:pt x="201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39"/>
            <p:cNvSpPr/>
            <p:nvPr/>
          </p:nvSpPr>
          <p:spPr>
            <a:xfrm>
              <a:off x="4376875" y="2880850"/>
              <a:ext cx="101950" cy="146500"/>
            </a:xfrm>
            <a:custGeom>
              <a:avLst/>
              <a:gdLst/>
              <a:ahLst/>
              <a:cxnLst/>
              <a:rect l="l" t="t" r="r" b="b"/>
              <a:pathLst>
                <a:path w="4078" h="5860" extrusionOk="0">
                  <a:moveTo>
                    <a:pt x="1959" y="597"/>
                  </a:moveTo>
                  <a:cubicBezTo>
                    <a:pt x="2708" y="597"/>
                    <a:pt x="3104" y="1477"/>
                    <a:pt x="3191" y="2829"/>
                  </a:cubicBezTo>
                  <a:cubicBezTo>
                    <a:pt x="3283" y="4273"/>
                    <a:pt x="2968" y="5211"/>
                    <a:pt x="2186" y="5262"/>
                  </a:cubicBezTo>
                  <a:cubicBezTo>
                    <a:pt x="2167" y="5263"/>
                    <a:pt x="2149" y="5263"/>
                    <a:pt x="2131" y="5263"/>
                  </a:cubicBezTo>
                  <a:cubicBezTo>
                    <a:pt x="1464" y="5263"/>
                    <a:pt x="981" y="4461"/>
                    <a:pt x="888" y="3031"/>
                  </a:cubicBezTo>
                  <a:cubicBezTo>
                    <a:pt x="790" y="1490"/>
                    <a:pt x="1223" y="641"/>
                    <a:pt x="1894" y="599"/>
                  </a:cubicBezTo>
                  <a:cubicBezTo>
                    <a:pt x="1916" y="598"/>
                    <a:pt x="1938" y="597"/>
                    <a:pt x="1959" y="597"/>
                  </a:cubicBezTo>
                  <a:close/>
                  <a:moveTo>
                    <a:pt x="2024" y="0"/>
                  </a:moveTo>
                  <a:cubicBezTo>
                    <a:pt x="1983" y="0"/>
                    <a:pt x="1940" y="1"/>
                    <a:pt x="1898" y="4"/>
                  </a:cubicBezTo>
                  <a:cubicBezTo>
                    <a:pt x="750" y="79"/>
                    <a:pt x="0" y="1175"/>
                    <a:pt x="123" y="3071"/>
                  </a:cubicBezTo>
                  <a:cubicBezTo>
                    <a:pt x="257" y="4877"/>
                    <a:pt x="1022" y="5859"/>
                    <a:pt x="2069" y="5859"/>
                  </a:cubicBezTo>
                  <a:cubicBezTo>
                    <a:pt x="2106" y="5859"/>
                    <a:pt x="2143" y="5858"/>
                    <a:pt x="2180" y="5855"/>
                  </a:cubicBezTo>
                  <a:cubicBezTo>
                    <a:pt x="3433" y="5775"/>
                    <a:pt x="4078" y="4668"/>
                    <a:pt x="3954" y="2744"/>
                  </a:cubicBezTo>
                  <a:cubicBezTo>
                    <a:pt x="3841" y="1009"/>
                    <a:pt x="3143" y="0"/>
                    <a:pt x="20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39"/>
            <p:cNvSpPr/>
            <p:nvPr/>
          </p:nvSpPr>
          <p:spPr>
            <a:xfrm>
              <a:off x="4375025" y="2878925"/>
              <a:ext cx="105700" cy="150300"/>
            </a:xfrm>
            <a:custGeom>
              <a:avLst/>
              <a:gdLst/>
              <a:ahLst/>
              <a:cxnLst/>
              <a:rect l="l" t="t" r="r" b="b"/>
              <a:pathLst>
                <a:path w="4228" h="6012" extrusionOk="0">
                  <a:moveTo>
                    <a:pt x="2037" y="748"/>
                  </a:moveTo>
                  <a:cubicBezTo>
                    <a:pt x="2912" y="748"/>
                    <a:pt x="3137" y="2097"/>
                    <a:pt x="3189" y="2910"/>
                  </a:cubicBezTo>
                  <a:cubicBezTo>
                    <a:pt x="3236" y="3636"/>
                    <a:pt x="3180" y="4211"/>
                    <a:pt x="3020" y="4616"/>
                  </a:cubicBezTo>
                  <a:cubicBezTo>
                    <a:pt x="2861" y="5022"/>
                    <a:pt x="2603" y="5240"/>
                    <a:pt x="2256" y="5262"/>
                  </a:cubicBezTo>
                  <a:cubicBezTo>
                    <a:pt x="2239" y="5263"/>
                    <a:pt x="2223" y="5263"/>
                    <a:pt x="2206" y="5263"/>
                  </a:cubicBezTo>
                  <a:cubicBezTo>
                    <a:pt x="1571" y="5263"/>
                    <a:pt x="1125" y="4443"/>
                    <a:pt x="1038" y="3103"/>
                  </a:cubicBezTo>
                  <a:cubicBezTo>
                    <a:pt x="992" y="2379"/>
                    <a:pt x="1064" y="1777"/>
                    <a:pt x="1246" y="1360"/>
                  </a:cubicBezTo>
                  <a:cubicBezTo>
                    <a:pt x="1413" y="981"/>
                    <a:pt x="1663" y="770"/>
                    <a:pt x="1973" y="751"/>
                  </a:cubicBezTo>
                  <a:cubicBezTo>
                    <a:pt x="1995" y="749"/>
                    <a:pt x="2016" y="748"/>
                    <a:pt x="2037" y="748"/>
                  </a:cubicBezTo>
                  <a:close/>
                  <a:moveTo>
                    <a:pt x="2032" y="598"/>
                  </a:moveTo>
                  <a:cubicBezTo>
                    <a:pt x="2008" y="598"/>
                    <a:pt x="1986" y="598"/>
                    <a:pt x="1963" y="600"/>
                  </a:cubicBezTo>
                  <a:cubicBezTo>
                    <a:pt x="1593" y="623"/>
                    <a:pt x="1297" y="865"/>
                    <a:pt x="1107" y="1299"/>
                  </a:cubicBezTo>
                  <a:cubicBezTo>
                    <a:pt x="914" y="1738"/>
                    <a:pt x="839" y="2365"/>
                    <a:pt x="887" y="3112"/>
                  </a:cubicBezTo>
                  <a:cubicBezTo>
                    <a:pt x="982" y="4562"/>
                    <a:pt x="1470" y="5415"/>
                    <a:pt x="2202" y="5415"/>
                  </a:cubicBezTo>
                  <a:cubicBezTo>
                    <a:pt x="2223" y="5415"/>
                    <a:pt x="2244" y="5414"/>
                    <a:pt x="2265" y="5414"/>
                  </a:cubicBezTo>
                  <a:cubicBezTo>
                    <a:pt x="2678" y="5387"/>
                    <a:pt x="2978" y="5138"/>
                    <a:pt x="3162" y="4672"/>
                  </a:cubicBezTo>
                  <a:cubicBezTo>
                    <a:pt x="3329" y="4246"/>
                    <a:pt x="3389" y="3650"/>
                    <a:pt x="3340" y="2901"/>
                  </a:cubicBezTo>
                  <a:cubicBezTo>
                    <a:pt x="3244" y="1412"/>
                    <a:pt x="2780" y="598"/>
                    <a:pt x="2032" y="598"/>
                  </a:cubicBezTo>
                  <a:close/>
                  <a:moveTo>
                    <a:pt x="2097" y="152"/>
                  </a:moveTo>
                  <a:cubicBezTo>
                    <a:pt x="3167" y="152"/>
                    <a:pt x="3841" y="1119"/>
                    <a:pt x="3951" y="2826"/>
                  </a:cubicBezTo>
                  <a:cubicBezTo>
                    <a:pt x="4074" y="4702"/>
                    <a:pt x="3468" y="5777"/>
                    <a:pt x="2250" y="5857"/>
                  </a:cubicBezTo>
                  <a:cubicBezTo>
                    <a:pt x="2213" y="5858"/>
                    <a:pt x="2176" y="5859"/>
                    <a:pt x="2141" y="5859"/>
                  </a:cubicBezTo>
                  <a:cubicBezTo>
                    <a:pt x="1094" y="5859"/>
                    <a:pt x="400" y="4855"/>
                    <a:pt x="272" y="3143"/>
                  </a:cubicBezTo>
                  <a:cubicBezTo>
                    <a:pt x="158" y="1377"/>
                    <a:pt x="811" y="232"/>
                    <a:pt x="1977" y="157"/>
                  </a:cubicBezTo>
                  <a:cubicBezTo>
                    <a:pt x="2017" y="153"/>
                    <a:pt x="2056" y="152"/>
                    <a:pt x="2097" y="152"/>
                  </a:cubicBezTo>
                  <a:close/>
                  <a:moveTo>
                    <a:pt x="2101" y="1"/>
                  </a:moveTo>
                  <a:cubicBezTo>
                    <a:pt x="2056" y="1"/>
                    <a:pt x="2012" y="2"/>
                    <a:pt x="1968" y="4"/>
                  </a:cubicBezTo>
                  <a:cubicBezTo>
                    <a:pt x="709" y="87"/>
                    <a:pt x="0" y="1294"/>
                    <a:pt x="121" y="3155"/>
                  </a:cubicBezTo>
                  <a:cubicBezTo>
                    <a:pt x="253" y="4931"/>
                    <a:pt x="1024" y="6012"/>
                    <a:pt x="2144" y="6012"/>
                  </a:cubicBezTo>
                  <a:cubicBezTo>
                    <a:pt x="2181" y="6012"/>
                    <a:pt x="2220" y="6011"/>
                    <a:pt x="2258" y="6008"/>
                  </a:cubicBezTo>
                  <a:cubicBezTo>
                    <a:pt x="3555" y="5923"/>
                    <a:pt x="4227" y="4760"/>
                    <a:pt x="4102" y="2817"/>
                  </a:cubicBezTo>
                  <a:cubicBezTo>
                    <a:pt x="3986" y="1018"/>
                    <a:pt x="3260" y="1"/>
                    <a:pt x="21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39"/>
            <p:cNvSpPr/>
            <p:nvPr/>
          </p:nvSpPr>
          <p:spPr>
            <a:xfrm>
              <a:off x="4645725" y="2863450"/>
              <a:ext cx="101950" cy="146500"/>
            </a:xfrm>
            <a:custGeom>
              <a:avLst/>
              <a:gdLst/>
              <a:ahLst/>
              <a:cxnLst/>
              <a:rect l="l" t="t" r="r" b="b"/>
              <a:pathLst>
                <a:path w="4078" h="5860" extrusionOk="0">
                  <a:moveTo>
                    <a:pt x="1960" y="597"/>
                  </a:moveTo>
                  <a:cubicBezTo>
                    <a:pt x="2710" y="597"/>
                    <a:pt x="3105" y="1476"/>
                    <a:pt x="3192" y="2830"/>
                  </a:cubicBezTo>
                  <a:cubicBezTo>
                    <a:pt x="3285" y="4272"/>
                    <a:pt x="2970" y="5210"/>
                    <a:pt x="2187" y="5261"/>
                  </a:cubicBezTo>
                  <a:cubicBezTo>
                    <a:pt x="2168" y="5262"/>
                    <a:pt x="2150" y="5263"/>
                    <a:pt x="2132" y="5263"/>
                  </a:cubicBezTo>
                  <a:cubicBezTo>
                    <a:pt x="1466" y="5263"/>
                    <a:pt x="982" y="4461"/>
                    <a:pt x="890" y="3031"/>
                  </a:cubicBezTo>
                  <a:cubicBezTo>
                    <a:pt x="790" y="1491"/>
                    <a:pt x="1225" y="642"/>
                    <a:pt x="1895" y="599"/>
                  </a:cubicBezTo>
                  <a:cubicBezTo>
                    <a:pt x="1917" y="597"/>
                    <a:pt x="1939" y="597"/>
                    <a:pt x="1960" y="597"/>
                  </a:cubicBezTo>
                  <a:close/>
                  <a:moveTo>
                    <a:pt x="2024" y="1"/>
                  </a:moveTo>
                  <a:cubicBezTo>
                    <a:pt x="1983" y="1"/>
                    <a:pt x="1941" y="2"/>
                    <a:pt x="1899" y="5"/>
                  </a:cubicBezTo>
                  <a:cubicBezTo>
                    <a:pt x="751" y="79"/>
                    <a:pt x="1" y="1176"/>
                    <a:pt x="123" y="3072"/>
                  </a:cubicBezTo>
                  <a:cubicBezTo>
                    <a:pt x="258" y="4878"/>
                    <a:pt x="1024" y="5860"/>
                    <a:pt x="2072" y="5860"/>
                  </a:cubicBezTo>
                  <a:cubicBezTo>
                    <a:pt x="2108" y="5860"/>
                    <a:pt x="2145" y="5858"/>
                    <a:pt x="2182" y="5856"/>
                  </a:cubicBezTo>
                  <a:cubicBezTo>
                    <a:pt x="3435" y="5775"/>
                    <a:pt x="4078" y="4667"/>
                    <a:pt x="3954" y="2745"/>
                  </a:cubicBezTo>
                  <a:cubicBezTo>
                    <a:pt x="3842" y="1009"/>
                    <a:pt x="3143" y="1"/>
                    <a:pt x="20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39"/>
            <p:cNvSpPr/>
            <p:nvPr/>
          </p:nvSpPr>
          <p:spPr>
            <a:xfrm>
              <a:off x="4643900" y="2861550"/>
              <a:ext cx="105700" cy="150300"/>
            </a:xfrm>
            <a:custGeom>
              <a:avLst/>
              <a:gdLst/>
              <a:ahLst/>
              <a:cxnLst/>
              <a:rect l="l" t="t" r="r" b="b"/>
              <a:pathLst>
                <a:path w="4228" h="6012" extrusionOk="0">
                  <a:moveTo>
                    <a:pt x="2031" y="749"/>
                  </a:moveTo>
                  <a:cubicBezTo>
                    <a:pt x="2915" y="749"/>
                    <a:pt x="3136" y="2097"/>
                    <a:pt x="3190" y="2911"/>
                  </a:cubicBezTo>
                  <a:cubicBezTo>
                    <a:pt x="3245" y="3762"/>
                    <a:pt x="3196" y="5201"/>
                    <a:pt x="2256" y="5263"/>
                  </a:cubicBezTo>
                  <a:cubicBezTo>
                    <a:pt x="2239" y="5264"/>
                    <a:pt x="2224" y="5264"/>
                    <a:pt x="2207" y="5264"/>
                  </a:cubicBezTo>
                  <a:cubicBezTo>
                    <a:pt x="1571" y="5264"/>
                    <a:pt x="1126" y="4443"/>
                    <a:pt x="1038" y="3103"/>
                  </a:cubicBezTo>
                  <a:lnTo>
                    <a:pt x="1038" y="3102"/>
                  </a:lnTo>
                  <a:cubicBezTo>
                    <a:pt x="992" y="2379"/>
                    <a:pt x="1063" y="1778"/>
                    <a:pt x="1247" y="1361"/>
                  </a:cubicBezTo>
                  <a:cubicBezTo>
                    <a:pt x="1412" y="982"/>
                    <a:pt x="1664" y="771"/>
                    <a:pt x="1972" y="752"/>
                  </a:cubicBezTo>
                  <a:cubicBezTo>
                    <a:pt x="1993" y="750"/>
                    <a:pt x="2013" y="749"/>
                    <a:pt x="2031" y="749"/>
                  </a:cubicBezTo>
                  <a:close/>
                  <a:moveTo>
                    <a:pt x="2032" y="597"/>
                  </a:moveTo>
                  <a:cubicBezTo>
                    <a:pt x="2009" y="597"/>
                    <a:pt x="1987" y="598"/>
                    <a:pt x="1963" y="599"/>
                  </a:cubicBezTo>
                  <a:cubicBezTo>
                    <a:pt x="1593" y="623"/>
                    <a:pt x="1298" y="865"/>
                    <a:pt x="1108" y="1299"/>
                  </a:cubicBezTo>
                  <a:cubicBezTo>
                    <a:pt x="915" y="1737"/>
                    <a:pt x="839" y="2364"/>
                    <a:pt x="887" y="3111"/>
                  </a:cubicBezTo>
                  <a:cubicBezTo>
                    <a:pt x="981" y="4562"/>
                    <a:pt x="1471" y="5415"/>
                    <a:pt x="2203" y="5415"/>
                  </a:cubicBezTo>
                  <a:cubicBezTo>
                    <a:pt x="2224" y="5415"/>
                    <a:pt x="2244" y="5415"/>
                    <a:pt x="2264" y="5414"/>
                  </a:cubicBezTo>
                  <a:cubicBezTo>
                    <a:pt x="3060" y="5362"/>
                    <a:pt x="3441" y="4470"/>
                    <a:pt x="3341" y="2900"/>
                  </a:cubicBezTo>
                  <a:cubicBezTo>
                    <a:pt x="3243" y="1410"/>
                    <a:pt x="2780" y="597"/>
                    <a:pt x="2032" y="597"/>
                  </a:cubicBezTo>
                  <a:close/>
                  <a:moveTo>
                    <a:pt x="2097" y="153"/>
                  </a:moveTo>
                  <a:cubicBezTo>
                    <a:pt x="3168" y="153"/>
                    <a:pt x="3841" y="1117"/>
                    <a:pt x="3952" y="2826"/>
                  </a:cubicBezTo>
                  <a:cubicBezTo>
                    <a:pt x="4073" y="4701"/>
                    <a:pt x="3469" y="5777"/>
                    <a:pt x="2250" y="5856"/>
                  </a:cubicBezTo>
                  <a:cubicBezTo>
                    <a:pt x="2213" y="5859"/>
                    <a:pt x="2177" y="5860"/>
                    <a:pt x="2142" y="5860"/>
                  </a:cubicBezTo>
                  <a:cubicBezTo>
                    <a:pt x="1094" y="5860"/>
                    <a:pt x="399" y="4855"/>
                    <a:pt x="273" y="3144"/>
                  </a:cubicBezTo>
                  <a:cubicBezTo>
                    <a:pt x="158" y="1377"/>
                    <a:pt x="811" y="232"/>
                    <a:pt x="1977" y="156"/>
                  </a:cubicBezTo>
                  <a:cubicBezTo>
                    <a:pt x="2018" y="153"/>
                    <a:pt x="2057" y="153"/>
                    <a:pt x="2097" y="153"/>
                  </a:cubicBezTo>
                  <a:close/>
                  <a:moveTo>
                    <a:pt x="2100" y="0"/>
                  </a:moveTo>
                  <a:cubicBezTo>
                    <a:pt x="2057" y="0"/>
                    <a:pt x="2011" y="1"/>
                    <a:pt x="1967" y="4"/>
                  </a:cubicBezTo>
                  <a:cubicBezTo>
                    <a:pt x="708" y="86"/>
                    <a:pt x="1" y="1293"/>
                    <a:pt x="120" y="3153"/>
                  </a:cubicBezTo>
                  <a:cubicBezTo>
                    <a:pt x="253" y="4931"/>
                    <a:pt x="1024" y="6011"/>
                    <a:pt x="2144" y="6011"/>
                  </a:cubicBezTo>
                  <a:cubicBezTo>
                    <a:pt x="2182" y="6011"/>
                    <a:pt x="2221" y="6010"/>
                    <a:pt x="2259" y="6008"/>
                  </a:cubicBezTo>
                  <a:cubicBezTo>
                    <a:pt x="3556" y="5924"/>
                    <a:pt x="4228" y="4760"/>
                    <a:pt x="4103" y="2817"/>
                  </a:cubicBezTo>
                  <a:cubicBezTo>
                    <a:pt x="3987" y="1017"/>
                    <a:pt x="3259" y="0"/>
                    <a:pt x="210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39"/>
            <p:cNvSpPr/>
            <p:nvPr/>
          </p:nvSpPr>
          <p:spPr>
            <a:xfrm>
              <a:off x="4778975" y="2854825"/>
              <a:ext cx="102000" cy="146500"/>
            </a:xfrm>
            <a:custGeom>
              <a:avLst/>
              <a:gdLst/>
              <a:ahLst/>
              <a:cxnLst/>
              <a:rect l="l" t="t" r="r" b="b"/>
              <a:pathLst>
                <a:path w="4080" h="5860" extrusionOk="0">
                  <a:moveTo>
                    <a:pt x="1959" y="598"/>
                  </a:moveTo>
                  <a:cubicBezTo>
                    <a:pt x="2709" y="598"/>
                    <a:pt x="3104" y="1476"/>
                    <a:pt x="3191" y="2829"/>
                  </a:cubicBezTo>
                  <a:cubicBezTo>
                    <a:pt x="3285" y="4274"/>
                    <a:pt x="2970" y="5211"/>
                    <a:pt x="2187" y="5262"/>
                  </a:cubicBezTo>
                  <a:cubicBezTo>
                    <a:pt x="2169" y="5263"/>
                    <a:pt x="2150" y="5264"/>
                    <a:pt x="2132" y="5264"/>
                  </a:cubicBezTo>
                  <a:cubicBezTo>
                    <a:pt x="1465" y="5264"/>
                    <a:pt x="983" y="4462"/>
                    <a:pt x="890" y="3031"/>
                  </a:cubicBezTo>
                  <a:cubicBezTo>
                    <a:pt x="790" y="1492"/>
                    <a:pt x="1225" y="643"/>
                    <a:pt x="1894" y="600"/>
                  </a:cubicBezTo>
                  <a:cubicBezTo>
                    <a:pt x="1916" y="598"/>
                    <a:pt x="1938" y="598"/>
                    <a:pt x="1959" y="598"/>
                  </a:cubicBezTo>
                  <a:close/>
                  <a:moveTo>
                    <a:pt x="2024" y="1"/>
                  </a:moveTo>
                  <a:cubicBezTo>
                    <a:pt x="1983" y="1"/>
                    <a:pt x="1941" y="2"/>
                    <a:pt x="1899" y="5"/>
                  </a:cubicBezTo>
                  <a:cubicBezTo>
                    <a:pt x="751" y="79"/>
                    <a:pt x="1" y="1176"/>
                    <a:pt x="123" y="3073"/>
                  </a:cubicBezTo>
                  <a:cubicBezTo>
                    <a:pt x="258" y="4877"/>
                    <a:pt x="1022" y="5860"/>
                    <a:pt x="2069" y="5860"/>
                  </a:cubicBezTo>
                  <a:cubicBezTo>
                    <a:pt x="2106" y="5860"/>
                    <a:pt x="2143" y="5858"/>
                    <a:pt x="2181" y="5856"/>
                  </a:cubicBezTo>
                  <a:cubicBezTo>
                    <a:pt x="3433" y="5775"/>
                    <a:pt x="4079" y="4668"/>
                    <a:pt x="3954" y="2746"/>
                  </a:cubicBezTo>
                  <a:cubicBezTo>
                    <a:pt x="3843" y="1010"/>
                    <a:pt x="3143" y="1"/>
                    <a:pt x="20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39"/>
            <p:cNvSpPr/>
            <p:nvPr/>
          </p:nvSpPr>
          <p:spPr>
            <a:xfrm>
              <a:off x="4778650" y="2852950"/>
              <a:ext cx="104250" cy="150275"/>
            </a:xfrm>
            <a:custGeom>
              <a:avLst/>
              <a:gdLst/>
              <a:ahLst/>
              <a:cxnLst/>
              <a:rect l="l" t="t" r="r" b="b"/>
              <a:pathLst>
                <a:path w="4170" h="6011" extrusionOk="0">
                  <a:moveTo>
                    <a:pt x="1972" y="748"/>
                  </a:moveTo>
                  <a:cubicBezTo>
                    <a:pt x="2855" y="748"/>
                    <a:pt x="3078" y="2096"/>
                    <a:pt x="3130" y="2910"/>
                  </a:cubicBezTo>
                  <a:cubicBezTo>
                    <a:pt x="3185" y="3761"/>
                    <a:pt x="3137" y="5200"/>
                    <a:pt x="2196" y="5262"/>
                  </a:cubicBezTo>
                  <a:cubicBezTo>
                    <a:pt x="2179" y="5263"/>
                    <a:pt x="2164" y="5263"/>
                    <a:pt x="2147" y="5263"/>
                  </a:cubicBezTo>
                  <a:cubicBezTo>
                    <a:pt x="1511" y="5263"/>
                    <a:pt x="1066" y="4442"/>
                    <a:pt x="979" y="3101"/>
                  </a:cubicBezTo>
                  <a:cubicBezTo>
                    <a:pt x="932" y="2378"/>
                    <a:pt x="1003" y="1775"/>
                    <a:pt x="1187" y="1360"/>
                  </a:cubicBezTo>
                  <a:cubicBezTo>
                    <a:pt x="1352" y="981"/>
                    <a:pt x="1604" y="770"/>
                    <a:pt x="1914" y="750"/>
                  </a:cubicBezTo>
                  <a:cubicBezTo>
                    <a:pt x="1933" y="749"/>
                    <a:pt x="1953" y="748"/>
                    <a:pt x="1972" y="748"/>
                  </a:cubicBezTo>
                  <a:close/>
                  <a:moveTo>
                    <a:pt x="1972" y="597"/>
                  </a:moveTo>
                  <a:cubicBezTo>
                    <a:pt x="1949" y="597"/>
                    <a:pt x="1927" y="597"/>
                    <a:pt x="1903" y="598"/>
                  </a:cubicBezTo>
                  <a:cubicBezTo>
                    <a:pt x="1535" y="623"/>
                    <a:pt x="1238" y="865"/>
                    <a:pt x="1048" y="1299"/>
                  </a:cubicBezTo>
                  <a:cubicBezTo>
                    <a:pt x="856" y="1736"/>
                    <a:pt x="779" y="2364"/>
                    <a:pt x="828" y="3111"/>
                  </a:cubicBezTo>
                  <a:cubicBezTo>
                    <a:pt x="921" y="4561"/>
                    <a:pt x="1411" y="5415"/>
                    <a:pt x="2143" y="5415"/>
                  </a:cubicBezTo>
                  <a:cubicBezTo>
                    <a:pt x="2164" y="5415"/>
                    <a:pt x="2183" y="5414"/>
                    <a:pt x="2205" y="5413"/>
                  </a:cubicBezTo>
                  <a:cubicBezTo>
                    <a:pt x="3000" y="5360"/>
                    <a:pt x="3381" y="4468"/>
                    <a:pt x="3281" y="2900"/>
                  </a:cubicBezTo>
                  <a:cubicBezTo>
                    <a:pt x="3183" y="1411"/>
                    <a:pt x="2720" y="597"/>
                    <a:pt x="1972" y="597"/>
                  </a:cubicBezTo>
                  <a:close/>
                  <a:moveTo>
                    <a:pt x="2037" y="151"/>
                  </a:moveTo>
                  <a:cubicBezTo>
                    <a:pt x="3108" y="152"/>
                    <a:pt x="3781" y="1118"/>
                    <a:pt x="3893" y="2825"/>
                  </a:cubicBezTo>
                  <a:cubicBezTo>
                    <a:pt x="4013" y="4700"/>
                    <a:pt x="3410" y="5777"/>
                    <a:pt x="2190" y="5855"/>
                  </a:cubicBezTo>
                  <a:cubicBezTo>
                    <a:pt x="2153" y="5858"/>
                    <a:pt x="2117" y="5859"/>
                    <a:pt x="2082" y="5859"/>
                  </a:cubicBezTo>
                  <a:cubicBezTo>
                    <a:pt x="1035" y="5859"/>
                    <a:pt x="339" y="4854"/>
                    <a:pt x="213" y="3143"/>
                  </a:cubicBezTo>
                  <a:cubicBezTo>
                    <a:pt x="154" y="2248"/>
                    <a:pt x="294" y="1497"/>
                    <a:pt x="613" y="969"/>
                  </a:cubicBezTo>
                  <a:cubicBezTo>
                    <a:pt x="915" y="473"/>
                    <a:pt x="1365" y="192"/>
                    <a:pt x="1918" y="155"/>
                  </a:cubicBezTo>
                  <a:cubicBezTo>
                    <a:pt x="1958" y="153"/>
                    <a:pt x="1997" y="151"/>
                    <a:pt x="2037" y="151"/>
                  </a:cubicBezTo>
                  <a:close/>
                  <a:moveTo>
                    <a:pt x="2033" y="0"/>
                  </a:moveTo>
                  <a:cubicBezTo>
                    <a:pt x="1991" y="0"/>
                    <a:pt x="1950" y="2"/>
                    <a:pt x="1907" y="4"/>
                  </a:cubicBezTo>
                  <a:cubicBezTo>
                    <a:pt x="1303" y="43"/>
                    <a:pt x="811" y="349"/>
                    <a:pt x="483" y="891"/>
                  </a:cubicBezTo>
                  <a:cubicBezTo>
                    <a:pt x="148" y="1445"/>
                    <a:pt x="1" y="2227"/>
                    <a:pt x="61" y="3152"/>
                  </a:cubicBezTo>
                  <a:cubicBezTo>
                    <a:pt x="193" y="4929"/>
                    <a:pt x="964" y="6010"/>
                    <a:pt x="2084" y="6010"/>
                  </a:cubicBezTo>
                  <a:cubicBezTo>
                    <a:pt x="2122" y="6010"/>
                    <a:pt x="2161" y="6009"/>
                    <a:pt x="2199" y="6006"/>
                  </a:cubicBezTo>
                  <a:cubicBezTo>
                    <a:pt x="3497" y="5923"/>
                    <a:pt x="4169" y="4760"/>
                    <a:pt x="4043" y="2816"/>
                  </a:cubicBezTo>
                  <a:cubicBezTo>
                    <a:pt x="3927" y="1012"/>
                    <a:pt x="3203" y="0"/>
                    <a:pt x="203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39"/>
            <p:cNvSpPr/>
            <p:nvPr/>
          </p:nvSpPr>
          <p:spPr>
            <a:xfrm>
              <a:off x="4912225" y="2846225"/>
              <a:ext cx="101975" cy="146500"/>
            </a:xfrm>
            <a:custGeom>
              <a:avLst/>
              <a:gdLst/>
              <a:ahLst/>
              <a:cxnLst/>
              <a:rect l="l" t="t" r="r" b="b"/>
              <a:pathLst>
                <a:path w="4079" h="5860" extrusionOk="0">
                  <a:moveTo>
                    <a:pt x="1958" y="597"/>
                  </a:moveTo>
                  <a:cubicBezTo>
                    <a:pt x="2708" y="597"/>
                    <a:pt x="3103" y="1477"/>
                    <a:pt x="3191" y="2830"/>
                  </a:cubicBezTo>
                  <a:cubicBezTo>
                    <a:pt x="3284" y="4274"/>
                    <a:pt x="2969" y="5211"/>
                    <a:pt x="2186" y="5261"/>
                  </a:cubicBezTo>
                  <a:cubicBezTo>
                    <a:pt x="2167" y="5262"/>
                    <a:pt x="2149" y="5263"/>
                    <a:pt x="2131" y="5263"/>
                  </a:cubicBezTo>
                  <a:cubicBezTo>
                    <a:pt x="1464" y="5263"/>
                    <a:pt x="982" y="4461"/>
                    <a:pt x="889" y="3031"/>
                  </a:cubicBezTo>
                  <a:cubicBezTo>
                    <a:pt x="790" y="1491"/>
                    <a:pt x="1224" y="643"/>
                    <a:pt x="1894" y="599"/>
                  </a:cubicBezTo>
                  <a:cubicBezTo>
                    <a:pt x="1916" y="597"/>
                    <a:pt x="1937" y="597"/>
                    <a:pt x="1958" y="597"/>
                  </a:cubicBezTo>
                  <a:close/>
                  <a:moveTo>
                    <a:pt x="2025" y="1"/>
                  </a:moveTo>
                  <a:cubicBezTo>
                    <a:pt x="1983" y="1"/>
                    <a:pt x="1941" y="2"/>
                    <a:pt x="1898" y="5"/>
                  </a:cubicBezTo>
                  <a:cubicBezTo>
                    <a:pt x="751" y="79"/>
                    <a:pt x="1" y="1176"/>
                    <a:pt x="123" y="3072"/>
                  </a:cubicBezTo>
                  <a:cubicBezTo>
                    <a:pt x="257" y="4877"/>
                    <a:pt x="1022" y="5860"/>
                    <a:pt x="2070" y="5860"/>
                  </a:cubicBezTo>
                  <a:cubicBezTo>
                    <a:pt x="2106" y="5860"/>
                    <a:pt x="2143" y="5859"/>
                    <a:pt x="2181" y="5856"/>
                  </a:cubicBezTo>
                  <a:cubicBezTo>
                    <a:pt x="3434" y="5775"/>
                    <a:pt x="4078" y="4668"/>
                    <a:pt x="3955" y="2745"/>
                  </a:cubicBezTo>
                  <a:cubicBezTo>
                    <a:pt x="3842" y="1010"/>
                    <a:pt x="3143" y="1"/>
                    <a:pt x="20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39"/>
            <p:cNvSpPr/>
            <p:nvPr/>
          </p:nvSpPr>
          <p:spPr>
            <a:xfrm>
              <a:off x="4911900" y="2844325"/>
              <a:ext cx="104250" cy="150300"/>
            </a:xfrm>
            <a:custGeom>
              <a:avLst/>
              <a:gdLst/>
              <a:ahLst/>
              <a:cxnLst/>
              <a:rect l="l" t="t" r="r" b="b"/>
              <a:pathLst>
                <a:path w="4170" h="6012" extrusionOk="0">
                  <a:moveTo>
                    <a:pt x="1968" y="749"/>
                  </a:moveTo>
                  <a:cubicBezTo>
                    <a:pt x="2853" y="749"/>
                    <a:pt x="3077" y="2095"/>
                    <a:pt x="3129" y="2911"/>
                  </a:cubicBezTo>
                  <a:cubicBezTo>
                    <a:pt x="3176" y="3636"/>
                    <a:pt x="3120" y="4210"/>
                    <a:pt x="2961" y="4617"/>
                  </a:cubicBezTo>
                  <a:cubicBezTo>
                    <a:pt x="2801" y="5022"/>
                    <a:pt x="2544" y="5239"/>
                    <a:pt x="2195" y="5261"/>
                  </a:cubicBezTo>
                  <a:cubicBezTo>
                    <a:pt x="2180" y="5264"/>
                    <a:pt x="2163" y="5264"/>
                    <a:pt x="2147" y="5264"/>
                  </a:cubicBezTo>
                  <a:cubicBezTo>
                    <a:pt x="1510" y="5264"/>
                    <a:pt x="1065" y="4444"/>
                    <a:pt x="978" y="3102"/>
                  </a:cubicBezTo>
                  <a:lnTo>
                    <a:pt x="979" y="3102"/>
                  </a:lnTo>
                  <a:cubicBezTo>
                    <a:pt x="888" y="1694"/>
                    <a:pt x="1246" y="793"/>
                    <a:pt x="1913" y="750"/>
                  </a:cubicBezTo>
                  <a:cubicBezTo>
                    <a:pt x="1931" y="749"/>
                    <a:pt x="1950" y="749"/>
                    <a:pt x="1968" y="749"/>
                  </a:cubicBezTo>
                  <a:close/>
                  <a:moveTo>
                    <a:pt x="1962" y="598"/>
                  </a:moveTo>
                  <a:cubicBezTo>
                    <a:pt x="1942" y="598"/>
                    <a:pt x="1922" y="598"/>
                    <a:pt x="1902" y="599"/>
                  </a:cubicBezTo>
                  <a:cubicBezTo>
                    <a:pt x="1142" y="649"/>
                    <a:pt x="730" y="1611"/>
                    <a:pt x="827" y="3111"/>
                  </a:cubicBezTo>
                  <a:cubicBezTo>
                    <a:pt x="922" y="4562"/>
                    <a:pt x="1410" y="5415"/>
                    <a:pt x="2142" y="5415"/>
                  </a:cubicBezTo>
                  <a:lnTo>
                    <a:pt x="2143" y="5415"/>
                  </a:lnTo>
                  <a:cubicBezTo>
                    <a:pt x="2163" y="5415"/>
                    <a:pt x="2183" y="5414"/>
                    <a:pt x="2204" y="5412"/>
                  </a:cubicBezTo>
                  <a:cubicBezTo>
                    <a:pt x="2617" y="5386"/>
                    <a:pt x="2918" y="5136"/>
                    <a:pt x="3100" y="4671"/>
                  </a:cubicBezTo>
                  <a:cubicBezTo>
                    <a:pt x="3267" y="4246"/>
                    <a:pt x="3328" y="3649"/>
                    <a:pt x="3280" y="2900"/>
                  </a:cubicBezTo>
                  <a:cubicBezTo>
                    <a:pt x="3182" y="1405"/>
                    <a:pt x="2719" y="598"/>
                    <a:pt x="1962" y="598"/>
                  </a:cubicBezTo>
                  <a:close/>
                  <a:moveTo>
                    <a:pt x="2039" y="153"/>
                  </a:moveTo>
                  <a:cubicBezTo>
                    <a:pt x="2547" y="153"/>
                    <a:pt x="2965" y="367"/>
                    <a:pt x="3283" y="791"/>
                  </a:cubicBezTo>
                  <a:cubicBezTo>
                    <a:pt x="3625" y="1252"/>
                    <a:pt x="3835" y="1955"/>
                    <a:pt x="3891" y="2826"/>
                  </a:cubicBezTo>
                  <a:cubicBezTo>
                    <a:pt x="4013" y="4701"/>
                    <a:pt x="3408" y="5777"/>
                    <a:pt x="2190" y="5857"/>
                  </a:cubicBezTo>
                  <a:cubicBezTo>
                    <a:pt x="2154" y="5859"/>
                    <a:pt x="2116" y="5859"/>
                    <a:pt x="2081" y="5859"/>
                  </a:cubicBezTo>
                  <a:cubicBezTo>
                    <a:pt x="1034" y="5859"/>
                    <a:pt x="338" y="4855"/>
                    <a:pt x="212" y="3144"/>
                  </a:cubicBezTo>
                  <a:cubicBezTo>
                    <a:pt x="153" y="2249"/>
                    <a:pt x="293" y="1498"/>
                    <a:pt x="612" y="970"/>
                  </a:cubicBezTo>
                  <a:cubicBezTo>
                    <a:pt x="912" y="474"/>
                    <a:pt x="1364" y="192"/>
                    <a:pt x="1917" y="157"/>
                  </a:cubicBezTo>
                  <a:cubicBezTo>
                    <a:pt x="1957" y="154"/>
                    <a:pt x="1999" y="153"/>
                    <a:pt x="2039" y="153"/>
                  </a:cubicBezTo>
                  <a:close/>
                  <a:moveTo>
                    <a:pt x="2021" y="1"/>
                  </a:moveTo>
                  <a:cubicBezTo>
                    <a:pt x="1983" y="1"/>
                    <a:pt x="1945" y="2"/>
                    <a:pt x="1907" y="4"/>
                  </a:cubicBezTo>
                  <a:cubicBezTo>
                    <a:pt x="1303" y="43"/>
                    <a:pt x="812" y="351"/>
                    <a:pt x="483" y="891"/>
                  </a:cubicBezTo>
                  <a:cubicBezTo>
                    <a:pt x="147" y="1444"/>
                    <a:pt x="1" y="2227"/>
                    <a:pt x="59" y="3154"/>
                  </a:cubicBezTo>
                  <a:cubicBezTo>
                    <a:pt x="192" y="4931"/>
                    <a:pt x="963" y="6012"/>
                    <a:pt x="2083" y="6012"/>
                  </a:cubicBezTo>
                  <a:cubicBezTo>
                    <a:pt x="2121" y="6012"/>
                    <a:pt x="2160" y="6010"/>
                    <a:pt x="2200" y="6008"/>
                  </a:cubicBezTo>
                  <a:cubicBezTo>
                    <a:pt x="3497" y="5924"/>
                    <a:pt x="4169" y="4761"/>
                    <a:pt x="4044" y="2817"/>
                  </a:cubicBezTo>
                  <a:cubicBezTo>
                    <a:pt x="3985" y="1902"/>
                    <a:pt x="3770" y="1191"/>
                    <a:pt x="3404" y="701"/>
                  </a:cubicBezTo>
                  <a:cubicBezTo>
                    <a:pt x="3057" y="237"/>
                    <a:pt x="2578" y="1"/>
                    <a:pt x="202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39"/>
            <p:cNvSpPr/>
            <p:nvPr/>
          </p:nvSpPr>
          <p:spPr>
            <a:xfrm>
              <a:off x="5045450" y="2837600"/>
              <a:ext cx="102000" cy="146500"/>
            </a:xfrm>
            <a:custGeom>
              <a:avLst/>
              <a:gdLst/>
              <a:ahLst/>
              <a:cxnLst/>
              <a:rect l="l" t="t" r="r" b="b"/>
              <a:pathLst>
                <a:path w="4080" h="5860" extrusionOk="0">
                  <a:moveTo>
                    <a:pt x="1961" y="598"/>
                  </a:moveTo>
                  <a:cubicBezTo>
                    <a:pt x="2710" y="598"/>
                    <a:pt x="3104" y="1476"/>
                    <a:pt x="3193" y="2830"/>
                  </a:cubicBezTo>
                  <a:cubicBezTo>
                    <a:pt x="3285" y="4274"/>
                    <a:pt x="2970" y="5210"/>
                    <a:pt x="2187" y="5261"/>
                  </a:cubicBezTo>
                  <a:cubicBezTo>
                    <a:pt x="2169" y="5262"/>
                    <a:pt x="2150" y="5263"/>
                    <a:pt x="2132" y="5263"/>
                  </a:cubicBezTo>
                  <a:cubicBezTo>
                    <a:pt x="1465" y="5263"/>
                    <a:pt x="983" y="4462"/>
                    <a:pt x="890" y="3031"/>
                  </a:cubicBezTo>
                  <a:cubicBezTo>
                    <a:pt x="791" y="1492"/>
                    <a:pt x="1225" y="643"/>
                    <a:pt x="1896" y="600"/>
                  </a:cubicBezTo>
                  <a:cubicBezTo>
                    <a:pt x="1918" y="599"/>
                    <a:pt x="1939" y="598"/>
                    <a:pt x="1961" y="598"/>
                  </a:cubicBezTo>
                  <a:close/>
                  <a:moveTo>
                    <a:pt x="2024" y="1"/>
                  </a:moveTo>
                  <a:cubicBezTo>
                    <a:pt x="1983" y="1"/>
                    <a:pt x="1942" y="2"/>
                    <a:pt x="1900" y="5"/>
                  </a:cubicBezTo>
                  <a:cubicBezTo>
                    <a:pt x="752" y="79"/>
                    <a:pt x="1" y="1176"/>
                    <a:pt x="123" y="3073"/>
                  </a:cubicBezTo>
                  <a:cubicBezTo>
                    <a:pt x="258" y="4877"/>
                    <a:pt x="1023" y="5860"/>
                    <a:pt x="2071" y="5860"/>
                  </a:cubicBezTo>
                  <a:cubicBezTo>
                    <a:pt x="2108" y="5860"/>
                    <a:pt x="2145" y="5858"/>
                    <a:pt x="2182" y="5856"/>
                  </a:cubicBezTo>
                  <a:cubicBezTo>
                    <a:pt x="3435" y="5775"/>
                    <a:pt x="4080" y="4668"/>
                    <a:pt x="3956" y="2746"/>
                  </a:cubicBezTo>
                  <a:cubicBezTo>
                    <a:pt x="3843" y="1009"/>
                    <a:pt x="3143" y="1"/>
                    <a:pt x="20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39"/>
            <p:cNvSpPr/>
            <p:nvPr/>
          </p:nvSpPr>
          <p:spPr>
            <a:xfrm>
              <a:off x="5043625" y="2835725"/>
              <a:ext cx="105725" cy="150275"/>
            </a:xfrm>
            <a:custGeom>
              <a:avLst/>
              <a:gdLst/>
              <a:ahLst/>
              <a:cxnLst/>
              <a:rect l="l" t="t" r="r" b="b"/>
              <a:pathLst>
                <a:path w="4229" h="6011" extrusionOk="0">
                  <a:moveTo>
                    <a:pt x="2031" y="748"/>
                  </a:moveTo>
                  <a:cubicBezTo>
                    <a:pt x="2915" y="748"/>
                    <a:pt x="3137" y="2096"/>
                    <a:pt x="3189" y="2910"/>
                  </a:cubicBezTo>
                  <a:cubicBezTo>
                    <a:pt x="3245" y="3761"/>
                    <a:pt x="3195" y="5200"/>
                    <a:pt x="2255" y="5262"/>
                  </a:cubicBezTo>
                  <a:cubicBezTo>
                    <a:pt x="2239" y="5263"/>
                    <a:pt x="2223" y="5263"/>
                    <a:pt x="2207" y="5263"/>
                  </a:cubicBezTo>
                  <a:cubicBezTo>
                    <a:pt x="1570" y="5263"/>
                    <a:pt x="1125" y="4442"/>
                    <a:pt x="1039" y="3101"/>
                  </a:cubicBezTo>
                  <a:cubicBezTo>
                    <a:pt x="992" y="2378"/>
                    <a:pt x="1064" y="1775"/>
                    <a:pt x="1246" y="1360"/>
                  </a:cubicBezTo>
                  <a:cubicBezTo>
                    <a:pt x="1413" y="981"/>
                    <a:pt x="1664" y="770"/>
                    <a:pt x="1973" y="751"/>
                  </a:cubicBezTo>
                  <a:cubicBezTo>
                    <a:pt x="1993" y="749"/>
                    <a:pt x="2013" y="748"/>
                    <a:pt x="2031" y="748"/>
                  </a:cubicBezTo>
                  <a:close/>
                  <a:moveTo>
                    <a:pt x="2032" y="596"/>
                  </a:moveTo>
                  <a:cubicBezTo>
                    <a:pt x="2009" y="596"/>
                    <a:pt x="1986" y="597"/>
                    <a:pt x="1963" y="598"/>
                  </a:cubicBezTo>
                  <a:cubicBezTo>
                    <a:pt x="1594" y="623"/>
                    <a:pt x="1298" y="865"/>
                    <a:pt x="1107" y="1299"/>
                  </a:cubicBezTo>
                  <a:cubicBezTo>
                    <a:pt x="915" y="1736"/>
                    <a:pt x="838" y="2364"/>
                    <a:pt x="886" y="3112"/>
                  </a:cubicBezTo>
                  <a:cubicBezTo>
                    <a:pt x="981" y="4561"/>
                    <a:pt x="1470" y="5414"/>
                    <a:pt x="2203" y="5414"/>
                  </a:cubicBezTo>
                  <a:cubicBezTo>
                    <a:pt x="2224" y="5414"/>
                    <a:pt x="2246" y="5414"/>
                    <a:pt x="2264" y="5413"/>
                  </a:cubicBezTo>
                  <a:cubicBezTo>
                    <a:pt x="3059" y="5361"/>
                    <a:pt x="3441" y="4469"/>
                    <a:pt x="3341" y="2901"/>
                  </a:cubicBezTo>
                  <a:cubicBezTo>
                    <a:pt x="3244" y="1409"/>
                    <a:pt x="2780" y="596"/>
                    <a:pt x="2032" y="596"/>
                  </a:cubicBezTo>
                  <a:close/>
                  <a:moveTo>
                    <a:pt x="2098" y="151"/>
                  </a:moveTo>
                  <a:cubicBezTo>
                    <a:pt x="3168" y="151"/>
                    <a:pt x="3841" y="1118"/>
                    <a:pt x="3952" y="2825"/>
                  </a:cubicBezTo>
                  <a:cubicBezTo>
                    <a:pt x="4073" y="4702"/>
                    <a:pt x="3469" y="5777"/>
                    <a:pt x="2250" y="5855"/>
                  </a:cubicBezTo>
                  <a:cubicBezTo>
                    <a:pt x="2211" y="5858"/>
                    <a:pt x="2172" y="5860"/>
                    <a:pt x="2134" y="5860"/>
                  </a:cubicBezTo>
                  <a:cubicBezTo>
                    <a:pt x="1086" y="5860"/>
                    <a:pt x="399" y="4850"/>
                    <a:pt x="272" y="3143"/>
                  </a:cubicBezTo>
                  <a:cubicBezTo>
                    <a:pt x="157" y="1377"/>
                    <a:pt x="811" y="231"/>
                    <a:pt x="1976" y="155"/>
                  </a:cubicBezTo>
                  <a:cubicBezTo>
                    <a:pt x="2017" y="153"/>
                    <a:pt x="2057" y="151"/>
                    <a:pt x="2096" y="151"/>
                  </a:cubicBezTo>
                  <a:close/>
                  <a:moveTo>
                    <a:pt x="2101" y="0"/>
                  </a:moveTo>
                  <a:cubicBezTo>
                    <a:pt x="2057" y="0"/>
                    <a:pt x="2013" y="2"/>
                    <a:pt x="1969" y="4"/>
                  </a:cubicBezTo>
                  <a:cubicBezTo>
                    <a:pt x="709" y="86"/>
                    <a:pt x="1" y="1292"/>
                    <a:pt x="121" y="3153"/>
                  </a:cubicBezTo>
                  <a:cubicBezTo>
                    <a:pt x="254" y="4930"/>
                    <a:pt x="1024" y="6010"/>
                    <a:pt x="2146" y="6010"/>
                  </a:cubicBezTo>
                  <a:cubicBezTo>
                    <a:pt x="2183" y="6010"/>
                    <a:pt x="2221" y="6009"/>
                    <a:pt x="2259" y="6008"/>
                  </a:cubicBezTo>
                  <a:cubicBezTo>
                    <a:pt x="3556" y="5923"/>
                    <a:pt x="4228" y="4760"/>
                    <a:pt x="4103" y="2816"/>
                  </a:cubicBezTo>
                  <a:cubicBezTo>
                    <a:pt x="3987" y="1018"/>
                    <a:pt x="3260" y="0"/>
                    <a:pt x="21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39"/>
            <p:cNvSpPr/>
            <p:nvPr/>
          </p:nvSpPr>
          <p:spPr>
            <a:xfrm>
              <a:off x="4768175" y="3187725"/>
              <a:ext cx="345975" cy="345975"/>
            </a:xfrm>
            <a:custGeom>
              <a:avLst/>
              <a:gdLst/>
              <a:ahLst/>
              <a:cxnLst/>
              <a:rect l="l" t="t" r="r" b="b"/>
              <a:pathLst>
                <a:path w="13839" h="13839" extrusionOk="0">
                  <a:moveTo>
                    <a:pt x="6919" y="1"/>
                  </a:moveTo>
                  <a:cubicBezTo>
                    <a:pt x="5083" y="1"/>
                    <a:pt x="3324" y="730"/>
                    <a:pt x="2027" y="2027"/>
                  </a:cubicBezTo>
                  <a:cubicBezTo>
                    <a:pt x="728" y="3325"/>
                    <a:pt x="0" y="5085"/>
                    <a:pt x="0" y="6920"/>
                  </a:cubicBezTo>
                  <a:cubicBezTo>
                    <a:pt x="0" y="8754"/>
                    <a:pt x="728" y="10514"/>
                    <a:pt x="2027" y="11812"/>
                  </a:cubicBezTo>
                  <a:cubicBezTo>
                    <a:pt x="3324" y="13109"/>
                    <a:pt x="5083" y="13839"/>
                    <a:pt x="6919" y="13839"/>
                  </a:cubicBezTo>
                  <a:cubicBezTo>
                    <a:pt x="8754" y="13839"/>
                    <a:pt x="10514" y="13109"/>
                    <a:pt x="11811" y="11812"/>
                  </a:cubicBezTo>
                  <a:cubicBezTo>
                    <a:pt x="13109" y="10514"/>
                    <a:pt x="13838" y="8754"/>
                    <a:pt x="13838" y="6920"/>
                  </a:cubicBezTo>
                  <a:cubicBezTo>
                    <a:pt x="13838" y="5085"/>
                    <a:pt x="13109" y="3325"/>
                    <a:pt x="11811" y="2027"/>
                  </a:cubicBezTo>
                  <a:cubicBezTo>
                    <a:pt x="10514" y="730"/>
                    <a:pt x="8754" y="1"/>
                    <a:pt x="69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39"/>
            <p:cNvSpPr/>
            <p:nvPr/>
          </p:nvSpPr>
          <p:spPr>
            <a:xfrm>
              <a:off x="4757850" y="3180150"/>
              <a:ext cx="366575" cy="361125"/>
            </a:xfrm>
            <a:custGeom>
              <a:avLst/>
              <a:gdLst/>
              <a:ahLst/>
              <a:cxnLst/>
              <a:rect l="l" t="t" r="r" b="b"/>
              <a:pathLst>
                <a:path w="14663" h="14445" extrusionOk="0">
                  <a:moveTo>
                    <a:pt x="7341" y="606"/>
                  </a:moveTo>
                  <a:cubicBezTo>
                    <a:pt x="8948" y="606"/>
                    <a:pt x="10481" y="1183"/>
                    <a:pt x="11699" y="2252"/>
                  </a:cubicBezTo>
                  <a:cubicBezTo>
                    <a:pt x="13026" y="3419"/>
                    <a:pt x="13820" y="5032"/>
                    <a:pt x="13934" y="6797"/>
                  </a:cubicBezTo>
                  <a:cubicBezTo>
                    <a:pt x="14048" y="8560"/>
                    <a:pt x="13467" y="10262"/>
                    <a:pt x="12302" y="11589"/>
                  </a:cubicBezTo>
                  <a:cubicBezTo>
                    <a:pt x="11136" y="12917"/>
                    <a:pt x="9521" y="13709"/>
                    <a:pt x="7758" y="13825"/>
                  </a:cubicBezTo>
                  <a:cubicBezTo>
                    <a:pt x="7612" y="13835"/>
                    <a:pt x="7466" y="13839"/>
                    <a:pt x="7321" y="13839"/>
                  </a:cubicBezTo>
                  <a:cubicBezTo>
                    <a:pt x="5715" y="13839"/>
                    <a:pt x="4181" y="13262"/>
                    <a:pt x="2965" y="12193"/>
                  </a:cubicBezTo>
                  <a:cubicBezTo>
                    <a:pt x="1637" y="11027"/>
                    <a:pt x="844" y="9413"/>
                    <a:pt x="730" y="7650"/>
                  </a:cubicBezTo>
                  <a:cubicBezTo>
                    <a:pt x="615" y="5885"/>
                    <a:pt x="1196" y="4183"/>
                    <a:pt x="2362" y="2856"/>
                  </a:cubicBezTo>
                  <a:cubicBezTo>
                    <a:pt x="3527" y="1528"/>
                    <a:pt x="5142" y="735"/>
                    <a:pt x="6905" y="620"/>
                  </a:cubicBezTo>
                  <a:cubicBezTo>
                    <a:pt x="7051" y="611"/>
                    <a:pt x="7197" y="606"/>
                    <a:pt x="7341" y="606"/>
                  </a:cubicBezTo>
                  <a:close/>
                  <a:moveTo>
                    <a:pt x="7344" y="0"/>
                  </a:moveTo>
                  <a:cubicBezTo>
                    <a:pt x="7185" y="0"/>
                    <a:pt x="7026" y="5"/>
                    <a:pt x="6866" y="16"/>
                  </a:cubicBezTo>
                  <a:cubicBezTo>
                    <a:pt x="4941" y="141"/>
                    <a:pt x="3179" y="1007"/>
                    <a:pt x="1906" y="2456"/>
                  </a:cubicBezTo>
                  <a:cubicBezTo>
                    <a:pt x="633" y="3906"/>
                    <a:pt x="1" y="5763"/>
                    <a:pt x="126" y="7689"/>
                  </a:cubicBezTo>
                  <a:cubicBezTo>
                    <a:pt x="249" y="9614"/>
                    <a:pt x="1117" y="11374"/>
                    <a:pt x="2565" y="12648"/>
                  </a:cubicBezTo>
                  <a:cubicBezTo>
                    <a:pt x="3894" y="13816"/>
                    <a:pt x="5568" y="14445"/>
                    <a:pt x="7321" y="14445"/>
                  </a:cubicBezTo>
                  <a:cubicBezTo>
                    <a:pt x="7479" y="14445"/>
                    <a:pt x="7638" y="14440"/>
                    <a:pt x="7797" y="14429"/>
                  </a:cubicBezTo>
                  <a:cubicBezTo>
                    <a:pt x="9723" y="14304"/>
                    <a:pt x="11484" y="13438"/>
                    <a:pt x="12758" y="11989"/>
                  </a:cubicBezTo>
                  <a:cubicBezTo>
                    <a:pt x="14031" y="10539"/>
                    <a:pt x="14663" y="8682"/>
                    <a:pt x="14539" y="6758"/>
                  </a:cubicBezTo>
                  <a:cubicBezTo>
                    <a:pt x="14414" y="4832"/>
                    <a:pt x="13547" y="3070"/>
                    <a:pt x="12099" y="1797"/>
                  </a:cubicBezTo>
                  <a:cubicBezTo>
                    <a:pt x="10770" y="629"/>
                    <a:pt x="9097" y="0"/>
                    <a:pt x="734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39"/>
            <p:cNvSpPr/>
            <p:nvPr/>
          </p:nvSpPr>
          <p:spPr>
            <a:xfrm>
              <a:off x="5002650" y="3172550"/>
              <a:ext cx="345975" cy="345975"/>
            </a:xfrm>
            <a:custGeom>
              <a:avLst/>
              <a:gdLst/>
              <a:ahLst/>
              <a:cxnLst/>
              <a:rect l="l" t="t" r="r" b="b"/>
              <a:pathLst>
                <a:path w="13839" h="13839" extrusionOk="0">
                  <a:moveTo>
                    <a:pt x="6919" y="1"/>
                  </a:moveTo>
                  <a:cubicBezTo>
                    <a:pt x="5084" y="1"/>
                    <a:pt x="3325" y="730"/>
                    <a:pt x="2027" y="2028"/>
                  </a:cubicBezTo>
                  <a:cubicBezTo>
                    <a:pt x="730" y="3325"/>
                    <a:pt x="0" y="5085"/>
                    <a:pt x="0" y="6920"/>
                  </a:cubicBezTo>
                  <a:cubicBezTo>
                    <a:pt x="0" y="8756"/>
                    <a:pt x="730" y="10515"/>
                    <a:pt x="2027" y="11812"/>
                  </a:cubicBezTo>
                  <a:cubicBezTo>
                    <a:pt x="3325" y="13111"/>
                    <a:pt x="5084" y="13839"/>
                    <a:pt x="6919" y="13839"/>
                  </a:cubicBezTo>
                  <a:cubicBezTo>
                    <a:pt x="8754" y="13839"/>
                    <a:pt x="10515" y="13111"/>
                    <a:pt x="11812" y="11812"/>
                  </a:cubicBezTo>
                  <a:cubicBezTo>
                    <a:pt x="13110" y="10515"/>
                    <a:pt x="13838" y="8756"/>
                    <a:pt x="13838" y="6920"/>
                  </a:cubicBezTo>
                  <a:cubicBezTo>
                    <a:pt x="13838" y="5085"/>
                    <a:pt x="13110" y="3325"/>
                    <a:pt x="11812" y="2028"/>
                  </a:cubicBezTo>
                  <a:cubicBezTo>
                    <a:pt x="10515" y="730"/>
                    <a:pt x="8754" y="1"/>
                    <a:pt x="69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39"/>
            <p:cNvSpPr/>
            <p:nvPr/>
          </p:nvSpPr>
          <p:spPr>
            <a:xfrm>
              <a:off x="4989025" y="3165025"/>
              <a:ext cx="373200" cy="361100"/>
            </a:xfrm>
            <a:custGeom>
              <a:avLst/>
              <a:gdLst/>
              <a:ahLst/>
              <a:cxnLst/>
              <a:rect l="l" t="t" r="r" b="b"/>
              <a:pathLst>
                <a:path w="14928" h="14444" extrusionOk="0">
                  <a:moveTo>
                    <a:pt x="7475" y="605"/>
                  </a:moveTo>
                  <a:cubicBezTo>
                    <a:pt x="9080" y="605"/>
                    <a:pt x="10614" y="1181"/>
                    <a:pt x="11831" y="2251"/>
                  </a:cubicBezTo>
                  <a:cubicBezTo>
                    <a:pt x="13159" y="3418"/>
                    <a:pt x="13954" y="5030"/>
                    <a:pt x="14067" y="6795"/>
                  </a:cubicBezTo>
                  <a:cubicBezTo>
                    <a:pt x="14181" y="8558"/>
                    <a:pt x="13601" y="10260"/>
                    <a:pt x="12435" y="11589"/>
                  </a:cubicBezTo>
                  <a:cubicBezTo>
                    <a:pt x="11268" y="12916"/>
                    <a:pt x="9655" y="13710"/>
                    <a:pt x="7891" y="13823"/>
                  </a:cubicBezTo>
                  <a:cubicBezTo>
                    <a:pt x="7745" y="13833"/>
                    <a:pt x="7600" y="13837"/>
                    <a:pt x="7455" y="13837"/>
                  </a:cubicBezTo>
                  <a:cubicBezTo>
                    <a:pt x="3984" y="13837"/>
                    <a:pt x="1088" y="11144"/>
                    <a:pt x="862" y="7648"/>
                  </a:cubicBezTo>
                  <a:cubicBezTo>
                    <a:pt x="627" y="4008"/>
                    <a:pt x="3397" y="854"/>
                    <a:pt x="7038" y="620"/>
                  </a:cubicBezTo>
                  <a:cubicBezTo>
                    <a:pt x="7184" y="609"/>
                    <a:pt x="7330" y="605"/>
                    <a:pt x="7475" y="605"/>
                  </a:cubicBezTo>
                  <a:close/>
                  <a:moveTo>
                    <a:pt x="7470" y="0"/>
                  </a:moveTo>
                  <a:cubicBezTo>
                    <a:pt x="7314" y="0"/>
                    <a:pt x="7157" y="5"/>
                    <a:pt x="6999" y="15"/>
                  </a:cubicBezTo>
                  <a:cubicBezTo>
                    <a:pt x="3025" y="272"/>
                    <a:pt x="1" y="3714"/>
                    <a:pt x="258" y="7688"/>
                  </a:cubicBezTo>
                  <a:cubicBezTo>
                    <a:pt x="504" y="11504"/>
                    <a:pt x="3688" y="14443"/>
                    <a:pt x="7460" y="14443"/>
                  </a:cubicBezTo>
                  <a:cubicBezTo>
                    <a:pt x="7615" y="14443"/>
                    <a:pt x="7773" y="14438"/>
                    <a:pt x="7931" y="14429"/>
                  </a:cubicBezTo>
                  <a:cubicBezTo>
                    <a:pt x="11904" y="14171"/>
                    <a:pt x="14928" y="10730"/>
                    <a:pt x="14671" y="6756"/>
                  </a:cubicBezTo>
                  <a:cubicBezTo>
                    <a:pt x="14547" y="4831"/>
                    <a:pt x="13680" y="3069"/>
                    <a:pt x="12231" y="1795"/>
                  </a:cubicBezTo>
                  <a:cubicBezTo>
                    <a:pt x="10900" y="627"/>
                    <a:pt x="9226" y="0"/>
                    <a:pt x="747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39"/>
            <p:cNvSpPr/>
            <p:nvPr/>
          </p:nvSpPr>
          <p:spPr>
            <a:xfrm>
              <a:off x="5943925" y="2896700"/>
              <a:ext cx="793500" cy="793500"/>
            </a:xfrm>
            <a:custGeom>
              <a:avLst/>
              <a:gdLst/>
              <a:ahLst/>
              <a:cxnLst/>
              <a:rect l="l" t="t" r="r" b="b"/>
              <a:pathLst>
                <a:path w="31740" h="31740" extrusionOk="0">
                  <a:moveTo>
                    <a:pt x="15870" y="1"/>
                  </a:moveTo>
                  <a:cubicBezTo>
                    <a:pt x="11661" y="1"/>
                    <a:pt x="7624" y="1671"/>
                    <a:pt x="4648" y="4648"/>
                  </a:cubicBezTo>
                  <a:cubicBezTo>
                    <a:pt x="1673" y="7624"/>
                    <a:pt x="1" y="11661"/>
                    <a:pt x="1" y="15870"/>
                  </a:cubicBezTo>
                  <a:cubicBezTo>
                    <a:pt x="1" y="20079"/>
                    <a:pt x="1673" y="24115"/>
                    <a:pt x="4648" y="27090"/>
                  </a:cubicBezTo>
                  <a:cubicBezTo>
                    <a:pt x="7624" y="30067"/>
                    <a:pt x="11661" y="31740"/>
                    <a:pt x="15870" y="31740"/>
                  </a:cubicBezTo>
                  <a:cubicBezTo>
                    <a:pt x="20079" y="31740"/>
                    <a:pt x="24115" y="30067"/>
                    <a:pt x="27091" y="27090"/>
                  </a:cubicBezTo>
                  <a:cubicBezTo>
                    <a:pt x="30068" y="24115"/>
                    <a:pt x="31740" y="20079"/>
                    <a:pt x="31740" y="15870"/>
                  </a:cubicBezTo>
                  <a:cubicBezTo>
                    <a:pt x="31740" y="11661"/>
                    <a:pt x="30068" y="7624"/>
                    <a:pt x="27091" y="4648"/>
                  </a:cubicBezTo>
                  <a:cubicBezTo>
                    <a:pt x="24115" y="1671"/>
                    <a:pt x="20079" y="1"/>
                    <a:pt x="158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39"/>
            <p:cNvSpPr/>
            <p:nvPr/>
          </p:nvSpPr>
          <p:spPr>
            <a:xfrm>
              <a:off x="5922300" y="2888925"/>
              <a:ext cx="879600" cy="808725"/>
            </a:xfrm>
            <a:custGeom>
              <a:avLst/>
              <a:gdLst/>
              <a:ahLst/>
              <a:cxnLst/>
              <a:rect l="l" t="t" r="r" b="b"/>
              <a:pathLst>
                <a:path w="35184" h="32349" extrusionOk="0">
                  <a:moveTo>
                    <a:pt x="16764" y="609"/>
                  </a:moveTo>
                  <a:cubicBezTo>
                    <a:pt x="19603" y="609"/>
                    <a:pt x="22395" y="1390"/>
                    <a:pt x="24876" y="2912"/>
                  </a:cubicBezTo>
                  <a:cubicBezTo>
                    <a:pt x="32192" y="7401"/>
                    <a:pt x="34493" y="17005"/>
                    <a:pt x="30004" y="24322"/>
                  </a:cubicBezTo>
                  <a:cubicBezTo>
                    <a:pt x="27069" y="29104"/>
                    <a:pt x="21948" y="31742"/>
                    <a:pt x="16710" y="31742"/>
                  </a:cubicBezTo>
                  <a:cubicBezTo>
                    <a:pt x="13935" y="31742"/>
                    <a:pt x="11128" y="31002"/>
                    <a:pt x="8595" y="29449"/>
                  </a:cubicBezTo>
                  <a:cubicBezTo>
                    <a:pt x="5050" y="27275"/>
                    <a:pt x="2565" y="23850"/>
                    <a:pt x="1598" y="19807"/>
                  </a:cubicBezTo>
                  <a:cubicBezTo>
                    <a:pt x="629" y="15763"/>
                    <a:pt x="1293" y="11585"/>
                    <a:pt x="3466" y="8041"/>
                  </a:cubicBezTo>
                  <a:cubicBezTo>
                    <a:pt x="5641" y="4496"/>
                    <a:pt x="9065" y="2011"/>
                    <a:pt x="13110" y="1042"/>
                  </a:cubicBezTo>
                  <a:cubicBezTo>
                    <a:pt x="14306" y="754"/>
                    <a:pt x="15533" y="609"/>
                    <a:pt x="16764" y="609"/>
                  </a:cubicBezTo>
                  <a:close/>
                  <a:moveTo>
                    <a:pt x="16764" y="1"/>
                  </a:moveTo>
                  <a:cubicBezTo>
                    <a:pt x="15500" y="1"/>
                    <a:pt x="14228" y="150"/>
                    <a:pt x="12968" y="452"/>
                  </a:cubicBezTo>
                  <a:cubicBezTo>
                    <a:pt x="8767" y="1459"/>
                    <a:pt x="5210" y="4039"/>
                    <a:pt x="2951" y="7723"/>
                  </a:cubicBezTo>
                  <a:cubicBezTo>
                    <a:pt x="691" y="11406"/>
                    <a:pt x="1" y="15746"/>
                    <a:pt x="1008" y="19947"/>
                  </a:cubicBezTo>
                  <a:cubicBezTo>
                    <a:pt x="2013" y="24148"/>
                    <a:pt x="4595" y="27706"/>
                    <a:pt x="8277" y="29964"/>
                  </a:cubicBezTo>
                  <a:cubicBezTo>
                    <a:pt x="10810" y="31523"/>
                    <a:pt x="13726" y="32349"/>
                    <a:pt x="16701" y="32349"/>
                  </a:cubicBezTo>
                  <a:cubicBezTo>
                    <a:pt x="16703" y="32349"/>
                    <a:pt x="16705" y="32349"/>
                    <a:pt x="16708" y="32349"/>
                  </a:cubicBezTo>
                  <a:cubicBezTo>
                    <a:pt x="22150" y="32349"/>
                    <a:pt x="27471" y="29608"/>
                    <a:pt x="30520" y="24637"/>
                  </a:cubicBezTo>
                  <a:cubicBezTo>
                    <a:pt x="35183" y="17037"/>
                    <a:pt x="32792" y="7059"/>
                    <a:pt x="25192" y="2395"/>
                  </a:cubicBezTo>
                  <a:cubicBezTo>
                    <a:pt x="22614" y="814"/>
                    <a:pt x="19713" y="1"/>
                    <a:pt x="167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39"/>
            <p:cNvSpPr/>
            <p:nvPr/>
          </p:nvSpPr>
          <p:spPr>
            <a:xfrm>
              <a:off x="5943925" y="2843625"/>
              <a:ext cx="793500" cy="793500"/>
            </a:xfrm>
            <a:custGeom>
              <a:avLst/>
              <a:gdLst/>
              <a:ahLst/>
              <a:cxnLst/>
              <a:rect l="l" t="t" r="r" b="b"/>
              <a:pathLst>
                <a:path w="31740" h="31740" extrusionOk="0">
                  <a:moveTo>
                    <a:pt x="15870" y="1"/>
                  </a:moveTo>
                  <a:cubicBezTo>
                    <a:pt x="11661" y="1"/>
                    <a:pt x="7624" y="1673"/>
                    <a:pt x="4648" y="4649"/>
                  </a:cubicBezTo>
                  <a:cubicBezTo>
                    <a:pt x="1673" y="7624"/>
                    <a:pt x="1" y="11661"/>
                    <a:pt x="1" y="15870"/>
                  </a:cubicBezTo>
                  <a:cubicBezTo>
                    <a:pt x="1" y="20079"/>
                    <a:pt x="1673" y="24115"/>
                    <a:pt x="4648" y="27091"/>
                  </a:cubicBezTo>
                  <a:cubicBezTo>
                    <a:pt x="7624" y="30068"/>
                    <a:pt x="11661" y="31740"/>
                    <a:pt x="15870" y="31740"/>
                  </a:cubicBezTo>
                  <a:cubicBezTo>
                    <a:pt x="20079" y="31740"/>
                    <a:pt x="24115" y="30068"/>
                    <a:pt x="27091" y="27091"/>
                  </a:cubicBezTo>
                  <a:cubicBezTo>
                    <a:pt x="30068" y="24115"/>
                    <a:pt x="31740" y="20079"/>
                    <a:pt x="31740" y="15870"/>
                  </a:cubicBezTo>
                  <a:cubicBezTo>
                    <a:pt x="31740" y="11661"/>
                    <a:pt x="30068" y="7624"/>
                    <a:pt x="27091" y="4649"/>
                  </a:cubicBezTo>
                  <a:cubicBezTo>
                    <a:pt x="24115" y="1673"/>
                    <a:pt x="20079" y="1"/>
                    <a:pt x="158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39"/>
            <p:cNvSpPr/>
            <p:nvPr/>
          </p:nvSpPr>
          <p:spPr>
            <a:xfrm>
              <a:off x="5922175" y="2836000"/>
              <a:ext cx="866525" cy="808725"/>
            </a:xfrm>
            <a:custGeom>
              <a:avLst/>
              <a:gdLst/>
              <a:ahLst/>
              <a:cxnLst/>
              <a:rect l="l" t="t" r="r" b="b"/>
              <a:pathLst>
                <a:path w="34661" h="32349" extrusionOk="0">
                  <a:moveTo>
                    <a:pt x="16736" y="605"/>
                  </a:moveTo>
                  <a:lnTo>
                    <a:pt x="16736" y="607"/>
                  </a:lnTo>
                  <a:cubicBezTo>
                    <a:pt x="23620" y="607"/>
                    <a:pt x="29932" y="5214"/>
                    <a:pt x="31783" y="12173"/>
                  </a:cubicBezTo>
                  <a:cubicBezTo>
                    <a:pt x="33990" y="20468"/>
                    <a:pt x="29036" y="29012"/>
                    <a:pt x="20741" y="31218"/>
                  </a:cubicBezTo>
                  <a:cubicBezTo>
                    <a:pt x="19406" y="31573"/>
                    <a:pt x="18064" y="31743"/>
                    <a:pt x="16743" y="31743"/>
                  </a:cubicBezTo>
                  <a:cubicBezTo>
                    <a:pt x="9861" y="31743"/>
                    <a:pt x="3547" y="27135"/>
                    <a:pt x="1696" y="20175"/>
                  </a:cubicBezTo>
                  <a:cubicBezTo>
                    <a:pt x="627" y="16157"/>
                    <a:pt x="1188" y="11964"/>
                    <a:pt x="3273" y="8366"/>
                  </a:cubicBezTo>
                  <a:cubicBezTo>
                    <a:pt x="5358" y="4769"/>
                    <a:pt x="8721" y="2199"/>
                    <a:pt x="12738" y="1130"/>
                  </a:cubicBezTo>
                  <a:cubicBezTo>
                    <a:pt x="14043" y="783"/>
                    <a:pt x="15387" y="607"/>
                    <a:pt x="16736" y="605"/>
                  </a:cubicBezTo>
                  <a:close/>
                  <a:moveTo>
                    <a:pt x="16735" y="1"/>
                  </a:moveTo>
                  <a:cubicBezTo>
                    <a:pt x="15363" y="1"/>
                    <a:pt x="13969" y="177"/>
                    <a:pt x="12582" y="546"/>
                  </a:cubicBezTo>
                  <a:cubicBezTo>
                    <a:pt x="8408" y="1656"/>
                    <a:pt x="4915" y="4325"/>
                    <a:pt x="2749" y="8062"/>
                  </a:cubicBezTo>
                  <a:cubicBezTo>
                    <a:pt x="583" y="11800"/>
                    <a:pt x="1" y="16157"/>
                    <a:pt x="1110" y="20332"/>
                  </a:cubicBezTo>
                  <a:cubicBezTo>
                    <a:pt x="3034" y="27562"/>
                    <a:pt x="9592" y="32348"/>
                    <a:pt x="16744" y="32348"/>
                  </a:cubicBezTo>
                  <a:cubicBezTo>
                    <a:pt x="18145" y="32348"/>
                    <a:pt x="19541" y="32165"/>
                    <a:pt x="20897" y="31804"/>
                  </a:cubicBezTo>
                  <a:cubicBezTo>
                    <a:pt x="29515" y="29512"/>
                    <a:pt x="34661" y="20636"/>
                    <a:pt x="32369" y="12017"/>
                  </a:cubicBezTo>
                  <a:cubicBezTo>
                    <a:pt x="30446" y="4787"/>
                    <a:pt x="23888" y="1"/>
                    <a:pt x="167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39"/>
            <p:cNvSpPr/>
            <p:nvPr/>
          </p:nvSpPr>
          <p:spPr>
            <a:xfrm>
              <a:off x="6578875" y="3001600"/>
              <a:ext cx="85400" cy="143850"/>
            </a:xfrm>
            <a:custGeom>
              <a:avLst/>
              <a:gdLst/>
              <a:ahLst/>
              <a:cxnLst/>
              <a:rect l="l" t="t" r="r" b="b"/>
              <a:pathLst>
                <a:path w="3416" h="5754" extrusionOk="0">
                  <a:moveTo>
                    <a:pt x="1" y="1"/>
                  </a:moveTo>
                  <a:lnTo>
                    <a:pt x="3415" y="5754"/>
                  </a:lnTo>
                  <a:cubicBezTo>
                    <a:pt x="2781" y="3579"/>
                    <a:pt x="1607" y="1600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39"/>
            <p:cNvSpPr/>
            <p:nvPr/>
          </p:nvSpPr>
          <p:spPr>
            <a:xfrm>
              <a:off x="6570550" y="2994025"/>
              <a:ext cx="102150" cy="159000"/>
            </a:xfrm>
            <a:custGeom>
              <a:avLst/>
              <a:gdLst/>
              <a:ahLst/>
              <a:cxnLst/>
              <a:rect l="l" t="t" r="r" b="b"/>
              <a:pathLst>
                <a:path w="4086" h="6360" extrusionOk="0">
                  <a:moveTo>
                    <a:pt x="333" y="1"/>
                  </a:moveTo>
                  <a:cubicBezTo>
                    <a:pt x="255" y="1"/>
                    <a:pt x="178" y="31"/>
                    <a:pt x="119" y="90"/>
                  </a:cubicBezTo>
                  <a:cubicBezTo>
                    <a:pt x="0" y="208"/>
                    <a:pt x="2" y="400"/>
                    <a:pt x="120" y="518"/>
                  </a:cubicBezTo>
                  <a:cubicBezTo>
                    <a:pt x="1687" y="2082"/>
                    <a:pt x="2836" y="4016"/>
                    <a:pt x="3458" y="6142"/>
                  </a:cubicBezTo>
                  <a:cubicBezTo>
                    <a:pt x="3496" y="6271"/>
                    <a:pt x="3614" y="6359"/>
                    <a:pt x="3748" y="6359"/>
                  </a:cubicBezTo>
                  <a:cubicBezTo>
                    <a:pt x="3777" y="6359"/>
                    <a:pt x="3806" y="6355"/>
                    <a:pt x="3834" y="6346"/>
                  </a:cubicBezTo>
                  <a:cubicBezTo>
                    <a:pt x="3995" y="6299"/>
                    <a:pt x="4086" y="6131"/>
                    <a:pt x="4039" y="5971"/>
                  </a:cubicBezTo>
                  <a:cubicBezTo>
                    <a:pt x="3388" y="3748"/>
                    <a:pt x="2187" y="1726"/>
                    <a:pt x="547" y="89"/>
                  </a:cubicBezTo>
                  <a:cubicBezTo>
                    <a:pt x="488" y="30"/>
                    <a:pt x="411" y="1"/>
                    <a:pt x="3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39"/>
            <p:cNvSpPr/>
            <p:nvPr/>
          </p:nvSpPr>
          <p:spPr>
            <a:xfrm>
              <a:off x="6378075" y="3204875"/>
              <a:ext cx="315400" cy="370700"/>
            </a:xfrm>
            <a:custGeom>
              <a:avLst/>
              <a:gdLst/>
              <a:ahLst/>
              <a:cxnLst/>
              <a:rect l="l" t="t" r="r" b="b"/>
              <a:pathLst>
                <a:path w="12616" h="14828" extrusionOk="0">
                  <a:moveTo>
                    <a:pt x="11920" y="1"/>
                  </a:moveTo>
                  <a:lnTo>
                    <a:pt x="0" y="14827"/>
                  </a:lnTo>
                  <a:cubicBezTo>
                    <a:pt x="665" y="14752"/>
                    <a:pt x="1324" y="14628"/>
                    <a:pt x="1971" y="14456"/>
                  </a:cubicBezTo>
                  <a:cubicBezTo>
                    <a:pt x="8489" y="12723"/>
                    <a:pt x="12616" y="6504"/>
                    <a:pt x="119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39"/>
            <p:cNvSpPr/>
            <p:nvPr/>
          </p:nvSpPr>
          <p:spPr>
            <a:xfrm>
              <a:off x="6370325" y="3197325"/>
              <a:ext cx="331225" cy="385825"/>
            </a:xfrm>
            <a:custGeom>
              <a:avLst/>
              <a:gdLst/>
              <a:ahLst/>
              <a:cxnLst/>
              <a:rect l="l" t="t" r="r" b="b"/>
              <a:pathLst>
                <a:path w="13249" h="15433" extrusionOk="0">
                  <a:moveTo>
                    <a:pt x="12231" y="0"/>
                  </a:moveTo>
                  <a:cubicBezTo>
                    <a:pt x="12220" y="0"/>
                    <a:pt x="12209" y="1"/>
                    <a:pt x="12198" y="2"/>
                  </a:cubicBezTo>
                  <a:cubicBezTo>
                    <a:pt x="12032" y="19"/>
                    <a:pt x="11911" y="169"/>
                    <a:pt x="11929" y="335"/>
                  </a:cubicBezTo>
                  <a:cubicBezTo>
                    <a:pt x="12614" y="6732"/>
                    <a:pt x="8433" y="12809"/>
                    <a:pt x="2204" y="14465"/>
                  </a:cubicBezTo>
                  <a:cubicBezTo>
                    <a:pt x="1571" y="14633"/>
                    <a:pt x="928" y="14756"/>
                    <a:pt x="277" y="14828"/>
                  </a:cubicBezTo>
                  <a:cubicBezTo>
                    <a:pt x="118" y="14847"/>
                    <a:pt x="0" y="14986"/>
                    <a:pt x="8" y="15146"/>
                  </a:cubicBezTo>
                  <a:cubicBezTo>
                    <a:pt x="17" y="15306"/>
                    <a:pt x="149" y="15431"/>
                    <a:pt x="309" y="15433"/>
                  </a:cubicBezTo>
                  <a:cubicBezTo>
                    <a:pt x="321" y="15433"/>
                    <a:pt x="333" y="15433"/>
                    <a:pt x="344" y="15431"/>
                  </a:cubicBezTo>
                  <a:cubicBezTo>
                    <a:pt x="1024" y="15355"/>
                    <a:pt x="1699" y="15227"/>
                    <a:pt x="2360" y="15051"/>
                  </a:cubicBezTo>
                  <a:cubicBezTo>
                    <a:pt x="8875" y="13317"/>
                    <a:pt x="13249" y="6963"/>
                    <a:pt x="12532" y="270"/>
                  </a:cubicBezTo>
                  <a:cubicBezTo>
                    <a:pt x="12515" y="115"/>
                    <a:pt x="12384" y="0"/>
                    <a:pt x="122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39"/>
            <p:cNvSpPr/>
            <p:nvPr/>
          </p:nvSpPr>
          <p:spPr>
            <a:xfrm>
              <a:off x="5966875" y="2903050"/>
              <a:ext cx="563125" cy="674650"/>
            </a:xfrm>
            <a:custGeom>
              <a:avLst/>
              <a:gdLst/>
              <a:ahLst/>
              <a:cxnLst/>
              <a:rect l="l" t="t" r="r" b="b"/>
              <a:pathLst>
                <a:path w="22525" h="26986" extrusionOk="0">
                  <a:moveTo>
                    <a:pt x="14961" y="1"/>
                  </a:moveTo>
                  <a:cubicBezTo>
                    <a:pt x="13813" y="1"/>
                    <a:pt x="12646" y="149"/>
                    <a:pt x="11484" y="458"/>
                  </a:cubicBezTo>
                  <a:cubicBezTo>
                    <a:pt x="4285" y="2372"/>
                    <a:pt x="1" y="9761"/>
                    <a:pt x="1916" y="16960"/>
                  </a:cubicBezTo>
                  <a:cubicBezTo>
                    <a:pt x="3522" y="22998"/>
                    <a:pt x="8976" y="26985"/>
                    <a:pt x="14943" y="26985"/>
                  </a:cubicBezTo>
                  <a:cubicBezTo>
                    <a:pt x="14963" y="26985"/>
                    <a:pt x="14984" y="26985"/>
                    <a:pt x="15004" y="26985"/>
                  </a:cubicBezTo>
                  <a:lnTo>
                    <a:pt x="22525" y="2330"/>
                  </a:lnTo>
                  <a:cubicBezTo>
                    <a:pt x="20326" y="840"/>
                    <a:pt x="17697" y="1"/>
                    <a:pt x="149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39"/>
            <p:cNvSpPr/>
            <p:nvPr/>
          </p:nvSpPr>
          <p:spPr>
            <a:xfrm>
              <a:off x="5975350" y="2895575"/>
              <a:ext cx="563275" cy="689700"/>
            </a:xfrm>
            <a:custGeom>
              <a:avLst/>
              <a:gdLst/>
              <a:ahLst/>
              <a:cxnLst/>
              <a:rect l="l" t="t" r="r" b="b"/>
              <a:pathLst>
                <a:path w="22531" h="27588" extrusionOk="0">
                  <a:moveTo>
                    <a:pt x="14612" y="0"/>
                  </a:moveTo>
                  <a:cubicBezTo>
                    <a:pt x="13427" y="0"/>
                    <a:pt x="12236" y="153"/>
                    <a:pt x="11068" y="464"/>
                  </a:cubicBezTo>
                  <a:cubicBezTo>
                    <a:pt x="7508" y="1410"/>
                    <a:pt x="4530" y="3687"/>
                    <a:pt x="2682" y="6873"/>
                  </a:cubicBezTo>
                  <a:cubicBezTo>
                    <a:pt x="834" y="10061"/>
                    <a:pt x="336" y="13777"/>
                    <a:pt x="1284" y="17337"/>
                  </a:cubicBezTo>
                  <a:cubicBezTo>
                    <a:pt x="2891" y="23381"/>
                    <a:pt x="8362" y="27587"/>
                    <a:pt x="14604" y="27587"/>
                  </a:cubicBezTo>
                  <a:cubicBezTo>
                    <a:pt x="14605" y="27587"/>
                    <a:pt x="14606" y="27587"/>
                    <a:pt x="14607" y="27587"/>
                  </a:cubicBezTo>
                  <a:cubicBezTo>
                    <a:pt x="14793" y="27587"/>
                    <a:pt x="14967" y="27469"/>
                    <a:pt x="14967" y="27283"/>
                  </a:cubicBezTo>
                  <a:cubicBezTo>
                    <a:pt x="14967" y="27115"/>
                    <a:pt x="14832" y="26980"/>
                    <a:pt x="14666" y="26980"/>
                  </a:cubicBezTo>
                  <a:cubicBezTo>
                    <a:pt x="14665" y="26980"/>
                    <a:pt x="14665" y="26980"/>
                    <a:pt x="14664" y="26981"/>
                  </a:cubicBezTo>
                  <a:cubicBezTo>
                    <a:pt x="14659" y="26983"/>
                    <a:pt x="14653" y="26983"/>
                    <a:pt x="14646" y="26983"/>
                  </a:cubicBezTo>
                  <a:cubicBezTo>
                    <a:pt x="14633" y="26983"/>
                    <a:pt x="14617" y="26981"/>
                    <a:pt x="14603" y="26981"/>
                  </a:cubicBezTo>
                  <a:cubicBezTo>
                    <a:pt x="8637" y="26981"/>
                    <a:pt x="3406" y="22959"/>
                    <a:pt x="1869" y="17181"/>
                  </a:cubicBezTo>
                  <a:cubicBezTo>
                    <a:pt x="0" y="10155"/>
                    <a:pt x="4196" y="2917"/>
                    <a:pt x="11223" y="1048"/>
                  </a:cubicBezTo>
                  <a:cubicBezTo>
                    <a:pt x="12340" y="751"/>
                    <a:pt x="13479" y="605"/>
                    <a:pt x="14612" y="605"/>
                  </a:cubicBezTo>
                  <a:cubicBezTo>
                    <a:pt x="17226" y="605"/>
                    <a:pt x="19810" y="1383"/>
                    <a:pt x="22017" y="2879"/>
                  </a:cubicBezTo>
                  <a:cubicBezTo>
                    <a:pt x="22068" y="2915"/>
                    <a:pt x="22127" y="2931"/>
                    <a:pt x="22186" y="2931"/>
                  </a:cubicBezTo>
                  <a:cubicBezTo>
                    <a:pt x="22283" y="2931"/>
                    <a:pt x="22379" y="2885"/>
                    <a:pt x="22437" y="2799"/>
                  </a:cubicBezTo>
                  <a:cubicBezTo>
                    <a:pt x="22531" y="2661"/>
                    <a:pt x="22494" y="2472"/>
                    <a:pt x="22355" y="2378"/>
                  </a:cubicBezTo>
                  <a:cubicBezTo>
                    <a:pt x="20048" y="814"/>
                    <a:pt x="17346" y="0"/>
                    <a:pt x="146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39"/>
            <p:cNvSpPr/>
            <p:nvPr/>
          </p:nvSpPr>
          <p:spPr>
            <a:xfrm>
              <a:off x="6162950" y="2996450"/>
              <a:ext cx="328225" cy="505750"/>
            </a:xfrm>
            <a:custGeom>
              <a:avLst/>
              <a:gdLst/>
              <a:ahLst/>
              <a:cxnLst/>
              <a:rect l="l" t="t" r="r" b="b"/>
              <a:pathLst>
                <a:path w="13129" h="20230" extrusionOk="0">
                  <a:moveTo>
                    <a:pt x="4133" y="0"/>
                  </a:moveTo>
                  <a:cubicBezTo>
                    <a:pt x="4060" y="0"/>
                    <a:pt x="3988" y="9"/>
                    <a:pt x="3916" y="27"/>
                  </a:cubicBezTo>
                  <a:cubicBezTo>
                    <a:pt x="3692" y="81"/>
                    <a:pt x="3510" y="212"/>
                    <a:pt x="3368" y="420"/>
                  </a:cubicBezTo>
                  <a:cubicBezTo>
                    <a:pt x="3227" y="627"/>
                    <a:pt x="3194" y="875"/>
                    <a:pt x="3271" y="1165"/>
                  </a:cubicBezTo>
                  <a:lnTo>
                    <a:pt x="3982" y="3833"/>
                  </a:lnTo>
                  <a:lnTo>
                    <a:pt x="3982" y="3833"/>
                  </a:lnTo>
                  <a:cubicBezTo>
                    <a:pt x="2782" y="4222"/>
                    <a:pt x="1847" y="4780"/>
                    <a:pt x="1176" y="5508"/>
                  </a:cubicBezTo>
                  <a:cubicBezTo>
                    <a:pt x="281" y="6477"/>
                    <a:pt x="0" y="7585"/>
                    <a:pt x="331" y="8831"/>
                  </a:cubicBezTo>
                  <a:cubicBezTo>
                    <a:pt x="468" y="9345"/>
                    <a:pt x="652" y="9773"/>
                    <a:pt x="886" y="10118"/>
                  </a:cubicBezTo>
                  <a:cubicBezTo>
                    <a:pt x="1120" y="10462"/>
                    <a:pt x="1378" y="10737"/>
                    <a:pt x="1660" y="10941"/>
                  </a:cubicBezTo>
                  <a:cubicBezTo>
                    <a:pt x="1943" y="11144"/>
                    <a:pt x="2318" y="11301"/>
                    <a:pt x="2787" y="11410"/>
                  </a:cubicBezTo>
                  <a:cubicBezTo>
                    <a:pt x="3234" y="11515"/>
                    <a:pt x="3688" y="11587"/>
                    <a:pt x="4146" y="11624"/>
                  </a:cubicBezTo>
                  <a:cubicBezTo>
                    <a:pt x="4585" y="11657"/>
                    <a:pt x="5162" y="11681"/>
                    <a:pt x="5878" y="11691"/>
                  </a:cubicBezTo>
                  <a:lnTo>
                    <a:pt x="7772" y="11695"/>
                  </a:lnTo>
                  <a:cubicBezTo>
                    <a:pt x="7808" y="11694"/>
                    <a:pt x="7843" y="11694"/>
                    <a:pt x="7878" y="11694"/>
                  </a:cubicBezTo>
                  <a:cubicBezTo>
                    <a:pt x="8348" y="11694"/>
                    <a:pt x="8732" y="11759"/>
                    <a:pt x="9031" y="11888"/>
                  </a:cubicBezTo>
                  <a:cubicBezTo>
                    <a:pt x="9352" y="12027"/>
                    <a:pt x="9542" y="12207"/>
                    <a:pt x="9600" y="12430"/>
                  </a:cubicBezTo>
                  <a:cubicBezTo>
                    <a:pt x="9676" y="12711"/>
                    <a:pt x="9649" y="12967"/>
                    <a:pt x="9517" y="13199"/>
                  </a:cubicBezTo>
                  <a:cubicBezTo>
                    <a:pt x="9387" y="13431"/>
                    <a:pt x="9198" y="13616"/>
                    <a:pt x="8952" y="13754"/>
                  </a:cubicBezTo>
                  <a:cubicBezTo>
                    <a:pt x="8689" y="13901"/>
                    <a:pt x="8415" y="14026"/>
                    <a:pt x="8133" y="14130"/>
                  </a:cubicBezTo>
                  <a:cubicBezTo>
                    <a:pt x="7855" y="14236"/>
                    <a:pt x="7566" y="14310"/>
                    <a:pt x="7273" y="14352"/>
                  </a:cubicBezTo>
                  <a:cubicBezTo>
                    <a:pt x="6892" y="14436"/>
                    <a:pt x="6504" y="14479"/>
                    <a:pt x="6114" y="14482"/>
                  </a:cubicBezTo>
                  <a:cubicBezTo>
                    <a:pt x="6101" y="14482"/>
                    <a:pt x="6089" y="14482"/>
                    <a:pt x="6076" y="14482"/>
                  </a:cubicBezTo>
                  <a:cubicBezTo>
                    <a:pt x="5710" y="14482"/>
                    <a:pt x="5423" y="14464"/>
                    <a:pt x="5214" y="14426"/>
                  </a:cubicBezTo>
                  <a:cubicBezTo>
                    <a:pt x="4998" y="14388"/>
                    <a:pt x="4742" y="14332"/>
                    <a:pt x="4443" y="14261"/>
                  </a:cubicBezTo>
                  <a:cubicBezTo>
                    <a:pt x="4145" y="14189"/>
                    <a:pt x="3963" y="14149"/>
                    <a:pt x="3896" y="14140"/>
                  </a:cubicBezTo>
                  <a:cubicBezTo>
                    <a:pt x="3747" y="14110"/>
                    <a:pt x="3606" y="14096"/>
                    <a:pt x="3474" y="14096"/>
                  </a:cubicBezTo>
                  <a:cubicBezTo>
                    <a:pt x="3290" y="14096"/>
                    <a:pt x="3122" y="14124"/>
                    <a:pt x="2969" y="14180"/>
                  </a:cubicBezTo>
                  <a:cubicBezTo>
                    <a:pt x="2706" y="14278"/>
                    <a:pt x="2513" y="14443"/>
                    <a:pt x="2388" y="14677"/>
                  </a:cubicBezTo>
                  <a:cubicBezTo>
                    <a:pt x="2265" y="14904"/>
                    <a:pt x="2193" y="15155"/>
                    <a:pt x="2179" y="15412"/>
                  </a:cubicBezTo>
                  <a:cubicBezTo>
                    <a:pt x="2163" y="15667"/>
                    <a:pt x="2228" y="15913"/>
                    <a:pt x="2374" y="16149"/>
                  </a:cubicBezTo>
                  <a:cubicBezTo>
                    <a:pt x="2519" y="16385"/>
                    <a:pt x="2730" y="16558"/>
                    <a:pt x="3006" y="16667"/>
                  </a:cubicBezTo>
                  <a:cubicBezTo>
                    <a:pt x="3961" y="17015"/>
                    <a:pt x="4958" y="17189"/>
                    <a:pt x="5995" y="17189"/>
                  </a:cubicBezTo>
                  <a:cubicBezTo>
                    <a:pt x="6568" y="17189"/>
                    <a:pt x="7153" y="17136"/>
                    <a:pt x="7751" y="17029"/>
                  </a:cubicBezTo>
                  <a:lnTo>
                    <a:pt x="7751" y="17029"/>
                  </a:lnTo>
                  <a:lnTo>
                    <a:pt x="8414" y="19521"/>
                  </a:lnTo>
                  <a:cubicBezTo>
                    <a:pt x="8517" y="19906"/>
                    <a:pt x="8734" y="20134"/>
                    <a:pt x="9069" y="20204"/>
                  </a:cubicBezTo>
                  <a:cubicBezTo>
                    <a:pt x="9146" y="20221"/>
                    <a:pt x="9222" y="20229"/>
                    <a:pt x="9295" y="20229"/>
                  </a:cubicBezTo>
                  <a:cubicBezTo>
                    <a:pt x="9538" y="20229"/>
                    <a:pt x="9759" y="20137"/>
                    <a:pt x="9956" y="19954"/>
                  </a:cubicBezTo>
                  <a:cubicBezTo>
                    <a:pt x="10212" y="19717"/>
                    <a:pt x="10293" y="19415"/>
                    <a:pt x="10196" y="19048"/>
                  </a:cubicBezTo>
                  <a:lnTo>
                    <a:pt x="9535" y="16565"/>
                  </a:lnTo>
                  <a:lnTo>
                    <a:pt x="9535" y="16565"/>
                  </a:lnTo>
                  <a:cubicBezTo>
                    <a:pt x="10126" y="16351"/>
                    <a:pt x="10654" y="16086"/>
                    <a:pt x="11120" y="15770"/>
                  </a:cubicBezTo>
                  <a:cubicBezTo>
                    <a:pt x="11895" y="15243"/>
                    <a:pt x="12446" y="14580"/>
                    <a:pt x="12773" y="13780"/>
                  </a:cubicBezTo>
                  <a:cubicBezTo>
                    <a:pt x="13100" y="12981"/>
                    <a:pt x="13128" y="12108"/>
                    <a:pt x="12859" y="11165"/>
                  </a:cubicBezTo>
                  <a:cubicBezTo>
                    <a:pt x="12693" y="10578"/>
                    <a:pt x="12455" y="10095"/>
                    <a:pt x="12144" y="9716"/>
                  </a:cubicBezTo>
                  <a:cubicBezTo>
                    <a:pt x="11832" y="9337"/>
                    <a:pt x="11440" y="9050"/>
                    <a:pt x="10969" y="8856"/>
                  </a:cubicBezTo>
                  <a:cubicBezTo>
                    <a:pt x="10486" y="8658"/>
                    <a:pt x="9978" y="8528"/>
                    <a:pt x="9460" y="8468"/>
                  </a:cubicBezTo>
                  <a:cubicBezTo>
                    <a:pt x="8947" y="8407"/>
                    <a:pt x="8328" y="8377"/>
                    <a:pt x="7600" y="8377"/>
                  </a:cubicBezTo>
                  <a:cubicBezTo>
                    <a:pt x="7570" y="8377"/>
                    <a:pt x="7540" y="8377"/>
                    <a:pt x="7509" y="8377"/>
                  </a:cubicBezTo>
                  <a:lnTo>
                    <a:pt x="5638" y="8408"/>
                  </a:lnTo>
                  <a:cubicBezTo>
                    <a:pt x="5556" y="8411"/>
                    <a:pt x="5477" y="8413"/>
                    <a:pt x="5402" y="8413"/>
                  </a:cubicBezTo>
                  <a:cubicBezTo>
                    <a:pt x="4966" y="8413"/>
                    <a:pt x="4632" y="8365"/>
                    <a:pt x="4400" y="8271"/>
                  </a:cubicBezTo>
                  <a:cubicBezTo>
                    <a:pt x="4128" y="8161"/>
                    <a:pt x="3952" y="7951"/>
                    <a:pt x="3870" y="7644"/>
                  </a:cubicBezTo>
                  <a:cubicBezTo>
                    <a:pt x="3803" y="7387"/>
                    <a:pt x="3889" y="7145"/>
                    <a:pt x="4130" y="6916"/>
                  </a:cubicBezTo>
                  <a:cubicBezTo>
                    <a:pt x="4370" y="6688"/>
                    <a:pt x="4662" y="6521"/>
                    <a:pt x="5005" y="6416"/>
                  </a:cubicBezTo>
                  <a:cubicBezTo>
                    <a:pt x="5347" y="6312"/>
                    <a:pt x="5674" y="6227"/>
                    <a:pt x="5987" y="6162"/>
                  </a:cubicBezTo>
                  <a:cubicBezTo>
                    <a:pt x="6547" y="6077"/>
                    <a:pt x="7114" y="6035"/>
                    <a:pt x="7680" y="6035"/>
                  </a:cubicBezTo>
                  <a:cubicBezTo>
                    <a:pt x="8037" y="6035"/>
                    <a:pt x="8394" y="6052"/>
                    <a:pt x="8750" y="6085"/>
                  </a:cubicBezTo>
                  <a:cubicBezTo>
                    <a:pt x="8805" y="6088"/>
                    <a:pt x="8858" y="6090"/>
                    <a:pt x="8910" y="6090"/>
                  </a:cubicBezTo>
                  <a:cubicBezTo>
                    <a:pt x="9204" y="6090"/>
                    <a:pt x="9459" y="6034"/>
                    <a:pt x="9673" y="5922"/>
                  </a:cubicBezTo>
                  <a:cubicBezTo>
                    <a:pt x="9926" y="5791"/>
                    <a:pt x="10090" y="5599"/>
                    <a:pt x="10166" y="5347"/>
                  </a:cubicBezTo>
                  <a:cubicBezTo>
                    <a:pt x="10238" y="5102"/>
                    <a:pt x="10257" y="4844"/>
                    <a:pt x="10218" y="4591"/>
                  </a:cubicBezTo>
                  <a:cubicBezTo>
                    <a:pt x="10179" y="4341"/>
                    <a:pt x="10051" y="4108"/>
                    <a:pt x="9833" y="3891"/>
                  </a:cubicBezTo>
                  <a:cubicBezTo>
                    <a:pt x="9615" y="3674"/>
                    <a:pt x="9339" y="3538"/>
                    <a:pt x="9004" y="3480"/>
                  </a:cubicBezTo>
                  <a:cubicBezTo>
                    <a:pt x="8572" y="3404"/>
                    <a:pt x="8219" y="3350"/>
                    <a:pt x="7946" y="3323"/>
                  </a:cubicBezTo>
                  <a:cubicBezTo>
                    <a:pt x="7778" y="3306"/>
                    <a:pt x="7566" y="3297"/>
                    <a:pt x="7312" y="3297"/>
                  </a:cubicBezTo>
                  <a:cubicBezTo>
                    <a:pt x="7156" y="3297"/>
                    <a:pt x="6985" y="3300"/>
                    <a:pt x="6797" y="3307"/>
                  </a:cubicBezTo>
                  <a:cubicBezTo>
                    <a:pt x="6449" y="3320"/>
                    <a:pt x="6104" y="3354"/>
                    <a:pt x="5761" y="3409"/>
                  </a:cubicBezTo>
                  <a:lnTo>
                    <a:pt x="5761" y="3409"/>
                  </a:lnTo>
                  <a:lnTo>
                    <a:pt x="5040" y="695"/>
                  </a:lnTo>
                  <a:cubicBezTo>
                    <a:pt x="4967" y="421"/>
                    <a:pt x="4817" y="229"/>
                    <a:pt x="4591" y="115"/>
                  </a:cubicBezTo>
                  <a:cubicBezTo>
                    <a:pt x="4436" y="39"/>
                    <a:pt x="4284" y="0"/>
                    <a:pt x="41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39"/>
            <p:cNvSpPr/>
            <p:nvPr/>
          </p:nvSpPr>
          <p:spPr>
            <a:xfrm>
              <a:off x="6005025" y="3454750"/>
              <a:ext cx="15375" cy="65550"/>
            </a:xfrm>
            <a:custGeom>
              <a:avLst/>
              <a:gdLst/>
              <a:ahLst/>
              <a:cxnLst/>
              <a:rect l="l" t="t" r="r" b="b"/>
              <a:pathLst>
                <a:path w="615" h="2622" extrusionOk="0">
                  <a:moveTo>
                    <a:pt x="308" y="1"/>
                  </a:moveTo>
                  <a:cubicBezTo>
                    <a:pt x="138" y="1"/>
                    <a:pt x="1" y="140"/>
                    <a:pt x="5" y="311"/>
                  </a:cubicBezTo>
                  <a:lnTo>
                    <a:pt x="5" y="2319"/>
                  </a:lnTo>
                  <a:cubicBezTo>
                    <a:pt x="5" y="2486"/>
                    <a:pt x="140" y="2621"/>
                    <a:pt x="308" y="2621"/>
                  </a:cubicBezTo>
                  <a:cubicBezTo>
                    <a:pt x="475" y="2621"/>
                    <a:pt x="610" y="2486"/>
                    <a:pt x="610" y="2319"/>
                  </a:cubicBezTo>
                  <a:lnTo>
                    <a:pt x="610" y="311"/>
                  </a:lnTo>
                  <a:cubicBezTo>
                    <a:pt x="614" y="140"/>
                    <a:pt x="478" y="1"/>
                    <a:pt x="30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39"/>
            <p:cNvSpPr/>
            <p:nvPr/>
          </p:nvSpPr>
          <p:spPr>
            <a:xfrm>
              <a:off x="6040500" y="3504950"/>
              <a:ext cx="15350" cy="68525"/>
            </a:xfrm>
            <a:custGeom>
              <a:avLst/>
              <a:gdLst/>
              <a:ahLst/>
              <a:cxnLst/>
              <a:rect l="l" t="t" r="r" b="b"/>
              <a:pathLst>
                <a:path w="614" h="2741" extrusionOk="0">
                  <a:moveTo>
                    <a:pt x="308" y="1"/>
                  </a:moveTo>
                  <a:cubicBezTo>
                    <a:pt x="137" y="1"/>
                    <a:pt x="0" y="140"/>
                    <a:pt x="4" y="311"/>
                  </a:cubicBezTo>
                  <a:lnTo>
                    <a:pt x="4" y="2438"/>
                  </a:lnTo>
                  <a:cubicBezTo>
                    <a:pt x="4" y="2606"/>
                    <a:pt x="140" y="2741"/>
                    <a:pt x="308" y="2741"/>
                  </a:cubicBezTo>
                  <a:cubicBezTo>
                    <a:pt x="474" y="2741"/>
                    <a:pt x="610" y="2606"/>
                    <a:pt x="610" y="2438"/>
                  </a:cubicBezTo>
                  <a:lnTo>
                    <a:pt x="610" y="311"/>
                  </a:lnTo>
                  <a:cubicBezTo>
                    <a:pt x="614" y="140"/>
                    <a:pt x="477" y="1"/>
                    <a:pt x="30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39"/>
            <p:cNvSpPr/>
            <p:nvPr/>
          </p:nvSpPr>
          <p:spPr>
            <a:xfrm>
              <a:off x="6111400" y="3564025"/>
              <a:ext cx="15350" cy="65600"/>
            </a:xfrm>
            <a:custGeom>
              <a:avLst/>
              <a:gdLst/>
              <a:ahLst/>
              <a:cxnLst/>
              <a:rect l="l" t="t" r="r" b="b"/>
              <a:pathLst>
                <a:path w="614" h="2624" extrusionOk="0">
                  <a:moveTo>
                    <a:pt x="307" y="0"/>
                  </a:moveTo>
                  <a:cubicBezTo>
                    <a:pt x="137" y="0"/>
                    <a:pt x="1" y="141"/>
                    <a:pt x="4" y="312"/>
                  </a:cubicBezTo>
                  <a:lnTo>
                    <a:pt x="4" y="2320"/>
                  </a:lnTo>
                  <a:cubicBezTo>
                    <a:pt x="4" y="2488"/>
                    <a:pt x="140" y="2623"/>
                    <a:pt x="307" y="2623"/>
                  </a:cubicBezTo>
                  <a:cubicBezTo>
                    <a:pt x="475" y="2623"/>
                    <a:pt x="610" y="2488"/>
                    <a:pt x="610" y="2320"/>
                  </a:cubicBezTo>
                  <a:lnTo>
                    <a:pt x="610" y="312"/>
                  </a:lnTo>
                  <a:cubicBezTo>
                    <a:pt x="614" y="141"/>
                    <a:pt x="477" y="0"/>
                    <a:pt x="30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39"/>
            <p:cNvSpPr/>
            <p:nvPr/>
          </p:nvSpPr>
          <p:spPr>
            <a:xfrm>
              <a:off x="6211900" y="3614450"/>
              <a:ext cx="15200" cy="59475"/>
            </a:xfrm>
            <a:custGeom>
              <a:avLst/>
              <a:gdLst/>
              <a:ahLst/>
              <a:cxnLst/>
              <a:rect l="l" t="t" r="r" b="b"/>
              <a:pathLst>
                <a:path w="608" h="2379" extrusionOk="0">
                  <a:moveTo>
                    <a:pt x="304" y="0"/>
                  </a:moveTo>
                  <a:cubicBezTo>
                    <a:pt x="137" y="0"/>
                    <a:pt x="2" y="136"/>
                    <a:pt x="2" y="303"/>
                  </a:cubicBezTo>
                  <a:lnTo>
                    <a:pt x="2" y="2075"/>
                  </a:lnTo>
                  <a:cubicBezTo>
                    <a:pt x="1" y="2243"/>
                    <a:pt x="137" y="2378"/>
                    <a:pt x="304" y="2378"/>
                  </a:cubicBezTo>
                  <a:cubicBezTo>
                    <a:pt x="472" y="2378"/>
                    <a:pt x="607" y="2243"/>
                    <a:pt x="607" y="2075"/>
                  </a:cubicBezTo>
                  <a:lnTo>
                    <a:pt x="607" y="303"/>
                  </a:lnTo>
                  <a:cubicBezTo>
                    <a:pt x="607" y="136"/>
                    <a:pt x="472" y="0"/>
                    <a:pt x="3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39"/>
            <p:cNvSpPr/>
            <p:nvPr/>
          </p:nvSpPr>
          <p:spPr>
            <a:xfrm>
              <a:off x="6321125" y="3634925"/>
              <a:ext cx="15375" cy="36025"/>
            </a:xfrm>
            <a:custGeom>
              <a:avLst/>
              <a:gdLst/>
              <a:ahLst/>
              <a:cxnLst/>
              <a:rect l="l" t="t" r="r" b="b"/>
              <a:pathLst>
                <a:path w="615" h="1441" extrusionOk="0">
                  <a:moveTo>
                    <a:pt x="307" y="1"/>
                  </a:moveTo>
                  <a:cubicBezTo>
                    <a:pt x="137" y="1"/>
                    <a:pt x="1" y="141"/>
                    <a:pt x="5" y="311"/>
                  </a:cubicBezTo>
                  <a:lnTo>
                    <a:pt x="5" y="1139"/>
                  </a:lnTo>
                  <a:cubicBezTo>
                    <a:pt x="5" y="1306"/>
                    <a:pt x="140" y="1441"/>
                    <a:pt x="308" y="1441"/>
                  </a:cubicBezTo>
                  <a:cubicBezTo>
                    <a:pt x="475" y="1441"/>
                    <a:pt x="610" y="1306"/>
                    <a:pt x="610" y="1139"/>
                  </a:cubicBezTo>
                  <a:lnTo>
                    <a:pt x="610" y="311"/>
                  </a:lnTo>
                  <a:cubicBezTo>
                    <a:pt x="614" y="141"/>
                    <a:pt x="477" y="1"/>
                    <a:pt x="3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39"/>
            <p:cNvSpPr/>
            <p:nvPr/>
          </p:nvSpPr>
          <p:spPr>
            <a:xfrm>
              <a:off x="6536875" y="3593950"/>
              <a:ext cx="15175" cy="47475"/>
            </a:xfrm>
            <a:custGeom>
              <a:avLst/>
              <a:gdLst/>
              <a:ahLst/>
              <a:cxnLst/>
              <a:rect l="l" t="t" r="r" b="b"/>
              <a:pathLst>
                <a:path w="607" h="1899" extrusionOk="0">
                  <a:moveTo>
                    <a:pt x="303" y="0"/>
                  </a:moveTo>
                  <a:cubicBezTo>
                    <a:pt x="139" y="0"/>
                    <a:pt x="5" y="132"/>
                    <a:pt x="1" y="296"/>
                  </a:cubicBezTo>
                  <a:lnTo>
                    <a:pt x="1" y="1595"/>
                  </a:lnTo>
                  <a:cubicBezTo>
                    <a:pt x="1" y="1763"/>
                    <a:pt x="136" y="1899"/>
                    <a:pt x="304" y="1899"/>
                  </a:cubicBezTo>
                  <a:cubicBezTo>
                    <a:pt x="471" y="1899"/>
                    <a:pt x="606" y="1762"/>
                    <a:pt x="606" y="1595"/>
                  </a:cubicBezTo>
                  <a:lnTo>
                    <a:pt x="606" y="296"/>
                  </a:lnTo>
                  <a:cubicBezTo>
                    <a:pt x="603" y="132"/>
                    <a:pt x="468" y="0"/>
                    <a:pt x="3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39"/>
            <p:cNvSpPr/>
            <p:nvPr/>
          </p:nvSpPr>
          <p:spPr>
            <a:xfrm>
              <a:off x="6584125" y="3543550"/>
              <a:ext cx="15175" cy="65400"/>
            </a:xfrm>
            <a:custGeom>
              <a:avLst/>
              <a:gdLst/>
              <a:ahLst/>
              <a:cxnLst/>
              <a:rect l="l" t="t" r="r" b="b"/>
              <a:pathLst>
                <a:path w="607" h="2616" extrusionOk="0">
                  <a:moveTo>
                    <a:pt x="304" y="0"/>
                  </a:moveTo>
                  <a:cubicBezTo>
                    <a:pt x="136" y="0"/>
                    <a:pt x="1" y="136"/>
                    <a:pt x="1" y="302"/>
                  </a:cubicBezTo>
                  <a:lnTo>
                    <a:pt x="1" y="2312"/>
                  </a:lnTo>
                  <a:cubicBezTo>
                    <a:pt x="1" y="2480"/>
                    <a:pt x="136" y="2615"/>
                    <a:pt x="304" y="2615"/>
                  </a:cubicBezTo>
                  <a:cubicBezTo>
                    <a:pt x="471" y="2615"/>
                    <a:pt x="606" y="2480"/>
                    <a:pt x="606" y="2312"/>
                  </a:cubicBezTo>
                  <a:lnTo>
                    <a:pt x="606" y="302"/>
                  </a:lnTo>
                  <a:cubicBezTo>
                    <a:pt x="606" y="136"/>
                    <a:pt x="471" y="0"/>
                    <a:pt x="3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39"/>
            <p:cNvSpPr/>
            <p:nvPr/>
          </p:nvSpPr>
          <p:spPr>
            <a:xfrm>
              <a:off x="5377250" y="3222475"/>
              <a:ext cx="793500" cy="793500"/>
            </a:xfrm>
            <a:custGeom>
              <a:avLst/>
              <a:gdLst/>
              <a:ahLst/>
              <a:cxnLst/>
              <a:rect l="l" t="t" r="r" b="b"/>
              <a:pathLst>
                <a:path w="31740" h="31740" extrusionOk="0">
                  <a:moveTo>
                    <a:pt x="15870" y="0"/>
                  </a:moveTo>
                  <a:cubicBezTo>
                    <a:pt x="11661" y="0"/>
                    <a:pt x="7625" y="1672"/>
                    <a:pt x="4649" y="4648"/>
                  </a:cubicBezTo>
                  <a:cubicBezTo>
                    <a:pt x="1672" y="7625"/>
                    <a:pt x="0" y="11661"/>
                    <a:pt x="0" y="15870"/>
                  </a:cubicBezTo>
                  <a:cubicBezTo>
                    <a:pt x="0" y="20079"/>
                    <a:pt x="1672" y="24116"/>
                    <a:pt x="4649" y="27091"/>
                  </a:cubicBezTo>
                  <a:cubicBezTo>
                    <a:pt x="7625" y="30067"/>
                    <a:pt x="11661" y="31739"/>
                    <a:pt x="15870" y="31739"/>
                  </a:cubicBezTo>
                  <a:cubicBezTo>
                    <a:pt x="20079" y="31739"/>
                    <a:pt x="24116" y="30067"/>
                    <a:pt x="27091" y="27091"/>
                  </a:cubicBezTo>
                  <a:cubicBezTo>
                    <a:pt x="30068" y="24116"/>
                    <a:pt x="31739" y="20079"/>
                    <a:pt x="31739" y="15870"/>
                  </a:cubicBezTo>
                  <a:cubicBezTo>
                    <a:pt x="31739" y="11661"/>
                    <a:pt x="30068" y="7625"/>
                    <a:pt x="27091" y="4648"/>
                  </a:cubicBezTo>
                  <a:cubicBezTo>
                    <a:pt x="24116" y="1672"/>
                    <a:pt x="20079" y="0"/>
                    <a:pt x="158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39"/>
            <p:cNvSpPr/>
            <p:nvPr/>
          </p:nvSpPr>
          <p:spPr>
            <a:xfrm>
              <a:off x="5355650" y="3214725"/>
              <a:ext cx="879600" cy="808725"/>
            </a:xfrm>
            <a:custGeom>
              <a:avLst/>
              <a:gdLst/>
              <a:ahLst/>
              <a:cxnLst/>
              <a:rect l="l" t="t" r="r" b="b"/>
              <a:pathLst>
                <a:path w="35184" h="32349" extrusionOk="0">
                  <a:moveTo>
                    <a:pt x="16762" y="607"/>
                  </a:moveTo>
                  <a:cubicBezTo>
                    <a:pt x="19601" y="607"/>
                    <a:pt x="22393" y="1390"/>
                    <a:pt x="24876" y="2912"/>
                  </a:cubicBezTo>
                  <a:cubicBezTo>
                    <a:pt x="32190" y="7401"/>
                    <a:pt x="34493" y="17005"/>
                    <a:pt x="30003" y="24321"/>
                  </a:cubicBezTo>
                  <a:cubicBezTo>
                    <a:pt x="27067" y="29104"/>
                    <a:pt x="21946" y="31742"/>
                    <a:pt x="16707" y="31742"/>
                  </a:cubicBezTo>
                  <a:cubicBezTo>
                    <a:pt x="13933" y="31742"/>
                    <a:pt x="11126" y="31002"/>
                    <a:pt x="8593" y="29448"/>
                  </a:cubicBezTo>
                  <a:cubicBezTo>
                    <a:pt x="5050" y="27274"/>
                    <a:pt x="2564" y="23850"/>
                    <a:pt x="1596" y="19806"/>
                  </a:cubicBezTo>
                  <a:cubicBezTo>
                    <a:pt x="627" y="15763"/>
                    <a:pt x="1291" y="11584"/>
                    <a:pt x="3466" y="8039"/>
                  </a:cubicBezTo>
                  <a:cubicBezTo>
                    <a:pt x="5640" y="4496"/>
                    <a:pt x="9065" y="2010"/>
                    <a:pt x="13108" y="1042"/>
                  </a:cubicBezTo>
                  <a:cubicBezTo>
                    <a:pt x="14305" y="754"/>
                    <a:pt x="15532" y="608"/>
                    <a:pt x="16762" y="607"/>
                  </a:cubicBezTo>
                  <a:close/>
                  <a:moveTo>
                    <a:pt x="16765" y="1"/>
                  </a:moveTo>
                  <a:cubicBezTo>
                    <a:pt x="15501" y="1"/>
                    <a:pt x="14228" y="150"/>
                    <a:pt x="12968" y="452"/>
                  </a:cubicBezTo>
                  <a:cubicBezTo>
                    <a:pt x="8766" y="1459"/>
                    <a:pt x="5209" y="4040"/>
                    <a:pt x="2951" y="7723"/>
                  </a:cubicBezTo>
                  <a:cubicBezTo>
                    <a:pt x="691" y="11405"/>
                    <a:pt x="1" y="15746"/>
                    <a:pt x="1006" y="19947"/>
                  </a:cubicBezTo>
                  <a:cubicBezTo>
                    <a:pt x="2013" y="24148"/>
                    <a:pt x="4595" y="27706"/>
                    <a:pt x="8277" y="29965"/>
                  </a:cubicBezTo>
                  <a:cubicBezTo>
                    <a:pt x="10810" y="31523"/>
                    <a:pt x="13726" y="32349"/>
                    <a:pt x="16701" y="32349"/>
                  </a:cubicBezTo>
                  <a:cubicBezTo>
                    <a:pt x="16703" y="32349"/>
                    <a:pt x="16705" y="32349"/>
                    <a:pt x="16708" y="32349"/>
                  </a:cubicBezTo>
                  <a:cubicBezTo>
                    <a:pt x="22150" y="32349"/>
                    <a:pt x="27471" y="29607"/>
                    <a:pt x="30520" y="24638"/>
                  </a:cubicBezTo>
                  <a:cubicBezTo>
                    <a:pt x="35183" y="17037"/>
                    <a:pt x="32792" y="7059"/>
                    <a:pt x="25192" y="2395"/>
                  </a:cubicBezTo>
                  <a:cubicBezTo>
                    <a:pt x="22614" y="813"/>
                    <a:pt x="19714" y="1"/>
                    <a:pt x="167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39"/>
            <p:cNvSpPr/>
            <p:nvPr/>
          </p:nvSpPr>
          <p:spPr>
            <a:xfrm>
              <a:off x="5377250" y="3169400"/>
              <a:ext cx="793500" cy="793500"/>
            </a:xfrm>
            <a:custGeom>
              <a:avLst/>
              <a:gdLst/>
              <a:ahLst/>
              <a:cxnLst/>
              <a:rect l="l" t="t" r="r" b="b"/>
              <a:pathLst>
                <a:path w="31740" h="31740" extrusionOk="0">
                  <a:moveTo>
                    <a:pt x="15870" y="0"/>
                  </a:moveTo>
                  <a:cubicBezTo>
                    <a:pt x="11662" y="0"/>
                    <a:pt x="7625" y="1673"/>
                    <a:pt x="4649" y="4648"/>
                  </a:cubicBezTo>
                  <a:cubicBezTo>
                    <a:pt x="1672" y="7625"/>
                    <a:pt x="0" y="11661"/>
                    <a:pt x="0" y="15870"/>
                  </a:cubicBezTo>
                  <a:cubicBezTo>
                    <a:pt x="0" y="20079"/>
                    <a:pt x="1672" y="24116"/>
                    <a:pt x="4649" y="27092"/>
                  </a:cubicBezTo>
                  <a:cubicBezTo>
                    <a:pt x="7625" y="30067"/>
                    <a:pt x="11662" y="31739"/>
                    <a:pt x="15870" y="31739"/>
                  </a:cubicBezTo>
                  <a:cubicBezTo>
                    <a:pt x="20079" y="31739"/>
                    <a:pt x="24116" y="30067"/>
                    <a:pt x="27091" y="27092"/>
                  </a:cubicBezTo>
                  <a:cubicBezTo>
                    <a:pt x="30068" y="24116"/>
                    <a:pt x="31739" y="20079"/>
                    <a:pt x="31739" y="15870"/>
                  </a:cubicBezTo>
                  <a:cubicBezTo>
                    <a:pt x="31739" y="11661"/>
                    <a:pt x="30068" y="7625"/>
                    <a:pt x="27091" y="4648"/>
                  </a:cubicBezTo>
                  <a:cubicBezTo>
                    <a:pt x="24116" y="1673"/>
                    <a:pt x="20079" y="0"/>
                    <a:pt x="158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39"/>
            <p:cNvSpPr/>
            <p:nvPr/>
          </p:nvSpPr>
          <p:spPr>
            <a:xfrm>
              <a:off x="5355650" y="3161900"/>
              <a:ext cx="879600" cy="808750"/>
            </a:xfrm>
            <a:custGeom>
              <a:avLst/>
              <a:gdLst/>
              <a:ahLst/>
              <a:cxnLst/>
              <a:rect l="l" t="t" r="r" b="b"/>
              <a:pathLst>
                <a:path w="35184" h="32350" extrusionOk="0">
                  <a:moveTo>
                    <a:pt x="16767" y="608"/>
                  </a:moveTo>
                  <a:cubicBezTo>
                    <a:pt x="19629" y="608"/>
                    <a:pt x="22437" y="1402"/>
                    <a:pt x="24876" y="2902"/>
                  </a:cubicBezTo>
                  <a:cubicBezTo>
                    <a:pt x="32190" y="7391"/>
                    <a:pt x="34492" y="16996"/>
                    <a:pt x="30003" y="24310"/>
                  </a:cubicBezTo>
                  <a:cubicBezTo>
                    <a:pt x="27828" y="27855"/>
                    <a:pt x="24404" y="30339"/>
                    <a:pt x="20361" y="31309"/>
                  </a:cubicBezTo>
                  <a:cubicBezTo>
                    <a:pt x="19147" y="31600"/>
                    <a:pt x="17922" y="31744"/>
                    <a:pt x="16705" y="31744"/>
                  </a:cubicBezTo>
                  <a:cubicBezTo>
                    <a:pt x="13866" y="31744"/>
                    <a:pt x="11075" y="30961"/>
                    <a:pt x="8595" y="29440"/>
                  </a:cubicBezTo>
                  <a:cubicBezTo>
                    <a:pt x="5050" y="27265"/>
                    <a:pt x="2564" y="23840"/>
                    <a:pt x="1596" y="19797"/>
                  </a:cubicBezTo>
                  <a:cubicBezTo>
                    <a:pt x="627" y="15753"/>
                    <a:pt x="1291" y="11574"/>
                    <a:pt x="3466" y="8031"/>
                  </a:cubicBezTo>
                  <a:cubicBezTo>
                    <a:pt x="6400" y="3246"/>
                    <a:pt x="11522" y="608"/>
                    <a:pt x="16760" y="608"/>
                  </a:cubicBezTo>
                  <a:cubicBezTo>
                    <a:pt x="16762" y="608"/>
                    <a:pt x="16764" y="608"/>
                    <a:pt x="16767" y="608"/>
                  </a:cubicBezTo>
                  <a:close/>
                  <a:moveTo>
                    <a:pt x="16761" y="1"/>
                  </a:moveTo>
                  <a:cubicBezTo>
                    <a:pt x="11318" y="1"/>
                    <a:pt x="5999" y="2744"/>
                    <a:pt x="2951" y="7713"/>
                  </a:cubicBezTo>
                  <a:cubicBezTo>
                    <a:pt x="691" y="11394"/>
                    <a:pt x="1" y="15736"/>
                    <a:pt x="1006" y="19937"/>
                  </a:cubicBezTo>
                  <a:cubicBezTo>
                    <a:pt x="2013" y="24139"/>
                    <a:pt x="4595" y="27696"/>
                    <a:pt x="8277" y="29954"/>
                  </a:cubicBezTo>
                  <a:cubicBezTo>
                    <a:pt x="10854" y="31537"/>
                    <a:pt x="13754" y="32349"/>
                    <a:pt x="16704" y="32349"/>
                  </a:cubicBezTo>
                  <a:cubicBezTo>
                    <a:pt x="17983" y="32348"/>
                    <a:pt x="19258" y="32196"/>
                    <a:pt x="20501" y="31897"/>
                  </a:cubicBezTo>
                  <a:cubicBezTo>
                    <a:pt x="24702" y="30891"/>
                    <a:pt x="28260" y="28308"/>
                    <a:pt x="30518" y="24627"/>
                  </a:cubicBezTo>
                  <a:cubicBezTo>
                    <a:pt x="35183" y="17026"/>
                    <a:pt x="32792" y="7048"/>
                    <a:pt x="25192" y="2385"/>
                  </a:cubicBezTo>
                  <a:cubicBezTo>
                    <a:pt x="22560" y="770"/>
                    <a:pt x="19643" y="1"/>
                    <a:pt x="167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39"/>
            <p:cNvSpPr/>
            <p:nvPr/>
          </p:nvSpPr>
          <p:spPr>
            <a:xfrm>
              <a:off x="5389125" y="3228875"/>
              <a:ext cx="769725" cy="674575"/>
            </a:xfrm>
            <a:custGeom>
              <a:avLst/>
              <a:gdLst/>
              <a:ahLst/>
              <a:cxnLst/>
              <a:rect l="l" t="t" r="r" b="b"/>
              <a:pathLst>
                <a:path w="30789" h="26983" extrusionOk="0">
                  <a:moveTo>
                    <a:pt x="15408" y="0"/>
                  </a:moveTo>
                  <a:cubicBezTo>
                    <a:pt x="10872" y="0"/>
                    <a:pt x="6443" y="2288"/>
                    <a:pt x="3897" y="6438"/>
                  </a:cubicBezTo>
                  <a:cubicBezTo>
                    <a:pt x="1" y="12788"/>
                    <a:pt x="1990" y="21094"/>
                    <a:pt x="8342" y="24989"/>
                  </a:cubicBezTo>
                  <a:cubicBezTo>
                    <a:pt x="10542" y="26339"/>
                    <a:pt x="12978" y="26982"/>
                    <a:pt x="15383" y="26982"/>
                  </a:cubicBezTo>
                  <a:cubicBezTo>
                    <a:pt x="19919" y="26982"/>
                    <a:pt x="24347" y="24695"/>
                    <a:pt x="26893" y="20545"/>
                  </a:cubicBezTo>
                  <a:cubicBezTo>
                    <a:pt x="30789" y="14195"/>
                    <a:pt x="28799" y="5890"/>
                    <a:pt x="22449" y="1993"/>
                  </a:cubicBezTo>
                  <a:cubicBezTo>
                    <a:pt x="20248" y="643"/>
                    <a:pt x="17813" y="0"/>
                    <a:pt x="154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39"/>
            <p:cNvSpPr/>
            <p:nvPr/>
          </p:nvSpPr>
          <p:spPr>
            <a:xfrm>
              <a:off x="5397950" y="3221225"/>
              <a:ext cx="769400" cy="689875"/>
            </a:xfrm>
            <a:custGeom>
              <a:avLst/>
              <a:gdLst/>
              <a:ahLst/>
              <a:cxnLst/>
              <a:rect l="l" t="t" r="r" b="b"/>
              <a:pathLst>
                <a:path w="30776" h="27595" extrusionOk="0">
                  <a:moveTo>
                    <a:pt x="15068" y="605"/>
                  </a:moveTo>
                  <a:lnTo>
                    <a:pt x="15068" y="606"/>
                  </a:lnTo>
                  <a:cubicBezTo>
                    <a:pt x="17472" y="606"/>
                    <a:pt x="19837" y="1269"/>
                    <a:pt x="21939" y="2557"/>
                  </a:cubicBezTo>
                  <a:cubicBezTo>
                    <a:pt x="28136" y="6360"/>
                    <a:pt x="30084" y="14495"/>
                    <a:pt x="26282" y="20692"/>
                  </a:cubicBezTo>
                  <a:cubicBezTo>
                    <a:pt x="24440" y="23694"/>
                    <a:pt x="21539" y="25797"/>
                    <a:pt x="18114" y="26620"/>
                  </a:cubicBezTo>
                  <a:cubicBezTo>
                    <a:pt x="17086" y="26867"/>
                    <a:pt x="16048" y="26989"/>
                    <a:pt x="15018" y="26989"/>
                  </a:cubicBezTo>
                  <a:cubicBezTo>
                    <a:pt x="12613" y="26989"/>
                    <a:pt x="10248" y="26326"/>
                    <a:pt x="8146" y="25037"/>
                  </a:cubicBezTo>
                  <a:cubicBezTo>
                    <a:pt x="1949" y="21234"/>
                    <a:pt x="1" y="13098"/>
                    <a:pt x="3803" y="6901"/>
                  </a:cubicBezTo>
                  <a:cubicBezTo>
                    <a:pt x="5645" y="3898"/>
                    <a:pt x="8545" y="1794"/>
                    <a:pt x="11971" y="973"/>
                  </a:cubicBezTo>
                  <a:cubicBezTo>
                    <a:pt x="12985" y="730"/>
                    <a:pt x="14025" y="606"/>
                    <a:pt x="15068" y="605"/>
                  </a:cubicBezTo>
                  <a:close/>
                  <a:moveTo>
                    <a:pt x="15067" y="0"/>
                  </a:moveTo>
                  <a:cubicBezTo>
                    <a:pt x="13989" y="0"/>
                    <a:pt x="12904" y="127"/>
                    <a:pt x="11829" y="385"/>
                  </a:cubicBezTo>
                  <a:cubicBezTo>
                    <a:pt x="8247" y="1243"/>
                    <a:pt x="5214" y="3445"/>
                    <a:pt x="3287" y="6585"/>
                  </a:cubicBezTo>
                  <a:cubicBezTo>
                    <a:pt x="1360" y="9725"/>
                    <a:pt x="773" y="13427"/>
                    <a:pt x="1630" y="17010"/>
                  </a:cubicBezTo>
                  <a:cubicBezTo>
                    <a:pt x="2488" y="20592"/>
                    <a:pt x="4690" y="23626"/>
                    <a:pt x="7830" y="25553"/>
                  </a:cubicBezTo>
                  <a:cubicBezTo>
                    <a:pt x="10028" y="26902"/>
                    <a:pt x="12501" y="27595"/>
                    <a:pt x="15017" y="27595"/>
                  </a:cubicBezTo>
                  <a:cubicBezTo>
                    <a:pt x="16107" y="27595"/>
                    <a:pt x="17194" y="27464"/>
                    <a:pt x="18254" y="27209"/>
                  </a:cubicBezTo>
                  <a:cubicBezTo>
                    <a:pt x="21837" y="26352"/>
                    <a:pt x="24871" y="24150"/>
                    <a:pt x="26797" y="21010"/>
                  </a:cubicBezTo>
                  <a:cubicBezTo>
                    <a:pt x="30776" y="14528"/>
                    <a:pt x="28736" y="6018"/>
                    <a:pt x="22255" y="2041"/>
                  </a:cubicBezTo>
                  <a:cubicBezTo>
                    <a:pt x="20056" y="693"/>
                    <a:pt x="17582" y="0"/>
                    <a:pt x="150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39"/>
            <p:cNvSpPr/>
            <p:nvPr/>
          </p:nvSpPr>
          <p:spPr>
            <a:xfrm>
              <a:off x="5574875" y="3337125"/>
              <a:ext cx="352550" cy="456400"/>
            </a:xfrm>
            <a:custGeom>
              <a:avLst/>
              <a:gdLst/>
              <a:ahLst/>
              <a:cxnLst/>
              <a:rect l="l" t="t" r="r" b="b"/>
              <a:pathLst>
                <a:path w="14102" h="18256" extrusionOk="0">
                  <a:moveTo>
                    <a:pt x="12329" y="0"/>
                  </a:moveTo>
                  <a:cubicBezTo>
                    <a:pt x="12271" y="0"/>
                    <a:pt x="12212" y="5"/>
                    <a:pt x="12152" y="15"/>
                  </a:cubicBezTo>
                  <a:cubicBezTo>
                    <a:pt x="11904" y="55"/>
                    <a:pt x="11702" y="203"/>
                    <a:pt x="11545" y="459"/>
                  </a:cubicBezTo>
                  <a:lnTo>
                    <a:pt x="10101" y="2811"/>
                  </a:lnTo>
                  <a:lnTo>
                    <a:pt x="10101" y="2811"/>
                  </a:lnTo>
                  <a:cubicBezTo>
                    <a:pt x="9021" y="2226"/>
                    <a:pt x="7997" y="1934"/>
                    <a:pt x="7030" y="1934"/>
                  </a:cubicBezTo>
                  <a:cubicBezTo>
                    <a:pt x="7004" y="1934"/>
                    <a:pt x="6979" y="1934"/>
                    <a:pt x="6954" y="1935"/>
                  </a:cubicBezTo>
                  <a:cubicBezTo>
                    <a:pt x="5636" y="1955"/>
                    <a:pt x="4639" y="2515"/>
                    <a:pt x="3964" y="3615"/>
                  </a:cubicBezTo>
                  <a:cubicBezTo>
                    <a:pt x="3687" y="4066"/>
                    <a:pt x="3504" y="4496"/>
                    <a:pt x="3416" y="4902"/>
                  </a:cubicBezTo>
                  <a:cubicBezTo>
                    <a:pt x="3326" y="5309"/>
                    <a:pt x="3305" y="5685"/>
                    <a:pt x="3353" y="6030"/>
                  </a:cubicBezTo>
                  <a:cubicBezTo>
                    <a:pt x="3400" y="6377"/>
                    <a:pt x="3546" y="6756"/>
                    <a:pt x="3790" y="7170"/>
                  </a:cubicBezTo>
                  <a:cubicBezTo>
                    <a:pt x="4021" y="7567"/>
                    <a:pt x="4282" y="7946"/>
                    <a:pt x="4571" y="8303"/>
                  </a:cubicBezTo>
                  <a:cubicBezTo>
                    <a:pt x="4848" y="8645"/>
                    <a:pt x="5231" y="9079"/>
                    <a:pt x="5717" y="9605"/>
                  </a:cubicBezTo>
                  <a:lnTo>
                    <a:pt x="7019" y="10979"/>
                  </a:lnTo>
                  <a:cubicBezTo>
                    <a:pt x="7384" y="11347"/>
                    <a:pt x="7626" y="11695"/>
                    <a:pt x="7746" y="12025"/>
                  </a:cubicBezTo>
                  <a:cubicBezTo>
                    <a:pt x="7867" y="12353"/>
                    <a:pt x="7867" y="12615"/>
                    <a:pt x="7746" y="12810"/>
                  </a:cubicBezTo>
                  <a:cubicBezTo>
                    <a:pt x="7594" y="13059"/>
                    <a:pt x="7389" y="13215"/>
                    <a:pt x="7131" y="13280"/>
                  </a:cubicBezTo>
                  <a:cubicBezTo>
                    <a:pt x="7018" y="13309"/>
                    <a:pt x="6904" y="13323"/>
                    <a:pt x="6788" y="13323"/>
                  </a:cubicBezTo>
                  <a:cubicBezTo>
                    <a:pt x="6641" y="13323"/>
                    <a:pt x="6491" y="13299"/>
                    <a:pt x="6340" y="13253"/>
                  </a:cubicBezTo>
                  <a:cubicBezTo>
                    <a:pt x="6052" y="13163"/>
                    <a:pt x="5772" y="13051"/>
                    <a:pt x="5502" y="12918"/>
                  </a:cubicBezTo>
                  <a:cubicBezTo>
                    <a:pt x="5235" y="12790"/>
                    <a:pt x="4981" y="12633"/>
                    <a:pt x="4749" y="12448"/>
                  </a:cubicBezTo>
                  <a:cubicBezTo>
                    <a:pt x="4425" y="12230"/>
                    <a:pt x="4127" y="11979"/>
                    <a:pt x="3856" y="11698"/>
                  </a:cubicBezTo>
                  <a:cubicBezTo>
                    <a:pt x="3590" y="11422"/>
                    <a:pt x="3398" y="11191"/>
                    <a:pt x="3277" y="11009"/>
                  </a:cubicBezTo>
                  <a:cubicBezTo>
                    <a:pt x="3155" y="10825"/>
                    <a:pt x="3019" y="10601"/>
                    <a:pt x="2865" y="10336"/>
                  </a:cubicBezTo>
                  <a:cubicBezTo>
                    <a:pt x="2711" y="10070"/>
                    <a:pt x="2615" y="9911"/>
                    <a:pt x="2576" y="9855"/>
                  </a:cubicBezTo>
                  <a:cubicBezTo>
                    <a:pt x="2381" y="9549"/>
                    <a:pt x="2158" y="9334"/>
                    <a:pt x="1907" y="9212"/>
                  </a:cubicBezTo>
                  <a:cubicBezTo>
                    <a:pt x="1747" y="9133"/>
                    <a:pt x="1587" y="9094"/>
                    <a:pt x="1426" y="9094"/>
                  </a:cubicBezTo>
                  <a:cubicBezTo>
                    <a:pt x="1333" y="9094"/>
                    <a:pt x="1240" y="9107"/>
                    <a:pt x="1146" y="9134"/>
                  </a:cubicBezTo>
                  <a:cubicBezTo>
                    <a:pt x="897" y="9200"/>
                    <a:pt x="666" y="9321"/>
                    <a:pt x="469" y="9488"/>
                  </a:cubicBezTo>
                  <a:cubicBezTo>
                    <a:pt x="275" y="9653"/>
                    <a:pt x="142" y="9871"/>
                    <a:pt x="70" y="10138"/>
                  </a:cubicBezTo>
                  <a:cubicBezTo>
                    <a:pt x="0" y="10405"/>
                    <a:pt x="20" y="10677"/>
                    <a:pt x="130" y="10952"/>
                  </a:cubicBezTo>
                  <a:cubicBezTo>
                    <a:pt x="762" y="12399"/>
                    <a:pt x="1765" y="13629"/>
                    <a:pt x="3140" y="14642"/>
                  </a:cubicBezTo>
                  <a:lnTo>
                    <a:pt x="3140" y="14642"/>
                  </a:lnTo>
                  <a:lnTo>
                    <a:pt x="1792" y="16838"/>
                  </a:lnTo>
                  <a:cubicBezTo>
                    <a:pt x="1584" y="17176"/>
                    <a:pt x="1569" y="17492"/>
                    <a:pt x="1748" y="17783"/>
                  </a:cubicBezTo>
                  <a:cubicBezTo>
                    <a:pt x="1926" y="18075"/>
                    <a:pt x="2190" y="18231"/>
                    <a:pt x="2539" y="18253"/>
                  </a:cubicBezTo>
                  <a:cubicBezTo>
                    <a:pt x="2562" y="18255"/>
                    <a:pt x="2584" y="18256"/>
                    <a:pt x="2606" y="18256"/>
                  </a:cubicBezTo>
                  <a:cubicBezTo>
                    <a:pt x="2925" y="18256"/>
                    <a:pt x="3176" y="18105"/>
                    <a:pt x="3363" y="17802"/>
                  </a:cubicBezTo>
                  <a:lnTo>
                    <a:pt x="4704" y="15613"/>
                  </a:lnTo>
                  <a:lnTo>
                    <a:pt x="4704" y="15613"/>
                  </a:lnTo>
                  <a:cubicBezTo>
                    <a:pt x="5266" y="15893"/>
                    <a:pt x="5822" y="16094"/>
                    <a:pt x="6373" y="16213"/>
                  </a:cubicBezTo>
                  <a:cubicBezTo>
                    <a:pt x="6728" y="16289"/>
                    <a:pt x="7074" y="16327"/>
                    <a:pt x="7411" y="16327"/>
                  </a:cubicBezTo>
                  <a:cubicBezTo>
                    <a:pt x="7948" y="16327"/>
                    <a:pt x="8463" y="16231"/>
                    <a:pt x="8956" y="16038"/>
                  </a:cubicBezTo>
                  <a:cubicBezTo>
                    <a:pt x="9761" y="15723"/>
                    <a:pt x="10412" y="15144"/>
                    <a:pt x="10909" y="14297"/>
                  </a:cubicBezTo>
                  <a:cubicBezTo>
                    <a:pt x="11222" y="13774"/>
                    <a:pt x="11407" y="13268"/>
                    <a:pt x="11467" y="12781"/>
                  </a:cubicBezTo>
                  <a:cubicBezTo>
                    <a:pt x="11526" y="12294"/>
                    <a:pt x="11464" y="11814"/>
                    <a:pt x="11280" y="11337"/>
                  </a:cubicBezTo>
                  <a:cubicBezTo>
                    <a:pt x="11090" y="10851"/>
                    <a:pt x="10835" y="10393"/>
                    <a:pt x="10521" y="9976"/>
                  </a:cubicBezTo>
                  <a:cubicBezTo>
                    <a:pt x="10199" y="9545"/>
                    <a:pt x="9772" y="9053"/>
                    <a:pt x="9242" y="8499"/>
                  </a:cubicBezTo>
                  <a:lnTo>
                    <a:pt x="7930" y="7166"/>
                  </a:lnTo>
                  <a:cubicBezTo>
                    <a:pt x="7534" y="6779"/>
                    <a:pt x="7284" y="6448"/>
                    <a:pt x="7177" y="6175"/>
                  </a:cubicBezTo>
                  <a:cubicBezTo>
                    <a:pt x="7069" y="5903"/>
                    <a:pt x="7099" y="5630"/>
                    <a:pt x="7265" y="5358"/>
                  </a:cubicBezTo>
                  <a:cubicBezTo>
                    <a:pt x="7394" y="5149"/>
                    <a:pt x="7607" y="5044"/>
                    <a:pt x="7903" y="5044"/>
                  </a:cubicBezTo>
                  <a:cubicBezTo>
                    <a:pt x="7925" y="5044"/>
                    <a:pt x="7948" y="5045"/>
                    <a:pt x="7971" y="5046"/>
                  </a:cubicBezTo>
                  <a:cubicBezTo>
                    <a:pt x="8302" y="5063"/>
                    <a:pt x="8625" y="5159"/>
                    <a:pt x="8936" y="5335"/>
                  </a:cubicBezTo>
                  <a:cubicBezTo>
                    <a:pt x="9249" y="5511"/>
                    <a:pt x="9535" y="5689"/>
                    <a:pt x="9797" y="5870"/>
                  </a:cubicBezTo>
                  <a:cubicBezTo>
                    <a:pt x="10528" y="6438"/>
                    <a:pt x="11187" y="7093"/>
                    <a:pt x="11758" y="7820"/>
                  </a:cubicBezTo>
                  <a:cubicBezTo>
                    <a:pt x="11991" y="8098"/>
                    <a:pt x="12244" y="8283"/>
                    <a:pt x="12512" y="8377"/>
                  </a:cubicBezTo>
                  <a:cubicBezTo>
                    <a:pt x="12629" y="8417"/>
                    <a:pt x="12743" y="8437"/>
                    <a:pt x="12854" y="8437"/>
                  </a:cubicBezTo>
                  <a:cubicBezTo>
                    <a:pt x="12998" y="8437"/>
                    <a:pt x="13136" y="8403"/>
                    <a:pt x="13269" y="8335"/>
                  </a:cubicBezTo>
                  <a:cubicBezTo>
                    <a:pt x="13497" y="8219"/>
                    <a:pt x="13696" y="8055"/>
                    <a:pt x="13852" y="7853"/>
                  </a:cubicBezTo>
                  <a:cubicBezTo>
                    <a:pt x="14007" y="7653"/>
                    <a:pt x="14088" y="7399"/>
                    <a:pt x="14095" y="7092"/>
                  </a:cubicBezTo>
                  <a:cubicBezTo>
                    <a:pt x="14101" y="6784"/>
                    <a:pt x="14010" y="6490"/>
                    <a:pt x="13820" y="6209"/>
                  </a:cubicBezTo>
                  <a:cubicBezTo>
                    <a:pt x="13579" y="5841"/>
                    <a:pt x="13374" y="5550"/>
                    <a:pt x="13205" y="5334"/>
                  </a:cubicBezTo>
                  <a:cubicBezTo>
                    <a:pt x="13037" y="5117"/>
                    <a:pt x="12777" y="4835"/>
                    <a:pt x="12424" y="4490"/>
                  </a:cubicBezTo>
                  <a:cubicBezTo>
                    <a:pt x="12175" y="4247"/>
                    <a:pt x="11912" y="4019"/>
                    <a:pt x="11636" y="3808"/>
                  </a:cubicBezTo>
                  <a:lnTo>
                    <a:pt x="11636" y="3808"/>
                  </a:lnTo>
                  <a:lnTo>
                    <a:pt x="13104" y="1416"/>
                  </a:lnTo>
                  <a:cubicBezTo>
                    <a:pt x="13252" y="1174"/>
                    <a:pt x="13288" y="933"/>
                    <a:pt x="13214" y="691"/>
                  </a:cubicBezTo>
                  <a:cubicBezTo>
                    <a:pt x="13140" y="447"/>
                    <a:pt x="13006" y="265"/>
                    <a:pt x="12813" y="141"/>
                  </a:cubicBezTo>
                  <a:cubicBezTo>
                    <a:pt x="12667" y="47"/>
                    <a:pt x="12506" y="0"/>
                    <a:pt x="1232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39"/>
            <p:cNvSpPr/>
            <p:nvPr/>
          </p:nvSpPr>
          <p:spPr>
            <a:xfrm>
              <a:off x="5438375" y="3780525"/>
              <a:ext cx="15400" cy="65550"/>
            </a:xfrm>
            <a:custGeom>
              <a:avLst/>
              <a:gdLst/>
              <a:ahLst/>
              <a:cxnLst/>
              <a:rect l="l" t="t" r="r" b="b"/>
              <a:pathLst>
                <a:path w="616" h="2622" extrusionOk="0">
                  <a:moveTo>
                    <a:pt x="308" y="0"/>
                  </a:moveTo>
                  <a:cubicBezTo>
                    <a:pt x="138" y="0"/>
                    <a:pt x="1" y="141"/>
                    <a:pt x="5" y="310"/>
                  </a:cubicBezTo>
                  <a:lnTo>
                    <a:pt x="5" y="2318"/>
                  </a:lnTo>
                  <a:cubicBezTo>
                    <a:pt x="5" y="2486"/>
                    <a:pt x="140" y="2622"/>
                    <a:pt x="308" y="2622"/>
                  </a:cubicBezTo>
                  <a:cubicBezTo>
                    <a:pt x="475" y="2622"/>
                    <a:pt x="610" y="2486"/>
                    <a:pt x="610" y="2320"/>
                  </a:cubicBezTo>
                  <a:lnTo>
                    <a:pt x="610" y="310"/>
                  </a:lnTo>
                  <a:cubicBezTo>
                    <a:pt x="616" y="141"/>
                    <a:pt x="479" y="0"/>
                    <a:pt x="3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39"/>
            <p:cNvSpPr/>
            <p:nvPr/>
          </p:nvSpPr>
          <p:spPr>
            <a:xfrm>
              <a:off x="5473850" y="3830725"/>
              <a:ext cx="15350" cy="68525"/>
            </a:xfrm>
            <a:custGeom>
              <a:avLst/>
              <a:gdLst/>
              <a:ahLst/>
              <a:cxnLst/>
              <a:rect l="l" t="t" r="r" b="b"/>
              <a:pathLst>
                <a:path w="614" h="2741" extrusionOk="0">
                  <a:moveTo>
                    <a:pt x="306" y="0"/>
                  </a:moveTo>
                  <a:cubicBezTo>
                    <a:pt x="137" y="0"/>
                    <a:pt x="0" y="141"/>
                    <a:pt x="4" y="312"/>
                  </a:cubicBezTo>
                  <a:lnTo>
                    <a:pt x="4" y="2438"/>
                  </a:lnTo>
                  <a:cubicBezTo>
                    <a:pt x="4" y="2605"/>
                    <a:pt x="139" y="2740"/>
                    <a:pt x="306" y="2740"/>
                  </a:cubicBezTo>
                  <a:cubicBezTo>
                    <a:pt x="307" y="2740"/>
                    <a:pt x="308" y="2740"/>
                    <a:pt x="309" y="2740"/>
                  </a:cubicBezTo>
                  <a:cubicBezTo>
                    <a:pt x="475" y="2740"/>
                    <a:pt x="610" y="2604"/>
                    <a:pt x="610" y="2438"/>
                  </a:cubicBezTo>
                  <a:lnTo>
                    <a:pt x="610" y="312"/>
                  </a:lnTo>
                  <a:cubicBezTo>
                    <a:pt x="613" y="141"/>
                    <a:pt x="477" y="0"/>
                    <a:pt x="3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39"/>
            <p:cNvSpPr/>
            <p:nvPr/>
          </p:nvSpPr>
          <p:spPr>
            <a:xfrm>
              <a:off x="5544725" y="3889825"/>
              <a:ext cx="15375" cy="65550"/>
            </a:xfrm>
            <a:custGeom>
              <a:avLst/>
              <a:gdLst/>
              <a:ahLst/>
              <a:cxnLst/>
              <a:rect l="l" t="t" r="r" b="b"/>
              <a:pathLst>
                <a:path w="615" h="2622" extrusionOk="0">
                  <a:moveTo>
                    <a:pt x="307" y="0"/>
                  </a:moveTo>
                  <a:cubicBezTo>
                    <a:pt x="137" y="0"/>
                    <a:pt x="0" y="141"/>
                    <a:pt x="4" y="310"/>
                  </a:cubicBezTo>
                  <a:lnTo>
                    <a:pt x="4" y="2319"/>
                  </a:lnTo>
                  <a:cubicBezTo>
                    <a:pt x="4" y="2486"/>
                    <a:pt x="141" y="2622"/>
                    <a:pt x="307" y="2622"/>
                  </a:cubicBezTo>
                  <a:cubicBezTo>
                    <a:pt x="474" y="2622"/>
                    <a:pt x="611" y="2486"/>
                    <a:pt x="611" y="2319"/>
                  </a:cubicBezTo>
                  <a:lnTo>
                    <a:pt x="611" y="310"/>
                  </a:lnTo>
                  <a:cubicBezTo>
                    <a:pt x="615" y="141"/>
                    <a:pt x="478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39"/>
            <p:cNvSpPr/>
            <p:nvPr/>
          </p:nvSpPr>
          <p:spPr>
            <a:xfrm>
              <a:off x="5645250" y="3940225"/>
              <a:ext cx="15175" cy="59450"/>
            </a:xfrm>
            <a:custGeom>
              <a:avLst/>
              <a:gdLst/>
              <a:ahLst/>
              <a:cxnLst/>
              <a:rect l="l" t="t" r="r" b="b"/>
              <a:pathLst>
                <a:path w="607" h="2378" extrusionOk="0">
                  <a:moveTo>
                    <a:pt x="304" y="0"/>
                  </a:moveTo>
                  <a:cubicBezTo>
                    <a:pt x="136" y="0"/>
                    <a:pt x="1" y="135"/>
                    <a:pt x="1" y="303"/>
                  </a:cubicBezTo>
                  <a:lnTo>
                    <a:pt x="1" y="2076"/>
                  </a:lnTo>
                  <a:cubicBezTo>
                    <a:pt x="1" y="2243"/>
                    <a:pt x="136" y="2378"/>
                    <a:pt x="304" y="2378"/>
                  </a:cubicBezTo>
                  <a:cubicBezTo>
                    <a:pt x="471" y="2378"/>
                    <a:pt x="606" y="2243"/>
                    <a:pt x="606" y="2076"/>
                  </a:cubicBezTo>
                  <a:lnTo>
                    <a:pt x="606" y="303"/>
                  </a:lnTo>
                  <a:cubicBezTo>
                    <a:pt x="606" y="135"/>
                    <a:pt x="471" y="0"/>
                    <a:pt x="3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39"/>
            <p:cNvSpPr/>
            <p:nvPr/>
          </p:nvSpPr>
          <p:spPr>
            <a:xfrm>
              <a:off x="5754450" y="3960725"/>
              <a:ext cx="15400" cy="36025"/>
            </a:xfrm>
            <a:custGeom>
              <a:avLst/>
              <a:gdLst/>
              <a:ahLst/>
              <a:cxnLst/>
              <a:rect l="l" t="t" r="r" b="b"/>
              <a:pathLst>
                <a:path w="616" h="1441" extrusionOk="0">
                  <a:moveTo>
                    <a:pt x="308" y="0"/>
                  </a:moveTo>
                  <a:cubicBezTo>
                    <a:pt x="137" y="0"/>
                    <a:pt x="0" y="140"/>
                    <a:pt x="6" y="310"/>
                  </a:cubicBezTo>
                  <a:lnTo>
                    <a:pt x="6" y="1137"/>
                  </a:lnTo>
                  <a:cubicBezTo>
                    <a:pt x="4" y="1305"/>
                    <a:pt x="141" y="1441"/>
                    <a:pt x="308" y="1441"/>
                  </a:cubicBezTo>
                  <a:cubicBezTo>
                    <a:pt x="476" y="1441"/>
                    <a:pt x="611" y="1305"/>
                    <a:pt x="611" y="1137"/>
                  </a:cubicBezTo>
                  <a:lnTo>
                    <a:pt x="611" y="310"/>
                  </a:lnTo>
                  <a:cubicBezTo>
                    <a:pt x="615" y="140"/>
                    <a:pt x="478" y="0"/>
                    <a:pt x="30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39"/>
            <p:cNvSpPr/>
            <p:nvPr/>
          </p:nvSpPr>
          <p:spPr>
            <a:xfrm>
              <a:off x="5970200" y="3919700"/>
              <a:ext cx="15175" cy="47500"/>
            </a:xfrm>
            <a:custGeom>
              <a:avLst/>
              <a:gdLst/>
              <a:ahLst/>
              <a:cxnLst/>
              <a:rect l="l" t="t" r="r" b="b"/>
              <a:pathLst>
                <a:path w="607" h="1900" extrusionOk="0">
                  <a:moveTo>
                    <a:pt x="303" y="1"/>
                  </a:moveTo>
                  <a:cubicBezTo>
                    <a:pt x="139" y="1"/>
                    <a:pt x="4" y="132"/>
                    <a:pt x="1" y="298"/>
                  </a:cubicBezTo>
                  <a:lnTo>
                    <a:pt x="1" y="1597"/>
                  </a:lnTo>
                  <a:cubicBezTo>
                    <a:pt x="1" y="1764"/>
                    <a:pt x="136" y="1899"/>
                    <a:pt x="304" y="1899"/>
                  </a:cubicBezTo>
                  <a:cubicBezTo>
                    <a:pt x="471" y="1899"/>
                    <a:pt x="606" y="1764"/>
                    <a:pt x="606" y="1597"/>
                  </a:cubicBezTo>
                  <a:lnTo>
                    <a:pt x="606" y="298"/>
                  </a:lnTo>
                  <a:cubicBezTo>
                    <a:pt x="602" y="132"/>
                    <a:pt x="468" y="1"/>
                    <a:pt x="3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39"/>
            <p:cNvSpPr/>
            <p:nvPr/>
          </p:nvSpPr>
          <p:spPr>
            <a:xfrm>
              <a:off x="6017450" y="3869500"/>
              <a:ext cx="15200" cy="65200"/>
            </a:xfrm>
            <a:custGeom>
              <a:avLst/>
              <a:gdLst/>
              <a:ahLst/>
              <a:cxnLst/>
              <a:rect l="l" t="t" r="r" b="b"/>
              <a:pathLst>
                <a:path w="608" h="2608" extrusionOk="0">
                  <a:moveTo>
                    <a:pt x="304" y="1"/>
                  </a:moveTo>
                  <a:cubicBezTo>
                    <a:pt x="140" y="1"/>
                    <a:pt x="5" y="132"/>
                    <a:pt x="1" y="296"/>
                  </a:cubicBezTo>
                  <a:lnTo>
                    <a:pt x="1" y="2306"/>
                  </a:lnTo>
                  <a:cubicBezTo>
                    <a:pt x="0" y="2472"/>
                    <a:pt x="137" y="2608"/>
                    <a:pt x="304" y="2608"/>
                  </a:cubicBezTo>
                  <a:cubicBezTo>
                    <a:pt x="472" y="2608"/>
                    <a:pt x="607" y="2472"/>
                    <a:pt x="607" y="2306"/>
                  </a:cubicBezTo>
                  <a:lnTo>
                    <a:pt x="607" y="296"/>
                  </a:lnTo>
                  <a:cubicBezTo>
                    <a:pt x="603" y="132"/>
                    <a:pt x="469" y="1"/>
                    <a:pt x="3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39"/>
            <p:cNvSpPr/>
            <p:nvPr/>
          </p:nvSpPr>
          <p:spPr>
            <a:xfrm>
              <a:off x="5377275" y="3140950"/>
              <a:ext cx="793475" cy="793500"/>
            </a:xfrm>
            <a:custGeom>
              <a:avLst/>
              <a:gdLst/>
              <a:ahLst/>
              <a:cxnLst/>
              <a:rect l="l" t="t" r="r" b="b"/>
              <a:pathLst>
                <a:path w="31739" h="31740" extrusionOk="0">
                  <a:moveTo>
                    <a:pt x="15869" y="0"/>
                  </a:moveTo>
                  <a:cubicBezTo>
                    <a:pt x="11660" y="0"/>
                    <a:pt x="7624" y="1672"/>
                    <a:pt x="4648" y="4648"/>
                  </a:cubicBezTo>
                  <a:cubicBezTo>
                    <a:pt x="1671" y="7625"/>
                    <a:pt x="1" y="11661"/>
                    <a:pt x="1" y="15870"/>
                  </a:cubicBezTo>
                  <a:cubicBezTo>
                    <a:pt x="1" y="20079"/>
                    <a:pt x="1671" y="24114"/>
                    <a:pt x="4648" y="27091"/>
                  </a:cubicBezTo>
                  <a:cubicBezTo>
                    <a:pt x="7624" y="30067"/>
                    <a:pt x="11660" y="31739"/>
                    <a:pt x="15869" y="31739"/>
                  </a:cubicBezTo>
                  <a:cubicBezTo>
                    <a:pt x="20078" y="31739"/>
                    <a:pt x="24115" y="30067"/>
                    <a:pt x="27090" y="27091"/>
                  </a:cubicBezTo>
                  <a:cubicBezTo>
                    <a:pt x="30066" y="24114"/>
                    <a:pt x="31738" y="20079"/>
                    <a:pt x="31738" y="15870"/>
                  </a:cubicBezTo>
                  <a:cubicBezTo>
                    <a:pt x="31738" y="11661"/>
                    <a:pt x="30066" y="7625"/>
                    <a:pt x="27090" y="4648"/>
                  </a:cubicBezTo>
                  <a:cubicBezTo>
                    <a:pt x="24115" y="1672"/>
                    <a:pt x="20078" y="0"/>
                    <a:pt x="158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39"/>
            <p:cNvSpPr/>
            <p:nvPr/>
          </p:nvSpPr>
          <p:spPr>
            <a:xfrm>
              <a:off x="5355650" y="3133475"/>
              <a:ext cx="879600" cy="808675"/>
            </a:xfrm>
            <a:custGeom>
              <a:avLst/>
              <a:gdLst/>
              <a:ahLst/>
              <a:cxnLst/>
              <a:rect l="l" t="t" r="r" b="b"/>
              <a:pathLst>
                <a:path w="35184" h="32347" extrusionOk="0">
                  <a:moveTo>
                    <a:pt x="16767" y="607"/>
                  </a:moveTo>
                  <a:cubicBezTo>
                    <a:pt x="19629" y="607"/>
                    <a:pt x="22437" y="1401"/>
                    <a:pt x="24876" y="2901"/>
                  </a:cubicBezTo>
                  <a:cubicBezTo>
                    <a:pt x="32192" y="7390"/>
                    <a:pt x="34492" y="16994"/>
                    <a:pt x="30003" y="24309"/>
                  </a:cubicBezTo>
                  <a:cubicBezTo>
                    <a:pt x="27829" y="27854"/>
                    <a:pt x="24405" y="30340"/>
                    <a:pt x="20361" y="31308"/>
                  </a:cubicBezTo>
                  <a:cubicBezTo>
                    <a:pt x="19147" y="31598"/>
                    <a:pt x="17922" y="31742"/>
                    <a:pt x="16705" y="31742"/>
                  </a:cubicBezTo>
                  <a:cubicBezTo>
                    <a:pt x="13867" y="31742"/>
                    <a:pt x="11076" y="30960"/>
                    <a:pt x="8595" y="29438"/>
                  </a:cubicBezTo>
                  <a:cubicBezTo>
                    <a:pt x="5050" y="27263"/>
                    <a:pt x="2565" y="23839"/>
                    <a:pt x="1596" y="19796"/>
                  </a:cubicBezTo>
                  <a:cubicBezTo>
                    <a:pt x="627" y="15752"/>
                    <a:pt x="1293" y="11573"/>
                    <a:pt x="3466" y="8030"/>
                  </a:cubicBezTo>
                  <a:cubicBezTo>
                    <a:pt x="6402" y="3245"/>
                    <a:pt x="11522" y="607"/>
                    <a:pt x="16760" y="607"/>
                  </a:cubicBezTo>
                  <a:cubicBezTo>
                    <a:pt x="16762" y="607"/>
                    <a:pt x="16764" y="607"/>
                    <a:pt x="16767" y="607"/>
                  </a:cubicBezTo>
                  <a:close/>
                  <a:moveTo>
                    <a:pt x="16761" y="0"/>
                  </a:moveTo>
                  <a:cubicBezTo>
                    <a:pt x="11319" y="0"/>
                    <a:pt x="5999" y="2742"/>
                    <a:pt x="2951" y="7710"/>
                  </a:cubicBezTo>
                  <a:cubicBezTo>
                    <a:pt x="691" y="11393"/>
                    <a:pt x="1" y="15735"/>
                    <a:pt x="1008" y="19936"/>
                  </a:cubicBezTo>
                  <a:cubicBezTo>
                    <a:pt x="2013" y="24137"/>
                    <a:pt x="4595" y="27695"/>
                    <a:pt x="8277" y="29953"/>
                  </a:cubicBezTo>
                  <a:cubicBezTo>
                    <a:pt x="10855" y="31536"/>
                    <a:pt x="13755" y="32347"/>
                    <a:pt x="16705" y="32347"/>
                  </a:cubicBezTo>
                  <a:cubicBezTo>
                    <a:pt x="17984" y="32346"/>
                    <a:pt x="19259" y="32195"/>
                    <a:pt x="20501" y="31896"/>
                  </a:cubicBezTo>
                  <a:cubicBezTo>
                    <a:pt x="24704" y="30890"/>
                    <a:pt x="28260" y="28307"/>
                    <a:pt x="30520" y="24626"/>
                  </a:cubicBezTo>
                  <a:cubicBezTo>
                    <a:pt x="35183" y="17024"/>
                    <a:pt x="32792" y="7048"/>
                    <a:pt x="25192" y="2384"/>
                  </a:cubicBezTo>
                  <a:cubicBezTo>
                    <a:pt x="22560" y="769"/>
                    <a:pt x="19644" y="0"/>
                    <a:pt x="167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39"/>
            <p:cNvSpPr/>
            <p:nvPr/>
          </p:nvSpPr>
          <p:spPr>
            <a:xfrm>
              <a:off x="5377250" y="3087875"/>
              <a:ext cx="793500" cy="793500"/>
            </a:xfrm>
            <a:custGeom>
              <a:avLst/>
              <a:gdLst/>
              <a:ahLst/>
              <a:cxnLst/>
              <a:rect l="l" t="t" r="r" b="b"/>
              <a:pathLst>
                <a:path w="31740" h="31740" extrusionOk="0">
                  <a:moveTo>
                    <a:pt x="15870" y="1"/>
                  </a:moveTo>
                  <a:cubicBezTo>
                    <a:pt x="11661" y="1"/>
                    <a:pt x="7625" y="1673"/>
                    <a:pt x="4649" y="4648"/>
                  </a:cubicBezTo>
                  <a:cubicBezTo>
                    <a:pt x="1672" y="7625"/>
                    <a:pt x="0" y="11661"/>
                    <a:pt x="0" y="15870"/>
                  </a:cubicBezTo>
                  <a:cubicBezTo>
                    <a:pt x="0" y="20079"/>
                    <a:pt x="1672" y="24115"/>
                    <a:pt x="4649" y="27092"/>
                  </a:cubicBezTo>
                  <a:cubicBezTo>
                    <a:pt x="7625" y="30067"/>
                    <a:pt x="11661" y="31740"/>
                    <a:pt x="15870" y="31740"/>
                  </a:cubicBezTo>
                  <a:cubicBezTo>
                    <a:pt x="20079" y="31740"/>
                    <a:pt x="24116" y="30067"/>
                    <a:pt x="27091" y="27092"/>
                  </a:cubicBezTo>
                  <a:cubicBezTo>
                    <a:pt x="30067" y="24115"/>
                    <a:pt x="31739" y="20079"/>
                    <a:pt x="31739" y="15870"/>
                  </a:cubicBezTo>
                  <a:cubicBezTo>
                    <a:pt x="31739" y="11661"/>
                    <a:pt x="30067" y="7625"/>
                    <a:pt x="27091" y="4648"/>
                  </a:cubicBezTo>
                  <a:cubicBezTo>
                    <a:pt x="24116" y="1673"/>
                    <a:pt x="20079" y="1"/>
                    <a:pt x="158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39"/>
            <p:cNvSpPr/>
            <p:nvPr/>
          </p:nvSpPr>
          <p:spPr>
            <a:xfrm>
              <a:off x="5355650" y="3080150"/>
              <a:ext cx="836700" cy="808725"/>
            </a:xfrm>
            <a:custGeom>
              <a:avLst/>
              <a:gdLst/>
              <a:ahLst/>
              <a:cxnLst/>
              <a:rect l="l" t="t" r="r" b="b"/>
              <a:pathLst>
                <a:path w="33468" h="32349" extrusionOk="0">
                  <a:moveTo>
                    <a:pt x="16762" y="606"/>
                  </a:moveTo>
                  <a:cubicBezTo>
                    <a:pt x="19601" y="606"/>
                    <a:pt x="22393" y="1389"/>
                    <a:pt x="24874" y="2911"/>
                  </a:cubicBezTo>
                  <a:cubicBezTo>
                    <a:pt x="28419" y="5086"/>
                    <a:pt x="30904" y="8510"/>
                    <a:pt x="31873" y="12554"/>
                  </a:cubicBezTo>
                  <a:cubicBezTo>
                    <a:pt x="32842" y="16597"/>
                    <a:pt x="32176" y="20776"/>
                    <a:pt x="30003" y="24320"/>
                  </a:cubicBezTo>
                  <a:cubicBezTo>
                    <a:pt x="27067" y="29103"/>
                    <a:pt x="21946" y="31741"/>
                    <a:pt x="16707" y="31741"/>
                  </a:cubicBezTo>
                  <a:cubicBezTo>
                    <a:pt x="13933" y="31741"/>
                    <a:pt x="11126" y="31001"/>
                    <a:pt x="8593" y="29448"/>
                  </a:cubicBezTo>
                  <a:cubicBezTo>
                    <a:pt x="5050" y="27273"/>
                    <a:pt x="2564" y="23849"/>
                    <a:pt x="1596" y="19806"/>
                  </a:cubicBezTo>
                  <a:cubicBezTo>
                    <a:pt x="627" y="15761"/>
                    <a:pt x="1291" y="11583"/>
                    <a:pt x="3466" y="8039"/>
                  </a:cubicBezTo>
                  <a:cubicBezTo>
                    <a:pt x="5640" y="4494"/>
                    <a:pt x="9065" y="2009"/>
                    <a:pt x="13108" y="1041"/>
                  </a:cubicBezTo>
                  <a:cubicBezTo>
                    <a:pt x="14305" y="754"/>
                    <a:pt x="15532" y="608"/>
                    <a:pt x="16762" y="606"/>
                  </a:cubicBezTo>
                  <a:close/>
                  <a:moveTo>
                    <a:pt x="16765" y="0"/>
                  </a:moveTo>
                  <a:cubicBezTo>
                    <a:pt x="15501" y="0"/>
                    <a:pt x="14228" y="149"/>
                    <a:pt x="12968" y="451"/>
                  </a:cubicBezTo>
                  <a:cubicBezTo>
                    <a:pt x="8766" y="1457"/>
                    <a:pt x="5209" y="4038"/>
                    <a:pt x="2951" y="7721"/>
                  </a:cubicBezTo>
                  <a:cubicBezTo>
                    <a:pt x="691" y="11405"/>
                    <a:pt x="1" y="15745"/>
                    <a:pt x="1006" y="19947"/>
                  </a:cubicBezTo>
                  <a:cubicBezTo>
                    <a:pt x="2013" y="24148"/>
                    <a:pt x="4595" y="27705"/>
                    <a:pt x="8277" y="29964"/>
                  </a:cubicBezTo>
                  <a:cubicBezTo>
                    <a:pt x="10810" y="31522"/>
                    <a:pt x="13726" y="32348"/>
                    <a:pt x="16701" y="32348"/>
                  </a:cubicBezTo>
                  <a:cubicBezTo>
                    <a:pt x="16703" y="32348"/>
                    <a:pt x="16705" y="32348"/>
                    <a:pt x="16708" y="32348"/>
                  </a:cubicBezTo>
                  <a:cubicBezTo>
                    <a:pt x="22150" y="32348"/>
                    <a:pt x="27471" y="29605"/>
                    <a:pt x="30518" y="24637"/>
                  </a:cubicBezTo>
                  <a:cubicBezTo>
                    <a:pt x="32778" y="20954"/>
                    <a:pt x="33468" y="16611"/>
                    <a:pt x="32461" y="12412"/>
                  </a:cubicBezTo>
                  <a:cubicBezTo>
                    <a:pt x="31455" y="8212"/>
                    <a:pt x="28875" y="4654"/>
                    <a:pt x="25192" y="2394"/>
                  </a:cubicBezTo>
                  <a:cubicBezTo>
                    <a:pt x="22614" y="813"/>
                    <a:pt x="19714" y="0"/>
                    <a:pt x="167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39"/>
            <p:cNvSpPr/>
            <p:nvPr/>
          </p:nvSpPr>
          <p:spPr>
            <a:xfrm>
              <a:off x="5436750" y="3147400"/>
              <a:ext cx="674475" cy="674450"/>
            </a:xfrm>
            <a:custGeom>
              <a:avLst/>
              <a:gdLst/>
              <a:ahLst/>
              <a:cxnLst/>
              <a:rect l="l" t="t" r="r" b="b"/>
              <a:pathLst>
                <a:path w="26979" h="26978" extrusionOk="0">
                  <a:moveTo>
                    <a:pt x="13490" y="0"/>
                  </a:moveTo>
                  <a:cubicBezTo>
                    <a:pt x="9912" y="0"/>
                    <a:pt x="6482" y="1421"/>
                    <a:pt x="3952" y="3951"/>
                  </a:cubicBezTo>
                  <a:cubicBezTo>
                    <a:pt x="1422" y="6480"/>
                    <a:pt x="1" y="9912"/>
                    <a:pt x="1" y="13489"/>
                  </a:cubicBezTo>
                  <a:cubicBezTo>
                    <a:pt x="1" y="17066"/>
                    <a:pt x="1422" y="20498"/>
                    <a:pt x="3952" y="23027"/>
                  </a:cubicBezTo>
                  <a:cubicBezTo>
                    <a:pt x="6482" y="25557"/>
                    <a:pt x="9912" y="26978"/>
                    <a:pt x="13490" y="26978"/>
                  </a:cubicBezTo>
                  <a:cubicBezTo>
                    <a:pt x="17067" y="26978"/>
                    <a:pt x="20499" y="25557"/>
                    <a:pt x="23029" y="23027"/>
                  </a:cubicBezTo>
                  <a:cubicBezTo>
                    <a:pt x="25558" y="20498"/>
                    <a:pt x="26979" y="17066"/>
                    <a:pt x="26979" y="13489"/>
                  </a:cubicBezTo>
                  <a:cubicBezTo>
                    <a:pt x="26979" y="9912"/>
                    <a:pt x="25558" y="6480"/>
                    <a:pt x="23029" y="3951"/>
                  </a:cubicBezTo>
                  <a:cubicBezTo>
                    <a:pt x="20499" y="1421"/>
                    <a:pt x="17067" y="0"/>
                    <a:pt x="134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39"/>
            <p:cNvSpPr/>
            <p:nvPr/>
          </p:nvSpPr>
          <p:spPr>
            <a:xfrm>
              <a:off x="5380700" y="3139875"/>
              <a:ext cx="786650" cy="689700"/>
            </a:xfrm>
            <a:custGeom>
              <a:avLst/>
              <a:gdLst/>
              <a:ahLst/>
              <a:cxnLst/>
              <a:rect l="l" t="t" r="r" b="b"/>
              <a:pathLst>
                <a:path w="31466" h="27588" extrusionOk="0">
                  <a:moveTo>
                    <a:pt x="15754" y="606"/>
                  </a:moveTo>
                  <a:lnTo>
                    <a:pt x="15754" y="607"/>
                  </a:lnTo>
                  <a:cubicBezTo>
                    <a:pt x="15756" y="607"/>
                    <a:pt x="15759" y="607"/>
                    <a:pt x="15761" y="607"/>
                  </a:cubicBezTo>
                  <a:cubicBezTo>
                    <a:pt x="18186" y="607"/>
                    <a:pt x="20563" y="1279"/>
                    <a:pt x="22629" y="2550"/>
                  </a:cubicBezTo>
                  <a:cubicBezTo>
                    <a:pt x="28826" y="6351"/>
                    <a:pt x="30774" y="14488"/>
                    <a:pt x="26972" y="20684"/>
                  </a:cubicBezTo>
                  <a:cubicBezTo>
                    <a:pt x="25130" y="23687"/>
                    <a:pt x="22229" y="25790"/>
                    <a:pt x="18804" y="26612"/>
                  </a:cubicBezTo>
                  <a:cubicBezTo>
                    <a:pt x="17776" y="26859"/>
                    <a:pt x="16738" y="26981"/>
                    <a:pt x="15707" y="26981"/>
                  </a:cubicBezTo>
                  <a:cubicBezTo>
                    <a:pt x="13303" y="26981"/>
                    <a:pt x="10938" y="26318"/>
                    <a:pt x="8836" y="25029"/>
                  </a:cubicBezTo>
                  <a:cubicBezTo>
                    <a:pt x="2640" y="21226"/>
                    <a:pt x="691" y="13091"/>
                    <a:pt x="4493" y="6895"/>
                  </a:cubicBezTo>
                  <a:cubicBezTo>
                    <a:pt x="6978" y="2842"/>
                    <a:pt x="11316" y="606"/>
                    <a:pt x="15754" y="606"/>
                  </a:cubicBezTo>
                  <a:close/>
                  <a:moveTo>
                    <a:pt x="15755" y="0"/>
                  </a:moveTo>
                  <a:cubicBezTo>
                    <a:pt x="11113" y="0"/>
                    <a:pt x="6578" y="2339"/>
                    <a:pt x="3977" y="6577"/>
                  </a:cubicBezTo>
                  <a:cubicBezTo>
                    <a:pt x="0" y="13059"/>
                    <a:pt x="2038" y="21569"/>
                    <a:pt x="8520" y="25544"/>
                  </a:cubicBezTo>
                  <a:cubicBezTo>
                    <a:pt x="10718" y="26894"/>
                    <a:pt x="13191" y="27588"/>
                    <a:pt x="15707" y="27588"/>
                  </a:cubicBezTo>
                  <a:cubicBezTo>
                    <a:pt x="16797" y="27586"/>
                    <a:pt x="17884" y="27457"/>
                    <a:pt x="18944" y="27202"/>
                  </a:cubicBezTo>
                  <a:cubicBezTo>
                    <a:pt x="22527" y="26344"/>
                    <a:pt x="25561" y="24142"/>
                    <a:pt x="27487" y="21002"/>
                  </a:cubicBezTo>
                  <a:cubicBezTo>
                    <a:pt x="31466" y="14519"/>
                    <a:pt x="29429" y="6012"/>
                    <a:pt x="22945" y="2033"/>
                  </a:cubicBezTo>
                  <a:cubicBezTo>
                    <a:pt x="20700" y="656"/>
                    <a:pt x="18213" y="0"/>
                    <a:pt x="1575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39"/>
            <p:cNvSpPr/>
            <p:nvPr/>
          </p:nvSpPr>
          <p:spPr>
            <a:xfrm>
              <a:off x="5574875" y="3255600"/>
              <a:ext cx="352550" cy="456400"/>
            </a:xfrm>
            <a:custGeom>
              <a:avLst/>
              <a:gdLst/>
              <a:ahLst/>
              <a:cxnLst/>
              <a:rect l="l" t="t" r="r" b="b"/>
              <a:pathLst>
                <a:path w="14102" h="18256" extrusionOk="0">
                  <a:moveTo>
                    <a:pt x="12329" y="0"/>
                  </a:moveTo>
                  <a:cubicBezTo>
                    <a:pt x="12272" y="0"/>
                    <a:pt x="12212" y="5"/>
                    <a:pt x="12152" y="15"/>
                  </a:cubicBezTo>
                  <a:cubicBezTo>
                    <a:pt x="11904" y="54"/>
                    <a:pt x="11702" y="203"/>
                    <a:pt x="11545" y="459"/>
                  </a:cubicBezTo>
                  <a:lnTo>
                    <a:pt x="10100" y="2812"/>
                  </a:lnTo>
                  <a:lnTo>
                    <a:pt x="10100" y="2812"/>
                  </a:lnTo>
                  <a:cubicBezTo>
                    <a:pt x="9019" y="2227"/>
                    <a:pt x="7994" y="1934"/>
                    <a:pt x="7025" y="1934"/>
                  </a:cubicBezTo>
                  <a:cubicBezTo>
                    <a:pt x="7001" y="1934"/>
                    <a:pt x="6978" y="1934"/>
                    <a:pt x="6954" y="1935"/>
                  </a:cubicBezTo>
                  <a:cubicBezTo>
                    <a:pt x="5636" y="1956"/>
                    <a:pt x="4639" y="2516"/>
                    <a:pt x="3964" y="3615"/>
                  </a:cubicBezTo>
                  <a:cubicBezTo>
                    <a:pt x="3687" y="4067"/>
                    <a:pt x="3504" y="4496"/>
                    <a:pt x="3416" y="4904"/>
                  </a:cubicBezTo>
                  <a:cubicBezTo>
                    <a:pt x="3326" y="5310"/>
                    <a:pt x="3305" y="5687"/>
                    <a:pt x="3353" y="6032"/>
                  </a:cubicBezTo>
                  <a:cubicBezTo>
                    <a:pt x="3400" y="6377"/>
                    <a:pt x="3546" y="6756"/>
                    <a:pt x="3790" y="7170"/>
                  </a:cubicBezTo>
                  <a:cubicBezTo>
                    <a:pt x="4021" y="7567"/>
                    <a:pt x="4282" y="7946"/>
                    <a:pt x="4571" y="8303"/>
                  </a:cubicBezTo>
                  <a:cubicBezTo>
                    <a:pt x="4848" y="8645"/>
                    <a:pt x="5231" y="9079"/>
                    <a:pt x="5717" y="9605"/>
                  </a:cubicBezTo>
                  <a:lnTo>
                    <a:pt x="7019" y="10979"/>
                  </a:lnTo>
                  <a:cubicBezTo>
                    <a:pt x="7384" y="11348"/>
                    <a:pt x="7626" y="11697"/>
                    <a:pt x="7746" y="12025"/>
                  </a:cubicBezTo>
                  <a:cubicBezTo>
                    <a:pt x="7867" y="12353"/>
                    <a:pt x="7867" y="12615"/>
                    <a:pt x="7746" y="12810"/>
                  </a:cubicBezTo>
                  <a:cubicBezTo>
                    <a:pt x="7594" y="13059"/>
                    <a:pt x="7389" y="13215"/>
                    <a:pt x="7131" y="13280"/>
                  </a:cubicBezTo>
                  <a:cubicBezTo>
                    <a:pt x="7018" y="13309"/>
                    <a:pt x="6904" y="13323"/>
                    <a:pt x="6788" y="13323"/>
                  </a:cubicBezTo>
                  <a:cubicBezTo>
                    <a:pt x="6641" y="13323"/>
                    <a:pt x="6491" y="13300"/>
                    <a:pt x="6340" y="13253"/>
                  </a:cubicBezTo>
                  <a:cubicBezTo>
                    <a:pt x="6052" y="13163"/>
                    <a:pt x="5772" y="13051"/>
                    <a:pt x="5502" y="12918"/>
                  </a:cubicBezTo>
                  <a:cubicBezTo>
                    <a:pt x="5234" y="12790"/>
                    <a:pt x="4981" y="12633"/>
                    <a:pt x="4749" y="12448"/>
                  </a:cubicBezTo>
                  <a:cubicBezTo>
                    <a:pt x="4425" y="12230"/>
                    <a:pt x="4126" y="11979"/>
                    <a:pt x="3856" y="11698"/>
                  </a:cubicBezTo>
                  <a:cubicBezTo>
                    <a:pt x="3590" y="11422"/>
                    <a:pt x="3398" y="11191"/>
                    <a:pt x="3277" y="11009"/>
                  </a:cubicBezTo>
                  <a:cubicBezTo>
                    <a:pt x="3155" y="10825"/>
                    <a:pt x="3019" y="10601"/>
                    <a:pt x="2865" y="10336"/>
                  </a:cubicBezTo>
                  <a:cubicBezTo>
                    <a:pt x="2711" y="10070"/>
                    <a:pt x="2615" y="9910"/>
                    <a:pt x="2576" y="9855"/>
                  </a:cubicBezTo>
                  <a:cubicBezTo>
                    <a:pt x="2381" y="9549"/>
                    <a:pt x="2158" y="9334"/>
                    <a:pt x="1907" y="9212"/>
                  </a:cubicBezTo>
                  <a:cubicBezTo>
                    <a:pt x="1747" y="9133"/>
                    <a:pt x="1587" y="9094"/>
                    <a:pt x="1426" y="9094"/>
                  </a:cubicBezTo>
                  <a:cubicBezTo>
                    <a:pt x="1333" y="9094"/>
                    <a:pt x="1240" y="9107"/>
                    <a:pt x="1146" y="9134"/>
                  </a:cubicBezTo>
                  <a:cubicBezTo>
                    <a:pt x="897" y="9200"/>
                    <a:pt x="666" y="9321"/>
                    <a:pt x="469" y="9488"/>
                  </a:cubicBezTo>
                  <a:cubicBezTo>
                    <a:pt x="275" y="9653"/>
                    <a:pt x="142" y="9871"/>
                    <a:pt x="70" y="10138"/>
                  </a:cubicBezTo>
                  <a:cubicBezTo>
                    <a:pt x="0" y="10405"/>
                    <a:pt x="20" y="10677"/>
                    <a:pt x="130" y="10952"/>
                  </a:cubicBezTo>
                  <a:cubicBezTo>
                    <a:pt x="762" y="12399"/>
                    <a:pt x="1765" y="13629"/>
                    <a:pt x="3140" y="14641"/>
                  </a:cubicBezTo>
                  <a:lnTo>
                    <a:pt x="3140" y="14641"/>
                  </a:lnTo>
                  <a:lnTo>
                    <a:pt x="1792" y="16838"/>
                  </a:lnTo>
                  <a:cubicBezTo>
                    <a:pt x="1584" y="17177"/>
                    <a:pt x="1569" y="17492"/>
                    <a:pt x="1748" y="17783"/>
                  </a:cubicBezTo>
                  <a:cubicBezTo>
                    <a:pt x="1926" y="18074"/>
                    <a:pt x="2190" y="18231"/>
                    <a:pt x="2539" y="18254"/>
                  </a:cubicBezTo>
                  <a:cubicBezTo>
                    <a:pt x="2562" y="18255"/>
                    <a:pt x="2584" y="18256"/>
                    <a:pt x="2606" y="18256"/>
                  </a:cubicBezTo>
                  <a:cubicBezTo>
                    <a:pt x="2924" y="18256"/>
                    <a:pt x="3176" y="18104"/>
                    <a:pt x="3363" y="17802"/>
                  </a:cubicBezTo>
                  <a:lnTo>
                    <a:pt x="4705" y="15613"/>
                  </a:lnTo>
                  <a:lnTo>
                    <a:pt x="4705" y="15613"/>
                  </a:lnTo>
                  <a:cubicBezTo>
                    <a:pt x="5266" y="15893"/>
                    <a:pt x="5822" y="16093"/>
                    <a:pt x="6373" y="16213"/>
                  </a:cubicBezTo>
                  <a:cubicBezTo>
                    <a:pt x="6729" y="16289"/>
                    <a:pt x="7075" y="16328"/>
                    <a:pt x="7414" y="16328"/>
                  </a:cubicBezTo>
                  <a:cubicBezTo>
                    <a:pt x="7949" y="16328"/>
                    <a:pt x="8463" y="16232"/>
                    <a:pt x="8956" y="16038"/>
                  </a:cubicBezTo>
                  <a:cubicBezTo>
                    <a:pt x="9761" y="15723"/>
                    <a:pt x="10412" y="15144"/>
                    <a:pt x="10909" y="14299"/>
                  </a:cubicBezTo>
                  <a:cubicBezTo>
                    <a:pt x="11222" y="13774"/>
                    <a:pt x="11407" y="13268"/>
                    <a:pt x="11467" y="12781"/>
                  </a:cubicBezTo>
                  <a:cubicBezTo>
                    <a:pt x="11526" y="12296"/>
                    <a:pt x="11464" y="11814"/>
                    <a:pt x="11280" y="11337"/>
                  </a:cubicBezTo>
                  <a:cubicBezTo>
                    <a:pt x="11090" y="10851"/>
                    <a:pt x="10835" y="10394"/>
                    <a:pt x="10521" y="9978"/>
                  </a:cubicBezTo>
                  <a:cubicBezTo>
                    <a:pt x="10199" y="9547"/>
                    <a:pt x="9772" y="9054"/>
                    <a:pt x="9242" y="8501"/>
                  </a:cubicBezTo>
                  <a:lnTo>
                    <a:pt x="7930" y="7166"/>
                  </a:lnTo>
                  <a:cubicBezTo>
                    <a:pt x="7534" y="6779"/>
                    <a:pt x="7284" y="6448"/>
                    <a:pt x="7177" y="6176"/>
                  </a:cubicBezTo>
                  <a:cubicBezTo>
                    <a:pt x="7069" y="5903"/>
                    <a:pt x="7099" y="5631"/>
                    <a:pt x="7265" y="5360"/>
                  </a:cubicBezTo>
                  <a:cubicBezTo>
                    <a:pt x="7394" y="5149"/>
                    <a:pt x="7607" y="5044"/>
                    <a:pt x="7903" y="5044"/>
                  </a:cubicBezTo>
                  <a:cubicBezTo>
                    <a:pt x="7925" y="5044"/>
                    <a:pt x="7948" y="5045"/>
                    <a:pt x="7971" y="5046"/>
                  </a:cubicBezTo>
                  <a:cubicBezTo>
                    <a:pt x="8302" y="5063"/>
                    <a:pt x="8625" y="5159"/>
                    <a:pt x="8936" y="5335"/>
                  </a:cubicBezTo>
                  <a:cubicBezTo>
                    <a:pt x="9249" y="5511"/>
                    <a:pt x="9535" y="5689"/>
                    <a:pt x="9797" y="5871"/>
                  </a:cubicBezTo>
                  <a:cubicBezTo>
                    <a:pt x="10528" y="6439"/>
                    <a:pt x="11187" y="7093"/>
                    <a:pt x="11758" y="7821"/>
                  </a:cubicBezTo>
                  <a:cubicBezTo>
                    <a:pt x="11991" y="8098"/>
                    <a:pt x="12244" y="8285"/>
                    <a:pt x="12512" y="8377"/>
                  </a:cubicBezTo>
                  <a:cubicBezTo>
                    <a:pt x="12630" y="8417"/>
                    <a:pt x="12744" y="8438"/>
                    <a:pt x="12855" y="8438"/>
                  </a:cubicBezTo>
                  <a:cubicBezTo>
                    <a:pt x="12999" y="8438"/>
                    <a:pt x="13137" y="8404"/>
                    <a:pt x="13269" y="8335"/>
                  </a:cubicBezTo>
                  <a:cubicBezTo>
                    <a:pt x="13497" y="8221"/>
                    <a:pt x="13696" y="8055"/>
                    <a:pt x="13852" y="7854"/>
                  </a:cubicBezTo>
                  <a:cubicBezTo>
                    <a:pt x="14007" y="7653"/>
                    <a:pt x="14088" y="7399"/>
                    <a:pt x="14095" y="7093"/>
                  </a:cubicBezTo>
                  <a:cubicBezTo>
                    <a:pt x="14101" y="6786"/>
                    <a:pt x="14010" y="6491"/>
                    <a:pt x="13820" y="6209"/>
                  </a:cubicBezTo>
                  <a:cubicBezTo>
                    <a:pt x="13579" y="5843"/>
                    <a:pt x="13374" y="5551"/>
                    <a:pt x="13205" y="5334"/>
                  </a:cubicBezTo>
                  <a:cubicBezTo>
                    <a:pt x="13037" y="5117"/>
                    <a:pt x="12777" y="4836"/>
                    <a:pt x="12424" y="4490"/>
                  </a:cubicBezTo>
                  <a:cubicBezTo>
                    <a:pt x="12175" y="4247"/>
                    <a:pt x="11912" y="4020"/>
                    <a:pt x="11636" y="3809"/>
                  </a:cubicBezTo>
                  <a:lnTo>
                    <a:pt x="11636" y="3809"/>
                  </a:lnTo>
                  <a:lnTo>
                    <a:pt x="13104" y="1415"/>
                  </a:lnTo>
                  <a:cubicBezTo>
                    <a:pt x="13252" y="1174"/>
                    <a:pt x="13288" y="933"/>
                    <a:pt x="13214" y="690"/>
                  </a:cubicBezTo>
                  <a:cubicBezTo>
                    <a:pt x="13140" y="448"/>
                    <a:pt x="13006" y="264"/>
                    <a:pt x="12813" y="140"/>
                  </a:cubicBezTo>
                  <a:cubicBezTo>
                    <a:pt x="12667" y="47"/>
                    <a:pt x="12506" y="0"/>
                    <a:pt x="1232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39"/>
            <p:cNvSpPr/>
            <p:nvPr/>
          </p:nvSpPr>
          <p:spPr>
            <a:xfrm>
              <a:off x="5438475" y="3699350"/>
              <a:ext cx="15200" cy="65200"/>
            </a:xfrm>
            <a:custGeom>
              <a:avLst/>
              <a:gdLst/>
              <a:ahLst/>
              <a:cxnLst/>
              <a:rect l="l" t="t" r="r" b="b"/>
              <a:pathLst>
                <a:path w="608" h="2608" extrusionOk="0">
                  <a:moveTo>
                    <a:pt x="304" y="1"/>
                  </a:moveTo>
                  <a:cubicBezTo>
                    <a:pt x="140" y="1"/>
                    <a:pt x="5" y="132"/>
                    <a:pt x="1" y="296"/>
                  </a:cubicBezTo>
                  <a:lnTo>
                    <a:pt x="1" y="2306"/>
                  </a:lnTo>
                  <a:cubicBezTo>
                    <a:pt x="1" y="2473"/>
                    <a:pt x="136" y="2608"/>
                    <a:pt x="304" y="2608"/>
                  </a:cubicBezTo>
                  <a:cubicBezTo>
                    <a:pt x="471" y="2608"/>
                    <a:pt x="608" y="2473"/>
                    <a:pt x="606" y="2306"/>
                  </a:cubicBezTo>
                  <a:lnTo>
                    <a:pt x="606" y="296"/>
                  </a:lnTo>
                  <a:cubicBezTo>
                    <a:pt x="604" y="132"/>
                    <a:pt x="468" y="1"/>
                    <a:pt x="3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39"/>
            <p:cNvSpPr/>
            <p:nvPr/>
          </p:nvSpPr>
          <p:spPr>
            <a:xfrm>
              <a:off x="5473950" y="3749550"/>
              <a:ext cx="15150" cy="68175"/>
            </a:xfrm>
            <a:custGeom>
              <a:avLst/>
              <a:gdLst/>
              <a:ahLst/>
              <a:cxnLst/>
              <a:rect l="l" t="t" r="r" b="b"/>
              <a:pathLst>
                <a:path w="606" h="2727" extrusionOk="0">
                  <a:moveTo>
                    <a:pt x="302" y="1"/>
                  </a:moveTo>
                  <a:cubicBezTo>
                    <a:pt x="138" y="1"/>
                    <a:pt x="4" y="132"/>
                    <a:pt x="0" y="298"/>
                  </a:cubicBezTo>
                  <a:lnTo>
                    <a:pt x="0" y="2424"/>
                  </a:lnTo>
                  <a:cubicBezTo>
                    <a:pt x="0" y="2591"/>
                    <a:pt x="135" y="2727"/>
                    <a:pt x="302" y="2727"/>
                  </a:cubicBezTo>
                  <a:cubicBezTo>
                    <a:pt x="470" y="2727"/>
                    <a:pt x="606" y="2591"/>
                    <a:pt x="606" y="2424"/>
                  </a:cubicBezTo>
                  <a:lnTo>
                    <a:pt x="606" y="298"/>
                  </a:lnTo>
                  <a:cubicBezTo>
                    <a:pt x="602" y="132"/>
                    <a:pt x="468" y="1"/>
                    <a:pt x="3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39"/>
            <p:cNvSpPr/>
            <p:nvPr/>
          </p:nvSpPr>
          <p:spPr>
            <a:xfrm>
              <a:off x="5544825" y="3808650"/>
              <a:ext cx="15175" cy="65200"/>
            </a:xfrm>
            <a:custGeom>
              <a:avLst/>
              <a:gdLst/>
              <a:ahLst/>
              <a:cxnLst/>
              <a:rect l="l" t="t" r="r" b="b"/>
              <a:pathLst>
                <a:path w="607" h="2608" extrusionOk="0">
                  <a:moveTo>
                    <a:pt x="303" y="1"/>
                  </a:moveTo>
                  <a:cubicBezTo>
                    <a:pt x="139" y="1"/>
                    <a:pt x="4" y="132"/>
                    <a:pt x="0" y="296"/>
                  </a:cubicBezTo>
                  <a:lnTo>
                    <a:pt x="0" y="2306"/>
                  </a:lnTo>
                  <a:cubicBezTo>
                    <a:pt x="0" y="2472"/>
                    <a:pt x="137" y="2608"/>
                    <a:pt x="303" y="2608"/>
                  </a:cubicBezTo>
                  <a:cubicBezTo>
                    <a:pt x="470" y="2608"/>
                    <a:pt x="607" y="2472"/>
                    <a:pt x="607" y="2306"/>
                  </a:cubicBezTo>
                  <a:lnTo>
                    <a:pt x="607" y="296"/>
                  </a:lnTo>
                  <a:cubicBezTo>
                    <a:pt x="603" y="132"/>
                    <a:pt x="468" y="1"/>
                    <a:pt x="3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39"/>
            <p:cNvSpPr/>
            <p:nvPr/>
          </p:nvSpPr>
          <p:spPr>
            <a:xfrm>
              <a:off x="5645250" y="3858700"/>
              <a:ext cx="15175" cy="59475"/>
            </a:xfrm>
            <a:custGeom>
              <a:avLst/>
              <a:gdLst/>
              <a:ahLst/>
              <a:cxnLst/>
              <a:rect l="l" t="t" r="r" b="b"/>
              <a:pathLst>
                <a:path w="607" h="2379" extrusionOk="0">
                  <a:moveTo>
                    <a:pt x="304" y="0"/>
                  </a:moveTo>
                  <a:cubicBezTo>
                    <a:pt x="136" y="0"/>
                    <a:pt x="1" y="136"/>
                    <a:pt x="1" y="304"/>
                  </a:cubicBezTo>
                  <a:lnTo>
                    <a:pt x="1" y="2075"/>
                  </a:lnTo>
                  <a:cubicBezTo>
                    <a:pt x="1" y="2243"/>
                    <a:pt x="136" y="2378"/>
                    <a:pt x="304" y="2378"/>
                  </a:cubicBezTo>
                  <a:cubicBezTo>
                    <a:pt x="471" y="2378"/>
                    <a:pt x="606" y="2243"/>
                    <a:pt x="606" y="2075"/>
                  </a:cubicBezTo>
                  <a:lnTo>
                    <a:pt x="606" y="304"/>
                  </a:lnTo>
                  <a:cubicBezTo>
                    <a:pt x="606" y="136"/>
                    <a:pt x="471" y="0"/>
                    <a:pt x="3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39"/>
            <p:cNvSpPr/>
            <p:nvPr/>
          </p:nvSpPr>
          <p:spPr>
            <a:xfrm>
              <a:off x="5754550" y="3879550"/>
              <a:ext cx="15200" cy="35675"/>
            </a:xfrm>
            <a:custGeom>
              <a:avLst/>
              <a:gdLst/>
              <a:ahLst/>
              <a:cxnLst/>
              <a:rect l="l" t="t" r="r" b="b"/>
              <a:pathLst>
                <a:path w="608" h="1427" extrusionOk="0">
                  <a:moveTo>
                    <a:pt x="304" y="1"/>
                  </a:moveTo>
                  <a:cubicBezTo>
                    <a:pt x="140" y="1"/>
                    <a:pt x="4" y="132"/>
                    <a:pt x="2" y="297"/>
                  </a:cubicBezTo>
                  <a:lnTo>
                    <a:pt x="2" y="1123"/>
                  </a:lnTo>
                  <a:cubicBezTo>
                    <a:pt x="0" y="1290"/>
                    <a:pt x="137" y="1427"/>
                    <a:pt x="304" y="1427"/>
                  </a:cubicBezTo>
                  <a:cubicBezTo>
                    <a:pt x="472" y="1427"/>
                    <a:pt x="607" y="1290"/>
                    <a:pt x="607" y="1123"/>
                  </a:cubicBezTo>
                  <a:lnTo>
                    <a:pt x="607" y="297"/>
                  </a:lnTo>
                  <a:cubicBezTo>
                    <a:pt x="603" y="132"/>
                    <a:pt x="468" y="1"/>
                    <a:pt x="3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39"/>
            <p:cNvSpPr/>
            <p:nvPr/>
          </p:nvSpPr>
          <p:spPr>
            <a:xfrm>
              <a:off x="5970200" y="3838175"/>
              <a:ext cx="15175" cy="47500"/>
            </a:xfrm>
            <a:custGeom>
              <a:avLst/>
              <a:gdLst/>
              <a:ahLst/>
              <a:cxnLst/>
              <a:rect l="l" t="t" r="r" b="b"/>
              <a:pathLst>
                <a:path w="607" h="1900" extrusionOk="0">
                  <a:moveTo>
                    <a:pt x="303" y="1"/>
                  </a:moveTo>
                  <a:cubicBezTo>
                    <a:pt x="139" y="1"/>
                    <a:pt x="4" y="132"/>
                    <a:pt x="1" y="296"/>
                  </a:cubicBezTo>
                  <a:lnTo>
                    <a:pt x="1" y="1596"/>
                  </a:lnTo>
                  <a:cubicBezTo>
                    <a:pt x="1" y="1764"/>
                    <a:pt x="136" y="1899"/>
                    <a:pt x="304" y="1899"/>
                  </a:cubicBezTo>
                  <a:cubicBezTo>
                    <a:pt x="471" y="1899"/>
                    <a:pt x="606" y="1764"/>
                    <a:pt x="606" y="1596"/>
                  </a:cubicBezTo>
                  <a:lnTo>
                    <a:pt x="606" y="296"/>
                  </a:lnTo>
                  <a:cubicBezTo>
                    <a:pt x="602" y="132"/>
                    <a:pt x="468" y="1"/>
                    <a:pt x="3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39"/>
            <p:cNvSpPr/>
            <p:nvPr/>
          </p:nvSpPr>
          <p:spPr>
            <a:xfrm>
              <a:off x="6017450" y="3787950"/>
              <a:ext cx="15200" cy="65225"/>
            </a:xfrm>
            <a:custGeom>
              <a:avLst/>
              <a:gdLst/>
              <a:ahLst/>
              <a:cxnLst/>
              <a:rect l="l" t="t" r="r" b="b"/>
              <a:pathLst>
                <a:path w="608" h="2609" extrusionOk="0">
                  <a:moveTo>
                    <a:pt x="304" y="0"/>
                  </a:moveTo>
                  <a:cubicBezTo>
                    <a:pt x="140" y="0"/>
                    <a:pt x="5" y="132"/>
                    <a:pt x="1" y="297"/>
                  </a:cubicBezTo>
                  <a:lnTo>
                    <a:pt x="1" y="2305"/>
                  </a:lnTo>
                  <a:cubicBezTo>
                    <a:pt x="0" y="2472"/>
                    <a:pt x="137" y="2609"/>
                    <a:pt x="304" y="2609"/>
                  </a:cubicBezTo>
                  <a:cubicBezTo>
                    <a:pt x="472" y="2609"/>
                    <a:pt x="607" y="2473"/>
                    <a:pt x="607" y="2305"/>
                  </a:cubicBezTo>
                  <a:lnTo>
                    <a:pt x="607" y="297"/>
                  </a:lnTo>
                  <a:cubicBezTo>
                    <a:pt x="603" y="132"/>
                    <a:pt x="469" y="0"/>
                    <a:pt x="3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39"/>
            <p:cNvSpPr/>
            <p:nvPr/>
          </p:nvSpPr>
          <p:spPr>
            <a:xfrm>
              <a:off x="5377250" y="3058800"/>
              <a:ext cx="793500" cy="793500"/>
            </a:xfrm>
            <a:custGeom>
              <a:avLst/>
              <a:gdLst/>
              <a:ahLst/>
              <a:cxnLst/>
              <a:rect l="l" t="t" r="r" b="b"/>
              <a:pathLst>
                <a:path w="31740" h="31740" extrusionOk="0">
                  <a:moveTo>
                    <a:pt x="15870" y="1"/>
                  </a:moveTo>
                  <a:cubicBezTo>
                    <a:pt x="11661" y="1"/>
                    <a:pt x="7625" y="1673"/>
                    <a:pt x="4649" y="4650"/>
                  </a:cubicBezTo>
                  <a:cubicBezTo>
                    <a:pt x="1672" y="7625"/>
                    <a:pt x="0" y="11661"/>
                    <a:pt x="0" y="15870"/>
                  </a:cubicBezTo>
                  <a:cubicBezTo>
                    <a:pt x="0" y="20079"/>
                    <a:pt x="1672" y="24116"/>
                    <a:pt x="4649" y="27092"/>
                  </a:cubicBezTo>
                  <a:cubicBezTo>
                    <a:pt x="7625" y="30067"/>
                    <a:pt x="11661" y="31740"/>
                    <a:pt x="15870" y="31740"/>
                  </a:cubicBezTo>
                  <a:cubicBezTo>
                    <a:pt x="20079" y="31740"/>
                    <a:pt x="24116" y="30067"/>
                    <a:pt x="27091" y="27092"/>
                  </a:cubicBezTo>
                  <a:cubicBezTo>
                    <a:pt x="30067" y="24116"/>
                    <a:pt x="31739" y="20079"/>
                    <a:pt x="31739" y="15870"/>
                  </a:cubicBezTo>
                  <a:cubicBezTo>
                    <a:pt x="31739" y="11661"/>
                    <a:pt x="30067" y="7625"/>
                    <a:pt x="27091" y="4650"/>
                  </a:cubicBezTo>
                  <a:cubicBezTo>
                    <a:pt x="24116" y="1673"/>
                    <a:pt x="20079" y="1"/>
                    <a:pt x="158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39"/>
            <p:cNvSpPr/>
            <p:nvPr/>
          </p:nvSpPr>
          <p:spPr>
            <a:xfrm>
              <a:off x="5355650" y="3051300"/>
              <a:ext cx="879600" cy="808750"/>
            </a:xfrm>
            <a:custGeom>
              <a:avLst/>
              <a:gdLst/>
              <a:ahLst/>
              <a:cxnLst/>
              <a:rect l="l" t="t" r="r" b="b"/>
              <a:pathLst>
                <a:path w="35184" h="32350" extrusionOk="0">
                  <a:moveTo>
                    <a:pt x="16767" y="608"/>
                  </a:moveTo>
                  <a:cubicBezTo>
                    <a:pt x="19629" y="608"/>
                    <a:pt x="22437" y="1402"/>
                    <a:pt x="24876" y="2901"/>
                  </a:cubicBezTo>
                  <a:cubicBezTo>
                    <a:pt x="32190" y="7391"/>
                    <a:pt x="34492" y="16994"/>
                    <a:pt x="30003" y="24311"/>
                  </a:cubicBezTo>
                  <a:cubicBezTo>
                    <a:pt x="27828" y="27855"/>
                    <a:pt x="24404" y="30340"/>
                    <a:pt x="20361" y="31309"/>
                  </a:cubicBezTo>
                  <a:cubicBezTo>
                    <a:pt x="19147" y="31600"/>
                    <a:pt x="17922" y="31743"/>
                    <a:pt x="16705" y="31743"/>
                  </a:cubicBezTo>
                  <a:cubicBezTo>
                    <a:pt x="13867" y="31743"/>
                    <a:pt x="11075" y="30961"/>
                    <a:pt x="8595" y="29439"/>
                  </a:cubicBezTo>
                  <a:cubicBezTo>
                    <a:pt x="5050" y="27265"/>
                    <a:pt x="2564" y="23839"/>
                    <a:pt x="1596" y="19797"/>
                  </a:cubicBezTo>
                  <a:cubicBezTo>
                    <a:pt x="627" y="15753"/>
                    <a:pt x="1291" y="11574"/>
                    <a:pt x="3466" y="8031"/>
                  </a:cubicBezTo>
                  <a:cubicBezTo>
                    <a:pt x="6400" y="3248"/>
                    <a:pt x="11522" y="608"/>
                    <a:pt x="16760" y="608"/>
                  </a:cubicBezTo>
                  <a:cubicBezTo>
                    <a:pt x="16762" y="608"/>
                    <a:pt x="16764" y="608"/>
                    <a:pt x="16767" y="608"/>
                  </a:cubicBezTo>
                  <a:close/>
                  <a:moveTo>
                    <a:pt x="16761" y="1"/>
                  </a:moveTo>
                  <a:cubicBezTo>
                    <a:pt x="11318" y="1"/>
                    <a:pt x="5999" y="2744"/>
                    <a:pt x="2951" y="7713"/>
                  </a:cubicBezTo>
                  <a:cubicBezTo>
                    <a:pt x="691" y="11395"/>
                    <a:pt x="1" y="15738"/>
                    <a:pt x="1006" y="19938"/>
                  </a:cubicBezTo>
                  <a:cubicBezTo>
                    <a:pt x="2013" y="24139"/>
                    <a:pt x="4595" y="27697"/>
                    <a:pt x="8277" y="29955"/>
                  </a:cubicBezTo>
                  <a:cubicBezTo>
                    <a:pt x="10854" y="31537"/>
                    <a:pt x="13754" y="32350"/>
                    <a:pt x="16704" y="32350"/>
                  </a:cubicBezTo>
                  <a:cubicBezTo>
                    <a:pt x="17983" y="32348"/>
                    <a:pt x="19258" y="32197"/>
                    <a:pt x="20501" y="31898"/>
                  </a:cubicBezTo>
                  <a:cubicBezTo>
                    <a:pt x="24702" y="30891"/>
                    <a:pt x="28260" y="28309"/>
                    <a:pt x="30518" y="24627"/>
                  </a:cubicBezTo>
                  <a:cubicBezTo>
                    <a:pt x="35183" y="17026"/>
                    <a:pt x="32792" y="7049"/>
                    <a:pt x="25192" y="2386"/>
                  </a:cubicBezTo>
                  <a:cubicBezTo>
                    <a:pt x="22560" y="770"/>
                    <a:pt x="19643" y="1"/>
                    <a:pt x="167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39"/>
            <p:cNvSpPr/>
            <p:nvPr/>
          </p:nvSpPr>
          <p:spPr>
            <a:xfrm>
              <a:off x="5377250" y="3005725"/>
              <a:ext cx="793500" cy="793500"/>
            </a:xfrm>
            <a:custGeom>
              <a:avLst/>
              <a:gdLst/>
              <a:ahLst/>
              <a:cxnLst/>
              <a:rect l="l" t="t" r="r" b="b"/>
              <a:pathLst>
                <a:path w="31740" h="31740" extrusionOk="0">
                  <a:moveTo>
                    <a:pt x="15870" y="1"/>
                  </a:moveTo>
                  <a:cubicBezTo>
                    <a:pt x="11661" y="1"/>
                    <a:pt x="7625" y="1673"/>
                    <a:pt x="4649" y="4650"/>
                  </a:cubicBezTo>
                  <a:cubicBezTo>
                    <a:pt x="1672" y="7626"/>
                    <a:pt x="0" y="11661"/>
                    <a:pt x="0" y="15870"/>
                  </a:cubicBezTo>
                  <a:cubicBezTo>
                    <a:pt x="0" y="20079"/>
                    <a:pt x="1672" y="24116"/>
                    <a:pt x="4649" y="27092"/>
                  </a:cubicBezTo>
                  <a:cubicBezTo>
                    <a:pt x="7625" y="30068"/>
                    <a:pt x="11661" y="31740"/>
                    <a:pt x="15870" y="31740"/>
                  </a:cubicBezTo>
                  <a:cubicBezTo>
                    <a:pt x="20079" y="31740"/>
                    <a:pt x="24116" y="30068"/>
                    <a:pt x="27091" y="27092"/>
                  </a:cubicBezTo>
                  <a:cubicBezTo>
                    <a:pt x="30068" y="24116"/>
                    <a:pt x="31739" y="20079"/>
                    <a:pt x="31739" y="15870"/>
                  </a:cubicBezTo>
                  <a:cubicBezTo>
                    <a:pt x="31739" y="11661"/>
                    <a:pt x="30068" y="7626"/>
                    <a:pt x="27091" y="4650"/>
                  </a:cubicBezTo>
                  <a:cubicBezTo>
                    <a:pt x="24116" y="1673"/>
                    <a:pt x="20079" y="1"/>
                    <a:pt x="158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39"/>
            <p:cNvSpPr/>
            <p:nvPr/>
          </p:nvSpPr>
          <p:spPr>
            <a:xfrm>
              <a:off x="5355650" y="2998250"/>
              <a:ext cx="879600" cy="808725"/>
            </a:xfrm>
            <a:custGeom>
              <a:avLst/>
              <a:gdLst/>
              <a:ahLst/>
              <a:cxnLst/>
              <a:rect l="l" t="t" r="r" b="b"/>
              <a:pathLst>
                <a:path w="35184" h="32349" extrusionOk="0">
                  <a:moveTo>
                    <a:pt x="16767" y="607"/>
                  </a:moveTo>
                  <a:cubicBezTo>
                    <a:pt x="19629" y="607"/>
                    <a:pt x="22437" y="1402"/>
                    <a:pt x="24876" y="2902"/>
                  </a:cubicBezTo>
                  <a:cubicBezTo>
                    <a:pt x="32192" y="7391"/>
                    <a:pt x="34492" y="16995"/>
                    <a:pt x="30003" y="24311"/>
                  </a:cubicBezTo>
                  <a:cubicBezTo>
                    <a:pt x="27829" y="27856"/>
                    <a:pt x="24405" y="30341"/>
                    <a:pt x="20361" y="31308"/>
                  </a:cubicBezTo>
                  <a:cubicBezTo>
                    <a:pt x="19147" y="31599"/>
                    <a:pt x="17922" y="31743"/>
                    <a:pt x="16705" y="31743"/>
                  </a:cubicBezTo>
                  <a:cubicBezTo>
                    <a:pt x="13867" y="31743"/>
                    <a:pt x="11076" y="30961"/>
                    <a:pt x="8595" y="29438"/>
                  </a:cubicBezTo>
                  <a:cubicBezTo>
                    <a:pt x="5050" y="27265"/>
                    <a:pt x="2565" y="23841"/>
                    <a:pt x="1596" y="19796"/>
                  </a:cubicBezTo>
                  <a:cubicBezTo>
                    <a:pt x="627" y="15753"/>
                    <a:pt x="1293" y="11574"/>
                    <a:pt x="3466" y="8030"/>
                  </a:cubicBezTo>
                  <a:cubicBezTo>
                    <a:pt x="6402" y="3246"/>
                    <a:pt x="11522" y="607"/>
                    <a:pt x="16760" y="607"/>
                  </a:cubicBezTo>
                  <a:cubicBezTo>
                    <a:pt x="16762" y="607"/>
                    <a:pt x="16764" y="607"/>
                    <a:pt x="16767" y="607"/>
                  </a:cubicBezTo>
                  <a:close/>
                  <a:moveTo>
                    <a:pt x="16761" y="1"/>
                  </a:moveTo>
                  <a:cubicBezTo>
                    <a:pt x="11319" y="1"/>
                    <a:pt x="5999" y="2743"/>
                    <a:pt x="2951" y="7711"/>
                  </a:cubicBezTo>
                  <a:cubicBezTo>
                    <a:pt x="691" y="11395"/>
                    <a:pt x="1" y="15736"/>
                    <a:pt x="1008" y="19937"/>
                  </a:cubicBezTo>
                  <a:cubicBezTo>
                    <a:pt x="2013" y="24138"/>
                    <a:pt x="4595" y="27696"/>
                    <a:pt x="8277" y="29954"/>
                  </a:cubicBezTo>
                  <a:cubicBezTo>
                    <a:pt x="10855" y="31536"/>
                    <a:pt x="13755" y="32349"/>
                    <a:pt x="16705" y="32349"/>
                  </a:cubicBezTo>
                  <a:cubicBezTo>
                    <a:pt x="17984" y="32348"/>
                    <a:pt x="19259" y="32195"/>
                    <a:pt x="20501" y="31897"/>
                  </a:cubicBezTo>
                  <a:cubicBezTo>
                    <a:pt x="24704" y="30890"/>
                    <a:pt x="28260" y="28308"/>
                    <a:pt x="30520" y="24626"/>
                  </a:cubicBezTo>
                  <a:cubicBezTo>
                    <a:pt x="35183" y="17026"/>
                    <a:pt x="32792" y="7048"/>
                    <a:pt x="25192" y="2385"/>
                  </a:cubicBezTo>
                  <a:cubicBezTo>
                    <a:pt x="22560" y="770"/>
                    <a:pt x="19644" y="1"/>
                    <a:pt x="1676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39"/>
            <p:cNvSpPr/>
            <p:nvPr/>
          </p:nvSpPr>
          <p:spPr>
            <a:xfrm>
              <a:off x="5436750" y="3065250"/>
              <a:ext cx="674500" cy="674475"/>
            </a:xfrm>
            <a:custGeom>
              <a:avLst/>
              <a:gdLst/>
              <a:ahLst/>
              <a:cxnLst/>
              <a:rect l="l" t="t" r="r" b="b"/>
              <a:pathLst>
                <a:path w="26980" h="26979" extrusionOk="0">
                  <a:moveTo>
                    <a:pt x="13490" y="0"/>
                  </a:moveTo>
                  <a:cubicBezTo>
                    <a:pt x="9912" y="0"/>
                    <a:pt x="6482" y="1423"/>
                    <a:pt x="3952" y="3952"/>
                  </a:cubicBezTo>
                  <a:cubicBezTo>
                    <a:pt x="1423" y="6482"/>
                    <a:pt x="1" y="9912"/>
                    <a:pt x="1" y="13489"/>
                  </a:cubicBezTo>
                  <a:cubicBezTo>
                    <a:pt x="1" y="17068"/>
                    <a:pt x="1423" y="20498"/>
                    <a:pt x="3952" y="23029"/>
                  </a:cubicBezTo>
                  <a:cubicBezTo>
                    <a:pt x="6482" y="25558"/>
                    <a:pt x="9912" y="26978"/>
                    <a:pt x="13490" y="26978"/>
                  </a:cubicBezTo>
                  <a:cubicBezTo>
                    <a:pt x="17068" y="26978"/>
                    <a:pt x="20499" y="25558"/>
                    <a:pt x="23029" y="23029"/>
                  </a:cubicBezTo>
                  <a:cubicBezTo>
                    <a:pt x="25558" y="20498"/>
                    <a:pt x="26980" y="17068"/>
                    <a:pt x="26980" y="13489"/>
                  </a:cubicBezTo>
                  <a:cubicBezTo>
                    <a:pt x="26980" y="9912"/>
                    <a:pt x="25558" y="6482"/>
                    <a:pt x="23029" y="3952"/>
                  </a:cubicBezTo>
                  <a:cubicBezTo>
                    <a:pt x="20499" y="1423"/>
                    <a:pt x="17068" y="0"/>
                    <a:pt x="134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39"/>
            <p:cNvSpPr/>
            <p:nvPr/>
          </p:nvSpPr>
          <p:spPr>
            <a:xfrm>
              <a:off x="5380675" y="3057575"/>
              <a:ext cx="786650" cy="689625"/>
            </a:xfrm>
            <a:custGeom>
              <a:avLst/>
              <a:gdLst/>
              <a:ahLst/>
              <a:cxnLst/>
              <a:rect l="l" t="t" r="r" b="b"/>
              <a:pathLst>
                <a:path w="31466" h="27585" extrusionOk="0">
                  <a:moveTo>
                    <a:pt x="15758" y="606"/>
                  </a:moveTo>
                  <a:cubicBezTo>
                    <a:pt x="18163" y="606"/>
                    <a:pt x="20528" y="1269"/>
                    <a:pt x="22630" y="2558"/>
                  </a:cubicBezTo>
                  <a:cubicBezTo>
                    <a:pt x="28826" y="6360"/>
                    <a:pt x="30775" y="14496"/>
                    <a:pt x="26973" y="20692"/>
                  </a:cubicBezTo>
                  <a:cubicBezTo>
                    <a:pt x="24488" y="24744"/>
                    <a:pt x="20150" y="26980"/>
                    <a:pt x="15712" y="26980"/>
                  </a:cubicBezTo>
                  <a:cubicBezTo>
                    <a:pt x="13362" y="26980"/>
                    <a:pt x="10983" y="26353"/>
                    <a:pt x="8837" y="25036"/>
                  </a:cubicBezTo>
                  <a:cubicBezTo>
                    <a:pt x="2640" y="21235"/>
                    <a:pt x="692" y="13098"/>
                    <a:pt x="4494" y="6902"/>
                  </a:cubicBezTo>
                  <a:cubicBezTo>
                    <a:pt x="6336" y="3899"/>
                    <a:pt x="9236" y="1793"/>
                    <a:pt x="12662" y="974"/>
                  </a:cubicBezTo>
                  <a:cubicBezTo>
                    <a:pt x="13675" y="729"/>
                    <a:pt x="14714" y="606"/>
                    <a:pt x="15758" y="606"/>
                  </a:cubicBezTo>
                  <a:close/>
                  <a:moveTo>
                    <a:pt x="15757" y="0"/>
                  </a:moveTo>
                  <a:cubicBezTo>
                    <a:pt x="14680" y="0"/>
                    <a:pt x="13594" y="127"/>
                    <a:pt x="12520" y="384"/>
                  </a:cubicBezTo>
                  <a:cubicBezTo>
                    <a:pt x="8939" y="1242"/>
                    <a:pt x="5905" y="3445"/>
                    <a:pt x="3978" y="6584"/>
                  </a:cubicBezTo>
                  <a:cubicBezTo>
                    <a:pt x="0" y="13067"/>
                    <a:pt x="2039" y="21576"/>
                    <a:pt x="8521" y="25552"/>
                  </a:cubicBezTo>
                  <a:cubicBezTo>
                    <a:pt x="10681" y="26882"/>
                    <a:pt x="13167" y="27585"/>
                    <a:pt x="15704" y="27585"/>
                  </a:cubicBezTo>
                  <a:cubicBezTo>
                    <a:pt x="15706" y="27585"/>
                    <a:pt x="15708" y="27585"/>
                    <a:pt x="15711" y="27585"/>
                  </a:cubicBezTo>
                  <a:cubicBezTo>
                    <a:pt x="20352" y="27585"/>
                    <a:pt x="24889" y="25247"/>
                    <a:pt x="27488" y="21010"/>
                  </a:cubicBezTo>
                  <a:cubicBezTo>
                    <a:pt x="31466" y="14527"/>
                    <a:pt x="29427" y="6018"/>
                    <a:pt x="22946" y="2042"/>
                  </a:cubicBezTo>
                  <a:cubicBezTo>
                    <a:pt x="20747" y="693"/>
                    <a:pt x="18273" y="0"/>
                    <a:pt x="1575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39"/>
            <p:cNvSpPr/>
            <p:nvPr/>
          </p:nvSpPr>
          <p:spPr>
            <a:xfrm>
              <a:off x="5574875" y="3173450"/>
              <a:ext cx="352550" cy="456400"/>
            </a:xfrm>
            <a:custGeom>
              <a:avLst/>
              <a:gdLst/>
              <a:ahLst/>
              <a:cxnLst/>
              <a:rect l="l" t="t" r="r" b="b"/>
              <a:pathLst>
                <a:path w="14102" h="18256" extrusionOk="0">
                  <a:moveTo>
                    <a:pt x="12329" y="1"/>
                  </a:moveTo>
                  <a:cubicBezTo>
                    <a:pt x="12271" y="1"/>
                    <a:pt x="12212" y="6"/>
                    <a:pt x="12152" y="16"/>
                  </a:cubicBezTo>
                  <a:cubicBezTo>
                    <a:pt x="11904" y="56"/>
                    <a:pt x="11702" y="203"/>
                    <a:pt x="11545" y="460"/>
                  </a:cubicBezTo>
                  <a:lnTo>
                    <a:pt x="10100" y="2813"/>
                  </a:lnTo>
                  <a:lnTo>
                    <a:pt x="10100" y="2813"/>
                  </a:lnTo>
                  <a:cubicBezTo>
                    <a:pt x="9021" y="2228"/>
                    <a:pt x="7997" y="1936"/>
                    <a:pt x="7030" y="1936"/>
                  </a:cubicBezTo>
                  <a:cubicBezTo>
                    <a:pt x="7004" y="1936"/>
                    <a:pt x="6979" y="1936"/>
                    <a:pt x="6954" y="1936"/>
                  </a:cubicBezTo>
                  <a:cubicBezTo>
                    <a:pt x="5636" y="1956"/>
                    <a:pt x="4639" y="2516"/>
                    <a:pt x="3964" y="3616"/>
                  </a:cubicBezTo>
                  <a:cubicBezTo>
                    <a:pt x="3687" y="4068"/>
                    <a:pt x="3504" y="4497"/>
                    <a:pt x="3416" y="4904"/>
                  </a:cubicBezTo>
                  <a:cubicBezTo>
                    <a:pt x="3326" y="5311"/>
                    <a:pt x="3305" y="5687"/>
                    <a:pt x="3353" y="6032"/>
                  </a:cubicBezTo>
                  <a:cubicBezTo>
                    <a:pt x="3400" y="6377"/>
                    <a:pt x="3546" y="6757"/>
                    <a:pt x="3790" y="7170"/>
                  </a:cubicBezTo>
                  <a:cubicBezTo>
                    <a:pt x="4021" y="7567"/>
                    <a:pt x="4282" y="7946"/>
                    <a:pt x="4571" y="8303"/>
                  </a:cubicBezTo>
                  <a:cubicBezTo>
                    <a:pt x="4848" y="8646"/>
                    <a:pt x="5231" y="9079"/>
                    <a:pt x="5717" y="9605"/>
                  </a:cubicBezTo>
                  <a:lnTo>
                    <a:pt x="7019" y="10979"/>
                  </a:lnTo>
                  <a:cubicBezTo>
                    <a:pt x="7384" y="11348"/>
                    <a:pt x="7626" y="11697"/>
                    <a:pt x="7746" y="12025"/>
                  </a:cubicBezTo>
                  <a:cubicBezTo>
                    <a:pt x="7867" y="12353"/>
                    <a:pt x="7867" y="12615"/>
                    <a:pt x="7746" y="12810"/>
                  </a:cubicBezTo>
                  <a:cubicBezTo>
                    <a:pt x="7594" y="13059"/>
                    <a:pt x="7389" y="13215"/>
                    <a:pt x="7131" y="13280"/>
                  </a:cubicBezTo>
                  <a:cubicBezTo>
                    <a:pt x="7018" y="13309"/>
                    <a:pt x="6904" y="13323"/>
                    <a:pt x="6788" y="13323"/>
                  </a:cubicBezTo>
                  <a:cubicBezTo>
                    <a:pt x="6641" y="13323"/>
                    <a:pt x="6491" y="13300"/>
                    <a:pt x="6340" y="13253"/>
                  </a:cubicBezTo>
                  <a:cubicBezTo>
                    <a:pt x="6052" y="13163"/>
                    <a:pt x="5772" y="13053"/>
                    <a:pt x="5502" y="12918"/>
                  </a:cubicBezTo>
                  <a:cubicBezTo>
                    <a:pt x="5234" y="12791"/>
                    <a:pt x="4981" y="12633"/>
                    <a:pt x="4749" y="12448"/>
                  </a:cubicBezTo>
                  <a:cubicBezTo>
                    <a:pt x="4425" y="12231"/>
                    <a:pt x="4127" y="11980"/>
                    <a:pt x="3856" y="11700"/>
                  </a:cubicBezTo>
                  <a:cubicBezTo>
                    <a:pt x="3590" y="11422"/>
                    <a:pt x="3398" y="11192"/>
                    <a:pt x="3277" y="11009"/>
                  </a:cubicBezTo>
                  <a:cubicBezTo>
                    <a:pt x="3155" y="10826"/>
                    <a:pt x="3019" y="10602"/>
                    <a:pt x="2865" y="10336"/>
                  </a:cubicBezTo>
                  <a:cubicBezTo>
                    <a:pt x="2711" y="10072"/>
                    <a:pt x="2615" y="9912"/>
                    <a:pt x="2576" y="9856"/>
                  </a:cubicBezTo>
                  <a:cubicBezTo>
                    <a:pt x="2381" y="9549"/>
                    <a:pt x="2158" y="9335"/>
                    <a:pt x="1907" y="9212"/>
                  </a:cubicBezTo>
                  <a:cubicBezTo>
                    <a:pt x="1747" y="9134"/>
                    <a:pt x="1587" y="9095"/>
                    <a:pt x="1426" y="9095"/>
                  </a:cubicBezTo>
                  <a:cubicBezTo>
                    <a:pt x="1333" y="9095"/>
                    <a:pt x="1240" y="9108"/>
                    <a:pt x="1146" y="9134"/>
                  </a:cubicBezTo>
                  <a:cubicBezTo>
                    <a:pt x="897" y="9200"/>
                    <a:pt x="666" y="9322"/>
                    <a:pt x="469" y="9488"/>
                  </a:cubicBezTo>
                  <a:cubicBezTo>
                    <a:pt x="275" y="9655"/>
                    <a:pt x="142" y="9871"/>
                    <a:pt x="70" y="10138"/>
                  </a:cubicBezTo>
                  <a:cubicBezTo>
                    <a:pt x="0" y="10405"/>
                    <a:pt x="20" y="10677"/>
                    <a:pt x="130" y="10952"/>
                  </a:cubicBezTo>
                  <a:cubicBezTo>
                    <a:pt x="762" y="12399"/>
                    <a:pt x="1765" y="13630"/>
                    <a:pt x="3140" y="14642"/>
                  </a:cubicBezTo>
                  <a:lnTo>
                    <a:pt x="3140" y="14642"/>
                  </a:lnTo>
                  <a:lnTo>
                    <a:pt x="1792" y="16838"/>
                  </a:lnTo>
                  <a:cubicBezTo>
                    <a:pt x="1584" y="17178"/>
                    <a:pt x="1569" y="17492"/>
                    <a:pt x="1748" y="17784"/>
                  </a:cubicBezTo>
                  <a:cubicBezTo>
                    <a:pt x="1926" y="18075"/>
                    <a:pt x="2190" y="18232"/>
                    <a:pt x="2539" y="18254"/>
                  </a:cubicBezTo>
                  <a:cubicBezTo>
                    <a:pt x="2562" y="18255"/>
                    <a:pt x="2584" y="18256"/>
                    <a:pt x="2606" y="18256"/>
                  </a:cubicBezTo>
                  <a:cubicBezTo>
                    <a:pt x="2925" y="18256"/>
                    <a:pt x="3176" y="18105"/>
                    <a:pt x="3363" y="17802"/>
                  </a:cubicBezTo>
                  <a:lnTo>
                    <a:pt x="4704" y="15614"/>
                  </a:lnTo>
                  <a:lnTo>
                    <a:pt x="4704" y="15614"/>
                  </a:lnTo>
                  <a:cubicBezTo>
                    <a:pt x="5266" y="15894"/>
                    <a:pt x="5822" y="16094"/>
                    <a:pt x="6373" y="16213"/>
                  </a:cubicBezTo>
                  <a:cubicBezTo>
                    <a:pt x="6728" y="16290"/>
                    <a:pt x="7075" y="16329"/>
                    <a:pt x="7413" y="16329"/>
                  </a:cubicBezTo>
                  <a:cubicBezTo>
                    <a:pt x="7949" y="16329"/>
                    <a:pt x="8463" y="16232"/>
                    <a:pt x="8956" y="16039"/>
                  </a:cubicBezTo>
                  <a:cubicBezTo>
                    <a:pt x="9761" y="15725"/>
                    <a:pt x="10412" y="15144"/>
                    <a:pt x="10909" y="14299"/>
                  </a:cubicBezTo>
                  <a:cubicBezTo>
                    <a:pt x="11222" y="13774"/>
                    <a:pt x="11407" y="13269"/>
                    <a:pt x="11467" y="12782"/>
                  </a:cubicBezTo>
                  <a:cubicBezTo>
                    <a:pt x="11526" y="12296"/>
                    <a:pt x="11464" y="11814"/>
                    <a:pt x="11280" y="11337"/>
                  </a:cubicBezTo>
                  <a:cubicBezTo>
                    <a:pt x="11090" y="10852"/>
                    <a:pt x="10835" y="10395"/>
                    <a:pt x="10521" y="9978"/>
                  </a:cubicBezTo>
                  <a:cubicBezTo>
                    <a:pt x="10199" y="9547"/>
                    <a:pt x="9772" y="9055"/>
                    <a:pt x="9242" y="8501"/>
                  </a:cubicBezTo>
                  <a:lnTo>
                    <a:pt x="7930" y="7168"/>
                  </a:lnTo>
                  <a:cubicBezTo>
                    <a:pt x="7534" y="6780"/>
                    <a:pt x="7284" y="6450"/>
                    <a:pt x="7177" y="6177"/>
                  </a:cubicBezTo>
                  <a:cubicBezTo>
                    <a:pt x="7069" y="5903"/>
                    <a:pt x="7099" y="5631"/>
                    <a:pt x="7265" y="5360"/>
                  </a:cubicBezTo>
                  <a:cubicBezTo>
                    <a:pt x="7394" y="5150"/>
                    <a:pt x="7607" y="5044"/>
                    <a:pt x="7904" y="5044"/>
                  </a:cubicBezTo>
                  <a:cubicBezTo>
                    <a:pt x="7926" y="5044"/>
                    <a:pt x="7948" y="5045"/>
                    <a:pt x="7971" y="5046"/>
                  </a:cubicBezTo>
                  <a:cubicBezTo>
                    <a:pt x="8302" y="5063"/>
                    <a:pt x="8625" y="5160"/>
                    <a:pt x="8936" y="5335"/>
                  </a:cubicBezTo>
                  <a:cubicBezTo>
                    <a:pt x="9249" y="5511"/>
                    <a:pt x="9535" y="5691"/>
                    <a:pt x="9797" y="5872"/>
                  </a:cubicBezTo>
                  <a:cubicBezTo>
                    <a:pt x="10528" y="6440"/>
                    <a:pt x="11187" y="7095"/>
                    <a:pt x="11758" y="7821"/>
                  </a:cubicBezTo>
                  <a:cubicBezTo>
                    <a:pt x="11991" y="8099"/>
                    <a:pt x="12244" y="8285"/>
                    <a:pt x="12512" y="8377"/>
                  </a:cubicBezTo>
                  <a:cubicBezTo>
                    <a:pt x="12630" y="8418"/>
                    <a:pt x="12744" y="8438"/>
                    <a:pt x="12855" y="8438"/>
                  </a:cubicBezTo>
                  <a:cubicBezTo>
                    <a:pt x="12999" y="8438"/>
                    <a:pt x="13137" y="8404"/>
                    <a:pt x="13269" y="8336"/>
                  </a:cubicBezTo>
                  <a:cubicBezTo>
                    <a:pt x="13497" y="8221"/>
                    <a:pt x="13696" y="8057"/>
                    <a:pt x="13852" y="7854"/>
                  </a:cubicBezTo>
                  <a:cubicBezTo>
                    <a:pt x="14007" y="7653"/>
                    <a:pt x="14088" y="7399"/>
                    <a:pt x="14095" y="7093"/>
                  </a:cubicBezTo>
                  <a:cubicBezTo>
                    <a:pt x="14101" y="6786"/>
                    <a:pt x="14010" y="6492"/>
                    <a:pt x="13820" y="6209"/>
                  </a:cubicBezTo>
                  <a:cubicBezTo>
                    <a:pt x="13579" y="5843"/>
                    <a:pt x="13374" y="5552"/>
                    <a:pt x="13205" y="5335"/>
                  </a:cubicBezTo>
                  <a:cubicBezTo>
                    <a:pt x="13037" y="5118"/>
                    <a:pt x="12777" y="4837"/>
                    <a:pt x="12424" y="4490"/>
                  </a:cubicBezTo>
                  <a:cubicBezTo>
                    <a:pt x="12175" y="4248"/>
                    <a:pt x="11912" y="4020"/>
                    <a:pt x="11636" y="3809"/>
                  </a:cubicBezTo>
                  <a:lnTo>
                    <a:pt x="11636" y="3809"/>
                  </a:lnTo>
                  <a:lnTo>
                    <a:pt x="13104" y="1417"/>
                  </a:lnTo>
                  <a:cubicBezTo>
                    <a:pt x="13252" y="1175"/>
                    <a:pt x="13288" y="934"/>
                    <a:pt x="13214" y="691"/>
                  </a:cubicBezTo>
                  <a:cubicBezTo>
                    <a:pt x="13140" y="449"/>
                    <a:pt x="13006" y="266"/>
                    <a:pt x="12813" y="142"/>
                  </a:cubicBezTo>
                  <a:cubicBezTo>
                    <a:pt x="12667" y="48"/>
                    <a:pt x="12506" y="1"/>
                    <a:pt x="1232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39"/>
            <p:cNvSpPr/>
            <p:nvPr/>
          </p:nvSpPr>
          <p:spPr>
            <a:xfrm>
              <a:off x="5438475" y="3617225"/>
              <a:ext cx="15200" cy="65200"/>
            </a:xfrm>
            <a:custGeom>
              <a:avLst/>
              <a:gdLst/>
              <a:ahLst/>
              <a:cxnLst/>
              <a:rect l="l" t="t" r="r" b="b"/>
              <a:pathLst>
                <a:path w="608" h="2608" extrusionOk="0">
                  <a:moveTo>
                    <a:pt x="304" y="0"/>
                  </a:moveTo>
                  <a:cubicBezTo>
                    <a:pt x="140" y="0"/>
                    <a:pt x="5" y="132"/>
                    <a:pt x="1" y="296"/>
                  </a:cubicBezTo>
                  <a:lnTo>
                    <a:pt x="1" y="2305"/>
                  </a:lnTo>
                  <a:cubicBezTo>
                    <a:pt x="1" y="2472"/>
                    <a:pt x="136" y="2607"/>
                    <a:pt x="304" y="2607"/>
                  </a:cubicBezTo>
                  <a:cubicBezTo>
                    <a:pt x="471" y="2607"/>
                    <a:pt x="608" y="2472"/>
                    <a:pt x="606" y="2305"/>
                  </a:cubicBezTo>
                  <a:lnTo>
                    <a:pt x="606" y="296"/>
                  </a:lnTo>
                  <a:cubicBezTo>
                    <a:pt x="604" y="132"/>
                    <a:pt x="468" y="0"/>
                    <a:pt x="3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39"/>
            <p:cNvSpPr/>
            <p:nvPr/>
          </p:nvSpPr>
          <p:spPr>
            <a:xfrm>
              <a:off x="5473950" y="3667425"/>
              <a:ext cx="15150" cy="68200"/>
            </a:xfrm>
            <a:custGeom>
              <a:avLst/>
              <a:gdLst/>
              <a:ahLst/>
              <a:cxnLst/>
              <a:rect l="l" t="t" r="r" b="b"/>
              <a:pathLst>
                <a:path w="606" h="2728" extrusionOk="0">
                  <a:moveTo>
                    <a:pt x="302" y="0"/>
                  </a:moveTo>
                  <a:cubicBezTo>
                    <a:pt x="138" y="0"/>
                    <a:pt x="4" y="132"/>
                    <a:pt x="0" y="297"/>
                  </a:cubicBezTo>
                  <a:lnTo>
                    <a:pt x="0" y="2424"/>
                  </a:lnTo>
                  <a:cubicBezTo>
                    <a:pt x="0" y="2592"/>
                    <a:pt x="135" y="2727"/>
                    <a:pt x="302" y="2727"/>
                  </a:cubicBezTo>
                  <a:cubicBezTo>
                    <a:pt x="470" y="2727"/>
                    <a:pt x="606" y="2592"/>
                    <a:pt x="606" y="2424"/>
                  </a:cubicBezTo>
                  <a:lnTo>
                    <a:pt x="606" y="297"/>
                  </a:lnTo>
                  <a:cubicBezTo>
                    <a:pt x="602" y="132"/>
                    <a:pt x="468" y="0"/>
                    <a:pt x="3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39"/>
            <p:cNvSpPr/>
            <p:nvPr/>
          </p:nvSpPr>
          <p:spPr>
            <a:xfrm>
              <a:off x="5544725" y="3726150"/>
              <a:ext cx="15375" cy="65600"/>
            </a:xfrm>
            <a:custGeom>
              <a:avLst/>
              <a:gdLst/>
              <a:ahLst/>
              <a:cxnLst/>
              <a:rect l="l" t="t" r="r" b="b"/>
              <a:pathLst>
                <a:path w="615" h="2624" extrusionOk="0">
                  <a:moveTo>
                    <a:pt x="307" y="1"/>
                  </a:moveTo>
                  <a:cubicBezTo>
                    <a:pt x="137" y="1"/>
                    <a:pt x="0" y="140"/>
                    <a:pt x="4" y="311"/>
                  </a:cubicBezTo>
                  <a:lnTo>
                    <a:pt x="4" y="2320"/>
                  </a:lnTo>
                  <a:cubicBezTo>
                    <a:pt x="4" y="2488"/>
                    <a:pt x="140" y="2623"/>
                    <a:pt x="307" y="2623"/>
                  </a:cubicBezTo>
                  <a:cubicBezTo>
                    <a:pt x="475" y="2623"/>
                    <a:pt x="611" y="2487"/>
                    <a:pt x="611" y="2320"/>
                  </a:cubicBezTo>
                  <a:lnTo>
                    <a:pt x="611" y="311"/>
                  </a:lnTo>
                  <a:cubicBezTo>
                    <a:pt x="615" y="140"/>
                    <a:pt x="478" y="1"/>
                    <a:pt x="3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39"/>
            <p:cNvSpPr/>
            <p:nvPr/>
          </p:nvSpPr>
          <p:spPr>
            <a:xfrm>
              <a:off x="5645250" y="3776550"/>
              <a:ext cx="15175" cy="59500"/>
            </a:xfrm>
            <a:custGeom>
              <a:avLst/>
              <a:gdLst/>
              <a:ahLst/>
              <a:cxnLst/>
              <a:rect l="l" t="t" r="r" b="b"/>
              <a:pathLst>
                <a:path w="607" h="2380" extrusionOk="0">
                  <a:moveTo>
                    <a:pt x="304" y="1"/>
                  </a:moveTo>
                  <a:cubicBezTo>
                    <a:pt x="136" y="1"/>
                    <a:pt x="1" y="137"/>
                    <a:pt x="1" y="304"/>
                  </a:cubicBezTo>
                  <a:lnTo>
                    <a:pt x="1" y="2076"/>
                  </a:lnTo>
                  <a:cubicBezTo>
                    <a:pt x="1" y="2243"/>
                    <a:pt x="136" y="2380"/>
                    <a:pt x="304" y="2380"/>
                  </a:cubicBezTo>
                  <a:cubicBezTo>
                    <a:pt x="471" y="2380"/>
                    <a:pt x="606" y="2243"/>
                    <a:pt x="606" y="2076"/>
                  </a:cubicBezTo>
                  <a:lnTo>
                    <a:pt x="606" y="304"/>
                  </a:lnTo>
                  <a:cubicBezTo>
                    <a:pt x="606" y="137"/>
                    <a:pt x="471" y="1"/>
                    <a:pt x="3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39"/>
            <p:cNvSpPr/>
            <p:nvPr/>
          </p:nvSpPr>
          <p:spPr>
            <a:xfrm>
              <a:off x="5754550" y="3797425"/>
              <a:ext cx="15200" cy="35675"/>
            </a:xfrm>
            <a:custGeom>
              <a:avLst/>
              <a:gdLst/>
              <a:ahLst/>
              <a:cxnLst/>
              <a:rect l="l" t="t" r="r" b="b"/>
              <a:pathLst>
                <a:path w="608" h="1427" extrusionOk="0">
                  <a:moveTo>
                    <a:pt x="304" y="0"/>
                  </a:moveTo>
                  <a:cubicBezTo>
                    <a:pt x="140" y="0"/>
                    <a:pt x="4" y="132"/>
                    <a:pt x="2" y="296"/>
                  </a:cubicBezTo>
                  <a:lnTo>
                    <a:pt x="2" y="1123"/>
                  </a:lnTo>
                  <a:cubicBezTo>
                    <a:pt x="0" y="1291"/>
                    <a:pt x="137" y="1426"/>
                    <a:pt x="304" y="1426"/>
                  </a:cubicBezTo>
                  <a:cubicBezTo>
                    <a:pt x="472" y="1426"/>
                    <a:pt x="607" y="1291"/>
                    <a:pt x="607" y="1123"/>
                  </a:cubicBezTo>
                  <a:lnTo>
                    <a:pt x="607" y="296"/>
                  </a:lnTo>
                  <a:cubicBezTo>
                    <a:pt x="603" y="132"/>
                    <a:pt x="468" y="0"/>
                    <a:pt x="3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39"/>
            <p:cNvSpPr/>
            <p:nvPr/>
          </p:nvSpPr>
          <p:spPr>
            <a:xfrm>
              <a:off x="5970100" y="3755725"/>
              <a:ext cx="15375" cy="47850"/>
            </a:xfrm>
            <a:custGeom>
              <a:avLst/>
              <a:gdLst/>
              <a:ahLst/>
              <a:cxnLst/>
              <a:rect l="l" t="t" r="r" b="b"/>
              <a:pathLst>
                <a:path w="615" h="1914" extrusionOk="0">
                  <a:moveTo>
                    <a:pt x="307" y="0"/>
                  </a:moveTo>
                  <a:cubicBezTo>
                    <a:pt x="137" y="0"/>
                    <a:pt x="1" y="139"/>
                    <a:pt x="5" y="310"/>
                  </a:cubicBezTo>
                  <a:lnTo>
                    <a:pt x="5" y="1610"/>
                  </a:lnTo>
                  <a:cubicBezTo>
                    <a:pt x="5" y="1776"/>
                    <a:pt x="140" y="1913"/>
                    <a:pt x="308" y="1913"/>
                  </a:cubicBezTo>
                  <a:cubicBezTo>
                    <a:pt x="475" y="1913"/>
                    <a:pt x="610" y="1776"/>
                    <a:pt x="610" y="1610"/>
                  </a:cubicBezTo>
                  <a:lnTo>
                    <a:pt x="610" y="310"/>
                  </a:lnTo>
                  <a:cubicBezTo>
                    <a:pt x="614" y="139"/>
                    <a:pt x="477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39"/>
            <p:cNvSpPr/>
            <p:nvPr/>
          </p:nvSpPr>
          <p:spPr>
            <a:xfrm>
              <a:off x="6017375" y="3705475"/>
              <a:ext cx="15350" cy="65600"/>
            </a:xfrm>
            <a:custGeom>
              <a:avLst/>
              <a:gdLst/>
              <a:ahLst/>
              <a:cxnLst/>
              <a:rect l="l" t="t" r="r" b="b"/>
              <a:pathLst>
                <a:path w="614" h="2624" extrusionOk="0">
                  <a:moveTo>
                    <a:pt x="307" y="1"/>
                  </a:moveTo>
                  <a:cubicBezTo>
                    <a:pt x="137" y="1"/>
                    <a:pt x="1" y="141"/>
                    <a:pt x="4" y="311"/>
                  </a:cubicBezTo>
                  <a:lnTo>
                    <a:pt x="4" y="2320"/>
                  </a:lnTo>
                  <a:cubicBezTo>
                    <a:pt x="4" y="2487"/>
                    <a:pt x="140" y="2623"/>
                    <a:pt x="307" y="2623"/>
                  </a:cubicBezTo>
                  <a:cubicBezTo>
                    <a:pt x="475" y="2623"/>
                    <a:pt x="610" y="2487"/>
                    <a:pt x="610" y="2320"/>
                  </a:cubicBezTo>
                  <a:lnTo>
                    <a:pt x="610" y="311"/>
                  </a:lnTo>
                  <a:cubicBezTo>
                    <a:pt x="614" y="141"/>
                    <a:pt x="477" y="1"/>
                    <a:pt x="30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39"/>
            <p:cNvSpPr/>
            <p:nvPr/>
          </p:nvSpPr>
          <p:spPr>
            <a:xfrm>
              <a:off x="5377250" y="2984800"/>
              <a:ext cx="793500" cy="793500"/>
            </a:xfrm>
            <a:custGeom>
              <a:avLst/>
              <a:gdLst/>
              <a:ahLst/>
              <a:cxnLst/>
              <a:rect l="l" t="t" r="r" b="b"/>
              <a:pathLst>
                <a:path w="31740" h="31740" extrusionOk="0">
                  <a:moveTo>
                    <a:pt x="15870" y="1"/>
                  </a:moveTo>
                  <a:cubicBezTo>
                    <a:pt x="11661" y="1"/>
                    <a:pt x="7625" y="1673"/>
                    <a:pt x="4649" y="4648"/>
                  </a:cubicBezTo>
                  <a:cubicBezTo>
                    <a:pt x="1672" y="7625"/>
                    <a:pt x="0" y="11661"/>
                    <a:pt x="0" y="15870"/>
                  </a:cubicBezTo>
                  <a:cubicBezTo>
                    <a:pt x="0" y="20079"/>
                    <a:pt x="1672" y="24116"/>
                    <a:pt x="4649" y="27092"/>
                  </a:cubicBezTo>
                  <a:cubicBezTo>
                    <a:pt x="7625" y="30067"/>
                    <a:pt x="11661" y="31740"/>
                    <a:pt x="15870" y="31740"/>
                  </a:cubicBezTo>
                  <a:cubicBezTo>
                    <a:pt x="20079" y="31740"/>
                    <a:pt x="24116" y="30067"/>
                    <a:pt x="27091" y="27092"/>
                  </a:cubicBezTo>
                  <a:cubicBezTo>
                    <a:pt x="30068" y="24116"/>
                    <a:pt x="31739" y="20079"/>
                    <a:pt x="31739" y="15870"/>
                  </a:cubicBezTo>
                  <a:cubicBezTo>
                    <a:pt x="31739" y="11661"/>
                    <a:pt x="30068" y="7625"/>
                    <a:pt x="27091" y="4648"/>
                  </a:cubicBezTo>
                  <a:cubicBezTo>
                    <a:pt x="24116" y="1673"/>
                    <a:pt x="20079" y="1"/>
                    <a:pt x="158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39"/>
            <p:cNvSpPr/>
            <p:nvPr/>
          </p:nvSpPr>
          <p:spPr>
            <a:xfrm>
              <a:off x="5355650" y="2977075"/>
              <a:ext cx="879600" cy="808725"/>
            </a:xfrm>
            <a:custGeom>
              <a:avLst/>
              <a:gdLst/>
              <a:ahLst/>
              <a:cxnLst/>
              <a:rect l="l" t="t" r="r" b="b"/>
              <a:pathLst>
                <a:path w="35184" h="32349" extrusionOk="0">
                  <a:moveTo>
                    <a:pt x="16764" y="606"/>
                  </a:moveTo>
                  <a:cubicBezTo>
                    <a:pt x="19603" y="606"/>
                    <a:pt x="22395" y="1389"/>
                    <a:pt x="24876" y="2910"/>
                  </a:cubicBezTo>
                  <a:cubicBezTo>
                    <a:pt x="32190" y="7399"/>
                    <a:pt x="34492" y="17003"/>
                    <a:pt x="30003" y="24320"/>
                  </a:cubicBezTo>
                  <a:cubicBezTo>
                    <a:pt x="27068" y="29103"/>
                    <a:pt x="21948" y="31742"/>
                    <a:pt x="16709" y="31742"/>
                  </a:cubicBezTo>
                  <a:cubicBezTo>
                    <a:pt x="13935" y="31742"/>
                    <a:pt x="11128" y="31002"/>
                    <a:pt x="8595" y="29448"/>
                  </a:cubicBezTo>
                  <a:cubicBezTo>
                    <a:pt x="5050" y="27273"/>
                    <a:pt x="2564" y="23849"/>
                    <a:pt x="1596" y="19806"/>
                  </a:cubicBezTo>
                  <a:cubicBezTo>
                    <a:pt x="627" y="15762"/>
                    <a:pt x="1291" y="11583"/>
                    <a:pt x="3466" y="8040"/>
                  </a:cubicBezTo>
                  <a:cubicBezTo>
                    <a:pt x="5640" y="4495"/>
                    <a:pt x="9065" y="2009"/>
                    <a:pt x="13108" y="1041"/>
                  </a:cubicBezTo>
                  <a:cubicBezTo>
                    <a:pt x="14305" y="754"/>
                    <a:pt x="15532" y="608"/>
                    <a:pt x="16764" y="606"/>
                  </a:cubicBezTo>
                  <a:close/>
                  <a:moveTo>
                    <a:pt x="16765" y="0"/>
                  </a:moveTo>
                  <a:cubicBezTo>
                    <a:pt x="15501" y="0"/>
                    <a:pt x="14228" y="149"/>
                    <a:pt x="12968" y="451"/>
                  </a:cubicBezTo>
                  <a:cubicBezTo>
                    <a:pt x="8766" y="1458"/>
                    <a:pt x="5209" y="4039"/>
                    <a:pt x="2951" y="7722"/>
                  </a:cubicBezTo>
                  <a:cubicBezTo>
                    <a:pt x="691" y="11405"/>
                    <a:pt x="1" y="15747"/>
                    <a:pt x="1006" y="19947"/>
                  </a:cubicBezTo>
                  <a:cubicBezTo>
                    <a:pt x="2013" y="24148"/>
                    <a:pt x="4595" y="27705"/>
                    <a:pt x="8277" y="29965"/>
                  </a:cubicBezTo>
                  <a:cubicBezTo>
                    <a:pt x="10810" y="31522"/>
                    <a:pt x="13726" y="32348"/>
                    <a:pt x="16701" y="32348"/>
                  </a:cubicBezTo>
                  <a:cubicBezTo>
                    <a:pt x="16703" y="32348"/>
                    <a:pt x="16705" y="32348"/>
                    <a:pt x="16708" y="32348"/>
                  </a:cubicBezTo>
                  <a:cubicBezTo>
                    <a:pt x="22150" y="32348"/>
                    <a:pt x="27471" y="29605"/>
                    <a:pt x="30520" y="24636"/>
                  </a:cubicBezTo>
                  <a:cubicBezTo>
                    <a:pt x="35183" y="17035"/>
                    <a:pt x="32793" y="7058"/>
                    <a:pt x="25192" y="2394"/>
                  </a:cubicBezTo>
                  <a:cubicBezTo>
                    <a:pt x="22614" y="813"/>
                    <a:pt x="19714" y="0"/>
                    <a:pt x="167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39"/>
            <p:cNvSpPr/>
            <p:nvPr/>
          </p:nvSpPr>
          <p:spPr>
            <a:xfrm>
              <a:off x="5377250" y="2931725"/>
              <a:ext cx="793500" cy="793500"/>
            </a:xfrm>
            <a:custGeom>
              <a:avLst/>
              <a:gdLst/>
              <a:ahLst/>
              <a:cxnLst/>
              <a:rect l="l" t="t" r="r" b="b"/>
              <a:pathLst>
                <a:path w="31740" h="31740" extrusionOk="0">
                  <a:moveTo>
                    <a:pt x="15870" y="1"/>
                  </a:moveTo>
                  <a:cubicBezTo>
                    <a:pt x="11662" y="1"/>
                    <a:pt x="7625" y="1673"/>
                    <a:pt x="4649" y="4649"/>
                  </a:cubicBezTo>
                  <a:cubicBezTo>
                    <a:pt x="1672" y="7626"/>
                    <a:pt x="0" y="11661"/>
                    <a:pt x="0" y="15870"/>
                  </a:cubicBezTo>
                  <a:cubicBezTo>
                    <a:pt x="0" y="20079"/>
                    <a:pt x="1672" y="24116"/>
                    <a:pt x="4649" y="27092"/>
                  </a:cubicBezTo>
                  <a:cubicBezTo>
                    <a:pt x="7625" y="30068"/>
                    <a:pt x="11662" y="31740"/>
                    <a:pt x="15870" y="31740"/>
                  </a:cubicBezTo>
                  <a:cubicBezTo>
                    <a:pt x="20079" y="31740"/>
                    <a:pt x="24116" y="30068"/>
                    <a:pt x="27091" y="27092"/>
                  </a:cubicBezTo>
                  <a:cubicBezTo>
                    <a:pt x="30068" y="24116"/>
                    <a:pt x="31739" y="20079"/>
                    <a:pt x="31739" y="15870"/>
                  </a:cubicBezTo>
                  <a:cubicBezTo>
                    <a:pt x="31739" y="11661"/>
                    <a:pt x="30068" y="7626"/>
                    <a:pt x="27091" y="4649"/>
                  </a:cubicBezTo>
                  <a:cubicBezTo>
                    <a:pt x="24116" y="1673"/>
                    <a:pt x="20079" y="1"/>
                    <a:pt x="158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39"/>
            <p:cNvSpPr/>
            <p:nvPr/>
          </p:nvSpPr>
          <p:spPr>
            <a:xfrm>
              <a:off x="5355650" y="2924000"/>
              <a:ext cx="879600" cy="808725"/>
            </a:xfrm>
            <a:custGeom>
              <a:avLst/>
              <a:gdLst/>
              <a:ahLst/>
              <a:cxnLst/>
              <a:rect l="l" t="t" r="r" b="b"/>
              <a:pathLst>
                <a:path w="35184" h="32349" extrusionOk="0">
                  <a:moveTo>
                    <a:pt x="16762" y="607"/>
                  </a:moveTo>
                  <a:cubicBezTo>
                    <a:pt x="19601" y="607"/>
                    <a:pt x="22393" y="1389"/>
                    <a:pt x="24874" y="2912"/>
                  </a:cubicBezTo>
                  <a:cubicBezTo>
                    <a:pt x="32190" y="7401"/>
                    <a:pt x="34492" y="17005"/>
                    <a:pt x="30003" y="24320"/>
                  </a:cubicBezTo>
                  <a:cubicBezTo>
                    <a:pt x="27067" y="29103"/>
                    <a:pt x="21945" y="31741"/>
                    <a:pt x="16706" y="31741"/>
                  </a:cubicBezTo>
                  <a:cubicBezTo>
                    <a:pt x="13932" y="31741"/>
                    <a:pt x="11125" y="31001"/>
                    <a:pt x="8593" y="29448"/>
                  </a:cubicBezTo>
                  <a:cubicBezTo>
                    <a:pt x="5048" y="27273"/>
                    <a:pt x="2564" y="23850"/>
                    <a:pt x="1595" y="19806"/>
                  </a:cubicBezTo>
                  <a:cubicBezTo>
                    <a:pt x="627" y="15763"/>
                    <a:pt x="1291" y="11584"/>
                    <a:pt x="3465" y="8039"/>
                  </a:cubicBezTo>
                  <a:cubicBezTo>
                    <a:pt x="5640" y="4495"/>
                    <a:pt x="9065" y="2009"/>
                    <a:pt x="13108" y="1042"/>
                  </a:cubicBezTo>
                  <a:cubicBezTo>
                    <a:pt x="14305" y="754"/>
                    <a:pt x="15532" y="608"/>
                    <a:pt x="16762" y="607"/>
                  </a:cubicBezTo>
                  <a:close/>
                  <a:moveTo>
                    <a:pt x="16765" y="1"/>
                  </a:moveTo>
                  <a:cubicBezTo>
                    <a:pt x="15501" y="1"/>
                    <a:pt x="14228" y="150"/>
                    <a:pt x="12968" y="452"/>
                  </a:cubicBezTo>
                  <a:cubicBezTo>
                    <a:pt x="8766" y="1457"/>
                    <a:pt x="5209" y="4038"/>
                    <a:pt x="2951" y="7721"/>
                  </a:cubicBezTo>
                  <a:cubicBezTo>
                    <a:pt x="691" y="11404"/>
                    <a:pt x="1" y="15746"/>
                    <a:pt x="1006" y="19947"/>
                  </a:cubicBezTo>
                  <a:cubicBezTo>
                    <a:pt x="2013" y="24148"/>
                    <a:pt x="4595" y="27706"/>
                    <a:pt x="8277" y="29964"/>
                  </a:cubicBezTo>
                  <a:cubicBezTo>
                    <a:pt x="10810" y="31523"/>
                    <a:pt x="13726" y="32348"/>
                    <a:pt x="16701" y="32348"/>
                  </a:cubicBezTo>
                  <a:cubicBezTo>
                    <a:pt x="16703" y="32348"/>
                    <a:pt x="16705" y="32348"/>
                    <a:pt x="16708" y="32348"/>
                  </a:cubicBezTo>
                  <a:cubicBezTo>
                    <a:pt x="22150" y="32348"/>
                    <a:pt x="27471" y="29606"/>
                    <a:pt x="30520" y="24636"/>
                  </a:cubicBezTo>
                  <a:cubicBezTo>
                    <a:pt x="35183" y="17035"/>
                    <a:pt x="32792" y="7058"/>
                    <a:pt x="25192" y="2395"/>
                  </a:cubicBezTo>
                  <a:cubicBezTo>
                    <a:pt x="22614" y="813"/>
                    <a:pt x="19714" y="1"/>
                    <a:pt x="1676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39"/>
            <p:cNvSpPr/>
            <p:nvPr/>
          </p:nvSpPr>
          <p:spPr>
            <a:xfrm>
              <a:off x="5436750" y="2991250"/>
              <a:ext cx="674475" cy="674475"/>
            </a:xfrm>
            <a:custGeom>
              <a:avLst/>
              <a:gdLst/>
              <a:ahLst/>
              <a:cxnLst/>
              <a:rect l="l" t="t" r="r" b="b"/>
              <a:pathLst>
                <a:path w="26979" h="26979" extrusionOk="0">
                  <a:moveTo>
                    <a:pt x="13490" y="0"/>
                  </a:moveTo>
                  <a:cubicBezTo>
                    <a:pt x="9912" y="0"/>
                    <a:pt x="6482" y="1421"/>
                    <a:pt x="3952" y="3951"/>
                  </a:cubicBezTo>
                  <a:cubicBezTo>
                    <a:pt x="1423" y="6481"/>
                    <a:pt x="1" y="9912"/>
                    <a:pt x="1" y="13489"/>
                  </a:cubicBezTo>
                  <a:cubicBezTo>
                    <a:pt x="1" y="17067"/>
                    <a:pt x="1423" y="20498"/>
                    <a:pt x="3952" y="23027"/>
                  </a:cubicBezTo>
                  <a:cubicBezTo>
                    <a:pt x="6482" y="25557"/>
                    <a:pt x="9912" y="26978"/>
                    <a:pt x="13490" y="26978"/>
                  </a:cubicBezTo>
                  <a:cubicBezTo>
                    <a:pt x="17067" y="26978"/>
                    <a:pt x="20499" y="25557"/>
                    <a:pt x="23029" y="23027"/>
                  </a:cubicBezTo>
                  <a:cubicBezTo>
                    <a:pt x="25558" y="20498"/>
                    <a:pt x="26979" y="17067"/>
                    <a:pt x="26979" y="13489"/>
                  </a:cubicBezTo>
                  <a:cubicBezTo>
                    <a:pt x="26979" y="9912"/>
                    <a:pt x="25558" y="6481"/>
                    <a:pt x="23029" y="3951"/>
                  </a:cubicBezTo>
                  <a:cubicBezTo>
                    <a:pt x="20499" y="1421"/>
                    <a:pt x="17067" y="0"/>
                    <a:pt x="134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39"/>
            <p:cNvSpPr/>
            <p:nvPr/>
          </p:nvSpPr>
          <p:spPr>
            <a:xfrm>
              <a:off x="5417250" y="2983550"/>
              <a:ext cx="713525" cy="689875"/>
            </a:xfrm>
            <a:custGeom>
              <a:avLst/>
              <a:gdLst/>
              <a:ahLst/>
              <a:cxnLst/>
              <a:rect l="l" t="t" r="r" b="b"/>
              <a:pathLst>
                <a:path w="28541" h="27595" extrusionOk="0">
                  <a:moveTo>
                    <a:pt x="14295" y="607"/>
                  </a:moveTo>
                  <a:cubicBezTo>
                    <a:pt x="16700" y="607"/>
                    <a:pt x="19065" y="1269"/>
                    <a:pt x="21165" y="2559"/>
                  </a:cubicBezTo>
                  <a:cubicBezTo>
                    <a:pt x="24168" y="4400"/>
                    <a:pt x="26274" y="7302"/>
                    <a:pt x="27093" y="10727"/>
                  </a:cubicBezTo>
                  <a:cubicBezTo>
                    <a:pt x="27914" y="14152"/>
                    <a:pt x="27351" y="17691"/>
                    <a:pt x="25510" y="20693"/>
                  </a:cubicBezTo>
                  <a:cubicBezTo>
                    <a:pt x="23667" y="23696"/>
                    <a:pt x="20767" y="25802"/>
                    <a:pt x="17342" y="26621"/>
                  </a:cubicBezTo>
                  <a:cubicBezTo>
                    <a:pt x="16314" y="26867"/>
                    <a:pt x="15276" y="26989"/>
                    <a:pt x="14246" y="26989"/>
                  </a:cubicBezTo>
                  <a:cubicBezTo>
                    <a:pt x="11841" y="26989"/>
                    <a:pt x="9475" y="26326"/>
                    <a:pt x="7374" y="25037"/>
                  </a:cubicBezTo>
                  <a:cubicBezTo>
                    <a:pt x="4372" y="23195"/>
                    <a:pt x="2265" y="20294"/>
                    <a:pt x="1446" y="16869"/>
                  </a:cubicBezTo>
                  <a:cubicBezTo>
                    <a:pt x="627" y="13443"/>
                    <a:pt x="1188" y="9904"/>
                    <a:pt x="3031" y="6902"/>
                  </a:cubicBezTo>
                  <a:cubicBezTo>
                    <a:pt x="4873" y="3900"/>
                    <a:pt x="7773" y="1794"/>
                    <a:pt x="11199" y="974"/>
                  </a:cubicBezTo>
                  <a:cubicBezTo>
                    <a:pt x="12212" y="730"/>
                    <a:pt x="13251" y="607"/>
                    <a:pt x="14295" y="607"/>
                  </a:cubicBezTo>
                  <a:close/>
                  <a:moveTo>
                    <a:pt x="14295" y="1"/>
                  </a:moveTo>
                  <a:cubicBezTo>
                    <a:pt x="13217" y="1"/>
                    <a:pt x="12132" y="128"/>
                    <a:pt x="11057" y="385"/>
                  </a:cubicBezTo>
                  <a:cubicBezTo>
                    <a:pt x="7475" y="1243"/>
                    <a:pt x="4442" y="3444"/>
                    <a:pt x="2515" y="6585"/>
                  </a:cubicBezTo>
                  <a:cubicBezTo>
                    <a:pt x="588" y="9725"/>
                    <a:pt x="1" y="13427"/>
                    <a:pt x="858" y="17010"/>
                  </a:cubicBezTo>
                  <a:cubicBezTo>
                    <a:pt x="1716" y="20593"/>
                    <a:pt x="3918" y="23627"/>
                    <a:pt x="7058" y="25553"/>
                  </a:cubicBezTo>
                  <a:cubicBezTo>
                    <a:pt x="9256" y="26902"/>
                    <a:pt x="11729" y="27595"/>
                    <a:pt x="14245" y="27595"/>
                  </a:cubicBezTo>
                  <a:cubicBezTo>
                    <a:pt x="15335" y="27594"/>
                    <a:pt x="16422" y="27465"/>
                    <a:pt x="17482" y="27209"/>
                  </a:cubicBezTo>
                  <a:cubicBezTo>
                    <a:pt x="21065" y="26353"/>
                    <a:pt x="24099" y="24150"/>
                    <a:pt x="26025" y="21011"/>
                  </a:cubicBezTo>
                  <a:cubicBezTo>
                    <a:pt x="27953" y="17870"/>
                    <a:pt x="28540" y="14167"/>
                    <a:pt x="27683" y="10585"/>
                  </a:cubicBezTo>
                  <a:cubicBezTo>
                    <a:pt x="26825" y="7002"/>
                    <a:pt x="24624" y="3969"/>
                    <a:pt x="21483" y="2042"/>
                  </a:cubicBezTo>
                  <a:cubicBezTo>
                    <a:pt x="19284" y="693"/>
                    <a:pt x="16810" y="1"/>
                    <a:pt x="1429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39"/>
            <p:cNvSpPr/>
            <p:nvPr/>
          </p:nvSpPr>
          <p:spPr>
            <a:xfrm>
              <a:off x="5574875" y="3099450"/>
              <a:ext cx="352550" cy="456400"/>
            </a:xfrm>
            <a:custGeom>
              <a:avLst/>
              <a:gdLst/>
              <a:ahLst/>
              <a:cxnLst/>
              <a:rect l="l" t="t" r="r" b="b"/>
              <a:pathLst>
                <a:path w="14102" h="18256" extrusionOk="0">
                  <a:moveTo>
                    <a:pt x="12329" y="1"/>
                  </a:moveTo>
                  <a:cubicBezTo>
                    <a:pt x="12271" y="1"/>
                    <a:pt x="12212" y="6"/>
                    <a:pt x="12152" y="15"/>
                  </a:cubicBezTo>
                  <a:cubicBezTo>
                    <a:pt x="11904" y="56"/>
                    <a:pt x="11702" y="203"/>
                    <a:pt x="11545" y="460"/>
                  </a:cubicBezTo>
                  <a:lnTo>
                    <a:pt x="10100" y="2813"/>
                  </a:lnTo>
                  <a:lnTo>
                    <a:pt x="10100" y="2813"/>
                  </a:lnTo>
                  <a:cubicBezTo>
                    <a:pt x="9019" y="2227"/>
                    <a:pt x="7994" y="1934"/>
                    <a:pt x="7025" y="1934"/>
                  </a:cubicBezTo>
                  <a:cubicBezTo>
                    <a:pt x="7001" y="1934"/>
                    <a:pt x="6978" y="1935"/>
                    <a:pt x="6954" y="1935"/>
                  </a:cubicBezTo>
                  <a:cubicBezTo>
                    <a:pt x="5636" y="1956"/>
                    <a:pt x="4639" y="2516"/>
                    <a:pt x="3964" y="3615"/>
                  </a:cubicBezTo>
                  <a:cubicBezTo>
                    <a:pt x="3687" y="4067"/>
                    <a:pt x="3504" y="4497"/>
                    <a:pt x="3416" y="4904"/>
                  </a:cubicBezTo>
                  <a:cubicBezTo>
                    <a:pt x="3326" y="5311"/>
                    <a:pt x="3305" y="5687"/>
                    <a:pt x="3353" y="6032"/>
                  </a:cubicBezTo>
                  <a:cubicBezTo>
                    <a:pt x="3400" y="6377"/>
                    <a:pt x="3546" y="6756"/>
                    <a:pt x="3790" y="7170"/>
                  </a:cubicBezTo>
                  <a:cubicBezTo>
                    <a:pt x="4021" y="7567"/>
                    <a:pt x="4282" y="7946"/>
                    <a:pt x="4571" y="8303"/>
                  </a:cubicBezTo>
                  <a:cubicBezTo>
                    <a:pt x="4848" y="8646"/>
                    <a:pt x="5231" y="9079"/>
                    <a:pt x="5717" y="9605"/>
                  </a:cubicBezTo>
                  <a:lnTo>
                    <a:pt x="7019" y="10979"/>
                  </a:lnTo>
                  <a:cubicBezTo>
                    <a:pt x="7384" y="11348"/>
                    <a:pt x="7626" y="11697"/>
                    <a:pt x="7746" y="12025"/>
                  </a:cubicBezTo>
                  <a:cubicBezTo>
                    <a:pt x="7867" y="12353"/>
                    <a:pt x="7867" y="12615"/>
                    <a:pt x="7746" y="12810"/>
                  </a:cubicBezTo>
                  <a:cubicBezTo>
                    <a:pt x="7594" y="13059"/>
                    <a:pt x="7389" y="13215"/>
                    <a:pt x="7131" y="13280"/>
                  </a:cubicBezTo>
                  <a:cubicBezTo>
                    <a:pt x="7018" y="13309"/>
                    <a:pt x="6904" y="13323"/>
                    <a:pt x="6788" y="13323"/>
                  </a:cubicBezTo>
                  <a:cubicBezTo>
                    <a:pt x="6641" y="13323"/>
                    <a:pt x="6491" y="13300"/>
                    <a:pt x="6340" y="13253"/>
                  </a:cubicBezTo>
                  <a:cubicBezTo>
                    <a:pt x="6052" y="13163"/>
                    <a:pt x="5772" y="13051"/>
                    <a:pt x="5502" y="12918"/>
                  </a:cubicBezTo>
                  <a:cubicBezTo>
                    <a:pt x="5234" y="12791"/>
                    <a:pt x="4981" y="12633"/>
                    <a:pt x="4749" y="12448"/>
                  </a:cubicBezTo>
                  <a:cubicBezTo>
                    <a:pt x="4425" y="12231"/>
                    <a:pt x="4126" y="11979"/>
                    <a:pt x="3856" y="11698"/>
                  </a:cubicBezTo>
                  <a:cubicBezTo>
                    <a:pt x="3590" y="11422"/>
                    <a:pt x="3398" y="11192"/>
                    <a:pt x="3277" y="11009"/>
                  </a:cubicBezTo>
                  <a:cubicBezTo>
                    <a:pt x="3155" y="10826"/>
                    <a:pt x="3019" y="10602"/>
                    <a:pt x="2865" y="10336"/>
                  </a:cubicBezTo>
                  <a:cubicBezTo>
                    <a:pt x="2711" y="10070"/>
                    <a:pt x="2615" y="9910"/>
                    <a:pt x="2576" y="9855"/>
                  </a:cubicBezTo>
                  <a:cubicBezTo>
                    <a:pt x="2381" y="9549"/>
                    <a:pt x="2158" y="9335"/>
                    <a:pt x="1907" y="9212"/>
                  </a:cubicBezTo>
                  <a:cubicBezTo>
                    <a:pt x="1747" y="9134"/>
                    <a:pt x="1587" y="9095"/>
                    <a:pt x="1426" y="9095"/>
                  </a:cubicBezTo>
                  <a:cubicBezTo>
                    <a:pt x="1333" y="9095"/>
                    <a:pt x="1240" y="9108"/>
                    <a:pt x="1146" y="9134"/>
                  </a:cubicBezTo>
                  <a:cubicBezTo>
                    <a:pt x="897" y="9200"/>
                    <a:pt x="666" y="9322"/>
                    <a:pt x="469" y="9488"/>
                  </a:cubicBezTo>
                  <a:cubicBezTo>
                    <a:pt x="275" y="9654"/>
                    <a:pt x="142" y="9871"/>
                    <a:pt x="70" y="10138"/>
                  </a:cubicBezTo>
                  <a:cubicBezTo>
                    <a:pt x="0" y="10405"/>
                    <a:pt x="20" y="10677"/>
                    <a:pt x="130" y="10952"/>
                  </a:cubicBezTo>
                  <a:cubicBezTo>
                    <a:pt x="762" y="12400"/>
                    <a:pt x="1765" y="13630"/>
                    <a:pt x="3140" y="14642"/>
                  </a:cubicBezTo>
                  <a:lnTo>
                    <a:pt x="3140" y="14642"/>
                  </a:lnTo>
                  <a:lnTo>
                    <a:pt x="1792" y="16838"/>
                  </a:lnTo>
                  <a:cubicBezTo>
                    <a:pt x="1584" y="17177"/>
                    <a:pt x="1569" y="17492"/>
                    <a:pt x="1748" y="17784"/>
                  </a:cubicBezTo>
                  <a:cubicBezTo>
                    <a:pt x="1926" y="18075"/>
                    <a:pt x="2190" y="18232"/>
                    <a:pt x="2539" y="18254"/>
                  </a:cubicBezTo>
                  <a:cubicBezTo>
                    <a:pt x="2562" y="18255"/>
                    <a:pt x="2584" y="18256"/>
                    <a:pt x="2606" y="18256"/>
                  </a:cubicBezTo>
                  <a:cubicBezTo>
                    <a:pt x="2924" y="18256"/>
                    <a:pt x="3176" y="18104"/>
                    <a:pt x="3363" y="17802"/>
                  </a:cubicBezTo>
                  <a:lnTo>
                    <a:pt x="4705" y="15613"/>
                  </a:lnTo>
                  <a:lnTo>
                    <a:pt x="4705" y="15613"/>
                  </a:lnTo>
                  <a:cubicBezTo>
                    <a:pt x="5266" y="15893"/>
                    <a:pt x="5822" y="16093"/>
                    <a:pt x="6373" y="16213"/>
                  </a:cubicBezTo>
                  <a:cubicBezTo>
                    <a:pt x="6729" y="16290"/>
                    <a:pt x="7075" y="16328"/>
                    <a:pt x="7414" y="16328"/>
                  </a:cubicBezTo>
                  <a:cubicBezTo>
                    <a:pt x="7949" y="16328"/>
                    <a:pt x="8463" y="16232"/>
                    <a:pt x="8956" y="16039"/>
                  </a:cubicBezTo>
                  <a:cubicBezTo>
                    <a:pt x="9761" y="15723"/>
                    <a:pt x="10412" y="15144"/>
                    <a:pt x="10909" y="14299"/>
                  </a:cubicBezTo>
                  <a:cubicBezTo>
                    <a:pt x="11222" y="13774"/>
                    <a:pt x="11407" y="13269"/>
                    <a:pt x="11467" y="12782"/>
                  </a:cubicBezTo>
                  <a:cubicBezTo>
                    <a:pt x="11526" y="12296"/>
                    <a:pt x="11464" y="11814"/>
                    <a:pt x="11280" y="11337"/>
                  </a:cubicBezTo>
                  <a:cubicBezTo>
                    <a:pt x="11090" y="10852"/>
                    <a:pt x="10834" y="10395"/>
                    <a:pt x="10521" y="9978"/>
                  </a:cubicBezTo>
                  <a:cubicBezTo>
                    <a:pt x="10199" y="9547"/>
                    <a:pt x="9772" y="9055"/>
                    <a:pt x="9242" y="8501"/>
                  </a:cubicBezTo>
                  <a:lnTo>
                    <a:pt x="7930" y="7166"/>
                  </a:lnTo>
                  <a:cubicBezTo>
                    <a:pt x="7534" y="6779"/>
                    <a:pt x="7284" y="6450"/>
                    <a:pt x="7177" y="6177"/>
                  </a:cubicBezTo>
                  <a:cubicBezTo>
                    <a:pt x="7069" y="5903"/>
                    <a:pt x="7099" y="5631"/>
                    <a:pt x="7265" y="5360"/>
                  </a:cubicBezTo>
                  <a:cubicBezTo>
                    <a:pt x="7394" y="5149"/>
                    <a:pt x="7607" y="5044"/>
                    <a:pt x="7903" y="5044"/>
                  </a:cubicBezTo>
                  <a:cubicBezTo>
                    <a:pt x="7925" y="5044"/>
                    <a:pt x="7948" y="5045"/>
                    <a:pt x="7971" y="5046"/>
                  </a:cubicBezTo>
                  <a:cubicBezTo>
                    <a:pt x="8302" y="5063"/>
                    <a:pt x="8625" y="5159"/>
                    <a:pt x="8936" y="5335"/>
                  </a:cubicBezTo>
                  <a:cubicBezTo>
                    <a:pt x="9249" y="5511"/>
                    <a:pt x="9535" y="5689"/>
                    <a:pt x="9797" y="5872"/>
                  </a:cubicBezTo>
                  <a:cubicBezTo>
                    <a:pt x="10528" y="6440"/>
                    <a:pt x="11187" y="7093"/>
                    <a:pt x="11758" y="7821"/>
                  </a:cubicBezTo>
                  <a:cubicBezTo>
                    <a:pt x="11991" y="8099"/>
                    <a:pt x="12244" y="8285"/>
                    <a:pt x="12512" y="8377"/>
                  </a:cubicBezTo>
                  <a:cubicBezTo>
                    <a:pt x="12630" y="8418"/>
                    <a:pt x="12744" y="8438"/>
                    <a:pt x="12855" y="8438"/>
                  </a:cubicBezTo>
                  <a:cubicBezTo>
                    <a:pt x="12999" y="8438"/>
                    <a:pt x="13137" y="8404"/>
                    <a:pt x="13269" y="8336"/>
                  </a:cubicBezTo>
                  <a:cubicBezTo>
                    <a:pt x="13497" y="8221"/>
                    <a:pt x="13696" y="8056"/>
                    <a:pt x="13852" y="7854"/>
                  </a:cubicBezTo>
                  <a:cubicBezTo>
                    <a:pt x="14007" y="7653"/>
                    <a:pt x="14088" y="7399"/>
                    <a:pt x="14095" y="7092"/>
                  </a:cubicBezTo>
                  <a:cubicBezTo>
                    <a:pt x="14101" y="6786"/>
                    <a:pt x="14010" y="6492"/>
                    <a:pt x="13820" y="6209"/>
                  </a:cubicBezTo>
                  <a:cubicBezTo>
                    <a:pt x="13579" y="5843"/>
                    <a:pt x="13374" y="5551"/>
                    <a:pt x="13205" y="5334"/>
                  </a:cubicBezTo>
                  <a:cubicBezTo>
                    <a:pt x="13037" y="5118"/>
                    <a:pt x="12777" y="4836"/>
                    <a:pt x="12424" y="4490"/>
                  </a:cubicBezTo>
                  <a:cubicBezTo>
                    <a:pt x="12175" y="4248"/>
                    <a:pt x="11912" y="4020"/>
                    <a:pt x="11636" y="3809"/>
                  </a:cubicBezTo>
                  <a:lnTo>
                    <a:pt x="11636" y="3809"/>
                  </a:lnTo>
                  <a:lnTo>
                    <a:pt x="13104" y="1417"/>
                  </a:lnTo>
                  <a:cubicBezTo>
                    <a:pt x="13252" y="1174"/>
                    <a:pt x="13288" y="934"/>
                    <a:pt x="13214" y="691"/>
                  </a:cubicBezTo>
                  <a:cubicBezTo>
                    <a:pt x="13140" y="448"/>
                    <a:pt x="13006" y="266"/>
                    <a:pt x="12813" y="142"/>
                  </a:cubicBezTo>
                  <a:cubicBezTo>
                    <a:pt x="12667" y="47"/>
                    <a:pt x="12506" y="1"/>
                    <a:pt x="1232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39"/>
            <p:cNvSpPr/>
            <p:nvPr/>
          </p:nvSpPr>
          <p:spPr>
            <a:xfrm>
              <a:off x="5438375" y="3542850"/>
              <a:ext cx="15400" cy="65575"/>
            </a:xfrm>
            <a:custGeom>
              <a:avLst/>
              <a:gdLst/>
              <a:ahLst/>
              <a:cxnLst/>
              <a:rect l="l" t="t" r="r" b="b"/>
              <a:pathLst>
                <a:path w="616" h="2623" extrusionOk="0">
                  <a:moveTo>
                    <a:pt x="308" y="1"/>
                  </a:moveTo>
                  <a:cubicBezTo>
                    <a:pt x="138" y="1"/>
                    <a:pt x="1" y="140"/>
                    <a:pt x="5" y="311"/>
                  </a:cubicBezTo>
                  <a:lnTo>
                    <a:pt x="5" y="2320"/>
                  </a:lnTo>
                  <a:cubicBezTo>
                    <a:pt x="5" y="2487"/>
                    <a:pt x="142" y="2622"/>
                    <a:pt x="308" y="2622"/>
                  </a:cubicBezTo>
                  <a:cubicBezTo>
                    <a:pt x="475" y="2622"/>
                    <a:pt x="612" y="2487"/>
                    <a:pt x="610" y="2320"/>
                  </a:cubicBezTo>
                  <a:lnTo>
                    <a:pt x="610" y="311"/>
                  </a:lnTo>
                  <a:cubicBezTo>
                    <a:pt x="616" y="140"/>
                    <a:pt x="479" y="1"/>
                    <a:pt x="3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39"/>
            <p:cNvSpPr/>
            <p:nvPr/>
          </p:nvSpPr>
          <p:spPr>
            <a:xfrm>
              <a:off x="5473850" y="3593050"/>
              <a:ext cx="15350" cy="68525"/>
            </a:xfrm>
            <a:custGeom>
              <a:avLst/>
              <a:gdLst/>
              <a:ahLst/>
              <a:cxnLst/>
              <a:rect l="l" t="t" r="r" b="b"/>
              <a:pathLst>
                <a:path w="614" h="2741" extrusionOk="0">
                  <a:moveTo>
                    <a:pt x="306" y="1"/>
                  </a:moveTo>
                  <a:cubicBezTo>
                    <a:pt x="137" y="1"/>
                    <a:pt x="0" y="142"/>
                    <a:pt x="4" y="312"/>
                  </a:cubicBezTo>
                  <a:lnTo>
                    <a:pt x="4" y="2439"/>
                  </a:lnTo>
                  <a:cubicBezTo>
                    <a:pt x="4" y="2605"/>
                    <a:pt x="139" y="2741"/>
                    <a:pt x="306" y="2741"/>
                  </a:cubicBezTo>
                  <a:cubicBezTo>
                    <a:pt x="474" y="2741"/>
                    <a:pt x="610" y="2605"/>
                    <a:pt x="610" y="2439"/>
                  </a:cubicBezTo>
                  <a:lnTo>
                    <a:pt x="610" y="312"/>
                  </a:lnTo>
                  <a:cubicBezTo>
                    <a:pt x="613" y="142"/>
                    <a:pt x="477" y="1"/>
                    <a:pt x="3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39"/>
            <p:cNvSpPr/>
            <p:nvPr/>
          </p:nvSpPr>
          <p:spPr>
            <a:xfrm>
              <a:off x="5544725" y="3652150"/>
              <a:ext cx="15375" cy="65600"/>
            </a:xfrm>
            <a:custGeom>
              <a:avLst/>
              <a:gdLst/>
              <a:ahLst/>
              <a:cxnLst/>
              <a:rect l="l" t="t" r="r" b="b"/>
              <a:pathLst>
                <a:path w="615" h="2624" extrusionOk="0">
                  <a:moveTo>
                    <a:pt x="307" y="1"/>
                  </a:moveTo>
                  <a:cubicBezTo>
                    <a:pt x="137" y="1"/>
                    <a:pt x="0" y="141"/>
                    <a:pt x="4" y="310"/>
                  </a:cubicBezTo>
                  <a:lnTo>
                    <a:pt x="4" y="2320"/>
                  </a:lnTo>
                  <a:cubicBezTo>
                    <a:pt x="4" y="2487"/>
                    <a:pt x="141" y="2623"/>
                    <a:pt x="307" y="2623"/>
                  </a:cubicBezTo>
                  <a:cubicBezTo>
                    <a:pt x="474" y="2623"/>
                    <a:pt x="611" y="2487"/>
                    <a:pt x="611" y="2320"/>
                  </a:cubicBezTo>
                  <a:lnTo>
                    <a:pt x="611" y="310"/>
                  </a:lnTo>
                  <a:cubicBezTo>
                    <a:pt x="615" y="141"/>
                    <a:pt x="478" y="1"/>
                    <a:pt x="3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39"/>
            <p:cNvSpPr/>
            <p:nvPr/>
          </p:nvSpPr>
          <p:spPr>
            <a:xfrm>
              <a:off x="5645250" y="3702550"/>
              <a:ext cx="15175" cy="59500"/>
            </a:xfrm>
            <a:custGeom>
              <a:avLst/>
              <a:gdLst/>
              <a:ahLst/>
              <a:cxnLst/>
              <a:rect l="l" t="t" r="r" b="b"/>
              <a:pathLst>
                <a:path w="607" h="2380" extrusionOk="0">
                  <a:moveTo>
                    <a:pt x="304" y="0"/>
                  </a:moveTo>
                  <a:cubicBezTo>
                    <a:pt x="136" y="0"/>
                    <a:pt x="1" y="137"/>
                    <a:pt x="1" y="304"/>
                  </a:cubicBezTo>
                  <a:lnTo>
                    <a:pt x="1" y="2076"/>
                  </a:lnTo>
                  <a:cubicBezTo>
                    <a:pt x="1" y="2243"/>
                    <a:pt x="136" y="2380"/>
                    <a:pt x="304" y="2380"/>
                  </a:cubicBezTo>
                  <a:cubicBezTo>
                    <a:pt x="471" y="2380"/>
                    <a:pt x="606" y="2243"/>
                    <a:pt x="606" y="2076"/>
                  </a:cubicBezTo>
                  <a:lnTo>
                    <a:pt x="606" y="304"/>
                  </a:lnTo>
                  <a:cubicBezTo>
                    <a:pt x="606" y="137"/>
                    <a:pt x="471" y="0"/>
                    <a:pt x="3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39"/>
            <p:cNvSpPr/>
            <p:nvPr/>
          </p:nvSpPr>
          <p:spPr>
            <a:xfrm>
              <a:off x="5754450" y="3723050"/>
              <a:ext cx="15400" cy="36050"/>
            </a:xfrm>
            <a:custGeom>
              <a:avLst/>
              <a:gdLst/>
              <a:ahLst/>
              <a:cxnLst/>
              <a:rect l="l" t="t" r="r" b="b"/>
              <a:pathLst>
                <a:path w="616" h="1442" extrusionOk="0">
                  <a:moveTo>
                    <a:pt x="308" y="1"/>
                  </a:moveTo>
                  <a:cubicBezTo>
                    <a:pt x="137" y="1"/>
                    <a:pt x="0" y="140"/>
                    <a:pt x="6" y="311"/>
                  </a:cubicBezTo>
                  <a:lnTo>
                    <a:pt x="6" y="1138"/>
                  </a:lnTo>
                  <a:cubicBezTo>
                    <a:pt x="4" y="1306"/>
                    <a:pt x="141" y="1441"/>
                    <a:pt x="308" y="1441"/>
                  </a:cubicBezTo>
                  <a:cubicBezTo>
                    <a:pt x="476" y="1441"/>
                    <a:pt x="611" y="1304"/>
                    <a:pt x="611" y="1138"/>
                  </a:cubicBezTo>
                  <a:lnTo>
                    <a:pt x="611" y="311"/>
                  </a:lnTo>
                  <a:cubicBezTo>
                    <a:pt x="615" y="140"/>
                    <a:pt x="478" y="1"/>
                    <a:pt x="3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39"/>
            <p:cNvSpPr/>
            <p:nvPr/>
          </p:nvSpPr>
          <p:spPr>
            <a:xfrm>
              <a:off x="5970100" y="3681675"/>
              <a:ext cx="15375" cy="47850"/>
            </a:xfrm>
            <a:custGeom>
              <a:avLst/>
              <a:gdLst/>
              <a:ahLst/>
              <a:cxnLst/>
              <a:rect l="l" t="t" r="r" b="b"/>
              <a:pathLst>
                <a:path w="615" h="1914" extrusionOk="0">
                  <a:moveTo>
                    <a:pt x="307" y="1"/>
                  </a:moveTo>
                  <a:cubicBezTo>
                    <a:pt x="137" y="1"/>
                    <a:pt x="1" y="141"/>
                    <a:pt x="5" y="312"/>
                  </a:cubicBezTo>
                  <a:lnTo>
                    <a:pt x="5" y="1612"/>
                  </a:lnTo>
                  <a:cubicBezTo>
                    <a:pt x="5" y="1778"/>
                    <a:pt x="140" y="1914"/>
                    <a:pt x="308" y="1914"/>
                  </a:cubicBezTo>
                  <a:cubicBezTo>
                    <a:pt x="475" y="1914"/>
                    <a:pt x="610" y="1778"/>
                    <a:pt x="610" y="1612"/>
                  </a:cubicBezTo>
                  <a:lnTo>
                    <a:pt x="610" y="312"/>
                  </a:lnTo>
                  <a:cubicBezTo>
                    <a:pt x="614" y="141"/>
                    <a:pt x="477" y="1"/>
                    <a:pt x="30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39"/>
            <p:cNvSpPr/>
            <p:nvPr/>
          </p:nvSpPr>
          <p:spPr>
            <a:xfrm>
              <a:off x="6017475" y="3631825"/>
              <a:ext cx="15175" cy="65225"/>
            </a:xfrm>
            <a:custGeom>
              <a:avLst/>
              <a:gdLst/>
              <a:ahLst/>
              <a:cxnLst/>
              <a:rect l="l" t="t" r="r" b="b"/>
              <a:pathLst>
                <a:path w="607" h="2609" extrusionOk="0">
                  <a:moveTo>
                    <a:pt x="303" y="1"/>
                  </a:moveTo>
                  <a:cubicBezTo>
                    <a:pt x="139" y="1"/>
                    <a:pt x="4" y="132"/>
                    <a:pt x="0" y="297"/>
                  </a:cubicBezTo>
                  <a:lnTo>
                    <a:pt x="0" y="2306"/>
                  </a:lnTo>
                  <a:cubicBezTo>
                    <a:pt x="0" y="2473"/>
                    <a:pt x="136" y="2608"/>
                    <a:pt x="303" y="2608"/>
                  </a:cubicBezTo>
                  <a:cubicBezTo>
                    <a:pt x="471" y="2608"/>
                    <a:pt x="606" y="2473"/>
                    <a:pt x="606" y="2305"/>
                  </a:cubicBezTo>
                  <a:lnTo>
                    <a:pt x="606" y="297"/>
                  </a:lnTo>
                  <a:cubicBezTo>
                    <a:pt x="602" y="132"/>
                    <a:pt x="468" y="1"/>
                    <a:pt x="30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39"/>
            <p:cNvSpPr/>
            <p:nvPr/>
          </p:nvSpPr>
          <p:spPr>
            <a:xfrm>
              <a:off x="5377250" y="2910800"/>
              <a:ext cx="793500" cy="793500"/>
            </a:xfrm>
            <a:custGeom>
              <a:avLst/>
              <a:gdLst/>
              <a:ahLst/>
              <a:cxnLst/>
              <a:rect l="l" t="t" r="r" b="b"/>
              <a:pathLst>
                <a:path w="31740" h="31740" extrusionOk="0">
                  <a:moveTo>
                    <a:pt x="15870" y="0"/>
                  </a:moveTo>
                  <a:cubicBezTo>
                    <a:pt x="11661" y="0"/>
                    <a:pt x="7625" y="1673"/>
                    <a:pt x="4649" y="4648"/>
                  </a:cubicBezTo>
                  <a:cubicBezTo>
                    <a:pt x="1672" y="7625"/>
                    <a:pt x="0" y="11661"/>
                    <a:pt x="0" y="15870"/>
                  </a:cubicBezTo>
                  <a:cubicBezTo>
                    <a:pt x="0" y="20079"/>
                    <a:pt x="1672" y="24116"/>
                    <a:pt x="4649" y="27092"/>
                  </a:cubicBezTo>
                  <a:cubicBezTo>
                    <a:pt x="7625" y="30067"/>
                    <a:pt x="11661" y="31739"/>
                    <a:pt x="15870" y="31739"/>
                  </a:cubicBezTo>
                  <a:cubicBezTo>
                    <a:pt x="20079" y="31739"/>
                    <a:pt x="24116" y="30067"/>
                    <a:pt x="27091" y="27092"/>
                  </a:cubicBezTo>
                  <a:cubicBezTo>
                    <a:pt x="30067" y="24116"/>
                    <a:pt x="31739" y="20079"/>
                    <a:pt x="31739" y="15870"/>
                  </a:cubicBezTo>
                  <a:cubicBezTo>
                    <a:pt x="31739" y="11661"/>
                    <a:pt x="30067" y="7625"/>
                    <a:pt x="27091" y="4648"/>
                  </a:cubicBezTo>
                  <a:cubicBezTo>
                    <a:pt x="24116" y="1673"/>
                    <a:pt x="20079" y="0"/>
                    <a:pt x="158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39"/>
            <p:cNvSpPr/>
            <p:nvPr/>
          </p:nvSpPr>
          <p:spPr>
            <a:xfrm>
              <a:off x="5355650" y="2903300"/>
              <a:ext cx="879600" cy="808725"/>
            </a:xfrm>
            <a:custGeom>
              <a:avLst/>
              <a:gdLst/>
              <a:ahLst/>
              <a:cxnLst/>
              <a:rect l="l" t="t" r="r" b="b"/>
              <a:pathLst>
                <a:path w="35184" h="32349" extrusionOk="0">
                  <a:moveTo>
                    <a:pt x="16767" y="608"/>
                  </a:moveTo>
                  <a:cubicBezTo>
                    <a:pt x="19629" y="608"/>
                    <a:pt x="22437" y="1402"/>
                    <a:pt x="24876" y="2902"/>
                  </a:cubicBezTo>
                  <a:cubicBezTo>
                    <a:pt x="32192" y="7391"/>
                    <a:pt x="34492" y="16996"/>
                    <a:pt x="30003" y="24310"/>
                  </a:cubicBezTo>
                  <a:cubicBezTo>
                    <a:pt x="27829" y="27855"/>
                    <a:pt x="24405" y="30341"/>
                    <a:pt x="20361" y="31309"/>
                  </a:cubicBezTo>
                  <a:cubicBezTo>
                    <a:pt x="19147" y="31600"/>
                    <a:pt x="17922" y="31743"/>
                    <a:pt x="16705" y="31743"/>
                  </a:cubicBezTo>
                  <a:cubicBezTo>
                    <a:pt x="13867" y="31743"/>
                    <a:pt x="11076" y="30961"/>
                    <a:pt x="8595" y="29439"/>
                  </a:cubicBezTo>
                  <a:cubicBezTo>
                    <a:pt x="5050" y="27264"/>
                    <a:pt x="2565" y="23840"/>
                    <a:pt x="1596" y="19797"/>
                  </a:cubicBezTo>
                  <a:cubicBezTo>
                    <a:pt x="627" y="15753"/>
                    <a:pt x="1293" y="11574"/>
                    <a:pt x="3466" y="8031"/>
                  </a:cubicBezTo>
                  <a:cubicBezTo>
                    <a:pt x="6402" y="3246"/>
                    <a:pt x="11522" y="608"/>
                    <a:pt x="16760" y="608"/>
                  </a:cubicBezTo>
                  <a:cubicBezTo>
                    <a:pt x="16762" y="608"/>
                    <a:pt x="16764" y="608"/>
                    <a:pt x="16767" y="608"/>
                  </a:cubicBezTo>
                  <a:close/>
                  <a:moveTo>
                    <a:pt x="16761" y="1"/>
                  </a:moveTo>
                  <a:cubicBezTo>
                    <a:pt x="11319" y="1"/>
                    <a:pt x="5999" y="2743"/>
                    <a:pt x="2951" y="7712"/>
                  </a:cubicBezTo>
                  <a:cubicBezTo>
                    <a:pt x="691" y="11395"/>
                    <a:pt x="1" y="15736"/>
                    <a:pt x="1008" y="19937"/>
                  </a:cubicBezTo>
                  <a:cubicBezTo>
                    <a:pt x="2013" y="24139"/>
                    <a:pt x="4595" y="27696"/>
                    <a:pt x="8277" y="29955"/>
                  </a:cubicBezTo>
                  <a:cubicBezTo>
                    <a:pt x="10855" y="31537"/>
                    <a:pt x="13755" y="32348"/>
                    <a:pt x="16705" y="32348"/>
                  </a:cubicBezTo>
                  <a:cubicBezTo>
                    <a:pt x="17984" y="32347"/>
                    <a:pt x="19259" y="32196"/>
                    <a:pt x="20501" y="31898"/>
                  </a:cubicBezTo>
                  <a:cubicBezTo>
                    <a:pt x="24704" y="30891"/>
                    <a:pt x="28260" y="28308"/>
                    <a:pt x="30520" y="24627"/>
                  </a:cubicBezTo>
                  <a:cubicBezTo>
                    <a:pt x="35183" y="17026"/>
                    <a:pt x="32792" y="7049"/>
                    <a:pt x="25192" y="2385"/>
                  </a:cubicBezTo>
                  <a:cubicBezTo>
                    <a:pt x="22560" y="770"/>
                    <a:pt x="19644" y="1"/>
                    <a:pt x="167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39"/>
            <p:cNvSpPr/>
            <p:nvPr/>
          </p:nvSpPr>
          <p:spPr>
            <a:xfrm>
              <a:off x="5377250" y="2857725"/>
              <a:ext cx="793500" cy="793500"/>
            </a:xfrm>
            <a:custGeom>
              <a:avLst/>
              <a:gdLst/>
              <a:ahLst/>
              <a:cxnLst/>
              <a:rect l="l" t="t" r="r" b="b"/>
              <a:pathLst>
                <a:path w="31740" h="31740" extrusionOk="0">
                  <a:moveTo>
                    <a:pt x="15870" y="1"/>
                  </a:moveTo>
                  <a:cubicBezTo>
                    <a:pt x="11661" y="1"/>
                    <a:pt x="7625" y="1673"/>
                    <a:pt x="4649" y="4649"/>
                  </a:cubicBezTo>
                  <a:cubicBezTo>
                    <a:pt x="1672" y="7624"/>
                    <a:pt x="0" y="11661"/>
                    <a:pt x="0" y="15870"/>
                  </a:cubicBezTo>
                  <a:cubicBezTo>
                    <a:pt x="0" y="20079"/>
                    <a:pt x="1672" y="24115"/>
                    <a:pt x="4649" y="27092"/>
                  </a:cubicBezTo>
                  <a:cubicBezTo>
                    <a:pt x="7625" y="30068"/>
                    <a:pt x="11661" y="31740"/>
                    <a:pt x="15870" y="31740"/>
                  </a:cubicBezTo>
                  <a:cubicBezTo>
                    <a:pt x="20079" y="31740"/>
                    <a:pt x="24116" y="30068"/>
                    <a:pt x="27091" y="27092"/>
                  </a:cubicBezTo>
                  <a:cubicBezTo>
                    <a:pt x="30068" y="24115"/>
                    <a:pt x="31739" y="20079"/>
                    <a:pt x="31739" y="15870"/>
                  </a:cubicBezTo>
                  <a:cubicBezTo>
                    <a:pt x="31739" y="11661"/>
                    <a:pt x="30068" y="7624"/>
                    <a:pt x="27091" y="4649"/>
                  </a:cubicBezTo>
                  <a:cubicBezTo>
                    <a:pt x="24116" y="1673"/>
                    <a:pt x="20079" y="1"/>
                    <a:pt x="158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39"/>
            <p:cNvSpPr/>
            <p:nvPr/>
          </p:nvSpPr>
          <p:spPr>
            <a:xfrm>
              <a:off x="5355650" y="2850000"/>
              <a:ext cx="836700" cy="808725"/>
            </a:xfrm>
            <a:custGeom>
              <a:avLst/>
              <a:gdLst/>
              <a:ahLst/>
              <a:cxnLst/>
              <a:rect l="l" t="t" r="r" b="b"/>
              <a:pathLst>
                <a:path w="33468" h="32349" extrusionOk="0">
                  <a:moveTo>
                    <a:pt x="16762" y="607"/>
                  </a:moveTo>
                  <a:cubicBezTo>
                    <a:pt x="19601" y="607"/>
                    <a:pt x="22393" y="1389"/>
                    <a:pt x="24874" y="2912"/>
                  </a:cubicBezTo>
                  <a:cubicBezTo>
                    <a:pt x="28418" y="5087"/>
                    <a:pt x="30904" y="8510"/>
                    <a:pt x="31873" y="12555"/>
                  </a:cubicBezTo>
                  <a:cubicBezTo>
                    <a:pt x="32840" y="16599"/>
                    <a:pt x="32176" y="20778"/>
                    <a:pt x="30003" y="24321"/>
                  </a:cubicBezTo>
                  <a:cubicBezTo>
                    <a:pt x="27067" y="29104"/>
                    <a:pt x="21946" y="31742"/>
                    <a:pt x="16708" y="31742"/>
                  </a:cubicBezTo>
                  <a:cubicBezTo>
                    <a:pt x="13933" y="31742"/>
                    <a:pt x="11126" y="31002"/>
                    <a:pt x="8593" y="29448"/>
                  </a:cubicBezTo>
                  <a:cubicBezTo>
                    <a:pt x="5048" y="27275"/>
                    <a:pt x="2564" y="23850"/>
                    <a:pt x="1595" y="19806"/>
                  </a:cubicBezTo>
                  <a:cubicBezTo>
                    <a:pt x="627" y="15763"/>
                    <a:pt x="1291" y="11585"/>
                    <a:pt x="3465" y="8040"/>
                  </a:cubicBezTo>
                  <a:cubicBezTo>
                    <a:pt x="5640" y="4495"/>
                    <a:pt x="9065" y="2011"/>
                    <a:pt x="13108" y="1042"/>
                  </a:cubicBezTo>
                  <a:cubicBezTo>
                    <a:pt x="14305" y="754"/>
                    <a:pt x="15532" y="608"/>
                    <a:pt x="16762" y="607"/>
                  </a:cubicBezTo>
                  <a:close/>
                  <a:moveTo>
                    <a:pt x="16765" y="0"/>
                  </a:moveTo>
                  <a:cubicBezTo>
                    <a:pt x="15501" y="0"/>
                    <a:pt x="14228" y="150"/>
                    <a:pt x="12968" y="452"/>
                  </a:cubicBezTo>
                  <a:cubicBezTo>
                    <a:pt x="8766" y="1457"/>
                    <a:pt x="5209" y="4038"/>
                    <a:pt x="2951" y="7721"/>
                  </a:cubicBezTo>
                  <a:cubicBezTo>
                    <a:pt x="691" y="11404"/>
                    <a:pt x="1" y="15746"/>
                    <a:pt x="1006" y="19947"/>
                  </a:cubicBezTo>
                  <a:cubicBezTo>
                    <a:pt x="2013" y="24147"/>
                    <a:pt x="4595" y="27706"/>
                    <a:pt x="8277" y="29964"/>
                  </a:cubicBezTo>
                  <a:cubicBezTo>
                    <a:pt x="10810" y="31523"/>
                    <a:pt x="13726" y="32348"/>
                    <a:pt x="16701" y="32348"/>
                  </a:cubicBezTo>
                  <a:cubicBezTo>
                    <a:pt x="16703" y="32348"/>
                    <a:pt x="16705" y="32348"/>
                    <a:pt x="16708" y="32348"/>
                  </a:cubicBezTo>
                  <a:cubicBezTo>
                    <a:pt x="22150" y="32348"/>
                    <a:pt x="27471" y="29606"/>
                    <a:pt x="30520" y="24636"/>
                  </a:cubicBezTo>
                  <a:cubicBezTo>
                    <a:pt x="32779" y="20953"/>
                    <a:pt x="33468" y="16612"/>
                    <a:pt x="32463" y="12412"/>
                  </a:cubicBezTo>
                  <a:cubicBezTo>
                    <a:pt x="31456" y="8211"/>
                    <a:pt x="28875" y="4654"/>
                    <a:pt x="25192" y="2395"/>
                  </a:cubicBezTo>
                  <a:cubicBezTo>
                    <a:pt x="22614" y="813"/>
                    <a:pt x="19714" y="0"/>
                    <a:pt x="1676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39"/>
            <p:cNvSpPr/>
            <p:nvPr/>
          </p:nvSpPr>
          <p:spPr>
            <a:xfrm>
              <a:off x="5436750" y="2917250"/>
              <a:ext cx="674500" cy="674475"/>
            </a:xfrm>
            <a:custGeom>
              <a:avLst/>
              <a:gdLst/>
              <a:ahLst/>
              <a:cxnLst/>
              <a:rect l="l" t="t" r="r" b="b"/>
              <a:pathLst>
                <a:path w="26980" h="26979" extrusionOk="0">
                  <a:moveTo>
                    <a:pt x="13490" y="0"/>
                  </a:moveTo>
                  <a:cubicBezTo>
                    <a:pt x="9912" y="0"/>
                    <a:pt x="6482" y="1421"/>
                    <a:pt x="3952" y="3951"/>
                  </a:cubicBezTo>
                  <a:cubicBezTo>
                    <a:pt x="1423" y="6480"/>
                    <a:pt x="1" y="9912"/>
                    <a:pt x="1" y="13489"/>
                  </a:cubicBezTo>
                  <a:cubicBezTo>
                    <a:pt x="1" y="17067"/>
                    <a:pt x="1423" y="20498"/>
                    <a:pt x="3952" y="23027"/>
                  </a:cubicBezTo>
                  <a:cubicBezTo>
                    <a:pt x="6482" y="25557"/>
                    <a:pt x="9912" y="26978"/>
                    <a:pt x="13490" y="26978"/>
                  </a:cubicBezTo>
                  <a:cubicBezTo>
                    <a:pt x="17068" y="26978"/>
                    <a:pt x="20499" y="25557"/>
                    <a:pt x="23029" y="23027"/>
                  </a:cubicBezTo>
                  <a:cubicBezTo>
                    <a:pt x="25558" y="20498"/>
                    <a:pt x="26980" y="17067"/>
                    <a:pt x="26980" y="13489"/>
                  </a:cubicBezTo>
                  <a:cubicBezTo>
                    <a:pt x="26980" y="9912"/>
                    <a:pt x="25558" y="6480"/>
                    <a:pt x="23029" y="3951"/>
                  </a:cubicBezTo>
                  <a:cubicBezTo>
                    <a:pt x="20499" y="1421"/>
                    <a:pt x="17068" y="0"/>
                    <a:pt x="134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39"/>
            <p:cNvSpPr/>
            <p:nvPr/>
          </p:nvSpPr>
          <p:spPr>
            <a:xfrm>
              <a:off x="5380675" y="2909550"/>
              <a:ext cx="769400" cy="689875"/>
            </a:xfrm>
            <a:custGeom>
              <a:avLst/>
              <a:gdLst/>
              <a:ahLst/>
              <a:cxnLst/>
              <a:rect l="l" t="t" r="r" b="b"/>
              <a:pathLst>
                <a:path w="30776" h="27595" extrusionOk="0">
                  <a:moveTo>
                    <a:pt x="15759" y="605"/>
                  </a:moveTo>
                  <a:cubicBezTo>
                    <a:pt x="18163" y="605"/>
                    <a:pt x="20528" y="1268"/>
                    <a:pt x="22630" y="2557"/>
                  </a:cubicBezTo>
                  <a:cubicBezTo>
                    <a:pt x="28827" y="6360"/>
                    <a:pt x="30775" y="14495"/>
                    <a:pt x="26973" y="20693"/>
                  </a:cubicBezTo>
                  <a:cubicBezTo>
                    <a:pt x="25131" y="23695"/>
                    <a:pt x="22230" y="25800"/>
                    <a:pt x="18805" y="26621"/>
                  </a:cubicBezTo>
                  <a:cubicBezTo>
                    <a:pt x="17777" y="26867"/>
                    <a:pt x="16739" y="26989"/>
                    <a:pt x="15709" y="26989"/>
                  </a:cubicBezTo>
                  <a:cubicBezTo>
                    <a:pt x="13304" y="26989"/>
                    <a:pt x="10939" y="26326"/>
                    <a:pt x="8837" y="25037"/>
                  </a:cubicBezTo>
                  <a:cubicBezTo>
                    <a:pt x="2640" y="21235"/>
                    <a:pt x="692" y="13098"/>
                    <a:pt x="4494" y="6902"/>
                  </a:cubicBezTo>
                  <a:cubicBezTo>
                    <a:pt x="6336" y="3899"/>
                    <a:pt x="9236" y="1794"/>
                    <a:pt x="12662" y="974"/>
                  </a:cubicBezTo>
                  <a:cubicBezTo>
                    <a:pt x="13676" y="729"/>
                    <a:pt x="14716" y="607"/>
                    <a:pt x="15759" y="605"/>
                  </a:cubicBezTo>
                  <a:close/>
                  <a:moveTo>
                    <a:pt x="15758" y="0"/>
                  </a:moveTo>
                  <a:cubicBezTo>
                    <a:pt x="14680" y="0"/>
                    <a:pt x="13595" y="128"/>
                    <a:pt x="12520" y="385"/>
                  </a:cubicBezTo>
                  <a:cubicBezTo>
                    <a:pt x="8939" y="1243"/>
                    <a:pt x="5905" y="3446"/>
                    <a:pt x="3978" y="6585"/>
                  </a:cubicBezTo>
                  <a:cubicBezTo>
                    <a:pt x="0" y="13068"/>
                    <a:pt x="2039" y="21576"/>
                    <a:pt x="8521" y="25553"/>
                  </a:cubicBezTo>
                  <a:cubicBezTo>
                    <a:pt x="10719" y="26902"/>
                    <a:pt x="13192" y="27595"/>
                    <a:pt x="15708" y="27595"/>
                  </a:cubicBezTo>
                  <a:cubicBezTo>
                    <a:pt x="16798" y="27595"/>
                    <a:pt x="17885" y="27465"/>
                    <a:pt x="18945" y="27211"/>
                  </a:cubicBezTo>
                  <a:cubicBezTo>
                    <a:pt x="22528" y="26352"/>
                    <a:pt x="25562" y="24150"/>
                    <a:pt x="27488" y="21011"/>
                  </a:cubicBezTo>
                  <a:cubicBezTo>
                    <a:pt x="29416" y="17871"/>
                    <a:pt x="30003" y="14168"/>
                    <a:pt x="29146" y="10586"/>
                  </a:cubicBezTo>
                  <a:cubicBezTo>
                    <a:pt x="28288" y="7002"/>
                    <a:pt x="26087" y="3969"/>
                    <a:pt x="22946" y="2042"/>
                  </a:cubicBezTo>
                  <a:cubicBezTo>
                    <a:pt x="20747" y="693"/>
                    <a:pt x="18273" y="0"/>
                    <a:pt x="1575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39"/>
            <p:cNvSpPr/>
            <p:nvPr/>
          </p:nvSpPr>
          <p:spPr>
            <a:xfrm>
              <a:off x="5574875" y="3025450"/>
              <a:ext cx="352550" cy="456400"/>
            </a:xfrm>
            <a:custGeom>
              <a:avLst/>
              <a:gdLst/>
              <a:ahLst/>
              <a:cxnLst/>
              <a:rect l="l" t="t" r="r" b="b"/>
              <a:pathLst>
                <a:path w="14102" h="18256" extrusionOk="0">
                  <a:moveTo>
                    <a:pt x="12329" y="1"/>
                  </a:moveTo>
                  <a:cubicBezTo>
                    <a:pt x="12272" y="1"/>
                    <a:pt x="12212" y="5"/>
                    <a:pt x="12152" y="15"/>
                  </a:cubicBezTo>
                  <a:cubicBezTo>
                    <a:pt x="11904" y="54"/>
                    <a:pt x="11702" y="203"/>
                    <a:pt x="11545" y="459"/>
                  </a:cubicBezTo>
                  <a:lnTo>
                    <a:pt x="10101" y="2812"/>
                  </a:lnTo>
                  <a:lnTo>
                    <a:pt x="10101" y="2812"/>
                  </a:lnTo>
                  <a:cubicBezTo>
                    <a:pt x="9021" y="2227"/>
                    <a:pt x="7997" y="1934"/>
                    <a:pt x="7030" y="1934"/>
                  </a:cubicBezTo>
                  <a:cubicBezTo>
                    <a:pt x="7004" y="1934"/>
                    <a:pt x="6979" y="1935"/>
                    <a:pt x="6954" y="1935"/>
                  </a:cubicBezTo>
                  <a:cubicBezTo>
                    <a:pt x="5636" y="1954"/>
                    <a:pt x="4639" y="2514"/>
                    <a:pt x="3964" y="3615"/>
                  </a:cubicBezTo>
                  <a:cubicBezTo>
                    <a:pt x="3687" y="4067"/>
                    <a:pt x="3504" y="4495"/>
                    <a:pt x="3416" y="4903"/>
                  </a:cubicBezTo>
                  <a:cubicBezTo>
                    <a:pt x="3326" y="5309"/>
                    <a:pt x="3305" y="5686"/>
                    <a:pt x="3353" y="6031"/>
                  </a:cubicBezTo>
                  <a:cubicBezTo>
                    <a:pt x="3400" y="6376"/>
                    <a:pt x="3546" y="6756"/>
                    <a:pt x="3790" y="7170"/>
                  </a:cubicBezTo>
                  <a:cubicBezTo>
                    <a:pt x="4021" y="7566"/>
                    <a:pt x="4282" y="7945"/>
                    <a:pt x="4571" y="8303"/>
                  </a:cubicBezTo>
                  <a:cubicBezTo>
                    <a:pt x="4848" y="8644"/>
                    <a:pt x="5231" y="9079"/>
                    <a:pt x="5717" y="9605"/>
                  </a:cubicBezTo>
                  <a:lnTo>
                    <a:pt x="7019" y="10979"/>
                  </a:lnTo>
                  <a:cubicBezTo>
                    <a:pt x="7384" y="11348"/>
                    <a:pt x="7626" y="11695"/>
                    <a:pt x="7746" y="12024"/>
                  </a:cubicBezTo>
                  <a:cubicBezTo>
                    <a:pt x="7867" y="12353"/>
                    <a:pt x="7867" y="12615"/>
                    <a:pt x="7746" y="12810"/>
                  </a:cubicBezTo>
                  <a:cubicBezTo>
                    <a:pt x="7594" y="13058"/>
                    <a:pt x="7389" y="13215"/>
                    <a:pt x="7131" y="13280"/>
                  </a:cubicBezTo>
                  <a:cubicBezTo>
                    <a:pt x="7018" y="13308"/>
                    <a:pt x="6903" y="13323"/>
                    <a:pt x="6787" y="13323"/>
                  </a:cubicBezTo>
                  <a:cubicBezTo>
                    <a:pt x="6640" y="13323"/>
                    <a:pt x="6490" y="13300"/>
                    <a:pt x="6340" y="13253"/>
                  </a:cubicBezTo>
                  <a:cubicBezTo>
                    <a:pt x="6052" y="13163"/>
                    <a:pt x="5772" y="13051"/>
                    <a:pt x="5502" y="12918"/>
                  </a:cubicBezTo>
                  <a:cubicBezTo>
                    <a:pt x="5235" y="12791"/>
                    <a:pt x="4981" y="12633"/>
                    <a:pt x="4749" y="12448"/>
                  </a:cubicBezTo>
                  <a:cubicBezTo>
                    <a:pt x="4425" y="12231"/>
                    <a:pt x="4126" y="11979"/>
                    <a:pt x="3856" y="11698"/>
                  </a:cubicBezTo>
                  <a:cubicBezTo>
                    <a:pt x="3590" y="11421"/>
                    <a:pt x="3398" y="11192"/>
                    <a:pt x="3277" y="11008"/>
                  </a:cubicBezTo>
                  <a:cubicBezTo>
                    <a:pt x="3155" y="10826"/>
                    <a:pt x="3019" y="10602"/>
                    <a:pt x="2865" y="10336"/>
                  </a:cubicBezTo>
                  <a:cubicBezTo>
                    <a:pt x="2711" y="10070"/>
                    <a:pt x="2615" y="9910"/>
                    <a:pt x="2576" y="9855"/>
                  </a:cubicBezTo>
                  <a:cubicBezTo>
                    <a:pt x="2381" y="9549"/>
                    <a:pt x="2158" y="9334"/>
                    <a:pt x="1907" y="9211"/>
                  </a:cubicBezTo>
                  <a:cubicBezTo>
                    <a:pt x="1748" y="9133"/>
                    <a:pt x="1588" y="9094"/>
                    <a:pt x="1427" y="9094"/>
                  </a:cubicBezTo>
                  <a:cubicBezTo>
                    <a:pt x="1334" y="9094"/>
                    <a:pt x="1240" y="9108"/>
                    <a:pt x="1146" y="9134"/>
                  </a:cubicBezTo>
                  <a:cubicBezTo>
                    <a:pt x="897" y="9200"/>
                    <a:pt x="666" y="9321"/>
                    <a:pt x="469" y="9488"/>
                  </a:cubicBezTo>
                  <a:cubicBezTo>
                    <a:pt x="275" y="9654"/>
                    <a:pt x="142" y="9870"/>
                    <a:pt x="70" y="10138"/>
                  </a:cubicBezTo>
                  <a:cubicBezTo>
                    <a:pt x="0" y="10405"/>
                    <a:pt x="20" y="10676"/>
                    <a:pt x="130" y="10952"/>
                  </a:cubicBezTo>
                  <a:cubicBezTo>
                    <a:pt x="762" y="12399"/>
                    <a:pt x="1765" y="13630"/>
                    <a:pt x="3140" y="14641"/>
                  </a:cubicBezTo>
                  <a:lnTo>
                    <a:pt x="3140" y="14641"/>
                  </a:lnTo>
                  <a:lnTo>
                    <a:pt x="1792" y="16838"/>
                  </a:lnTo>
                  <a:cubicBezTo>
                    <a:pt x="1584" y="17177"/>
                    <a:pt x="1569" y="17492"/>
                    <a:pt x="1748" y="17784"/>
                  </a:cubicBezTo>
                  <a:cubicBezTo>
                    <a:pt x="1926" y="18074"/>
                    <a:pt x="2190" y="18232"/>
                    <a:pt x="2539" y="18254"/>
                  </a:cubicBezTo>
                  <a:cubicBezTo>
                    <a:pt x="2562" y="18255"/>
                    <a:pt x="2584" y="18256"/>
                    <a:pt x="2606" y="18256"/>
                  </a:cubicBezTo>
                  <a:cubicBezTo>
                    <a:pt x="2924" y="18256"/>
                    <a:pt x="3176" y="18104"/>
                    <a:pt x="3363" y="17802"/>
                  </a:cubicBezTo>
                  <a:lnTo>
                    <a:pt x="4705" y="15613"/>
                  </a:lnTo>
                  <a:lnTo>
                    <a:pt x="4705" y="15613"/>
                  </a:lnTo>
                  <a:cubicBezTo>
                    <a:pt x="5266" y="15893"/>
                    <a:pt x="5822" y="16093"/>
                    <a:pt x="6373" y="16213"/>
                  </a:cubicBezTo>
                  <a:cubicBezTo>
                    <a:pt x="6728" y="16289"/>
                    <a:pt x="7073" y="16328"/>
                    <a:pt x="7410" y="16328"/>
                  </a:cubicBezTo>
                  <a:cubicBezTo>
                    <a:pt x="7947" y="16328"/>
                    <a:pt x="8462" y="16231"/>
                    <a:pt x="8956" y="16037"/>
                  </a:cubicBezTo>
                  <a:cubicBezTo>
                    <a:pt x="9761" y="15723"/>
                    <a:pt x="10412" y="15143"/>
                    <a:pt x="10909" y="14297"/>
                  </a:cubicBezTo>
                  <a:cubicBezTo>
                    <a:pt x="11222" y="13774"/>
                    <a:pt x="11407" y="13267"/>
                    <a:pt x="11467" y="12782"/>
                  </a:cubicBezTo>
                  <a:cubicBezTo>
                    <a:pt x="11526" y="12295"/>
                    <a:pt x="11464" y="11813"/>
                    <a:pt x="11280" y="11337"/>
                  </a:cubicBezTo>
                  <a:cubicBezTo>
                    <a:pt x="11090" y="10850"/>
                    <a:pt x="10835" y="10393"/>
                    <a:pt x="10521" y="9976"/>
                  </a:cubicBezTo>
                  <a:cubicBezTo>
                    <a:pt x="10199" y="9545"/>
                    <a:pt x="9772" y="9053"/>
                    <a:pt x="9242" y="8500"/>
                  </a:cubicBezTo>
                  <a:lnTo>
                    <a:pt x="7930" y="7166"/>
                  </a:lnTo>
                  <a:cubicBezTo>
                    <a:pt x="7534" y="6778"/>
                    <a:pt x="7284" y="6449"/>
                    <a:pt x="7177" y="6175"/>
                  </a:cubicBezTo>
                  <a:cubicBezTo>
                    <a:pt x="7069" y="5903"/>
                    <a:pt x="7099" y="5631"/>
                    <a:pt x="7265" y="5359"/>
                  </a:cubicBezTo>
                  <a:cubicBezTo>
                    <a:pt x="7394" y="5149"/>
                    <a:pt x="7607" y="5043"/>
                    <a:pt x="7904" y="5043"/>
                  </a:cubicBezTo>
                  <a:cubicBezTo>
                    <a:pt x="7926" y="5043"/>
                    <a:pt x="7948" y="5044"/>
                    <a:pt x="7971" y="5045"/>
                  </a:cubicBezTo>
                  <a:cubicBezTo>
                    <a:pt x="8302" y="5062"/>
                    <a:pt x="8625" y="5158"/>
                    <a:pt x="8936" y="5334"/>
                  </a:cubicBezTo>
                  <a:cubicBezTo>
                    <a:pt x="9249" y="5511"/>
                    <a:pt x="9535" y="5689"/>
                    <a:pt x="9797" y="5870"/>
                  </a:cubicBezTo>
                  <a:cubicBezTo>
                    <a:pt x="10528" y="6438"/>
                    <a:pt x="11187" y="7093"/>
                    <a:pt x="11758" y="7820"/>
                  </a:cubicBezTo>
                  <a:cubicBezTo>
                    <a:pt x="11991" y="8099"/>
                    <a:pt x="12244" y="8284"/>
                    <a:pt x="12512" y="8376"/>
                  </a:cubicBezTo>
                  <a:cubicBezTo>
                    <a:pt x="12630" y="8417"/>
                    <a:pt x="12744" y="8437"/>
                    <a:pt x="12854" y="8437"/>
                  </a:cubicBezTo>
                  <a:cubicBezTo>
                    <a:pt x="12998" y="8437"/>
                    <a:pt x="13136" y="8403"/>
                    <a:pt x="13269" y="8334"/>
                  </a:cubicBezTo>
                  <a:cubicBezTo>
                    <a:pt x="13497" y="8220"/>
                    <a:pt x="13696" y="8056"/>
                    <a:pt x="13852" y="7852"/>
                  </a:cubicBezTo>
                  <a:cubicBezTo>
                    <a:pt x="14007" y="7652"/>
                    <a:pt x="14088" y="7398"/>
                    <a:pt x="14095" y="7092"/>
                  </a:cubicBezTo>
                  <a:cubicBezTo>
                    <a:pt x="14101" y="6785"/>
                    <a:pt x="14010" y="6490"/>
                    <a:pt x="13820" y="6208"/>
                  </a:cubicBezTo>
                  <a:cubicBezTo>
                    <a:pt x="13579" y="5842"/>
                    <a:pt x="13374" y="5550"/>
                    <a:pt x="13205" y="5334"/>
                  </a:cubicBezTo>
                  <a:cubicBezTo>
                    <a:pt x="13037" y="5116"/>
                    <a:pt x="12777" y="4835"/>
                    <a:pt x="12424" y="4489"/>
                  </a:cubicBezTo>
                  <a:cubicBezTo>
                    <a:pt x="12175" y="4247"/>
                    <a:pt x="11912" y="4019"/>
                    <a:pt x="11636" y="3808"/>
                  </a:cubicBezTo>
                  <a:lnTo>
                    <a:pt x="11636" y="3808"/>
                  </a:lnTo>
                  <a:lnTo>
                    <a:pt x="13104" y="1415"/>
                  </a:lnTo>
                  <a:cubicBezTo>
                    <a:pt x="13252" y="1174"/>
                    <a:pt x="13288" y="932"/>
                    <a:pt x="13214" y="690"/>
                  </a:cubicBezTo>
                  <a:cubicBezTo>
                    <a:pt x="13140" y="448"/>
                    <a:pt x="13006" y="264"/>
                    <a:pt x="12813" y="140"/>
                  </a:cubicBezTo>
                  <a:cubicBezTo>
                    <a:pt x="12667" y="47"/>
                    <a:pt x="12506" y="1"/>
                    <a:pt x="1232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39"/>
            <p:cNvSpPr/>
            <p:nvPr/>
          </p:nvSpPr>
          <p:spPr>
            <a:xfrm>
              <a:off x="5438475" y="3469225"/>
              <a:ext cx="15200" cy="65200"/>
            </a:xfrm>
            <a:custGeom>
              <a:avLst/>
              <a:gdLst/>
              <a:ahLst/>
              <a:cxnLst/>
              <a:rect l="l" t="t" r="r" b="b"/>
              <a:pathLst>
                <a:path w="608" h="2608" extrusionOk="0">
                  <a:moveTo>
                    <a:pt x="304" y="0"/>
                  </a:moveTo>
                  <a:cubicBezTo>
                    <a:pt x="140" y="0"/>
                    <a:pt x="5" y="132"/>
                    <a:pt x="1" y="296"/>
                  </a:cubicBezTo>
                  <a:lnTo>
                    <a:pt x="1" y="2305"/>
                  </a:lnTo>
                  <a:cubicBezTo>
                    <a:pt x="1" y="2472"/>
                    <a:pt x="136" y="2607"/>
                    <a:pt x="304" y="2607"/>
                  </a:cubicBezTo>
                  <a:cubicBezTo>
                    <a:pt x="471" y="2607"/>
                    <a:pt x="608" y="2472"/>
                    <a:pt x="606" y="2305"/>
                  </a:cubicBezTo>
                  <a:lnTo>
                    <a:pt x="606" y="296"/>
                  </a:lnTo>
                  <a:cubicBezTo>
                    <a:pt x="604" y="132"/>
                    <a:pt x="468" y="0"/>
                    <a:pt x="3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39"/>
            <p:cNvSpPr/>
            <p:nvPr/>
          </p:nvSpPr>
          <p:spPr>
            <a:xfrm>
              <a:off x="5473950" y="3519425"/>
              <a:ext cx="15150" cy="68150"/>
            </a:xfrm>
            <a:custGeom>
              <a:avLst/>
              <a:gdLst/>
              <a:ahLst/>
              <a:cxnLst/>
              <a:rect l="l" t="t" r="r" b="b"/>
              <a:pathLst>
                <a:path w="606" h="2726" extrusionOk="0">
                  <a:moveTo>
                    <a:pt x="302" y="0"/>
                  </a:moveTo>
                  <a:cubicBezTo>
                    <a:pt x="138" y="0"/>
                    <a:pt x="4" y="132"/>
                    <a:pt x="0" y="297"/>
                  </a:cubicBezTo>
                  <a:lnTo>
                    <a:pt x="0" y="2424"/>
                  </a:lnTo>
                  <a:cubicBezTo>
                    <a:pt x="0" y="2590"/>
                    <a:pt x="135" y="2726"/>
                    <a:pt x="302" y="2726"/>
                  </a:cubicBezTo>
                  <a:cubicBezTo>
                    <a:pt x="470" y="2726"/>
                    <a:pt x="606" y="2590"/>
                    <a:pt x="606" y="2424"/>
                  </a:cubicBezTo>
                  <a:lnTo>
                    <a:pt x="606" y="297"/>
                  </a:lnTo>
                  <a:cubicBezTo>
                    <a:pt x="602" y="132"/>
                    <a:pt x="468" y="0"/>
                    <a:pt x="3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39"/>
            <p:cNvSpPr/>
            <p:nvPr/>
          </p:nvSpPr>
          <p:spPr>
            <a:xfrm>
              <a:off x="5544825" y="3578500"/>
              <a:ext cx="15175" cy="65200"/>
            </a:xfrm>
            <a:custGeom>
              <a:avLst/>
              <a:gdLst/>
              <a:ahLst/>
              <a:cxnLst/>
              <a:rect l="l" t="t" r="r" b="b"/>
              <a:pathLst>
                <a:path w="607" h="2608" extrusionOk="0">
                  <a:moveTo>
                    <a:pt x="303" y="1"/>
                  </a:moveTo>
                  <a:cubicBezTo>
                    <a:pt x="139" y="1"/>
                    <a:pt x="4" y="132"/>
                    <a:pt x="0" y="296"/>
                  </a:cubicBezTo>
                  <a:lnTo>
                    <a:pt x="0" y="2305"/>
                  </a:lnTo>
                  <a:cubicBezTo>
                    <a:pt x="0" y="2473"/>
                    <a:pt x="137" y="2608"/>
                    <a:pt x="303" y="2608"/>
                  </a:cubicBezTo>
                  <a:cubicBezTo>
                    <a:pt x="470" y="2608"/>
                    <a:pt x="607" y="2473"/>
                    <a:pt x="607" y="2305"/>
                  </a:cubicBezTo>
                  <a:lnTo>
                    <a:pt x="607" y="296"/>
                  </a:lnTo>
                  <a:cubicBezTo>
                    <a:pt x="603" y="132"/>
                    <a:pt x="468" y="1"/>
                    <a:pt x="3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39"/>
            <p:cNvSpPr/>
            <p:nvPr/>
          </p:nvSpPr>
          <p:spPr>
            <a:xfrm>
              <a:off x="5645250" y="3628550"/>
              <a:ext cx="15175" cy="59475"/>
            </a:xfrm>
            <a:custGeom>
              <a:avLst/>
              <a:gdLst/>
              <a:ahLst/>
              <a:cxnLst/>
              <a:rect l="l" t="t" r="r" b="b"/>
              <a:pathLst>
                <a:path w="607" h="2379" extrusionOk="0">
                  <a:moveTo>
                    <a:pt x="304" y="0"/>
                  </a:moveTo>
                  <a:cubicBezTo>
                    <a:pt x="136" y="0"/>
                    <a:pt x="1" y="136"/>
                    <a:pt x="1" y="303"/>
                  </a:cubicBezTo>
                  <a:lnTo>
                    <a:pt x="1" y="2075"/>
                  </a:lnTo>
                  <a:cubicBezTo>
                    <a:pt x="1" y="2243"/>
                    <a:pt x="136" y="2378"/>
                    <a:pt x="304" y="2378"/>
                  </a:cubicBezTo>
                  <a:cubicBezTo>
                    <a:pt x="471" y="2378"/>
                    <a:pt x="606" y="2243"/>
                    <a:pt x="606" y="2075"/>
                  </a:cubicBezTo>
                  <a:lnTo>
                    <a:pt x="606" y="303"/>
                  </a:lnTo>
                  <a:cubicBezTo>
                    <a:pt x="606" y="136"/>
                    <a:pt x="471" y="0"/>
                    <a:pt x="30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39"/>
            <p:cNvSpPr/>
            <p:nvPr/>
          </p:nvSpPr>
          <p:spPr>
            <a:xfrm>
              <a:off x="5754450" y="3649050"/>
              <a:ext cx="15400" cy="36050"/>
            </a:xfrm>
            <a:custGeom>
              <a:avLst/>
              <a:gdLst/>
              <a:ahLst/>
              <a:cxnLst/>
              <a:rect l="l" t="t" r="r" b="b"/>
              <a:pathLst>
                <a:path w="616" h="1442" extrusionOk="0">
                  <a:moveTo>
                    <a:pt x="308" y="1"/>
                  </a:moveTo>
                  <a:cubicBezTo>
                    <a:pt x="137" y="1"/>
                    <a:pt x="0" y="140"/>
                    <a:pt x="6" y="311"/>
                  </a:cubicBezTo>
                  <a:lnTo>
                    <a:pt x="6" y="1139"/>
                  </a:lnTo>
                  <a:cubicBezTo>
                    <a:pt x="4" y="1306"/>
                    <a:pt x="141" y="1441"/>
                    <a:pt x="308" y="1441"/>
                  </a:cubicBezTo>
                  <a:cubicBezTo>
                    <a:pt x="476" y="1441"/>
                    <a:pt x="611" y="1306"/>
                    <a:pt x="611" y="1139"/>
                  </a:cubicBezTo>
                  <a:lnTo>
                    <a:pt x="611" y="311"/>
                  </a:lnTo>
                  <a:cubicBezTo>
                    <a:pt x="615" y="140"/>
                    <a:pt x="478" y="1"/>
                    <a:pt x="3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39"/>
            <p:cNvSpPr/>
            <p:nvPr/>
          </p:nvSpPr>
          <p:spPr>
            <a:xfrm>
              <a:off x="5970200" y="3608025"/>
              <a:ext cx="15175" cy="47500"/>
            </a:xfrm>
            <a:custGeom>
              <a:avLst/>
              <a:gdLst/>
              <a:ahLst/>
              <a:cxnLst/>
              <a:rect l="l" t="t" r="r" b="b"/>
              <a:pathLst>
                <a:path w="607" h="1900" extrusionOk="0">
                  <a:moveTo>
                    <a:pt x="303" y="1"/>
                  </a:moveTo>
                  <a:cubicBezTo>
                    <a:pt x="139" y="1"/>
                    <a:pt x="4" y="132"/>
                    <a:pt x="1" y="297"/>
                  </a:cubicBezTo>
                  <a:lnTo>
                    <a:pt x="1" y="1596"/>
                  </a:lnTo>
                  <a:cubicBezTo>
                    <a:pt x="1" y="1764"/>
                    <a:pt x="136" y="1900"/>
                    <a:pt x="304" y="1900"/>
                  </a:cubicBezTo>
                  <a:cubicBezTo>
                    <a:pt x="471" y="1900"/>
                    <a:pt x="606" y="1764"/>
                    <a:pt x="606" y="1596"/>
                  </a:cubicBezTo>
                  <a:lnTo>
                    <a:pt x="606" y="297"/>
                  </a:lnTo>
                  <a:cubicBezTo>
                    <a:pt x="602" y="132"/>
                    <a:pt x="468" y="1"/>
                    <a:pt x="30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39"/>
            <p:cNvSpPr/>
            <p:nvPr/>
          </p:nvSpPr>
          <p:spPr>
            <a:xfrm>
              <a:off x="6017450" y="3557825"/>
              <a:ext cx="15200" cy="65200"/>
            </a:xfrm>
            <a:custGeom>
              <a:avLst/>
              <a:gdLst/>
              <a:ahLst/>
              <a:cxnLst/>
              <a:rect l="l" t="t" r="r" b="b"/>
              <a:pathLst>
                <a:path w="608" h="2608" extrusionOk="0">
                  <a:moveTo>
                    <a:pt x="304" y="1"/>
                  </a:moveTo>
                  <a:cubicBezTo>
                    <a:pt x="140" y="1"/>
                    <a:pt x="5" y="131"/>
                    <a:pt x="1" y="296"/>
                  </a:cubicBezTo>
                  <a:lnTo>
                    <a:pt x="1" y="2305"/>
                  </a:lnTo>
                  <a:cubicBezTo>
                    <a:pt x="0" y="2473"/>
                    <a:pt x="137" y="2608"/>
                    <a:pt x="304" y="2608"/>
                  </a:cubicBezTo>
                  <a:cubicBezTo>
                    <a:pt x="472" y="2608"/>
                    <a:pt x="607" y="2473"/>
                    <a:pt x="607" y="2305"/>
                  </a:cubicBezTo>
                  <a:lnTo>
                    <a:pt x="607" y="296"/>
                  </a:lnTo>
                  <a:cubicBezTo>
                    <a:pt x="603" y="131"/>
                    <a:pt x="469" y="1"/>
                    <a:pt x="30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39"/>
            <p:cNvSpPr/>
            <p:nvPr/>
          </p:nvSpPr>
          <p:spPr>
            <a:xfrm>
              <a:off x="5377250" y="2836800"/>
              <a:ext cx="793500" cy="793500"/>
            </a:xfrm>
            <a:custGeom>
              <a:avLst/>
              <a:gdLst/>
              <a:ahLst/>
              <a:cxnLst/>
              <a:rect l="l" t="t" r="r" b="b"/>
              <a:pathLst>
                <a:path w="31740" h="31740" extrusionOk="0">
                  <a:moveTo>
                    <a:pt x="15870" y="0"/>
                  </a:moveTo>
                  <a:cubicBezTo>
                    <a:pt x="11661" y="0"/>
                    <a:pt x="7625" y="1673"/>
                    <a:pt x="4649" y="4648"/>
                  </a:cubicBezTo>
                  <a:cubicBezTo>
                    <a:pt x="1672" y="7624"/>
                    <a:pt x="0" y="11661"/>
                    <a:pt x="0" y="15870"/>
                  </a:cubicBezTo>
                  <a:cubicBezTo>
                    <a:pt x="0" y="20079"/>
                    <a:pt x="1672" y="24115"/>
                    <a:pt x="4649" y="27092"/>
                  </a:cubicBezTo>
                  <a:cubicBezTo>
                    <a:pt x="7625" y="30067"/>
                    <a:pt x="11661" y="31739"/>
                    <a:pt x="15870" y="31739"/>
                  </a:cubicBezTo>
                  <a:cubicBezTo>
                    <a:pt x="20079" y="31739"/>
                    <a:pt x="24116" y="30067"/>
                    <a:pt x="27091" y="27092"/>
                  </a:cubicBezTo>
                  <a:cubicBezTo>
                    <a:pt x="30067" y="24115"/>
                    <a:pt x="31739" y="20079"/>
                    <a:pt x="31739" y="15870"/>
                  </a:cubicBezTo>
                  <a:cubicBezTo>
                    <a:pt x="31739" y="11661"/>
                    <a:pt x="30067" y="7624"/>
                    <a:pt x="27091" y="4648"/>
                  </a:cubicBezTo>
                  <a:cubicBezTo>
                    <a:pt x="24116" y="1673"/>
                    <a:pt x="20079" y="0"/>
                    <a:pt x="158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39"/>
            <p:cNvSpPr/>
            <p:nvPr/>
          </p:nvSpPr>
          <p:spPr>
            <a:xfrm>
              <a:off x="5355650" y="2829050"/>
              <a:ext cx="879600" cy="808700"/>
            </a:xfrm>
            <a:custGeom>
              <a:avLst/>
              <a:gdLst/>
              <a:ahLst/>
              <a:cxnLst/>
              <a:rect l="l" t="t" r="r" b="b"/>
              <a:pathLst>
                <a:path w="35184" h="32348" extrusionOk="0">
                  <a:moveTo>
                    <a:pt x="16762" y="607"/>
                  </a:moveTo>
                  <a:cubicBezTo>
                    <a:pt x="19601" y="607"/>
                    <a:pt x="22393" y="1389"/>
                    <a:pt x="24874" y="2912"/>
                  </a:cubicBezTo>
                  <a:cubicBezTo>
                    <a:pt x="32190" y="7401"/>
                    <a:pt x="34492" y="17006"/>
                    <a:pt x="30003" y="24320"/>
                  </a:cubicBezTo>
                  <a:cubicBezTo>
                    <a:pt x="27067" y="29104"/>
                    <a:pt x="21945" y="31742"/>
                    <a:pt x="16706" y="31742"/>
                  </a:cubicBezTo>
                  <a:cubicBezTo>
                    <a:pt x="13932" y="31742"/>
                    <a:pt x="11125" y="31002"/>
                    <a:pt x="8593" y="29449"/>
                  </a:cubicBezTo>
                  <a:cubicBezTo>
                    <a:pt x="5048" y="27274"/>
                    <a:pt x="2564" y="23850"/>
                    <a:pt x="1595" y="19807"/>
                  </a:cubicBezTo>
                  <a:cubicBezTo>
                    <a:pt x="627" y="15762"/>
                    <a:pt x="1291" y="11584"/>
                    <a:pt x="3465" y="8039"/>
                  </a:cubicBezTo>
                  <a:cubicBezTo>
                    <a:pt x="5640" y="4495"/>
                    <a:pt x="9065" y="2010"/>
                    <a:pt x="13108" y="1041"/>
                  </a:cubicBezTo>
                  <a:cubicBezTo>
                    <a:pt x="14305" y="753"/>
                    <a:pt x="15532" y="607"/>
                    <a:pt x="16762" y="607"/>
                  </a:cubicBezTo>
                  <a:close/>
                  <a:moveTo>
                    <a:pt x="16764" y="0"/>
                  </a:moveTo>
                  <a:cubicBezTo>
                    <a:pt x="15500" y="0"/>
                    <a:pt x="14228" y="150"/>
                    <a:pt x="12968" y="451"/>
                  </a:cubicBezTo>
                  <a:cubicBezTo>
                    <a:pt x="8766" y="1458"/>
                    <a:pt x="5209" y="4039"/>
                    <a:pt x="2951" y="7722"/>
                  </a:cubicBezTo>
                  <a:cubicBezTo>
                    <a:pt x="691" y="11404"/>
                    <a:pt x="1" y="15746"/>
                    <a:pt x="1006" y="19947"/>
                  </a:cubicBezTo>
                  <a:cubicBezTo>
                    <a:pt x="2013" y="24149"/>
                    <a:pt x="4595" y="27705"/>
                    <a:pt x="8277" y="29964"/>
                  </a:cubicBezTo>
                  <a:cubicBezTo>
                    <a:pt x="10810" y="31523"/>
                    <a:pt x="13726" y="32348"/>
                    <a:pt x="16701" y="32348"/>
                  </a:cubicBezTo>
                  <a:cubicBezTo>
                    <a:pt x="16703" y="32348"/>
                    <a:pt x="16705" y="32348"/>
                    <a:pt x="16708" y="32348"/>
                  </a:cubicBezTo>
                  <a:cubicBezTo>
                    <a:pt x="22150" y="32348"/>
                    <a:pt x="27471" y="29606"/>
                    <a:pt x="30520" y="24637"/>
                  </a:cubicBezTo>
                  <a:cubicBezTo>
                    <a:pt x="35183" y="17035"/>
                    <a:pt x="32792" y="7057"/>
                    <a:pt x="25192" y="2395"/>
                  </a:cubicBezTo>
                  <a:cubicBezTo>
                    <a:pt x="22614" y="813"/>
                    <a:pt x="19713" y="0"/>
                    <a:pt x="167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39"/>
            <p:cNvSpPr/>
            <p:nvPr/>
          </p:nvSpPr>
          <p:spPr>
            <a:xfrm>
              <a:off x="5377250" y="2783725"/>
              <a:ext cx="793500" cy="793500"/>
            </a:xfrm>
            <a:custGeom>
              <a:avLst/>
              <a:gdLst/>
              <a:ahLst/>
              <a:cxnLst/>
              <a:rect l="l" t="t" r="r" b="b"/>
              <a:pathLst>
                <a:path w="31740" h="31740" extrusionOk="0">
                  <a:moveTo>
                    <a:pt x="15870" y="1"/>
                  </a:moveTo>
                  <a:cubicBezTo>
                    <a:pt x="11661" y="1"/>
                    <a:pt x="7625" y="1673"/>
                    <a:pt x="4649" y="4649"/>
                  </a:cubicBezTo>
                  <a:cubicBezTo>
                    <a:pt x="1672" y="7624"/>
                    <a:pt x="0" y="11661"/>
                    <a:pt x="0" y="15870"/>
                  </a:cubicBezTo>
                  <a:cubicBezTo>
                    <a:pt x="0" y="20079"/>
                    <a:pt x="1672" y="24115"/>
                    <a:pt x="4649" y="27092"/>
                  </a:cubicBezTo>
                  <a:cubicBezTo>
                    <a:pt x="7625" y="30068"/>
                    <a:pt x="11661" y="31740"/>
                    <a:pt x="15870" y="31740"/>
                  </a:cubicBezTo>
                  <a:cubicBezTo>
                    <a:pt x="20079" y="31740"/>
                    <a:pt x="24116" y="30068"/>
                    <a:pt x="27091" y="27092"/>
                  </a:cubicBezTo>
                  <a:cubicBezTo>
                    <a:pt x="30068" y="24115"/>
                    <a:pt x="31739" y="20079"/>
                    <a:pt x="31739" y="15870"/>
                  </a:cubicBezTo>
                  <a:cubicBezTo>
                    <a:pt x="31739" y="11661"/>
                    <a:pt x="30068" y="7624"/>
                    <a:pt x="27091" y="4649"/>
                  </a:cubicBezTo>
                  <a:cubicBezTo>
                    <a:pt x="24116" y="1673"/>
                    <a:pt x="20079" y="1"/>
                    <a:pt x="158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39"/>
            <p:cNvSpPr/>
            <p:nvPr/>
          </p:nvSpPr>
          <p:spPr>
            <a:xfrm>
              <a:off x="5355650" y="2776225"/>
              <a:ext cx="879600" cy="808725"/>
            </a:xfrm>
            <a:custGeom>
              <a:avLst/>
              <a:gdLst/>
              <a:ahLst/>
              <a:cxnLst/>
              <a:rect l="l" t="t" r="r" b="b"/>
              <a:pathLst>
                <a:path w="35184" h="32349" extrusionOk="0">
                  <a:moveTo>
                    <a:pt x="16767" y="607"/>
                  </a:moveTo>
                  <a:cubicBezTo>
                    <a:pt x="19631" y="607"/>
                    <a:pt x="22437" y="1401"/>
                    <a:pt x="24876" y="2901"/>
                  </a:cubicBezTo>
                  <a:cubicBezTo>
                    <a:pt x="32190" y="7392"/>
                    <a:pt x="34492" y="16995"/>
                    <a:pt x="30003" y="24311"/>
                  </a:cubicBezTo>
                  <a:cubicBezTo>
                    <a:pt x="27828" y="27855"/>
                    <a:pt x="24404" y="30339"/>
                    <a:pt x="20361" y="31309"/>
                  </a:cubicBezTo>
                  <a:cubicBezTo>
                    <a:pt x="19147" y="31600"/>
                    <a:pt x="17922" y="31744"/>
                    <a:pt x="16705" y="31744"/>
                  </a:cubicBezTo>
                  <a:cubicBezTo>
                    <a:pt x="13866" y="31744"/>
                    <a:pt x="11075" y="30961"/>
                    <a:pt x="8595" y="29439"/>
                  </a:cubicBezTo>
                  <a:cubicBezTo>
                    <a:pt x="5050" y="27264"/>
                    <a:pt x="2564" y="23839"/>
                    <a:pt x="1596" y="19797"/>
                  </a:cubicBezTo>
                  <a:cubicBezTo>
                    <a:pt x="627" y="15753"/>
                    <a:pt x="1291" y="11574"/>
                    <a:pt x="3466" y="8031"/>
                  </a:cubicBezTo>
                  <a:cubicBezTo>
                    <a:pt x="6400" y="3246"/>
                    <a:pt x="11522" y="608"/>
                    <a:pt x="16760" y="608"/>
                  </a:cubicBezTo>
                  <a:lnTo>
                    <a:pt x="16760" y="607"/>
                  </a:lnTo>
                  <a:cubicBezTo>
                    <a:pt x="16762" y="607"/>
                    <a:pt x="16764" y="607"/>
                    <a:pt x="16767" y="607"/>
                  </a:cubicBezTo>
                  <a:close/>
                  <a:moveTo>
                    <a:pt x="16761" y="0"/>
                  </a:moveTo>
                  <a:cubicBezTo>
                    <a:pt x="11318" y="0"/>
                    <a:pt x="5999" y="2743"/>
                    <a:pt x="2951" y="7712"/>
                  </a:cubicBezTo>
                  <a:cubicBezTo>
                    <a:pt x="691" y="11395"/>
                    <a:pt x="1" y="15737"/>
                    <a:pt x="1006" y="19938"/>
                  </a:cubicBezTo>
                  <a:cubicBezTo>
                    <a:pt x="2013" y="24138"/>
                    <a:pt x="4595" y="27697"/>
                    <a:pt x="8277" y="29955"/>
                  </a:cubicBezTo>
                  <a:cubicBezTo>
                    <a:pt x="10854" y="31537"/>
                    <a:pt x="13754" y="32348"/>
                    <a:pt x="16704" y="32348"/>
                  </a:cubicBezTo>
                  <a:cubicBezTo>
                    <a:pt x="17983" y="32348"/>
                    <a:pt x="19258" y="32196"/>
                    <a:pt x="20501" y="31896"/>
                  </a:cubicBezTo>
                  <a:cubicBezTo>
                    <a:pt x="24702" y="30891"/>
                    <a:pt x="28260" y="28309"/>
                    <a:pt x="30518" y="24627"/>
                  </a:cubicBezTo>
                  <a:cubicBezTo>
                    <a:pt x="35183" y="17026"/>
                    <a:pt x="32793" y="7050"/>
                    <a:pt x="25192" y="2384"/>
                  </a:cubicBezTo>
                  <a:cubicBezTo>
                    <a:pt x="22560" y="769"/>
                    <a:pt x="19643" y="0"/>
                    <a:pt x="167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39"/>
            <p:cNvSpPr/>
            <p:nvPr/>
          </p:nvSpPr>
          <p:spPr>
            <a:xfrm>
              <a:off x="5755300" y="2888275"/>
              <a:ext cx="403550" cy="629475"/>
            </a:xfrm>
            <a:custGeom>
              <a:avLst/>
              <a:gdLst/>
              <a:ahLst/>
              <a:cxnLst/>
              <a:rect l="l" t="t" r="r" b="b"/>
              <a:pathLst>
                <a:path w="16142" h="25179" extrusionOk="0">
                  <a:moveTo>
                    <a:pt x="7482" y="0"/>
                  </a:moveTo>
                  <a:lnTo>
                    <a:pt x="0" y="25159"/>
                  </a:lnTo>
                  <a:cubicBezTo>
                    <a:pt x="246" y="25172"/>
                    <a:pt x="491" y="25179"/>
                    <a:pt x="736" y="25179"/>
                  </a:cubicBezTo>
                  <a:cubicBezTo>
                    <a:pt x="5271" y="25179"/>
                    <a:pt x="9700" y="22892"/>
                    <a:pt x="12246" y="18743"/>
                  </a:cubicBezTo>
                  <a:cubicBezTo>
                    <a:pt x="16142" y="12393"/>
                    <a:pt x="14152" y="4087"/>
                    <a:pt x="7802" y="190"/>
                  </a:cubicBezTo>
                  <a:cubicBezTo>
                    <a:pt x="7695" y="125"/>
                    <a:pt x="7590" y="62"/>
                    <a:pt x="74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39"/>
            <p:cNvSpPr/>
            <p:nvPr/>
          </p:nvSpPr>
          <p:spPr>
            <a:xfrm>
              <a:off x="5747525" y="2880675"/>
              <a:ext cx="419800" cy="644650"/>
            </a:xfrm>
            <a:custGeom>
              <a:avLst/>
              <a:gdLst/>
              <a:ahLst/>
              <a:cxnLst/>
              <a:rect l="l" t="t" r="r" b="b"/>
              <a:pathLst>
                <a:path w="16792" h="25786" extrusionOk="0">
                  <a:moveTo>
                    <a:pt x="7794" y="1"/>
                  </a:moveTo>
                  <a:cubicBezTo>
                    <a:pt x="7690" y="1"/>
                    <a:pt x="7588" y="55"/>
                    <a:pt x="7531" y="152"/>
                  </a:cubicBezTo>
                  <a:cubicBezTo>
                    <a:pt x="7448" y="296"/>
                    <a:pt x="7497" y="481"/>
                    <a:pt x="7642" y="566"/>
                  </a:cubicBezTo>
                  <a:cubicBezTo>
                    <a:pt x="7747" y="627"/>
                    <a:pt x="7851" y="688"/>
                    <a:pt x="7956" y="752"/>
                  </a:cubicBezTo>
                  <a:cubicBezTo>
                    <a:pt x="14153" y="4555"/>
                    <a:pt x="16101" y="12690"/>
                    <a:pt x="12299" y="18888"/>
                  </a:cubicBezTo>
                  <a:cubicBezTo>
                    <a:pt x="9887" y="22818"/>
                    <a:pt x="5629" y="25180"/>
                    <a:pt x="1045" y="25180"/>
                  </a:cubicBezTo>
                  <a:cubicBezTo>
                    <a:pt x="807" y="25180"/>
                    <a:pt x="568" y="25174"/>
                    <a:pt x="328" y="25161"/>
                  </a:cubicBezTo>
                  <a:cubicBezTo>
                    <a:pt x="321" y="25160"/>
                    <a:pt x="315" y="25160"/>
                    <a:pt x="308" y="25160"/>
                  </a:cubicBezTo>
                  <a:cubicBezTo>
                    <a:pt x="141" y="25160"/>
                    <a:pt x="18" y="25286"/>
                    <a:pt x="9" y="25447"/>
                  </a:cubicBezTo>
                  <a:cubicBezTo>
                    <a:pt x="0" y="25614"/>
                    <a:pt x="128" y="25756"/>
                    <a:pt x="294" y="25765"/>
                  </a:cubicBezTo>
                  <a:cubicBezTo>
                    <a:pt x="548" y="25779"/>
                    <a:pt x="801" y="25786"/>
                    <a:pt x="1054" y="25786"/>
                  </a:cubicBezTo>
                  <a:cubicBezTo>
                    <a:pt x="1056" y="25786"/>
                    <a:pt x="1059" y="25786"/>
                    <a:pt x="1061" y="25786"/>
                  </a:cubicBezTo>
                  <a:cubicBezTo>
                    <a:pt x="5857" y="25786"/>
                    <a:pt x="10308" y="23294"/>
                    <a:pt x="12814" y="19204"/>
                  </a:cubicBezTo>
                  <a:cubicBezTo>
                    <a:pt x="16792" y="12723"/>
                    <a:pt x="14753" y="4214"/>
                    <a:pt x="8271" y="235"/>
                  </a:cubicBezTo>
                  <a:cubicBezTo>
                    <a:pt x="8163" y="170"/>
                    <a:pt x="8055" y="105"/>
                    <a:pt x="7945" y="41"/>
                  </a:cubicBezTo>
                  <a:cubicBezTo>
                    <a:pt x="7898" y="14"/>
                    <a:pt x="7846" y="1"/>
                    <a:pt x="77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39"/>
            <p:cNvSpPr/>
            <p:nvPr/>
          </p:nvSpPr>
          <p:spPr>
            <a:xfrm>
              <a:off x="5597650" y="3467900"/>
              <a:ext cx="127000" cy="46275"/>
            </a:xfrm>
            <a:custGeom>
              <a:avLst/>
              <a:gdLst/>
              <a:ahLst/>
              <a:cxnLst/>
              <a:rect l="l" t="t" r="r" b="b"/>
              <a:pathLst>
                <a:path w="5080" h="1851" extrusionOk="0">
                  <a:moveTo>
                    <a:pt x="1" y="1"/>
                  </a:moveTo>
                  <a:lnTo>
                    <a:pt x="1" y="1"/>
                  </a:lnTo>
                  <a:cubicBezTo>
                    <a:pt x="1550" y="954"/>
                    <a:pt x="3278" y="1585"/>
                    <a:pt x="5080" y="1850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39"/>
            <p:cNvSpPr/>
            <p:nvPr/>
          </p:nvSpPr>
          <p:spPr>
            <a:xfrm>
              <a:off x="5589050" y="3460375"/>
              <a:ext cx="143425" cy="61375"/>
            </a:xfrm>
            <a:custGeom>
              <a:avLst/>
              <a:gdLst/>
              <a:ahLst/>
              <a:cxnLst/>
              <a:rect l="l" t="t" r="r" b="b"/>
              <a:pathLst>
                <a:path w="5737" h="2455" extrusionOk="0">
                  <a:moveTo>
                    <a:pt x="346" y="0"/>
                  </a:moveTo>
                  <a:cubicBezTo>
                    <a:pt x="244" y="0"/>
                    <a:pt x="145" y="51"/>
                    <a:pt x="88" y="144"/>
                  </a:cubicBezTo>
                  <a:cubicBezTo>
                    <a:pt x="1" y="286"/>
                    <a:pt x="45" y="471"/>
                    <a:pt x="186" y="560"/>
                  </a:cubicBezTo>
                  <a:cubicBezTo>
                    <a:pt x="1771" y="1537"/>
                    <a:pt x="3538" y="2180"/>
                    <a:pt x="5381" y="2452"/>
                  </a:cubicBezTo>
                  <a:cubicBezTo>
                    <a:pt x="5395" y="2453"/>
                    <a:pt x="5409" y="2455"/>
                    <a:pt x="5425" y="2455"/>
                  </a:cubicBezTo>
                  <a:cubicBezTo>
                    <a:pt x="5582" y="2452"/>
                    <a:pt x="5713" y="2331"/>
                    <a:pt x="5724" y="2173"/>
                  </a:cubicBezTo>
                  <a:cubicBezTo>
                    <a:pt x="5736" y="2016"/>
                    <a:pt x="5624" y="1876"/>
                    <a:pt x="5469" y="1852"/>
                  </a:cubicBezTo>
                  <a:cubicBezTo>
                    <a:pt x="3707" y="1593"/>
                    <a:pt x="2018" y="978"/>
                    <a:pt x="502" y="44"/>
                  </a:cubicBezTo>
                  <a:cubicBezTo>
                    <a:pt x="453" y="14"/>
                    <a:pt x="399" y="0"/>
                    <a:pt x="3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39"/>
            <p:cNvSpPr/>
            <p:nvPr/>
          </p:nvSpPr>
          <p:spPr>
            <a:xfrm>
              <a:off x="5398900" y="2843200"/>
              <a:ext cx="510800" cy="592300"/>
            </a:xfrm>
            <a:custGeom>
              <a:avLst/>
              <a:gdLst/>
              <a:ahLst/>
              <a:cxnLst/>
              <a:rect l="l" t="t" r="r" b="b"/>
              <a:pathLst>
                <a:path w="20432" h="23692" extrusionOk="0">
                  <a:moveTo>
                    <a:pt x="15017" y="0"/>
                  </a:moveTo>
                  <a:cubicBezTo>
                    <a:pt x="10481" y="0"/>
                    <a:pt x="6052" y="2288"/>
                    <a:pt x="3506" y="6437"/>
                  </a:cubicBezTo>
                  <a:cubicBezTo>
                    <a:pt x="0" y="12151"/>
                    <a:pt x="1260" y="19449"/>
                    <a:pt x="6176" y="23692"/>
                  </a:cubicBezTo>
                  <a:lnTo>
                    <a:pt x="20432" y="1140"/>
                  </a:lnTo>
                  <a:cubicBezTo>
                    <a:pt x="18687" y="371"/>
                    <a:pt x="16843" y="0"/>
                    <a:pt x="150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39"/>
            <p:cNvSpPr/>
            <p:nvPr/>
          </p:nvSpPr>
          <p:spPr>
            <a:xfrm>
              <a:off x="5391275" y="2835750"/>
              <a:ext cx="526700" cy="607350"/>
            </a:xfrm>
            <a:custGeom>
              <a:avLst/>
              <a:gdLst/>
              <a:ahLst/>
              <a:cxnLst/>
              <a:rect l="l" t="t" r="r" b="b"/>
              <a:pathLst>
                <a:path w="21068" h="24294" extrusionOk="0">
                  <a:moveTo>
                    <a:pt x="15348" y="1"/>
                  </a:moveTo>
                  <a:cubicBezTo>
                    <a:pt x="10671" y="1"/>
                    <a:pt x="6126" y="2385"/>
                    <a:pt x="3554" y="6577"/>
                  </a:cubicBezTo>
                  <a:cubicBezTo>
                    <a:pt x="1" y="12367"/>
                    <a:pt x="1148" y="19786"/>
                    <a:pt x="6283" y="24219"/>
                  </a:cubicBezTo>
                  <a:cubicBezTo>
                    <a:pt x="6337" y="24267"/>
                    <a:pt x="6408" y="24293"/>
                    <a:pt x="6481" y="24293"/>
                  </a:cubicBezTo>
                  <a:cubicBezTo>
                    <a:pt x="6762" y="24293"/>
                    <a:pt x="6892" y="23943"/>
                    <a:pt x="6679" y="23761"/>
                  </a:cubicBezTo>
                  <a:cubicBezTo>
                    <a:pt x="1770" y="19523"/>
                    <a:pt x="674" y="12430"/>
                    <a:pt x="4070" y="6894"/>
                  </a:cubicBezTo>
                  <a:cubicBezTo>
                    <a:pt x="6529" y="2885"/>
                    <a:pt x="10876" y="606"/>
                    <a:pt x="15348" y="606"/>
                  </a:cubicBezTo>
                  <a:cubicBezTo>
                    <a:pt x="17120" y="606"/>
                    <a:pt x="18913" y="964"/>
                    <a:pt x="20616" y="1715"/>
                  </a:cubicBezTo>
                  <a:cubicBezTo>
                    <a:pt x="20652" y="1729"/>
                    <a:pt x="20689" y="1735"/>
                    <a:pt x="20725" y="1735"/>
                  </a:cubicBezTo>
                  <a:cubicBezTo>
                    <a:pt x="20841" y="1735"/>
                    <a:pt x="20951" y="1667"/>
                    <a:pt x="21001" y="1554"/>
                  </a:cubicBezTo>
                  <a:cubicBezTo>
                    <a:pt x="21067" y="1407"/>
                    <a:pt x="21004" y="1234"/>
                    <a:pt x="20859" y="1161"/>
                  </a:cubicBezTo>
                  <a:cubicBezTo>
                    <a:pt x="19078" y="375"/>
                    <a:pt x="17203" y="1"/>
                    <a:pt x="153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39"/>
            <p:cNvSpPr/>
            <p:nvPr/>
          </p:nvSpPr>
          <p:spPr>
            <a:xfrm>
              <a:off x="5574875" y="2951425"/>
              <a:ext cx="352550" cy="456425"/>
            </a:xfrm>
            <a:custGeom>
              <a:avLst/>
              <a:gdLst/>
              <a:ahLst/>
              <a:cxnLst/>
              <a:rect l="l" t="t" r="r" b="b"/>
              <a:pathLst>
                <a:path w="14102" h="18257" extrusionOk="0">
                  <a:moveTo>
                    <a:pt x="12326" y="1"/>
                  </a:moveTo>
                  <a:cubicBezTo>
                    <a:pt x="12269" y="1"/>
                    <a:pt x="12211" y="6"/>
                    <a:pt x="12152" y="15"/>
                  </a:cubicBezTo>
                  <a:cubicBezTo>
                    <a:pt x="11904" y="55"/>
                    <a:pt x="11702" y="204"/>
                    <a:pt x="11545" y="460"/>
                  </a:cubicBezTo>
                  <a:lnTo>
                    <a:pt x="10101" y="2812"/>
                  </a:lnTo>
                  <a:lnTo>
                    <a:pt x="10101" y="2812"/>
                  </a:lnTo>
                  <a:cubicBezTo>
                    <a:pt x="9021" y="2226"/>
                    <a:pt x="7997" y="1934"/>
                    <a:pt x="7030" y="1934"/>
                  </a:cubicBezTo>
                  <a:cubicBezTo>
                    <a:pt x="7004" y="1934"/>
                    <a:pt x="6979" y="1934"/>
                    <a:pt x="6954" y="1935"/>
                  </a:cubicBezTo>
                  <a:cubicBezTo>
                    <a:pt x="5636" y="1954"/>
                    <a:pt x="4639" y="2514"/>
                    <a:pt x="3964" y="3615"/>
                  </a:cubicBezTo>
                  <a:cubicBezTo>
                    <a:pt x="3687" y="4066"/>
                    <a:pt x="3504" y="4496"/>
                    <a:pt x="3416" y="4902"/>
                  </a:cubicBezTo>
                  <a:cubicBezTo>
                    <a:pt x="3326" y="5309"/>
                    <a:pt x="3305" y="5685"/>
                    <a:pt x="3353" y="6030"/>
                  </a:cubicBezTo>
                  <a:cubicBezTo>
                    <a:pt x="3400" y="6377"/>
                    <a:pt x="3546" y="6756"/>
                    <a:pt x="3790" y="7170"/>
                  </a:cubicBezTo>
                  <a:cubicBezTo>
                    <a:pt x="4021" y="7567"/>
                    <a:pt x="4282" y="7946"/>
                    <a:pt x="4571" y="8303"/>
                  </a:cubicBezTo>
                  <a:cubicBezTo>
                    <a:pt x="4848" y="8645"/>
                    <a:pt x="5231" y="9079"/>
                    <a:pt x="5717" y="9605"/>
                  </a:cubicBezTo>
                  <a:lnTo>
                    <a:pt x="7019" y="10980"/>
                  </a:lnTo>
                  <a:cubicBezTo>
                    <a:pt x="7384" y="11349"/>
                    <a:pt x="7626" y="11698"/>
                    <a:pt x="7746" y="12025"/>
                  </a:cubicBezTo>
                  <a:cubicBezTo>
                    <a:pt x="7867" y="12353"/>
                    <a:pt x="7867" y="12615"/>
                    <a:pt x="7746" y="12811"/>
                  </a:cubicBezTo>
                  <a:cubicBezTo>
                    <a:pt x="7594" y="13059"/>
                    <a:pt x="7389" y="13216"/>
                    <a:pt x="7131" y="13281"/>
                  </a:cubicBezTo>
                  <a:cubicBezTo>
                    <a:pt x="7018" y="13309"/>
                    <a:pt x="6904" y="13323"/>
                    <a:pt x="6789" y="13323"/>
                  </a:cubicBezTo>
                  <a:cubicBezTo>
                    <a:pt x="6641" y="13323"/>
                    <a:pt x="6491" y="13300"/>
                    <a:pt x="6340" y="13254"/>
                  </a:cubicBezTo>
                  <a:cubicBezTo>
                    <a:pt x="6052" y="13164"/>
                    <a:pt x="5772" y="13052"/>
                    <a:pt x="5502" y="12919"/>
                  </a:cubicBezTo>
                  <a:cubicBezTo>
                    <a:pt x="5235" y="12792"/>
                    <a:pt x="4981" y="12634"/>
                    <a:pt x="4749" y="12449"/>
                  </a:cubicBezTo>
                  <a:cubicBezTo>
                    <a:pt x="4425" y="12232"/>
                    <a:pt x="4127" y="11980"/>
                    <a:pt x="3856" y="11699"/>
                  </a:cubicBezTo>
                  <a:cubicBezTo>
                    <a:pt x="3590" y="11422"/>
                    <a:pt x="3398" y="11192"/>
                    <a:pt x="3277" y="11009"/>
                  </a:cubicBezTo>
                  <a:cubicBezTo>
                    <a:pt x="3155" y="10827"/>
                    <a:pt x="3019" y="10601"/>
                    <a:pt x="2865" y="10337"/>
                  </a:cubicBezTo>
                  <a:cubicBezTo>
                    <a:pt x="2711" y="10071"/>
                    <a:pt x="2615" y="9911"/>
                    <a:pt x="2576" y="9856"/>
                  </a:cubicBezTo>
                  <a:cubicBezTo>
                    <a:pt x="2381" y="9550"/>
                    <a:pt x="2158" y="9335"/>
                    <a:pt x="1907" y="9212"/>
                  </a:cubicBezTo>
                  <a:cubicBezTo>
                    <a:pt x="1747" y="9134"/>
                    <a:pt x="1586" y="9095"/>
                    <a:pt x="1425" y="9095"/>
                  </a:cubicBezTo>
                  <a:cubicBezTo>
                    <a:pt x="1332" y="9095"/>
                    <a:pt x="1239" y="9108"/>
                    <a:pt x="1146" y="9134"/>
                  </a:cubicBezTo>
                  <a:cubicBezTo>
                    <a:pt x="897" y="9201"/>
                    <a:pt x="666" y="9322"/>
                    <a:pt x="469" y="9489"/>
                  </a:cubicBezTo>
                  <a:cubicBezTo>
                    <a:pt x="275" y="9654"/>
                    <a:pt x="142" y="9871"/>
                    <a:pt x="70" y="10139"/>
                  </a:cubicBezTo>
                  <a:cubicBezTo>
                    <a:pt x="0" y="10406"/>
                    <a:pt x="20" y="10677"/>
                    <a:pt x="130" y="10953"/>
                  </a:cubicBezTo>
                  <a:cubicBezTo>
                    <a:pt x="762" y="12400"/>
                    <a:pt x="1765" y="13630"/>
                    <a:pt x="3140" y="14642"/>
                  </a:cubicBezTo>
                  <a:lnTo>
                    <a:pt x="3140" y="14642"/>
                  </a:lnTo>
                  <a:lnTo>
                    <a:pt x="1792" y="16839"/>
                  </a:lnTo>
                  <a:cubicBezTo>
                    <a:pt x="1584" y="17178"/>
                    <a:pt x="1569" y="17493"/>
                    <a:pt x="1748" y="17785"/>
                  </a:cubicBezTo>
                  <a:cubicBezTo>
                    <a:pt x="1926" y="18075"/>
                    <a:pt x="2190" y="18233"/>
                    <a:pt x="2539" y="18255"/>
                  </a:cubicBezTo>
                  <a:cubicBezTo>
                    <a:pt x="2562" y="18256"/>
                    <a:pt x="2584" y="18257"/>
                    <a:pt x="2606" y="18257"/>
                  </a:cubicBezTo>
                  <a:cubicBezTo>
                    <a:pt x="2924" y="18257"/>
                    <a:pt x="3176" y="18105"/>
                    <a:pt x="3363" y="17803"/>
                  </a:cubicBezTo>
                  <a:lnTo>
                    <a:pt x="4705" y="15614"/>
                  </a:lnTo>
                  <a:lnTo>
                    <a:pt x="4705" y="15614"/>
                  </a:lnTo>
                  <a:cubicBezTo>
                    <a:pt x="5266" y="15894"/>
                    <a:pt x="5822" y="16094"/>
                    <a:pt x="6373" y="16213"/>
                  </a:cubicBezTo>
                  <a:cubicBezTo>
                    <a:pt x="6728" y="16289"/>
                    <a:pt x="7074" y="16327"/>
                    <a:pt x="7411" y="16327"/>
                  </a:cubicBezTo>
                  <a:cubicBezTo>
                    <a:pt x="7948" y="16327"/>
                    <a:pt x="8463" y="16231"/>
                    <a:pt x="8956" y="16038"/>
                  </a:cubicBezTo>
                  <a:cubicBezTo>
                    <a:pt x="9761" y="15723"/>
                    <a:pt x="10412" y="15144"/>
                    <a:pt x="10909" y="14297"/>
                  </a:cubicBezTo>
                  <a:cubicBezTo>
                    <a:pt x="11222" y="13774"/>
                    <a:pt x="11407" y="13267"/>
                    <a:pt x="11467" y="12781"/>
                  </a:cubicBezTo>
                  <a:cubicBezTo>
                    <a:pt x="11526" y="12294"/>
                    <a:pt x="11464" y="11812"/>
                    <a:pt x="11280" y="11337"/>
                  </a:cubicBezTo>
                  <a:cubicBezTo>
                    <a:pt x="11090" y="10851"/>
                    <a:pt x="10835" y="10393"/>
                    <a:pt x="10521" y="9976"/>
                  </a:cubicBezTo>
                  <a:cubicBezTo>
                    <a:pt x="10199" y="9545"/>
                    <a:pt x="9772" y="9053"/>
                    <a:pt x="9242" y="8499"/>
                  </a:cubicBezTo>
                  <a:lnTo>
                    <a:pt x="7930" y="7166"/>
                  </a:lnTo>
                  <a:cubicBezTo>
                    <a:pt x="7534" y="6779"/>
                    <a:pt x="7284" y="6448"/>
                    <a:pt x="7177" y="6175"/>
                  </a:cubicBezTo>
                  <a:cubicBezTo>
                    <a:pt x="7069" y="5903"/>
                    <a:pt x="7099" y="5630"/>
                    <a:pt x="7265" y="5358"/>
                  </a:cubicBezTo>
                  <a:cubicBezTo>
                    <a:pt x="7394" y="5149"/>
                    <a:pt x="7607" y="5044"/>
                    <a:pt x="7903" y="5044"/>
                  </a:cubicBezTo>
                  <a:cubicBezTo>
                    <a:pt x="7925" y="5044"/>
                    <a:pt x="7948" y="5045"/>
                    <a:pt x="7971" y="5046"/>
                  </a:cubicBezTo>
                  <a:cubicBezTo>
                    <a:pt x="8302" y="5063"/>
                    <a:pt x="8625" y="5159"/>
                    <a:pt x="8936" y="5335"/>
                  </a:cubicBezTo>
                  <a:cubicBezTo>
                    <a:pt x="9249" y="5511"/>
                    <a:pt x="9535" y="5689"/>
                    <a:pt x="9797" y="5870"/>
                  </a:cubicBezTo>
                  <a:cubicBezTo>
                    <a:pt x="10528" y="6438"/>
                    <a:pt x="11187" y="7093"/>
                    <a:pt x="11758" y="7820"/>
                  </a:cubicBezTo>
                  <a:cubicBezTo>
                    <a:pt x="11991" y="8098"/>
                    <a:pt x="12244" y="8283"/>
                    <a:pt x="12512" y="8376"/>
                  </a:cubicBezTo>
                  <a:cubicBezTo>
                    <a:pt x="12630" y="8417"/>
                    <a:pt x="12744" y="8437"/>
                    <a:pt x="12855" y="8437"/>
                  </a:cubicBezTo>
                  <a:cubicBezTo>
                    <a:pt x="12999" y="8437"/>
                    <a:pt x="13137" y="8403"/>
                    <a:pt x="13269" y="8335"/>
                  </a:cubicBezTo>
                  <a:cubicBezTo>
                    <a:pt x="13497" y="8219"/>
                    <a:pt x="13696" y="8055"/>
                    <a:pt x="13852" y="7853"/>
                  </a:cubicBezTo>
                  <a:cubicBezTo>
                    <a:pt x="14007" y="7653"/>
                    <a:pt x="14088" y="7399"/>
                    <a:pt x="14095" y="7092"/>
                  </a:cubicBezTo>
                  <a:cubicBezTo>
                    <a:pt x="14101" y="6784"/>
                    <a:pt x="14010" y="6490"/>
                    <a:pt x="13820" y="6209"/>
                  </a:cubicBezTo>
                  <a:cubicBezTo>
                    <a:pt x="13579" y="5841"/>
                    <a:pt x="13374" y="5550"/>
                    <a:pt x="13205" y="5334"/>
                  </a:cubicBezTo>
                  <a:cubicBezTo>
                    <a:pt x="13037" y="5116"/>
                    <a:pt x="12777" y="4835"/>
                    <a:pt x="12424" y="4490"/>
                  </a:cubicBezTo>
                  <a:cubicBezTo>
                    <a:pt x="12175" y="4247"/>
                    <a:pt x="11912" y="4019"/>
                    <a:pt x="11636" y="3808"/>
                  </a:cubicBezTo>
                  <a:lnTo>
                    <a:pt x="11636" y="3808"/>
                  </a:lnTo>
                  <a:lnTo>
                    <a:pt x="13104" y="1416"/>
                  </a:lnTo>
                  <a:cubicBezTo>
                    <a:pt x="13252" y="1175"/>
                    <a:pt x="13288" y="933"/>
                    <a:pt x="13214" y="691"/>
                  </a:cubicBezTo>
                  <a:cubicBezTo>
                    <a:pt x="13140" y="449"/>
                    <a:pt x="13006" y="265"/>
                    <a:pt x="12813" y="141"/>
                  </a:cubicBezTo>
                  <a:cubicBezTo>
                    <a:pt x="12666" y="48"/>
                    <a:pt x="12504" y="1"/>
                    <a:pt x="1232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39"/>
            <p:cNvSpPr/>
            <p:nvPr/>
          </p:nvSpPr>
          <p:spPr>
            <a:xfrm>
              <a:off x="5438375" y="3394850"/>
              <a:ext cx="15400" cy="65575"/>
            </a:xfrm>
            <a:custGeom>
              <a:avLst/>
              <a:gdLst/>
              <a:ahLst/>
              <a:cxnLst/>
              <a:rect l="l" t="t" r="r" b="b"/>
              <a:pathLst>
                <a:path w="616" h="2623" extrusionOk="0">
                  <a:moveTo>
                    <a:pt x="308" y="1"/>
                  </a:moveTo>
                  <a:cubicBezTo>
                    <a:pt x="138" y="1"/>
                    <a:pt x="1" y="140"/>
                    <a:pt x="5" y="311"/>
                  </a:cubicBezTo>
                  <a:lnTo>
                    <a:pt x="5" y="2319"/>
                  </a:lnTo>
                  <a:cubicBezTo>
                    <a:pt x="5" y="2487"/>
                    <a:pt x="140" y="2622"/>
                    <a:pt x="308" y="2622"/>
                  </a:cubicBezTo>
                  <a:cubicBezTo>
                    <a:pt x="475" y="2622"/>
                    <a:pt x="612" y="2485"/>
                    <a:pt x="610" y="2319"/>
                  </a:cubicBezTo>
                  <a:lnTo>
                    <a:pt x="610" y="311"/>
                  </a:lnTo>
                  <a:cubicBezTo>
                    <a:pt x="616" y="140"/>
                    <a:pt x="479" y="1"/>
                    <a:pt x="3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39"/>
            <p:cNvSpPr/>
            <p:nvPr/>
          </p:nvSpPr>
          <p:spPr>
            <a:xfrm>
              <a:off x="5473950" y="3445425"/>
              <a:ext cx="15150" cy="68150"/>
            </a:xfrm>
            <a:custGeom>
              <a:avLst/>
              <a:gdLst/>
              <a:ahLst/>
              <a:cxnLst/>
              <a:rect l="l" t="t" r="r" b="b"/>
              <a:pathLst>
                <a:path w="606" h="2726" extrusionOk="0">
                  <a:moveTo>
                    <a:pt x="302" y="0"/>
                  </a:moveTo>
                  <a:cubicBezTo>
                    <a:pt x="138" y="0"/>
                    <a:pt x="4" y="132"/>
                    <a:pt x="0" y="296"/>
                  </a:cubicBezTo>
                  <a:lnTo>
                    <a:pt x="0" y="2424"/>
                  </a:lnTo>
                  <a:cubicBezTo>
                    <a:pt x="0" y="2590"/>
                    <a:pt x="135" y="2726"/>
                    <a:pt x="302" y="2726"/>
                  </a:cubicBezTo>
                  <a:cubicBezTo>
                    <a:pt x="470" y="2726"/>
                    <a:pt x="606" y="2590"/>
                    <a:pt x="606" y="2424"/>
                  </a:cubicBezTo>
                  <a:lnTo>
                    <a:pt x="606" y="296"/>
                  </a:lnTo>
                  <a:cubicBezTo>
                    <a:pt x="602" y="132"/>
                    <a:pt x="468" y="0"/>
                    <a:pt x="3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39"/>
            <p:cNvSpPr/>
            <p:nvPr/>
          </p:nvSpPr>
          <p:spPr>
            <a:xfrm>
              <a:off x="5544825" y="3504500"/>
              <a:ext cx="15175" cy="65200"/>
            </a:xfrm>
            <a:custGeom>
              <a:avLst/>
              <a:gdLst/>
              <a:ahLst/>
              <a:cxnLst/>
              <a:rect l="l" t="t" r="r" b="b"/>
              <a:pathLst>
                <a:path w="607" h="2608" extrusionOk="0">
                  <a:moveTo>
                    <a:pt x="303" y="1"/>
                  </a:moveTo>
                  <a:cubicBezTo>
                    <a:pt x="139" y="1"/>
                    <a:pt x="4" y="131"/>
                    <a:pt x="0" y="296"/>
                  </a:cubicBezTo>
                  <a:lnTo>
                    <a:pt x="0" y="2304"/>
                  </a:lnTo>
                  <a:cubicBezTo>
                    <a:pt x="0" y="2472"/>
                    <a:pt x="136" y="2608"/>
                    <a:pt x="303" y="2608"/>
                  </a:cubicBezTo>
                  <a:cubicBezTo>
                    <a:pt x="470" y="2608"/>
                    <a:pt x="607" y="2472"/>
                    <a:pt x="607" y="2304"/>
                  </a:cubicBezTo>
                  <a:lnTo>
                    <a:pt x="607" y="296"/>
                  </a:lnTo>
                  <a:cubicBezTo>
                    <a:pt x="603" y="131"/>
                    <a:pt x="468" y="1"/>
                    <a:pt x="3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39"/>
            <p:cNvSpPr/>
            <p:nvPr/>
          </p:nvSpPr>
          <p:spPr>
            <a:xfrm>
              <a:off x="5645250" y="3554550"/>
              <a:ext cx="15175" cy="59475"/>
            </a:xfrm>
            <a:custGeom>
              <a:avLst/>
              <a:gdLst/>
              <a:ahLst/>
              <a:cxnLst/>
              <a:rect l="l" t="t" r="r" b="b"/>
              <a:pathLst>
                <a:path w="607" h="2379" extrusionOk="0">
                  <a:moveTo>
                    <a:pt x="304" y="0"/>
                  </a:moveTo>
                  <a:cubicBezTo>
                    <a:pt x="136" y="0"/>
                    <a:pt x="1" y="136"/>
                    <a:pt x="1" y="302"/>
                  </a:cubicBezTo>
                  <a:lnTo>
                    <a:pt x="1" y="2075"/>
                  </a:lnTo>
                  <a:cubicBezTo>
                    <a:pt x="1" y="2243"/>
                    <a:pt x="136" y="2378"/>
                    <a:pt x="304" y="2378"/>
                  </a:cubicBezTo>
                  <a:cubicBezTo>
                    <a:pt x="471" y="2378"/>
                    <a:pt x="606" y="2243"/>
                    <a:pt x="606" y="2075"/>
                  </a:cubicBezTo>
                  <a:lnTo>
                    <a:pt x="606" y="302"/>
                  </a:lnTo>
                  <a:cubicBezTo>
                    <a:pt x="606" y="136"/>
                    <a:pt x="471" y="0"/>
                    <a:pt x="30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39"/>
            <p:cNvSpPr/>
            <p:nvPr/>
          </p:nvSpPr>
          <p:spPr>
            <a:xfrm>
              <a:off x="5754550" y="3575375"/>
              <a:ext cx="15200" cy="35675"/>
            </a:xfrm>
            <a:custGeom>
              <a:avLst/>
              <a:gdLst/>
              <a:ahLst/>
              <a:cxnLst/>
              <a:rect l="l" t="t" r="r" b="b"/>
              <a:pathLst>
                <a:path w="608" h="1427" extrusionOk="0">
                  <a:moveTo>
                    <a:pt x="304" y="1"/>
                  </a:moveTo>
                  <a:cubicBezTo>
                    <a:pt x="140" y="1"/>
                    <a:pt x="4" y="132"/>
                    <a:pt x="2" y="296"/>
                  </a:cubicBezTo>
                  <a:lnTo>
                    <a:pt x="2" y="1125"/>
                  </a:lnTo>
                  <a:cubicBezTo>
                    <a:pt x="0" y="1291"/>
                    <a:pt x="137" y="1427"/>
                    <a:pt x="304" y="1427"/>
                  </a:cubicBezTo>
                  <a:cubicBezTo>
                    <a:pt x="472" y="1427"/>
                    <a:pt x="607" y="1291"/>
                    <a:pt x="607" y="1125"/>
                  </a:cubicBezTo>
                  <a:lnTo>
                    <a:pt x="607" y="296"/>
                  </a:lnTo>
                  <a:cubicBezTo>
                    <a:pt x="603" y="132"/>
                    <a:pt x="468" y="1"/>
                    <a:pt x="3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39"/>
            <p:cNvSpPr/>
            <p:nvPr/>
          </p:nvSpPr>
          <p:spPr>
            <a:xfrm>
              <a:off x="5970100" y="3533675"/>
              <a:ext cx="15375" cy="47850"/>
            </a:xfrm>
            <a:custGeom>
              <a:avLst/>
              <a:gdLst/>
              <a:ahLst/>
              <a:cxnLst/>
              <a:rect l="l" t="t" r="r" b="b"/>
              <a:pathLst>
                <a:path w="615" h="1914" extrusionOk="0">
                  <a:moveTo>
                    <a:pt x="307" y="1"/>
                  </a:moveTo>
                  <a:cubicBezTo>
                    <a:pt x="137" y="1"/>
                    <a:pt x="1" y="141"/>
                    <a:pt x="5" y="311"/>
                  </a:cubicBezTo>
                  <a:lnTo>
                    <a:pt x="5" y="1610"/>
                  </a:lnTo>
                  <a:cubicBezTo>
                    <a:pt x="5" y="1778"/>
                    <a:pt x="140" y="1914"/>
                    <a:pt x="308" y="1914"/>
                  </a:cubicBezTo>
                  <a:cubicBezTo>
                    <a:pt x="475" y="1914"/>
                    <a:pt x="610" y="1778"/>
                    <a:pt x="610" y="1610"/>
                  </a:cubicBezTo>
                  <a:lnTo>
                    <a:pt x="610" y="311"/>
                  </a:lnTo>
                  <a:cubicBezTo>
                    <a:pt x="614" y="141"/>
                    <a:pt x="477" y="1"/>
                    <a:pt x="30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39"/>
            <p:cNvSpPr/>
            <p:nvPr/>
          </p:nvSpPr>
          <p:spPr>
            <a:xfrm>
              <a:off x="6017375" y="3483475"/>
              <a:ext cx="15350" cy="65550"/>
            </a:xfrm>
            <a:custGeom>
              <a:avLst/>
              <a:gdLst/>
              <a:ahLst/>
              <a:cxnLst/>
              <a:rect l="l" t="t" r="r" b="b"/>
              <a:pathLst>
                <a:path w="614" h="2622" extrusionOk="0">
                  <a:moveTo>
                    <a:pt x="307" y="0"/>
                  </a:moveTo>
                  <a:cubicBezTo>
                    <a:pt x="137" y="0"/>
                    <a:pt x="1" y="140"/>
                    <a:pt x="4" y="310"/>
                  </a:cubicBezTo>
                  <a:lnTo>
                    <a:pt x="4" y="2319"/>
                  </a:lnTo>
                  <a:cubicBezTo>
                    <a:pt x="4" y="2486"/>
                    <a:pt x="140" y="2622"/>
                    <a:pt x="307" y="2622"/>
                  </a:cubicBezTo>
                  <a:cubicBezTo>
                    <a:pt x="475" y="2622"/>
                    <a:pt x="610" y="2486"/>
                    <a:pt x="610" y="2319"/>
                  </a:cubicBezTo>
                  <a:lnTo>
                    <a:pt x="610" y="310"/>
                  </a:lnTo>
                  <a:cubicBezTo>
                    <a:pt x="614" y="140"/>
                    <a:pt x="477" y="0"/>
                    <a:pt x="30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39"/>
            <p:cNvSpPr/>
            <p:nvPr/>
          </p:nvSpPr>
          <p:spPr>
            <a:xfrm>
              <a:off x="6052025" y="3816525"/>
              <a:ext cx="793500" cy="793500"/>
            </a:xfrm>
            <a:custGeom>
              <a:avLst/>
              <a:gdLst/>
              <a:ahLst/>
              <a:cxnLst/>
              <a:rect l="l" t="t" r="r" b="b"/>
              <a:pathLst>
                <a:path w="31740" h="31740" extrusionOk="0">
                  <a:moveTo>
                    <a:pt x="15870" y="1"/>
                  </a:moveTo>
                  <a:cubicBezTo>
                    <a:pt x="11661" y="1"/>
                    <a:pt x="7625" y="1673"/>
                    <a:pt x="4649" y="4649"/>
                  </a:cubicBezTo>
                  <a:cubicBezTo>
                    <a:pt x="1672" y="7624"/>
                    <a:pt x="0" y="11661"/>
                    <a:pt x="0" y="15870"/>
                  </a:cubicBezTo>
                  <a:cubicBezTo>
                    <a:pt x="0" y="20079"/>
                    <a:pt x="1672" y="24115"/>
                    <a:pt x="4649" y="27092"/>
                  </a:cubicBezTo>
                  <a:cubicBezTo>
                    <a:pt x="7625" y="30068"/>
                    <a:pt x="11661" y="31740"/>
                    <a:pt x="15870" y="31740"/>
                  </a:cubicBezTo>
                  <a:cubicBezTo>
                    <a:pt x="20079" y="31740"/>
                    <a:pt x="24116" y="30068"/>
                    <a:pt x="27091" y="27092"/>
                  </a:cubicBezTo>
                  <a:cubicBezTo>
                    <a:pt x="30068" y="24115"/>
                    <a:pt x="31739" y="20079"/>
                    <a:pt x="31739" y="15870"/>
                  </a:cubicBezTo>
                  <a:cubicBezTo>
                    <a:pt x="31739" y="11661"/>
                    <a:pt x="30068" y="7624"/>
                    <a:pt x="27091" y="4649"/>
                  </a:cubicBezTo>
                  <a:cubicBezTo>
                    <a:pt x="24116" y="1673"/>
                    <a:pt x="20079" y="1"/>
                    <a:pt x="158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39"/>
            <p:cNvSpPr/>
            <p:nvPr/>
          </p:nvSpPr>
          <p:spPr>
            <a:xfrm>
              <a:off x="5987550" y="3808800"/>
              <a:ext cx="922450" cy="808675"/>
            </a:xfrm>
            <a:custGeom>
              <a:avLst/>
              <a:gdLst/>
              <a:ahLst/>
              <a:cxnLst/>
              <a:rect l="l" t="t" r="r" b="b"/>
              <a:pathLst>
                <a:path w="36898" h="32347" extrusionOk="0">
                  <a:moveTo>
                    <a:pt x="18479" y="607"/>
                  </a:moveTo>
                  <a:cubicBezTo>
                    <a:pt x="21316" y="607"/>
                    <a:pt x="24110" y="1389"/>
                    <a:pt x="26589" y="2910"/>
                  </a:cubicBezTo>
                  <a:cubicBezTo>
                    <a:pt x="33905" y="7399"/>
                    <a:pt x="36206" y="17004"/>
                    <a:pt x="31718" y="24320"/>
                  </a:cubicBezTo>
                  <a:cubicBezTo>
                    <a:pt x="28784" y="29103"/>
                    <a:pt x="23662" y="31741"/>
                    <a:pt x="18423" y="31741"/>
                  </a:cubicBezTo>
                  <a:cubicBezTo>
                    <a:pt x="15648" y="31741"/>
                    <a:pt x="12841" y="31001"/>
                    <a:pt x="10308" y="29448"/>
                  </a:cubicBezTo>
                  <a:cubicBezTo>
                    <a:pt x="2992" y="24959"/>
                    <a:pt x="692" y="15355"/>
                    <a:pt x="5181" y="8040"/>
                  </a:cubicBezTo>
                  <a:cubicBezTo>
                    <a:pt x="7355" y="4495"/>
                    <a:pt x="10780" y="2010"/>
                    <a:pt x="14823" y="1042"/>
                  </a:cubicBezTo>
                  <a:cubicBezTo>
                    <a:pt x="16020" y="754"/>
                    <a:pt x="17247" y="608"/>
                    <a:pt x="18479" y="607"/>
                  </a:cubicBezTo>
                  <a:close/>
                  <a:moveTo>
                    <a:pt x="18480" y="0"/>
                  </a:moveTo>
                  <a:cubicBezTo>
                    <a:pt x="17216" y="0"/>
                    <a:pt x="15943" y="150"/>
                    <a:pt x="14682" y="452"/>
                  </a:cubicBezTo>
                  <a:cubicBezTo>
                    <a:pt x="10481" y="1458"/>
                    <a:pt x="6924" y="4041"/>
                    <a:pt x="4665" y="7722"/>
                  </a:cubicBezTo>
                  <a:cubicBezTo>
                    <a:pt x="1" y="15324"/>
                    <a:pt x="2390" y="25300"/>
                    <a:pt x="9992" y="29964"/>
                  </a:cubicBezTo>
                  <a:cubicBezTo>
                    <a:pt x="12523" y="31521"/>
                    <a:pt x="15436" y="32347"/>
                    <a:pt x="18409" y="32347"/>
                  </a:cubicBezTo>
                  <a:cubicBezTo>
                    <a:pt x="18413" y="32347"/>
                    <a:pt x="18418" y="32347"/>
                    <a:pt x="18423" y="32347"/>
                  </a:cubicBezTo>
                  <a:cubicBezTo>
                    <a:pt x="23865" y="32347"/>
                    <a:pt x="29186" y="29606"/>
                    <a:pt x="32235" y="24636"/>
                  </a:cubicBezTo>
                  <a:cubicBezTo>
                    <a:pt x="36898" y="17035"/>
                    <a:pt x="34508" y="7058"/>
                    <a:pt x="26907" y="2395"/>
                  </a:cubicBezTo>
                  <a:cubicBezTo>
                    <a:pt x="24329" y="813"/>
                    <a:pt x="21429" y="0"/>
                    <a:pt x="18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39"/>
            <p:cNvSpPr/>
            <p:nvPr/>
          </p:nvSpPr>
          <p:spPr>
            <a:xfrm>
              <a:off x="6052050" y="3763475"/>
              <a:ext cx="793475" cy="793475"/>
            </a:xfrm>
            <a:custGeom>
              <a:avLst/>
              <a:gdLst/>
              <a:ahLst/>
              <a:cxnLst/>
              <a:rect l="l" t="t" r="r" b="b"/>
              <a:pathLst>
                <a:path w="31739" h="31739" extrusionOk="0">
                  <a:moveTo>
                    <a:pt x="15869" y="0"/>
                  </a:moveTo>
                  <a:cubicBezTo>
                    <a:pt x="11661" y="0"/>
                    <a:pt x="7624" y="1672"/>
                    <a:pt x="4648" y="4648"/>
                  </a:cubicBezTo>
                  <a:cubicBezTo>
                    <a:pt x="1671" y="7625"/>
                    <a:pt x="0" y="11661"/>
                    <a:pt x="0" y="15869"/>
                  </a:cubicBezTo>
                  <a:cubicBezTo>
                    <a:pt x="0" y="20078"/>
                    <a:pt x="1671" y="24114"/>
                    <a:pt x="4648" y="27091"/>
                  </a:cubicBezTo>
                  <a:cubicBezTo>
                    <a:pt x="7624" y="30067"/>
                    <a:pt x="11661" y="31739"/>
                    <a:pt x="15869" y="31739"/>
                  </a:cubicBezTo>
                  <a:cubicBezTo>
                    <a:pt x="20078" y="31739"/>
                    <a:pt x="24115" y="30067"/>
                    <a:pt x="27090" y="27091"/>
                  </a:cubicBezTo>
                  <a:cubicBezTo>
                    <a:pt x="30066" y="24114"/>
                    <a:pt x="31738" y="20078"/>
                    <a:pt x="31738" y="15869"/>
                  </a:cubicBezTo>
                  <a:cubicBezTo>
                    <a:pt x="31738" y="11661"/>
                    <a:pt x="30066" y="7625"/>
                    <a:pt x="27090" y="4648"/>
                  </a:cubicBezTo>
                  <a:cubicBezTo>
                    <a:pt x="24115" y="1672"/>
                    <a:pt x="20078" y="0"/>
                    <a:pt x="158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39"/>
            <p:cNvSpPr/>
            <p:nvPr/>
          </p:nvSpPr>
          <p:spPr>
            <a:xfrm>
              <a:off x="6000750" y="3755825"/>
              <a:ext cx="896075" cy="808875"/>
            </a:xfrm>
            <a:custGeom>
              <a:avLst/>
              <a:gdLst/>
              <a:ahLst/>
              <a:cxnLst/>
              <a:rect l="l" t="t" r="r" b="b"/>
              <a:pathLst>
                <a:path w="35843" h="32355" extrusionOk="0">
                  <a:moveTo>
                    <a:pt x="17919" y="607"/>
                  </a:moveTo>
                  <a:cubicBezTo>
                    <a:pt x="24802" y="607"/>
                    <a:pt x="31114" y="5214"/>
                    <a:pt x="32965" y="12175"/>
                  </a:cubicBezTo>
                  <a:cubicBezTo>
                    <a:pt x="35171" y="20469"/>
                    <a:pt x="30218" y="29013"/>
                    <a:pt x="21923" y="31219"/>
                  </a:cubicBezTo>
                  <a:cubicBezTo>
                    <a:pt x="20590" y="31573"/>
                    <a:pt x="19239" y="31749"/>
                    <a:pt x="17896" y="31749"/>
                  </a:cubicBezTo>
                  <a:cubicBezTo>
                    <a:pt x="15189" y="31749"/>
                    <a:pt x="12518" y="31037"/>
                    <a:pt x="10114" y="29642"/>
                  </a:cubicBezTo>
                  <a:cubicBezTo>
                    <a:pt x="6515" y="27556"/>
                    <a:pt x="3946" y="24195"/>
                    <a:pt x="2878" y="20176"/>
                  </a:cubicBezTo>
                  <a:cubicBezTo>
                    <a:pt x="672" y="11882"/>
                    <a:pt x="5625" y="3339"/>
                    <a:pt x="13920" y="1133"/>
                  </a:cubicBezTo>
                  <a:cubicBezTo>
                    <a:pt x="15225" y="784"/>
                    <a:pt x="16569" y="608"/>
                    <a:pt x="17919" y="607"/>
                  </a:cubicBezTo>
                  <a:close/>
                  <a:moveTo>
                    <a:pt x="17920" y="0"/>
                  </a:moveTo>
                  <a:cubicBezTo>
                    <a:pt x="16547" y="0"/>
                    <a:pt x="15152" y="177"/>
                    <a:pt x="13764" y="547"/>
                  </a:cubicBezTo>
                  <a:cubicBezTo>
                    <a:pt x="5147" y="2839"/>
                    <a:pt x="0" y="11715"/>
                    <a:pt x="2292" y="20332"/>
                  </a:cubicBezTo>
                  <a:cubicBezTo>
                    <a:pt x="3403" y="24507"/>
                    <a:pt x="6073" y="27999"/>
                    <a:pt x="9809" y="30167"/>
                  </a:cubicBezTo>
                  <a:cubicBezTo>
                    <a:pt x="12308" y="31615"/>
                    <a:pt x="15082" y="32355"/>
                    <a:pt x="17895" y="32355"/>
                  </a:cubicBezTo>
                  <a:cubicBezTo>
                    <a:pt x="19308" y="32354"/>
                    <a:pt x="20714" y="32169"/>
                    <a:pt x="22079" y="31804"/>
                  </a:cubicBezTo>
                  <a:cubicBezTo>
                    <a:pt x="30696" y="29512"/>
                    <a:pt x="35843" y="20637"/>
                    <a:pt x="33551" y="12019"/>
                  </a:cubicBezTo>
                  <a:cubicBezTo>
                    <a:pt x="31627" y="4790"/>
                    <a:pt x="25071" y="0"/>
                    <a:pt x="1792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39"/>
            <p:cNvSpPr/>
            <p:nvPr/>
          </p:nvSpPr>
          <p:spPr>
            <a:xfrm>
              <a:off x="6111525" y="3822975"/>
              <a:ext cx="674500" cy="674475"/>
            </a:xfrm>
            <a:custGeom>
              <a:avLst/>
              <a:gdLst/>
              <a:ahLst/>
              <a:cxnLst/>
              <a:rect l="l" t="t" r="r" b="b"/>
              <a:pathLst>
                <a:path w="26980" h="26979" extrusionOk="0">
                  <a:moveTo>
                    <a:pt x="13490" y="1"/>
                  </a:moveTo>
                  <a:cubicBezTo>
                    <a:pt x="9912" y="1"/>
                    <a:pt x="6482" y="1421"/>
                    <a:pt x="3952" y="3952"/>
                  </a:cubicBezTo>
                  <a:cubicBezTo>
                    <a:pt x="1423" y="6481"/>
                    <a:pt x="1" y="9912"/>
                    <a:pt x="1" y="13489"/>
                  </a:cubicBezTo>
                  <a:cubicBezTo>
                    <a:pt x="1" y="17067"/>
                    <a:pt x="1423" y="20498"/>
                    <a:pt x="3952" y="23027"/>
                  </a:cubicBezTo>
                  <a:cubicBezTo>
                    <a:pt x="6482" y="25558"/>
                    <a:pt x="9912" y="26978"/>
                    <a:pt x="13490" y="26978"/>
                  </a:cubicBezTo>
                  <a:cubicBezTo>
                    <a:pt x="17068" y="26978"/>
                    <a:pt x="20499" y="25558"/>
                    <a:pt x="23029" y="23027"/>
                  </a:cubicBezTo>
                  <a:cubicBezTo>
                    <a:pt x="25558" y="20498"/>
                    <a:pt x="26980" y="17067"/>
                    <a:pt x="26980" y="13489"/>
                  </a:cubicBezTo>
                  <a:cubicBezTo>
                    <a:pt x="26980" y="9912"/>
                    <a:pt x="25558" y="6481"/>
                    <a:pt x="23029" y="3952"/>
                  </a:cubicBezTo>
                  <a:cubicBezTo>
                    <a:pt x="20499" y="1421"/>
                    <a:pt x="17068" y="1"/>
                    <a:pt x="134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39"/>
            <p:cNvSpPr/>
            <p:nvPr/>
          </p:nvSpPr>
          <p:spPr>
            <a:xfrm>
              <a:off x="6091875" y="3815250"/>
              <a:ext cx="713825" cy="689925"/>
            </a:xfrm>
            <a:custGeom>
              <a:avLst/>
              <a:gdLst/>
              <a:ahLst/>
              <a:cxnLst/>
              <a:rect l="l" t="t" r="r" b="b"/>
              <a:pathLst>
                <a:path w="28553" h="27597" extrusionOk="0">
                  <a:moveTo>
                    <a:pt x="14298" y="606"/>
                  </a:moveTo>
                  <a:cubicBezTo>
                    <a:pt x="16591" y="606"/>
                    <a:pt x="18854" y="1211"/>
                    <a:pt x="20890" y="2392"/>
                  </a:cubicBezTo>
                  <a:cubicBezTo>
                    <a:pt x="23937" y="4159"/>
                    <a:pt x="26115" y="7006"/>
                    <a:pt x="27020" y="10410"/>
                  </a:cubicBezTo>
                  <a:cubicBezTo>
                    <a:pt x="27925" y="13813"/>
                    <a:pt x="27451" y="17367"/>
                    <a:pt x="25684" y="20413"/>
                  </a:cubicBezTo>
                  <a:cubicBezTo>
                    <a:pt x="23916" y="23460"/>
                    <a:pt x="21070" y="25636"/>
                    <a:pt x="17665" y="26543"/>
                  </a:cubicBezTo>
                  <a:cubicBezTo>
                    <a:pt x="16536" y="26843"/>
                    <a:pt x="15391" y="26992"/>
                    <a:pt x="14253" y="26992"/>
                  </a:cubicBezTo>
                  <a:cubicBezTo>
                    <a:pt x="11960" y="26992"/>
                    <a:pt x="9698" y="26388"/>
                    <a:pt x="7661" y="25206"/>
                  </a:cubicBezTo>
                  <a:cubicBezTo>
                    <a:pt x="4615" y="23439"/>
                    <a:pt x="2439" y="20591"/>
                    <a:pt x="1533" y="17188"/>
                  </a:cubicBezTo>
                  <a:cubicBezTo>
                    <a:pt x="628" y="13785"/>
                    <a:pt x="1102" y="10233"/>
                    <a:pt x="2869" y="7186"/>
                  </a:cubicBezTo>
                  <a:cubicBezTo>
                    <a:pt x="4636" y="4138"/>
                    <a:pt x="7483" y="1961"/>
                    <a:pt x="10887" y="1056"/>
                  </a:cubicBezTo>
                  <a:cubicBezTo>
                    <a:pt x="11999" y="759"/>
                    <a:pt x="13147" y="608"/>
                    <a:pt x="14298" y="606"/>
                  </a:cubicBezTo>
                  <a:close/>
                  <a:moveTo>
                    <a:pt x="14299" y="1"/>
                  </a:moveTo>
                  <a:cubicBezTo>
                    <a:pt x="13109" y="1"/>
                    <a:pt x="11911" y="156"/>
                    <a:pt x="10731" y="470"/>
                  </a:cubicBezTo>
                  <a:cubicBezTo>
                    <a:pt x="7170" y="1416"/>
                    <a:pt x="4193" y="3693"/>
                    <a:pt x="2346" y="6881"/>
                  </a:cubicBezTo>
                  <a:cubicBezTo>
                    <a:pt x="498" y="10067"/>
                    <a:pt x="0" y="13784"/>
                    <a:pt x="948" y="17343"/>
                  </a:cubicBezTo>
                  <a:cubicBezTo>
                    <a:pt x="1895" y="20904"/>
                    <a:pt x="4171" y="23882"/>
                    <a:pt x="7358" y="25730"/>
                  </a:cubicBezTo>
                  <a:cubicBezTo>
                    <a:pt x="9489" y="26966"/>
                    <a:pt x="11855" y="27596"/>
                    <a:pt x="14254" y="27596"/>
                  </a:cubicBezTo>
                  <a:cubicBezTo>
                    <a:pt x="15458" y="27596"/>
                    <a:pt x="16658" y="27438"/>
                    <a:pt x="17822" y="27127"/>
                  </a:cubicBezTo>
                  <a:cubicBezTo>
                    <a:pt x="21381" y="26181"/>
                    <a:pt x="24359" y="23904"/>
                    <a:pt x="26208" y="20717"/>
                  </a:cubicBezTo>
                  <a:cubicBezTo>
                    <a:pt x="28056" y="17530"/>
                    <a:pt x="28552" y="13814"/>
                    <a:pt x="27604" y="10254"/>
                  </a:cubicBezTo>
                  <a:cubicBezTo>
                    <a:pt x="26658" y="6693"/>
                    <a:pt x="24381" y="3715"/>
                    <a:pt x="21195" y="1867"/>
                  </a:cubicBezTo>
                  <a:cubicBezTo>
                    <a:pt x="19064" y="632"/>
                    <a:pt x="16698" y="1"/>
                    <a:pt x="1429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39"/>
            <p:cNvSpPr/>
            <p:nvPr/>
          </p:nvSpPr>
          <p:spPr>
            <a:xfrm>
              <a:off x="6271025" y="3916275"/>
              <a:ext cx="328225" cy="505750"/>
            </a:xfrm>
            <a:custGeom>
              <a:avLst/>
              <a:gdLst/>
              <a:ahLst/>
              <a:cxnLst/>
              <a:rect l="l" t="t" r="r" b="b"/>
              <a:pathLst>
                <a:path w="13129" h="20230" extrusionOk="0">
                  <a:moveTo>
                    <a:pt x="4134" y="1"/>
                  </a:moveTo>
                  <a:cubicBezTo>
                    <a:pt x="4062" y="1"/>
                    <a:pt x="3989" y="10"/>
                    <a:pt x="3916" y="27"/>
                  </a:cubicBezTo>
                  <a:cubicBezTo>
                    <a:pt x="3694" y="82"/>
                    <a:pt x="3511" y="213"/>
                    <a:pt x="3370" y="420"/>
                  </a:cubicBezTo>
                  <a:cubicBezTo>
                    <a:pt x="3228" y="627"/>
                    <a:pt x="3196" y="876"/>
                    <a:pt x="3273" y="1165"/>
                  </a:cubicBezTo>
                  <a:lnTo>
                    <a:pt x="3982" y="3833"/>
                  </a:lnTo>
                  <a:lnTo>
                    <a:pt x="3982" y="3833"/>
                  </a:lnTo>
                  <a:cubicBezTo>
                    <a:pt x="2783" y="4223"/>
                    <a:pt x="1848" y="4781"/>
                    <a:pt x="1177" y="5508"/>
                  </a:cubicBezTo>
                  <a:cubicBezTo>
                    <a:pt x="283" y="6478"/>
                    <a:pt x="1" y="7585"/>
                    <a:pt x="333" y="8833"/>
                  </a:cubicBezTo>
                  <a:cubicBezTo>
                    <a:pt x="469" y="9345"/>
                    <a:pt x="654" y="9774"/>
                    <a:pt x="887" y="10118"/>
                  </a:cubicBezTo>
                  <a:cubicBezTo>
                    <a:pt x="1121" y="10463"/>
                    <a:pt x="1380" y="10738"/>
                    <a:pt x="1662" y="10941"/>
                  </a:cubicBezTo>
                  <a:cubicBezTo>
                    <a:pt x="1945" y="11146"/>
                    <a:pt x="2320" y="11302"/>
                    <a:pt x="2787" y="11410"/>
                  </a:cubicBezTo>
                  <a:cubicBezTo>
                    <a:pt x="3235" y="11516"/>
                    <a:pt x="3690" y="11587"/>
                    <a:pt x="4148" y="11625"/>
                  </a:cubicBezTo>
                  <a:cubicBezTo>
                    <a:pt x="4586" y="11659"/>
                    <a:pt x="5164" y="11681"/>
                    <a:pt x="5880" y="11691"/>
                  </a:cubicBezTo>
                  <a:lnTo>
                    <a:pt x="7774" y="11695"/>
                  </a:lnTo>
                  <a:cubicBezTo>
                    <a:pt x="7806" y="11695"/>
                    <a:pt x="7838" y="11694"/>
                    <a:pt x="7870" y="11694"/>
                  </a:cubicBezTo>
                  <a:cubicBezTo>
                    <a:pt x="8344" y="11694"/>
                    <a:pt x="8732" y="11759"/>
                    <a:pt x="9033" y="11889"/>
                  </a:cubicBezTo>
                  <a:cubicBezTo>
                    <a:pt x="9353" y="12027"/>
                    <a:pt x="9544" y="12208"/>
                    <a:pt x="9602" y="12430"/>
                  </a:cubicBezTo>
                  <a:cubicBezTo>
                    <a:pt x="9678" y="12712"/>
                    <a:pt x="9649" y="12969"/>
                    <a:pt x="9519" y="13199"/>
                  </a:cubicBezTo>
                  <a:cubicBezTo>
                    <a:pt x="9389" y="13431"/>
                    <a:pt x="9200" y="13616"/>
                    <a:pt x="8954" y="13755"/>
                  </a:cubicBezTo>
                  <a:cubicBezTo>
                    <a:pt x="8691" y="13901"/>
                    <a:pt x="8417" y="14026"/>
                    <a:pt x="8135" y="14131"/>
                  </a:cubicBezTo>
                  <a:cubicBezTo>
                    <a:pt x="7857" y="14237"/>
                    <a:pt x="7568" y="14312"/>
                    <a:pt x="7274" y="14352"/>
                  </a:cubicBezTo>
                  <a:cubicBezTo>
                    <a:pt x="6893" y="14437"/>
                    <a:pt x="6505" y="14481"/>
                    <a:pt x="6116" y="14482"/>
                  </a:cubicBezTo>
                  <a:cubicBezTo>
                    <a:pt x="6093" y="14482"/>
                    <a:pt x="6071" y="14482"/>
                    <a:pt x="6049" y="14482"/>
                  </a:cubicBezTo>
                  <a:cubicBezTo>
                    <a:pt x="5697" y="14482"/>
                    <a:pt x="5420" y="14463"/>
                    <a:pt x="5216" y="14427"/>
                  </a:cubicBezTo>
                  <a:cubicBezTo>
                    <a:pt x="5000" y="14388"/>
                    <a:pt x="4743" y="14334"/>
                    <a:pt x="4445" y="14262"/>
                  </a:cubicBezTo>
                  <a:cubicBezTo>
                    <a:pt x="4147" y="14190"/>
                    <a:pt x="3965" y="14150"/>
                    <a:pt x="3898" y="14140"/>
                  </a:cubicBezTo>
                  <a:cubicBezTo>
                    <a:pt x="3750" y="14110"/>
                    <a:pt x="3609" y="14096"/>
                    <a:pt x="3477" y="14096"/>
                  </a:cubicBezTo>
                  <a:cubicBezTo>
                    <a:pt x="3292" y="14096"/>
                    <a:pt x="3123" y="14124"/>
                    <a:pt x="2970" y="14181"/>
                  </a:cubicBezTo>
                  <a:cubicBezTo>
                    <a:pt x="2708" y="14279"/>
                    <a:pt x="2514" y="14444"/>
                    <a:pt x="2389" y="14679"/>
                  </a:cubicBezTo>
                  <a:cubicBezTo>
                    <a:pt x="2267" y="14905"/>
                    <a:pt x="2195" y="15155"/>
                    <a:pt x="2181" y="15413"/>
                  </a:cubicBezTo>
                  <a:cubicBezTo>
                    <a:pt x="2165" y="15669"/>
                    <a:pt x="2230" y="15913"/>
                    <a:pt x="2376" y="16149"/>
                  </a:cubicBezTo>
                  <a:cubicBezTo>
                    <a:pt x="2520" y="16385"/>
                    <a:pt x="2731" y="16558"/>
                    <a:pt x="3008" y="16667"/>
                  </a:cubicBezTo>
                  <a:cubicBezTo>
                    <a:pt x="3963" y="17015"/>
                    <a:pt x="4959" y="17189"/>
                    <a:pt x="5996" y="17189"/>
                  </a:cubicBezTo>
                  <a:cubicBezTo>
                    <a:pt x="6569" y="17189"/>
                    <a:pt x="7155" y="17136"/>
                    <a:pt x="7753" y="17029"/>
                  </a:cubicBezTo>
                  <a:lnTo>
                    <a:pt x="7753" y="17029"/>
                  </a:lnTo>
                  <a:lnTo>
                    <a:pt x="8416" y="19521"/>
                  </a:lnTo>
                  <a:cubicBezTo>
                    <a:pt x="8519" y="19906"/>
                    <a:pt x="8736" y="20134"/>
                    <a:pt x="9071" y="20204"/>
                  </a:cubicBezTo>
                  <a:cubicBezTo>
                    <a:pt x="9148" y="20221"/>
                    <a:pt x="9224" y="20229"/>
                    <a:pt x="9297" y="20229"/>
                  </a:cubicBezTo>
                  <a:cubicBezTo>
                    <a:pt x="9540" y="20229"/>
                    <a:pt x="9761" y="20138"/>
                    <a:pt x="9958" y="19956"/>
                  </a:cubicBezTo>
                  <a:cubicBezTo>
                    <a:pt x="10214" y="19717"/>
                    <a:pt x="10294" y="19415"/>
                    <a:pt x="10196" y="19048"/>
                  </a:cubicBezTo>
                  <a:lnTo>
                    <a:pt x="9536" y="16565"/>
                  </a:lnTo>
                  <a:lnTo>
                    <a:pt x="9536" y="16565"/>
                  </a:lnTo>
                  <a:cubicBezTo>
                    <a:pt x="10126" y="16351"/>
                    <a:pt x="10655" y="16086"/>
                    <a:pt x="11122" y="15769"/>
                  </a:cubicBezTo>
                  <a:cubicBezTo>
                    <a:pt x="11896" y="15243"/>
                    <a:pt x="12446" y="14580"/>
                    <a:pt x="12773" y="13780"/>
                  </a:cubicBezTo>
                  <a:cubicBezTo>
                    <a:pt x="13100" y="12979"/>
                    <a:pt x="13129" y="12108"/>
                    <a:pt x="12859" y="11165"/>
                  </a:cubicBezTo>
                  <a:cubicBezTo>
                    <a:pt x="12695" y="10578"/>
                    <a:pt x="12457" y="10095"/>
                    <a:pt x="12146" y="9716"/>
                  </a:cubicBezTo>
                  <a:cubicBezTo>
                    <a:pt x="11833" y="9337"/>
                    <a:pt x="11442" y="9050"/>
                    <a:pt x="10970" y="8855"/>
                  </a:cubicBezTo>
                  <a:cubicBezTo>
                    <a:pt x="10486" y="8658"/>
                    <a:pt x="9979" y="8528"/>
                    <a:pt x="9460" y="8468"/>
                  </a:cubicBezTo>
                  <a:cubicBezTo>
                    <a:pt x="8949" y="8407"/>
                    <a:pt x="8328" y="8377"/>
                    <a:pt x="7601" y="8377"/>
                  </a:cubicBezTo>
                  <a:cubicBezTo>
                    <a:pt x="7571" y="8377"/>
                    <a:pt x="7540" y="8377"/>
                    <a:pt x="7509" y="8377"/>
                  </a:cubicBezTo>
                  <a:lnTo>
                    <a:pt x="5638" y="8408"/>
                  </a:lnTo>
                  <a:cubicBezTo>
                    <a:pt x="5557" y="8411"/>
                    <a:pt x="5478" y="8413"/>
                    <a:pt x="5403" y="8413"/>
                  </a:cubicBezTo>
                  <a:cubicBezTo>
                    <a:pt x="4967" y="8413"/>
                    <a:pt x="4633" y="8365"/>
                    <a:pt x="4401" y="8270"/>
                  </a:cubicBezTo>
                  <a:cubicBezTo>
                    <a:pt x="4130" y="8160"/>
                    <a:pt x="3953" y="7951"/>
                    <a:pt x="3871" y="7644"/>
                  </a:cubicBezTo>
                  <a:cubicBezTo>
                    <a:pt x="3803" y="7387"/>
                    <a:pt x="3889" y="7145"/>
                    <a:pt x="4130" y="6916"/>
                  </a:cubicBezTo>
                  <a:cubicBezTo>
                    <a:pt x="4371" y="6687"/>
                    <a:pt x="4663" y="6520"/>
                    <a:pt x="5005" y="6416"/>
                  </a:cubicBezTo>
                  <a:cubicBezTo>
                    <a:pt x="5348" y="6312"/>
                    <a:pt x="5675" y="6227"/>
                    <a:pt x="5987" y="6162"/>
                  </a:cubicBezTo>
                  <a:cubicBezTo>
                    <a:pt x="6549" y="6077"/>
                    <a:pt x="7115" y="6035"/>
                    <a:pt x="7682" y="6035"/>
                  </a:cubicBezTo>
                  <a:cubicBezTo>
                    <a:pt x="8039" y="6035"/>
                    <a:pt x="8395" y="6051"/>
                    <a:pt x="8751" y="6085"/>
                  </a:cubicBezTo>
                  <a:cubicBezTo>
                    <a:pt x="8805" y="6089"/>
                    <a:pt x="8858" y="6090"/>
                    <a:pt x="8910" y="6090"/>
                  </a:cubicBezTo>
                  <a:cubicBezTo>
                    <a:pt x="9205" y="6090"/>
                    <a:pt x="9459" y="6034"/>
                    <a:pt x="9675" y="5922"/>
                  </a:cubicBezTo>
                  <a:cubicBezTo>
                    <a:pt x="9928" y="5791"/>
                    <a:pt x="10092" y="5599"/>
                    <a:pt x="10166" y="5345"/>
                  </a:cubicBezTo>
                  <a:cubicBezTo>
                    <a:pt x="10239" y="5102"/>
                    <a:pt x="10257" y="4843"/>
                    <a:pt x="10219" y="4591"/>
                  </a:cubicBezTo>
                  <a:cubicBezTo>
                    <a:pt x="10180" y="4340"/>
                    <a:pt x="10052" y="4107"/>
                    <a:pt x="9834" y="3891"/>
                  </a:cubicBezTo>
                  <a:cubicBezTo>
                    <a:pt x="9617" y="3675"/>
                    <a:pt x="9339" y="3538"/>
                    <a:pt x="9004" y="3481"/>
                  </a:cubicBezTo>
                  <a:cubicBezTo>
                    <a:pt x="8572" y="3404"/>
                    <a:pt x="8221" y="3350"/>
                    <a:pt x="7947" y="3323"/>
                  </a:cubicBezTo>
                  <a:cubicBezTo>
                    <a:pt x="7778" y="3305"/>
                    <a:pt x="7566" y="3296"/>
                    <a:pt x="7311" y="3296"/>
                  </a:cubicBezTo>
                  <a:cubicBezTo>
                    <a:pt x="7156" y="3296"/>
                    <a:pt x="6985" y="3300"/>
                    <a:pt x="6798" y="3306"/>
                  </a:cubicBezTo>
                  <a:cubicBezTo>
                    <a:pt x="6451" y="3320"/>
                    <a:pt x="6105" y="3354"/>
                    <a:pt x="5763" y="3408"/>
                  </a:cubicBezTo>
                  <a:lnTo>
                    <a:pt x="5763" y="3408"/>
                  </a:lnTo>
                  <a:lnTo>
                    <a:pt x="5040" y="695"/>
                  </a:lnTo>
                  <a:cubicBezTo>
                    <a:pt x="4969" y="422"/>
                    <a:pt x="4819" y="229"/>
                    <a:pt x="4591" y="115"/>
                  </a:cubicBezTo>
                  <a:cubicBezTo>
                    <a:pt x="4438" y="39"/>
                    <a:pt x="4286" y="1"/>
                    <a:pt x="41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39"/>
            <p:cNvSpPr/>
            <p:nvPr/>
          </p:nvSpPr>
          <p:spPr>
            <a:xfrm>
              <a:off x="6113125" y="4374575"/>
              <a:ext cx="15400" cy="65575"/>
            </a:xfrm>
            <a:custGeom>
              <a:avLst/>
              <a:gdLst/>
              <a:ahLst/>
              <a:cxnLst/>
              <a:rect l="l" t="t" r="r" b="b"/>
              <a:pathLst>
                <a:path w="616" h="2623" extrusionOk="0">
                  <a:moveTo>
                    <a:pt x="308" y="1"/>
                  </a:moveTo>
                  <a:cubicBezTo>
                    <a:pt x="137" y="1"/>
                    <a:pt x="1" y="140"/>
                    <a:pt x="6" y="311"/>
                  </a:cubicBezTo>
                  <a:lnTo>
                    <a:pt x="6" y="2320"/>
                  </a:lnTo>
                  <a:cubicBezTo>
                    <a:pt x="4" y="2487"/>
                    <a:pt x="141" y="2622"/>
                    <a:pt x="308" y="2622"/>
                  </a:cubicBezTo>
                  <a:cubicBezTo>
                    <a:pt x="475" y="2622"/>
                    <a:pt x="611" y="2487"/>
                    <a:pt x="611" y="2320"/>
                  </a:cubicBezTo>
                  <a:lnTo>
                    <a:pt x="611" y="311"/>
                  </a:lnTo>
                  <a:cubicBezTo>
                    <a:pt x="615" y="140"/>
                    <a:pt x="478" y="1"/>
                    <a:pt x="30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39"/>
            <p:cNvSpPr/>
            <p:nvPr/>
          </p:nvSpPr>
          <p:spPr>
            <a:xfrm>
              <a:off x="6148625" y="4424800"/>
              <a:ext cx="15350" cy="68525"/>
            </a:xfrm>
            <a:custGeom>
              <a:avLst/>
              <a:gdLst/>
              <a:ahLst/>
              <a:cxnLst/>
              <a:rect l="l" t="t" r="r" b="b"/>
              <a:pathLst>
                <a:path w="614" h="2741" extrusionOk="0">
                  <a:moveTo>
                    <a:pt x="306" y="0"/>
                  </a:moveTo>
                  <a:cubicBezTo>
                    <a:pt x="137" y="0"/>
                    <a:pt x="0" y="141"/>
                    <a:pt x="4" y="310"/>
                  </a:cubicBezTo>
                  <a:lnTo>
                    <a:pt x="4" y="2437"/>
                  </a:lnTo>
                  <a:cubicBezTo>
                    <a:pt x="4" y="2605"/>
                    <a:pt x="139" y="2740"/>
                    <a:pt x="306" y="2740"/>
                  </a:cubicBezTo>
                  <a:cubicBezTo>
                    <a:pt x="474" y="2740"/>
                    <a:pt x="609" y="2605"/>
                    <a:pt x="609" y="2437"/>
                  </a:cubicBezTo>
                  <a:lnTo>
                    <a:pt x="609" y="310"/>
                  </a:lnTo>
                  <a:cubicBezTo>
                    <a:pt x="613" y="141"/>
                    <a:pt x="477" y="0"/>
                    <a:pt x="30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39"/>
            <p:cNvSpPr/>
            <p:nvPr/>
          </p:nvSpPr>
          <p:spPr>
            <a:xfrm>
              <a:off x="6219500" y="4483875"/>
              <a:ext cx="15375" cy="65575"/>
            </a:xfrm>
            <a:custGeom>
              <a:avLst/>
              <a:gdLst/>
              <a:ahLst/>
              <a:cxnLst/>
              <a:rect l="l" t="t" r="r" b="b"/>
              <a:pathLst>
                <a:path w="615" h="2623" extrusionOk="0">
                  <a:moveTo>
                    <a:pt x="307" y="1"/>
                  </a:moveTo>
                  <a:cubicBezTo>
                    <a:pt x="137" y="1"/>
                    <a:pt x="0" y="141"/>
                    <a:pt x="4" y="311"/>
                  </a:cubicBezTo>
                  <a:lnTo>
                    <a:pt x="4" y="2319"/>
                  </a:lnTo>
                  <a:cubicBezTo>
                    <a:pt x="4" y="2487"/>
                    <a:pt x="139" y="2622"/>
                    <a:pt x="307" y="2622"/>
                  </a:cubicBezTo>
                  <a:cubicBezTo>
                    <a:pt x="474" y="2622"/>
                    <a:pt x="611" y="2487"/>
                    <a:pt x="611" y="2319"/>
                  </a:cubicBezTo>
                  <a:lnTo>
                    <a:pt x="611" y="311"/>
                  </a:lnTo>
                  <a:cubicBezTo>
                    <a:pt x="615" y="141"/>
                    <a:pt x="478" y="1"/>
                    <a:pt x="3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39"/>
            <p:cNvSpPr/>
            <p:nvPr/>
          </p:nvSpPr>
          <p:spPr>
            <a:xfrm>
              <a:off x="6319950" y="4534075"/>
              <a:ext cx="15375" cy="59675"/>
            </a:xfrm>
            <a:custGeom>
              <a:avLst/>
              <a:gdLst/>
              <a:ahLst/>
              <a:cxnLst/>
              <a:rect l="l" t="t" r="r" b="b"/>
              <a:pathLst>
                <a:path w="615" h="2387" extrusionOk="0">
                  <a:moveTo>
                    <a:pt x="307" y="1"/>
                  </a:moveTo>
                  <a:cubicBezTo>
                    <a:pt x="138" y="1"/>
                    <a:pt x="1" y="141"/>
                    <a:pt x="5" y="311"/>
                  </a:cubicBezTo>
                  <a:lnTo>
                    <a:pt x="5" y="2084"/>
                  </a:lnTo>
                  <a:cubicBezTo>
                    <a:pt x="5" y="2251"/>
                    <a:pt x="140" y="2387"/>
                    <a:pt x="307" y="2387"/>
                  </a:cubicBezTo>
                  <a:cubicBezTo>
                    <a:pt x="475" y="2387"/>
                    <a:pt x="610" y="2251"/>
                    <a:pt x="610" y="2084"/>
                  </a:cubicBezTo>
                  <a:lnTo>
                    <a:pt x="610" y="311"/>
                  </a:lnTo>
                  <a:cubicBezTo>
                    <a:pt x="614" y="141"/>
                    <a:pt x="478" y="1"/>
                    <a:pt x="3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39"/>
            <p:cNvSpPr/>
            <p:nvPr/>
          </p:nvSpPr>
          <p:spPr>
            <a:xfrm>
              <a:off x="6429225" y="4554800"/>
              <a:ext cx="15375" cy="36025"/>
            </a:xfrm>
            <a:custGeom>
              <a:avLst/>
              <a:gdLst/>
              <a:ahLst/>
              <a:cxnLst/>
              <a:rect l="l" t="t" r="r" b="b"/>
              <a:pathLst>
                <a:path w="615" h="1441" extrusionOk="0">
                  <a:moveTo>
                    <a:pt x="308" y="0"/>
                  </a:moveTo>
                  <a:cubicBezTo>
                    <a:pt x="137" y="0"/>
                    <a:pt x="0" y="139"/>
                    <a:pt x="6" y="310"/>
                  </a:cubicBezTo>
                  <a:lnTo>
                    <a:pt x="6" y="1137"/>
                  </a:lnTo>
                  <a:cubicBezTo>
                    <a:pt x="4" y="1304"/>
                    <a:pt x="141" y="1440"/>
                    <a:pt x="308" y="1440"/>
                  </a:cubicBezTo>
                  <a:cubicBezTo>
                    <a:pt x="476" y="1440"/>
                    <a:pt x="611" y="1304"/>
                    <a:pt x="611" y="1137"/>
                  </a:cubicBezTo>
                  <a:lnTo>
                    <a:pt x="611" y="310"/>
                  </a:lnTo>
                  <a:cubicBezTo>
                    <a:pt x="615" y="139"/>
                    <a:pt x="478" y="0"/>
                    <a:pt x="3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39"/>
            <p:cNvSpPr/>
            <p:nvPr/>
          </p:nvSpPr>
          <p:spPr>
            <a:xfrm>
              <a:off x="6644875" y="4513450"/>
              <a:ext cx="15350" cy="47850"/>
            </a:xfrm>
            <a:custGeom>
              <a:avLst/>
              <a:gdLst/>
              <a:ahLst/>
              <a:cxnLst/>
              <a:rect l="l" t="t" r="r" b="b"/>
              <a:pathLst>
                <a:path w="614" h="1914" extrusionOk="0">
                  <a:moveTo>
                    <a:pt x="308" y="0"/>
                  </a:moveTo>
                  <a:cubicBezTo>
                    <a:pt x="137" y="0"/>
                    <a:pt x="1" y="139"/>
                    <a:pt x="4" y="310"/>
                  </a:cubicBezTo>
                  <a:lnTo>
                    <a:pt x="4" y="1610"/>
                  </a:lnTo>
                  <a:cubicBezTo>
                    <a:pt x="4" y="1776"/>
                    <a:pt x="140" y="1913"/>
                    <a:pt x="308" y="1913"/>
                  </a:cubicBezTo>
                  <a:cubicBezTo>
                    <a:pt x="475" y="1913"/>
                    <a:pt x="611" y="1776"/>
                    <a:pt x="610" y="1610"/>
                  </a:cubicBezTo>
                  <a:lnTo>
                    <a:pt x="610" y="310"/>
                  </a:lnTo>
                  <a:cubicBezTo>
                    <a:pt x="614" y="139"/>
                    <a:pt x="477" y="0"/>
                    <a:pt x="3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39"/>
            <p:cNvSpPr/>
            <p:nvPr/>
          </p:nvSpPr>
          <p:spPr>
            <a:xfrm>
              <a:off x="6692250" y="4463375"/>
              <a:ext cx="15150" cy="65400"/>
            </a:xfrm>
            <a:custGeom>
              <a:avLst/>
              <a:gdLst/>
              <a:ahLst/>
              <a:cxnLst/>
              <a:rect l="l" t="t" r="r" b="b"/>
              <a:pathLst>
                <a:path w="606" h="2616" extrusionOk="0">
                  <a:moveTo>
                    <a:pt x="304" y="0"/>
                  </a:moveTo>
                  <a:cubicBezTo>
                    <a:pt x="136" y="0"/>
                    <a:pt x="0" y="136"/>
                    <a:pt x="0" y="304"/>
                  </a:cubicBezTo>
                  <a:lnTo>
                    <a:pt x="0" y="2312"/>
                  </a:lnTo>
                  <a:cubicBezTo>
                    <a:pt x="0" y="2480"/>
                    <a:pt x="136" y="2615"/>
                    <a:pt x="304" y="2615"/>
                  </a:cubicBezTo>
                  <a:cubicBezTo>
                    <a:pt x="470" y="2615"/>
                    <a:pt x="606" y="2480"/>
                    <a:pt x="606" y="2312"/>
                  </a:cubicBezTo>
                  <a:lnTo>
                    <a:pt x="606" y="304"/>
                  </a:lnTo>
                  <a:cubicBezTo>
                    <a:pt x="606" y="136"/>
                    <a:pt x="470" y="0"/>
                    <a:pt x="3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39"/>
            <p:cNvSpPr/>
            <p:nvPr/>
          </p:nvSpPr>
          <p:spPr>
            <a:xfrm>
              <a:off x="5996025" y="3741750"/>
              <a:ext cx="905525" cy="793600"/>
            </a:xfrm>
            <a:custGeom>
              <a:avLst/>
              <a:gdLst/>
              <a:ahLst/>
              <a:cxnLst/>
              <a:rect l="l" t="t" r="r" b="b"/>
              <a:pathLst>
                <a:path w="36221" h="31744" extrusionOk="0">
                  <a:moveTo>
                    <a:pt x="18126" y="0"/>
                  </a:moveTo>
                  <a:cubicBezTo>
                    <a:pt x="12790" y="0"/>
                    <a:pt x="7579" y="2692"/>
                    <a:pt x="4584" y="7573"/>
                  </a:cubicBezTo>
                  <a:cubicBezTo>
                    <a:pt x="0" y="15044"/>
                    <a:pt x="2340" y="24815"/>
                    <a:pt x="9812" y="29399"/>
                  </a:cubicBezTo>
                  <a:cubicBezTo>
                    <a:pt x="12400" y="30987"/>
                    <a:pt x="15265" y="31744"/>
                    <a:pt x="18095" y="31744"/>
                  </a:cubicBezTo>
                  <a:cubicBezTo>
                    <a:pt x="23431" y="31744"/>
                    <a:pt x="28642" y="29053"/>
                    <a:pt x="31636" y="24171"/>
                  </a:cubicBezTo>
                  <a:cubicBezTo>
                    <a:pt x="36220" y="16701"/>
                    <a:pt x="33880" y="6928"/>
                    <a:pt x="26409" y="2346"/>
                  </a:cubicBezTo>
                  <a:cubicBezTo>
                    <a:pt x="23821" y="757"/>
                    <a:pt x="20955" y="0"/>
                    <a:pt x="181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39"/>
            <p:cNvSpPr/>
            <p:nvPr/>
          </p:nvSpPr>
          <p:spPr>
            <a:xfrm>
              <a:off x="5987575" y="3734050"/>
              <a:ext cx="922425" cy="808725"/>
            </a:xfrm>
            <a:custGeom>
              <a:avLst/>
              <a:gdLst/>
              <a:ahLst/>
              <a:cxnLst/>
              <a:rect l="l" t="t" r="r" b="b"/>
              <a:pathLst>
                <a:path w="36897" h="32349" extrusionOk="0">
                  <a:moveTo>
                    <a:pt x="18476" y="608"/>
                  </a:moveTo>
                  <a:cubicBezTo>
                    <a:pt x="21315" y="608"/>
                    <a:pt x="24107" y="1389"/>
                    <a:pt x="26588" y="2912"/>
                  </a:cubicBezTo>
                  <a:cubicBezTo>
                    <a:pt x="33904" y="7401"/>
                    <a:pt x="36205" y="17005"/>
                    <a:pt x="31717" y="24321"/>
                  </a:cubicBezTo>
                  <a:cubicBezTo>
                    <a:pt x="28782" y="29103"/>
                    <a:pt x="23661" y="31743"/>
                    <a:pt x="18422" y="31743"/>
                  </a:cubicBezTo>
                  <a:cubicBezTo>
                    <a:pt x="15648" y="31743"/>
                    <a:pt x="12840" y="31003"/>
                    <a:pt x="10307" y="29448"/>
                  </a:cubicBezTo>
                  <a:cubicBezTo>
                    <a:pt x="2991" y="24959"/>
                    <a:pt x="691" y="15355"/>
                    <a:pt x="5180" y="8040"/>
                  </a:cubicBezTo>
                  <a:cubicBezTo>
                    <a:pt x="7354" y="4495"/>
                    <a:pt x="10779" y="2010"/>
                    <a:pt x="14822" y="1042"/>
                  </a:cubicBezTo>
                  <a:cubicBezTo>
                    <a:pt x="16019" y="754"/>
                    <a:pt x="17246" y="608"/>
                    <a:pt x="18476" y="608"/>
                  </a:cubicBezTo>
                  <a:close/>
                  <a:moveTo>
                    <a:pt x="18478" y="1"/>
                  </a:moveTo>
                  <a:cubicBezTo>
                    <a:pt x="17214" y="1"/>
                    <a:pt x="15942" y="150"/>
                    <a:pt x="14681" y="452"/>
                  </a:cubicBezTo>
                  <a:cubicBezTo>
                    <a:pt x="10480" y="1458"/>
                    <a:pt x="6923" y="4041"/>
                    <a:pt x="4664" y="7722"/>
                  </a:cubicBezTo>
                  <a:cubicBezTo>
                    <a:pt x="1" y="15324"/>
                    <a:pt x="2391" y="25302"/>
                    <a:pt x="9991" y="29965"/>
                  </a:cubicBezTo>
                  <a:cubicBezTo>
                    <a:pt x="12524" y="31523"/>
                    <a:pt x="15440" y="32348"/>
                    <a:pt x="18415" y="32348"/>
                  </a:cubicBezTo>
                  <a:cubicBezTo>
                    <a:pt x="18417" y="32348"/>
                    <a:pt x="18419" y="32348"/>
                    <a:pt x="18422" y="32348"/>
                  </a:cubicBezTo>
                  <a:cubicBezTo>
                    <a:pt x="23864" y="32348"/>
                    <a:pt x="29185" y="29607"/>
                    <a:pt x="32234" y="24637"/>
                  </a:cubicBezTo>
                  <a:cubicBezTo>
                    <a:pt x="36897" y="17036"/>
                    <a:pt x="34506" y="7058"/>
                    <a:pt x="26906" y="2396"/>
                  </a:cubicBezTo>
                  <a:cubicBezTo>
                    <a:pt x="24328" y="813"/>
                    <a:pt x="21427" y="1"/>
                    <a:pt x="184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39"/>
            <p:cNvSpPr/>
            <p:nvPr/>
          </p:nvSpPr>
          <p:spPr>
            <a:xfrm>
              <a:off x="6052050" y="3688750"/>
              <a:ext cx="793475" cy="793450"/>
            </a:xfrm>
            <a:custGeom>
              <a:avLst/>
              <a:gdLst/>
              <a:ahLst/>
              <a:cxnLst/>
              <a:rect l="l" t="t" r="r" b="b"/>
              <a:pathLst>
                <a:path w="31739" h="31738" extrusionOk="0">
                  <a:moveTo>
                    <a:pt x="15870" y="0"/>
                  </a:moveTo>
                  <a:cubicBezTo>
                    <a:pt x="11661" y="0"/>
                    <a:pt x="7624" y="1671"/>
                    <a:pt x="4648" y="4648"/>
                  </a:cubicBezTo>
                  <a:cubicBezTo>
                    <a:pt x="1673" y="7624"/>
                    <a:pt x="0" y="11661"/>
                    <a:pt x="0" y="15868"/>
                  </a:cubicBezTo>
                  <a:cubicBezTo>
                    <a:pt x="0" y="20077"/>
                    <a:pt x="1673" y="24114"/>
                    <a:pt x="4648" y="27090"/>
                  </a:cubicBezTo>
                  <a:cubicBezTo>
                    <a:pt x="7624" y="30066"/>
                    <a:pt x="11661" y="31738"/>
                    <a:pt x="15870" y="31738"/>
                  </a:cubicBezTo>
                  <a:cubicBezTo>
                    <a:pt x="20078" y="31738"/>
                    <a:pt x="24115" y="30066"/>
                    <a:pt x="27090" y="27090"/>
                  </a:cubicBezTo>
                  <a:cubicBezTo>
                    <a:pt x="30067" y="24114"/>
                    <a:pt x="31738" y="20077"/>
                    <a:pt x="31738" y="15868"/>
                  </a:cubicBezTo>
                  <a:cubicBezTo>
                    <a:pt x="31738" y="11661"/>
                    <a:pt x="30067" y="7624"/>
                    <a:pt x="27090" y="4648"/>
                  </a:cubicBezTo>
                  <a:cubicBezTo>
                    <a:pt x="24115" y="1671"/>
                    <a:pt x="20078" y="0"/>
                    <a:pt x="158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39"/>
            <p:cNvSpPr/>
            <p:nvPr/>
          </p:nvSpPr>
          <p:spPr>
            <a:xfrm>
              <a:off x="6000750" y="3681150"/>
              <a:ext cx="866550" cy="808800"/>
            </a:xfrm>
            <a:custGeom>
              <a:avLst/>
              <a:gdLst/>
              <a:ahLst/>
              <a:cxnLst/>
              <a:rect l="l" t="t" r="r" b="b"/>
              <a:pathLst>
                <a:path w="34662" h="32352" extrusionOk="0">
                  <a:moveTo>
                    <a:pt x="17918" y="605"/>
                  </a:moveTo>
                  <a:cubicBezTo>
                    <a:pt x="24801" y="605"/>
                    <a:pt x="31114" y="5213"/>
                    <a:pt x="32965" y="12172"/>
                  </a:cubicBezTo>
                  <a:cubicBezTo>
                    <a:pt x="34034" y="16191"/>
                    <a:pt x="33472" y="20384"/>
                    <a:pt x="31387" y="23981"/>
                  </a:cubicBezTo>
                  <a:cubicBezTo>
                    <a:pt x="29303" y="27579"/>
                    <a:pt x="25941" y="30148"/>
                    <a:pt x="21923" y="31216"/>
                  </a:cubicBezTo>
                  <a:cubicBezTo>
                    <a:pt x="20587" y="31572"/>
                    <a:pt x="19245" y="31742"/>
                    <a:pt x="17924" y="31742"/>
                  </a:cubicBezTo>
                  <a:cubicBezTo>
                    <a:pt x="11042" y="31742"/>
                    <a:pt x="4729" y="27133"/>
                    <a:pt x="2878" y="20174"/>
                  </a:cubicBezTo>
                  <a:cubicBezTo>
                    <a:pt x="672" y="11879"/>
                    <a:pt x="5625" y="3336"/>
                    <a:pt x="13920" y="1130"/>
                  </a:cubicBezTo>
                  <a:cubicBezTo>
                    <a:pt x="15224" y="782"/>
                    <a:pt x="16568" y="605"/>
                    <a:pt x="17918" y="605"/>
                  </a:cubicBezTo>
                  <a:close/>
                  <a:moveTo>
                    <a:pt x="17914" y="0"/>
                  </a:moveTo>
                  <a:cubicBezTo>
                    <a:pt x="16543" y="0"/>
                    <a:pt x="15150" y="176"/>
                    <a:pt x="13764" y="544"/>
                  </a:cubicBezTo>
                  <a:cubicBezTo>
                    <a:pt x="5147" y="2836"/>
                    <a:pt x="0" y="11712"/>
                    <a:pt x="2292" y="20331"/>
                  </a:cubicBezTo>
                  <a:cubicBezTo>
                    <a:pt x="3403" y="24504"/>
                    <a:pt x="6073" y="27997"/>
                    <a:pt x="9809" y="30164"/>
                  </a:cubicBezTo>
                  <a:cubicBezTo>
                    <a:pt x="12308" y="31612"/>
                    <a:pt x="15083" y="32352"/>
                    <a:pt x="17895" y="32352"/>
                  </a:cubicBezTo>
                  <a:cubicBezTo>
                    <a:pt x="19308" y="32352"/>
                    <a:pt x="20714" y="32167"/>
                    <a:pt x="22079" y="31802"/>
                  </a:cubicBezTo>
                  <a:cubicBezTo>
                    <a:pt x="26253" y="30692"/>
                    <a:pt x="29745" y="28023"/>
                    <a:pt x="31912" y="24286"/>
                  </a:cubicBezTo>
                  <a:cubicBezTo>
                    <a:pt x="34079" y="20548"/>
                    <a:pt x="34661" y="16191"/>
                    <a:pt x="33551" y="12016"/>
                  </a:cubicBezTo>
                  <a:cubicBezTo>
                    <a:pt x="31626" y="4785"/>
                    <a:pt x="25068" y="0"/>
                    <a:pt x="179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39"/>
            <p:cNvSpPr/>
            <p:nvPr/>
          </p:nvSpPr>
          <p:spPr>
            <a:xfrm>
              <a:off x="6647425" y="3812950"/>
              <a:ext cx="147300" cy="413175"/>
            </a:xfrm>
            <a:custGeom>
              <a:avLst/>
              <a:gdLst/>
              <a:ahLst/>
              <a:cxnLst/>
              <a:rect l="l" t="t" r="r" b="b"/>
              <a:pathLst>
                <a:path w="5892" h="16527" extrusionOk="0">
                  <a:moveTo>
                    <a:pt x="0" y="0"/>
                  </a:moveTo>
                  <a:lnTo>
                    <a:pt x="4316" y="16526"/>
                  </a:lnTo>
                  <a:cubicBezTo>
                    <a:pt x="5613" y="13696"/>
                    <a:pt x="5892" y="10505"/>
                    <a:pt x="5106" y="7492"/>
                  </a:cubicBezTo>
                  <a:cubicBezTo>
                    <a:pt x="4320" y="4482"/>
                    <a:pt x="2516" y="1834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39"/>
            <p:cNvSpPr/>
            <p:nvPr/>
          </p:nvSpPr>
          <p:spPr>
            <a:xfrm>
              <a:off x="6638825" y="3805375"/>
              <a:ext cx="163750" cy="428300"/>
            </a:xfrm>
            <a:custGeom>
              <a:avLst/>
              <a:gdLst/>
              <a:ahLst/>
              <a:cxnLst/>
              <a:rect l="l" t="t" r="r" b="b"/>
              <a:pathLst>
                <a:path w="6550" h="17132" extrusionOk="0">
                  <a:moveTo>
                    <a:pt x="344" y="0"/>
                  </a:moveTo>
                  <a:cubicBezTo>
                    <a:pt x="250" y="0"/>
                    <a:pt x="158" y="44"/>
                    <a:pt x="99" y="125"/>
                  </a:cubicBezTo>
                  <a:cubicBezTo>
                    <a:pt x="0" y="260"/>
                    <a:pt x="30" y="449"/>
                    <a:pt x="166" y="548"/>
                  </a:cubicBezTo>
                  <a:cubicBezTo>
                    <a:pt x="2598" y="2319"/>
                    <a:pt x="4366" y="4900"/>
                    <a:pt x="5142" y="7815"/>
                  </a:cubicBezTo>
                  <a:cubicBezTo>
                    <a:pt x="5928" y="10775"/>
                    <a:pt x="5660" y="13917"/>
                    <a:pt x="4384" y="16702"/>
                  </a:cubicBezTo>
                  <a:cubicBezTo>
                    <a:pt x="4291" y="16902"/>
                    <a:pt x="4438" y="17131"/>
                    <a:pt x="4660" y="17131"/>
                  </a:cubicBezTo>
                  <a:cubicBezTo>
                    <a:pt x="4777" y="17131"/>
                    <a:pt x="4885" y="17062"/>
                    <a:pt x="4935" y="16956"/>
                  </a:cubicBezTo>
                  <a:cubicBezTo>
                    <a:pt x="6269" y="14042"/>
                    <a:pt x="6549" y="10755"/>
                    <a:pt x="5726" y="7659"/>
                  </a:cubicBezTo>
                  <a:cubicBezTo>
                    <a:pt x="4916" y="4610"/>
                    <a:pt x="3067" y="1910"/>
                    <a:pt x="523" y="59"/>
                  </a:cubicBezTo>
                  <a:cubicBezTo>
                    <a:pt x="469" y="19"/>
                    <a:pt x="406" y="0"/>
                    <a:pt x="3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39"/>
            <p:cNvSpPr/>
            <p:nvPr/>
          </p:nvSpPr>
          <p:spPr>
            <a:xfrm>
              <a:off x="6075000" y="3748150"/>
              <a:ext cx="656725" cy="674650"/>
            </a:xfrm>
            <a:custGeom>
              <a:avLst/>
              <a:gdLst/>
              <a:ahLst/>
              <a:cxnLst/>
              <a:rect l="l" t="t" r="r" b="b"/>
              <a:pathLst>
                <a:path w="26269" h="26986" extrusionOk="0">
                  <a:moveTo>
                    <a:pt x="14959" y="1"/>
                  </a:moveTo>
                  <a:cubicBezTo>
                    <a:pt x="13793" y="1"/>
                    <a:pt x="12625" y="153"/>
                    <a:pt x="11484" y="458"/>
                  </a:cubicBezTo>
                  <a:cubicBezTo>
                    <a:pt x="4285" y="2372"/>
                    <a:pt x="1" y="9761"/>
                    <a:pt x="1915" y="16960"/>
                  </a:cubicBezTo>
                  <a:cubicBezTo>
                    <a:pt x="3522" y="22998"/>
                    <a:pt x="8978" y="26986"/>
                    <a:pt x="14944" y="26986"/>
                  </a:cubicBezTo>
                  <a:cubicBezTo>
                    <a:pt x="16091" y="26986"/>
                    <a:pt x="17257" y="26838"/>
                    <a:pt x="18419" y="26530"/>
                  </a:cubicBezTo>
                  <a:cubicBezTo>
                    <a:pt x="21784" y="25634"/>
                    <a:pt x="24512" y="23542"/>
                    <a:pt x="26269" y="20833"/>
                  </a:cubicBezTo>
                  <a:lnTo>
                    <a:pt x="20123" y="1034"/>
                  </a:lnTo>
                  <a:cubicBezTo>
                    <a:pt x="18476" y="347"/>
                    <a:pt x="16721" y="1"/>
                    <a:pt x="149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39"/>
            <p:cNvSpPr/>
            <p:nvPr/>
          </p:nvSpPr>
          <p:spPr>
            <a:xfrm>
              <a:off x="6066675" y="3740500"/>
              <a:ext cx="673775" cy="689825"/>
            </a:xfrm>
            <a:custGeom>
              <a:avLst/>
              <a:gdLst/>
              <a:ahLst/>
              <a:cxnLst/>
              <a:rect l="l" t="t" r="r" b="b"/>
              <a:pathLst>
                <a:path w="26951" h="27593" extrusionOk="0">
                  <a:moveTo>
                    <a:pt x="15304" y="0"/>
                  </a:moveTo>
                  <a:cubicBezTo>
                    <a:pt x="14114" y="0"/>
                    <a:pt x="12918" y="157"/>
                    <a:pt x="11739" y="471"/>
                  </a:cubicBezTo>
                  <a:cubicBezTo>
                    <a:pt x="4389" y="2426"/>
                    <a:pt x="0" y="9996"/>
                    <a:pt x="1955" y="17345"/>
                  </a:cubicBezTo>
                  <a:cubicBezTo>
                    <a:pt x="3596" y="23510"/>
                    <a:pt x="9187" y="27592"/>
                    <a:pt x="15286" y="27592"/>
                  </a:cubicBezTo>
                  <a:lnTo>
                    <a:pt x="15286" y="27592"/>
                  </a:lnTo>
                  <a:cubicBezTo>
                    <a:pt x="19959" y="27588"/>
                    <a:pt x="24311" y="25222"/>
                    <a:pt x="26856" y="21303"/>
                  </a:cubicBezTo>
                  <a:cubicBezTo>
                    <a:pt x="26951" y="21163"/>
                    <a:pt x="26912" y="20971"/>
                    <a:pt x="26768" y="20879"/>
                  </a:cubicBezTo>
                  <a:cubicBezTo>
                    <a:pt x="26718" y="20846"/>
                    <a:pt x="26661" y="20830"/>
                    <a:pt x="26605" y="20830"/>
                  </a:cubicBezTo>
                  <a:cubicBezTo>
                    <a:pt x="26503" y="20830"/>
                    <a:pt x="26403" y="20881"/>
                    <a:pt x="26346" y="20975"/>
                  </a:cubicBezTo>
                  <a:cubicBezTo>
                    <a:pt x="24569" y="23719"/>
                    <a:pt x="21834" y="25704"/>
                    <a:pt x="18673" y="26543"/>
                  </a:cubicBezTo>
                  <a:cubicBezTo>
                    <a:pt x="17542" y="26844"/>
                    <a:pt x="16406" y="26987"/>
                    <a:pt x="15287" y="26987"/>
                  </a:cubicBezTo>
                  <a:cubicBezTo>
                    <a:pt x="9456" y="26987"/>
                    <a:pt x="4109" y="23083"/>
                    <a:pt x="2541" y="17188"/>
                  </a:cubicBezTo>
                  <a:cubicBezTo>
                    <a:pt x="672" y="10163"/>
                    <a:pt x="4868" y="2925"/>
                    <a:pt x="11895" y="1056"/>
                  </a:cubicBezTo>
                  <a:cubicBezTo>
                    <a:pt x="13023" y="756"/>
                    <a:pt x="14166" y="606"/>
                    <a:pt x="15303" y="606"/>
                  </a:cubicBezTo>
                  <a:cubicBezTo>
                    <a:pt x="17017" y="606"/>
                    <a:pt x="18719" y="946"/>
                    <a:pt x="20339" y="1620"/>
                  </a:cubicBezTo>
                  <a:cubicBezTo>
                    <a:pt x="20377" y="1635"/>
                    <a:pt x="20415" y="1643"/>
                    <a:pt x="20454" y="1643"/>
                  </a:cubicBezTo>
                  <a:cubicBezTo>
                    <a:pt x="20572" y="1643"/>
                    <a:pt x="20685" y="1572"/>
                    <a:pt x="20734" y="1456"/>
                  </a:cubicBezTo>
                  <a:cubicBezTo>
                    <a:pt x="20797" y="1302"/>
                    <a:pt x="20726" y="1125"/>
                    <a:pt x="20572" y="1061"/>
                  </a:cubicBezTo>
                  <a:cubicBezTo>
                    <a:pt x="18877" y="356"/>
                    <a:pt x="17097" y="0"/>
                    <a:pt x="15304" y="0"/>
                  </a:cubicBezTo>
                  <a:close/>
                  <a:moveTo>
                    <a:pt x="15286" y="27592"/>
                  </a:moveTo>
                  <a:cubicBezTo>
                    <a:pt x="15286" y="27592"/>
                    <a:pt x="15286" y="27592"/>
                    <a:pt x="15286" y="27592"/>
                  </a:cubicBezTo>
                  <a:lnTo>
                    <a:pt x="15288" y="27592"/>
                  </a:lnTo>
                  <a:cubicBezTo>
                    <a:pt x="15287" y="27592"/>
                    <a:pt x="15287" y="27592"/>
                    <a:pt x="15286" y="2759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39"/>
            <p:cNvSpPr/>
            <p:nvPr/>
          </p:nvSpPr>
          <p:spPr>
            <a:xfrm>
              <a:off x="6271025" y="3841550"/>
              <a:ext cx="328225" cy="505750"/>
            </a:xfrm>
            <a:custGeom>
              <a:avLst/>
              <a:gdLst/>
              <a:ahLst/>
              <a:cxnLst/>
              <a:rect l="l" t="t" r="r" b="b"/>
              <a:pathLst>
                <a:path w="13129" h="20230" extrusionOk="0">
                  <a:moveTo>
                    <a:pt x="4134" y="1"/>
                  </a:moveTo>
                  <a:cubicBezTo>
                    <a:pt x="4062" y="1"/>
                    <a:pt x="3989" y="9"/>
                    <a:pt x="3916" y="27"/>
                  </a:cubicBezTo>
                  <a:cubicBezTo>
                    <a:pt x="3694" y="82"/>
                    <a:pt x="3511" y="213"/>
                    <a:pt x="3370" y="420"/>
                  </a:cubicBezTo>
                  <a:cubicBezTo>
                    <a:pt x="3228" y="626"/>
                    <a:pt x="3196" y="875"/>
                    <a:pt x="3273" y="1165"/>
                  </a:cubicBezTo>
                  <a:lnTo>
                    <a:pt x="3982" y="3834"/>
                  </a:lnTo>
                  <a:lnTo>
                    <a:pt x="3982" y="3834"/>
                  </a:lnTo>
                  <a:cubicBezTo>
                    <a:pt x="2783" y="4222"/>
                    <a:pt x="1848" y="4780"/>
                    <a:pt x="1177" y="5508"/>
                  </a:cubicBezTo>
                  <a:cubicBezTo>
                    <a:pt x="283" y="6477"/>
                    <a:pt x="1" y="7586"/>
                    <a:pt x="333" y="8833"/>
                  </a:cubicBezTo>
                  <a:cubicBezTo>
                    <a:pt x="469" y="9345"/>
                    <a:pt x="654" y="9773"/>
                    <a:pt x="887" y="10119"/>
                  </a:cubicBezTo>
                  <a:cubicBezTo>
                    <a:pt x="1121" y="10464"/>
                    <a:pt x="1380" y="10737"/>
                    <a:pt x="1662" y="10942"/>
                  </a:cubicBezTo>
                  <a:cubicBezTo>
                    <a:pt x="1945" y="11145"/>
                    <a:pt x="2320" y="11301"/>
                    <a:pt x="2787" y="11410"/>
                  </a:cubicBezTo>
                  <a:cubicBezTo>
                    <a:pt x="3235" y="11516"/>
                    <a:pt x="3690" y="11587"/>
                    <a:pt x="4148" y="11624"/>
                  </a:cubicBezTo>
                  <a:cubicBezTo>
                    <a:pt x="4586" y="11658"/>
                    <a:pt x="5164" y="11681"/>
                    <a:pt x="5880" y="11692"/>
                  </a:cubicBezTo>
                  <a:lnTo>
                    <a:pt x="7774" y="11696"/>
                  </a:lnTo>
                  <a:cubicBezTo>
                    <a:pt x="7810" y="11695"/>
                    <a:pt x="7845" y="11694"/>
                    <a:pt x="7880" y="11694"/>
                  </a:cubicBezTo>
                  <a:cubicBezTo>
                    <a:pt x="8350" y="11694"/>
                    <a:pt x="8734" y="11760"/>
                    <a:pt x="9033" y="11888"/>
                  </a:cubicBezTo>
                  <a:cubicBezTo>
                    <a:pt x="9353" y="12028"/>
                    <a:pt x="9544" y="12209"/>
                    <a:pt x="9602" y="12430"/>
                  </a:cubicBezTo>
                  <a:cubicBezTo>
                    <a:pt x="9678" y="12711"/>
                    <a:pt x="9649" y="12968"/>
                    <a:pt x="9519" y="13200"/>
                  </a:cubicBezTo>
                  <a:cubicBezTo>
                    <a:pt x="9389" y="13431"/>
                    <a:pt x="9200" y="13616"/>
                    <a:pt x="8954" y="13754"/>
                  </a:cubicBezTo>
                  <a:cubicBezTo>
                    <a:pt x="8691" y="13902"/>
                    <a:pt x="8417" y="14027"/>
                    <a:pt x="8135" y="14131"/>
                  </a:cubicBezTo>
                  <a:cubicBezTo>
                    <a:pt x="7857" y="14236"/>
                    <a:pt x="7568" y="14311"/>
                    <a:pt x="7274" y="14352"/>
                  </a:cubicBezTo>
                  <a:cubicBezTo>
                    <a:pt x="6893" y="14437"/>
                    <a:pt x="6505" y="14480"/>
                    <a:pt x="6116" y="14482"/>
                  </a:cubicBezTo>
                  <a:cubicBezTo>
                    <a:pt x="6103" y="14482"/>
                    <a:pt x="6091" y="14482"/>
                    <a:pt x="6078" y="14482"/>
                  </a:cubicBezTo>
                  <a:cubicBezTo>
                    <a:pt x="5712" y="14482"/>
                    <a:pt x="5425" y="14464"/>
                    <a:pt x="5216" y="14426"/>
                  </a:cubicBezTo>
                  <a:cubicBezTo>
                    <a:pt x="5000" y="14389"/>
                    <a:pt x="4743" y="14333"/>
                    <a:pt x="4445" y="14261"/>
                  </a:cubicBezTo>
                  <a:cubicBezTo>
                    <a:pt x="4147" y="14189"/>
                    <a:pt x="3965" y="14149"/>
                    <a:pt x="3898" y="14140"/>
                  </a:cubicBezTo>
                  <a:cubicBezTo>
                    <a:pt x="3749" y="14111"/>
                    <a:pt x="3608" y="14096"/>
                    <a:pt x="3476" y="14096"/>
                  </a:cubicBezTo>
                  <a:cubicBezTo>
                    <a:pt x="3291" y="14096"/>
                    <a:pt x="3123" y="14124"/>
                    <a:pt x="2970" y="14180"/>
                  </a:cubicBezTo>
                  <a:cubicBezTo>
                    <a:pt x="2708" y="14278"/>
                    <a:pt x="2514" y="14443"/>
                    <a:pt x="2389" y="14678"/>
                  </a:cubicBezTo>
                  <a:cubicBezTo>
                    <a:pt x="2267" y="14904"/>
                    <a:pt x="2195" y="15156"/>
                    <a:pt x="2181" y="15412"/>
                  </a:cubicBezTo>
                  <a:cubicBezTo>
                    <a:pt x="2165" y="15667"/>
                    <a:pt x="2230" y="15914"/>
                    <a:pt x="2376" y="16149"/>
                  </a:cubicBezTo>
                  <a:cubicBezTo>
                    <a:pt x="2520" y="16385"/>
                    <a:pt x="2731" y="16558"/>
                    <a:pt x="3008" y="16668"/>
                  </a:cubicBezTo>
                  <a:cubicBezTo>
                    <a:pt x="3963" y="17015"/>
                    <a:pt x="4959" y="17189"/>
                    <a:pt x="5996" y="17189"/>
                  </a:cubicBezTo>
                  <a:cubicBezTo>
                    <a:pt x="6569" y="17189"/>
                    <a:pt x="7155" y="17136"/>
                    <a:pt x="7753" y="17030"/>
                  </a:cubicBezTo>
                  <a:lnTo>
                    <a:pt x="7753" y="17030"/>
                  </a:lnTo>
                  <a:lnTo>
                    <a:pt x="8416" y="19521"/>
                  </a:lnTo>
                  <a:cubicBezTo>
                    <a:pt x="8519" y="19905"/>
                    <a:pt x="8736" y="20133"/>
                    <a:pt x="9071" y="20205"/>
                  </a:cubicBezTo>
                  <a:cubicBezTo>
                    <a:pt x="9148" y="20221"/>
                    <a:pt x="9223" y="20229"/>
                    <a:pt x="9297" y="20229"/>
                  </a:cubicBezTo>
                  <a:cubicBezTo>
                    <a:pt x="9540" y="20229"/>
                    <a:pt x="9760" y="20138"/>
                    <a:pt x="9958" y="19955"/>
                  </a:cubicBezTo>
                  <a:cubicBezTo>
                    <a:pt x="10214" y="19718"/>
                    <a:pt x="10294" y="19415"/>
                    <a:pt x="10196" y="19048"/>
                  </a:cubicBezTo>
                  <a:lnTo>
                    <a:pt x="9536" y="16566"/>
                  </a:lnTo>
                  <a:lnTo>
                    <a:pt x="9536" y="16566"/>
                  </a:lnTo>
                  <a:cubicBezTo>
                    <a:pt x="10126" y="16352"/>
                    <a:pt x="10655" y="16086"/>
                    <a:pt x="11122" y="15769"/>
                  </a:cubicBezTo>
                  <a:cubicBezTo>
                    <a:pt x="11896" y="15243"/>
                    <a:pt x="12446" y="14580"/>
                    <a:pt x="12773" y="13781"/>
                  </a:cubicBezTo>
                  <a:cubicBezTo>
                    <a:pt x="13100" y="12980"/>
                    <a:pt x="13129" y="12108"/>
                    <a:pt x="12859" y="11164"/>
                  </a:cubicBezTo>
                  <a:cubicBezTo>
                    <a:pt x="12695" y="10578"/>
                    <a:pt x="12457" y="10095"/>
                    <a:pt x="12146" y="9716"/>
                  </a:cubicBezTo>
                  <a:cubicBezTo>
                    <a:pt x="11833" y="9337"/>
                    <a:pt x="11442" y="9051"/>
                    <a:pt x="10970" y="8855"/>
                  </a:cubicBezTo>
                  <a:cubicBezTo>
                    <a:pt x="10486" y="8659"/>
                    <a:pt x="9979" y="8528"/>
                    <a:pt x="9460" y="8469"/>
                  </a:cubicBezTo>
                  <a:cubicBezTo>
                    <a:pt x="8957" y="8408"/>
                    <a:pt x="8349" y="8377"/>
                    <a:pt x="7636" y="8377"/>
                  </a:cubicBezTo>
                  <a:cubicBezTo>
                    <a:pt x="7595" y="8377"/>
                    <a:pt x="7552" y="8377"/>
                    <a:pt x="7509" y="8377"/>
                  </a:cubicBezTo>
                  <a:lnTo>
                    <a:pt x="5638" y="8409"/>
                  </a:lnTo>
                  <a:cubicBezTo>
                    <a:pt x="5559" y="8411"/>
                    <a:pt x="5483" y="8413"/>
                    <a:pt x="5410" y="8413"/>
                  </a:cubicBezTo>
                  <a:cubicBezTo>
                    <a:pt x="4971" y="8413"/>
                    <a:pt x="4634" y="8365"/>
                    <a:pt x="4401" y="8271"/>
                  </a:cubicBezTo>
                  <a:cubicBezTo>
                    <a:pt x="4130" y="8160"/>
                    <a:pt x="3953" y="7952"/>
                    <a:pt x="3871" y="7644"/>
                  </a:cubicBezTo>
                  <a:cubicBezTo>
                    <a:pt x="3803" y="7388"/>
                    <a:pt x="3889" y="7145"/>
                    <a:pt x="4130" y="6916"/>
                  </a:cubicBezTo>
                  <a:cubicBezTo>
                    <a:pt x="4371" y="6687"/>
                    <a:pt x="4663" y="6520"/>
                    <a:pt x="5005" y="6416"/>
                  </a:cubicBezTo>
                  <a:cubicBezTo>
                    <a:pt x="5348" y="6312"/>
                    <a:pt x="5675" y="6227"/>
                    <a:pt x="5987" y="6162"/>
                  </a:cubicBezTo>
                  <a:cubicBezTo>
                    <a:pt x="6549" y="6077"/>
                    <a:pt x="7115" y="6035"/>
                    <a:pt x="7682" y="6035"/>
                  </a:cubicBezTo>
                  <a:cubicBezTo>
                    <a:pt x="8039" y="6035"/>
                    <a:pt x="8395" y="6052"/>
                    <a:pt x="8751" y="6085"/>
                  </a:cubicBezTo>
                  <a:cubicBezTo>
                    <a:pt x="8804" y="6089"/>
                    <a:pt x="8856" y="6090"/>
                    <a:pt x="8906" y="6090"/>
                  </a:cubicBezTo>
                  <a:cubicBezTo>
                    <a:pt x="9203" y="6090"/>
                    <a:pt x="9458" y="6035"/>
                    <a:pt x="9675" y="5923"/>
                  </a:cubicBezTo>
                  <a:cubicBezTo>
                    <a:pt x="9928" y="5791"/>
                    <a:pt x="10092" y="5598"/>
                    <a:pt x="10166" y="5346"/>
                  </a:cubicBezTo>
                  <a:cubicBezTo>
                    <a:pt x="10239" y="5101"/>
                    <a:pt x="10257" y="4843"/>
                    <a:pt x="10219" y="4592"/>
                  </a:cubicBezTo>
                  <a:cubicBezTo>
                    <a:pt x="10180" y="4340"/>
                    <a:pt x="10052" y="4107"/>
                    <a:pt x="9834" y="3891"/>
                  </a:cubicBezTo>
                  <a:cubicBezTo>
                    <a:pt x="9617" y="3675"/>
                    <a:pt x="9339" y="3538"/>
                    <a:pt x="9004" y="3481"/>
                  </a:cubicBezTo>
                  <a:cubicBezTo>
                    <a:pt x="8572" y="3403"/>
                    <a:pt x="8221" y="3351"/>
                    <a:pt x="7947" y="3323"/>
                  </a:cubicBezTo>
                  <a:cubicBezTo>
                    <a:pt x="7778" y="3305"/>
                    <a:pt x="7566" y="3297"/>
                    <a:pt x="7311" y="3297"/>
                  </a:cubicBezTo>
                  <a:cubicBezTo>
                    <a:pt x="7156" y="3297"/>
                    <a:pt x="6985" y="3300"/>
                    <a:pt x="6798" y="3306"/>
                  </a:cubicBezTo>
                  <a:cubicBezTo>
                    <a:pt x="6451" y="3319"/>
                    <a:pt x="6105" y="3354"/>
                    <a:pt x="5763" y="3408"/>
                  </a:cubicBezTo>
                  <a:lnTo>
                    <a:pt x="5763" y="3408"/>
                  </a:lnTo>
                  <a:lnTo>
                    <a:pt x="5040" y="695"/>
                  </a:lnTo>
                  <a:cubicBezTo>
                    <a:pt x="4969" y="422"/>
                    <a:pt x="4819" y="228"/>
                    <a:pt x="4591" y="116"/>
                  </a:cubicBezTo>
                  <a:cubicBezTo>
                    <a:pt x="4438" y="39"/>
                    <a:pt x="4286" y="1"/>
                    <a:pt x="41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39"/>
            <p:cNvSpPr/>
            <p:nvPr/>
          </p:nvSpPr>
          <p:spPr>
            <a:xfrm>
              <a:off x="6113225" y="4300200"/>
              <a:ext cx="15200" cy="65200"/>
            </a:xfrm>
            <a:custGeom>
              <a:avLst/>
              <a:gdLst/>
              <a:ahLst/>
              <a:cxnLst/>
              <a:rect l="l" t="t" r="r" b="b"/>
              <a:pathLst>
                <a:path w="608" h="2608" extrusionOk="0">
                  <a:moveTo>
                    <a:pt x="304" y="0"/>
                  </a:moveTo>
                  <a:cubicBezTo>
                    <a:pt x="140" y="0"/>
                    <a:pt x="4" y="132"/>
                    <a:pt x="2" y="296"/>
                  </a:cubicBezTo>
                  <a:lnTo>
                    <a:pt x="2" y="2305"/>
                  </a:lnTo>
                  <a:cubicBezTo>
                    <a:pt x="0" y="2472"/>
                    <a:pt x="137" y="2607"/>
                    <a:pt x="304" y="2607"/>
                  </a:cubicBezTo>
                  <a:cubicBezTo>
                    <a:pt x="471" y="2607"/>
                    <a:pt x="607" y="2472"/>
                    <a:pt x="607" y="2305"/>
                  </a:cubicBezTo>
                  <a:lnTo>
                    <a:pt x="607" y="296"/>
                  </a:lnTo>
                  <a:cubicBezTo>
                    <a:pt x="603" y="132"/>
                    <a:pt x="468" y="0"/>
                    <a:pt x="30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39"/>
            <p:cNvSpPr/>
            <p:nvPr/>
          </p:nvSpPr>
          <p:spPr>
            <a:xfrm>
              <a:off x="6148625" y="4350075"/>
              <a:ext cx="15350" cy="68525"/>
            </a:xfrm>
            <a:custGeom>
              <a:avLst/>
              <a:gdLst/>
              <a:ahLst/>
              <a:cxnLst/>
              <a:rect l="l" t="t" r="r" b="b"/>
              <a:pathLst>
                <a:path w="614" h="2741" extrusionOk="0">
                  <a:moveTo>
                    <a:pt x="306" y="0"/>
                  </a:moveTo>
                  <a:cubicBezTo>
                    <a:pt x="137" y="0"/>
                    <a:pt x="0" y="140"/>
                    <a:pt x="4" y="310"/>
                  </a:cubicBezTo>
                  <a:lnTo>
                    <a:pt x="4" y="2437"/>
                  </a:lnTo>
                  <a:cubicBezTo>
                    <a:pt x="3" y="2605"/>
                    <a:pt x="139" y="2740"/>
                    <a:pt x="306" y="2740"/>
                  </a:cubicBezTo>
                  <a:cubicBezTo>
                    <a:pt x="474" y="2740"/>
                    <a:pt x="609" y="2605"/>
                    <a:pt x="609" y="2437"/>
                  </a:cubicBezTo>
                  <a:lnTo>
                    <a:pt x="609" y="310"/>
                  </a:lnTo>
                  <a:cubicBezTo>
                    <a:pt x="613" y="140"/>
                    <a:pt x="477" y="0"/>
                    <a:pt x="30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39"/>
            <p:cNvSpPr/>
            <p:nvPr/>
          </p:nvSpPr>
          <p:spPr>
            <a:xfrm>
              <a:off x="6219575" y="4409475"/>
              <a:ext cx="15200" cy="65250"/>
            </a:xfrm>
            <a:custGeom>
              <a:avLst/>
              <a:gdLst/>
              <a:ahLst/>
              <a:cxnLst/>
              <a:rect l="l" t="t" r="r" b="b"/>
              <a:pathLst>
                <a:path w="608" h="2610" extrusionOk="0">
                  <a:moveTo>
                    <a:pt x="304" y="1"/>
                  </a:moveTo>
                  <a:cubicBezTo>
                    <a:pt x="140" y="1"/>
                    <a:pt x="5" y="133"/>
                    <a:pt x="1" y="297"/>
                  </a:cubicBezTo>
                  <a:lnTo>
                    <a:pt x="1" y="2306"/>
                  </a:lnTo>
                  <a:cubicBezTo>
                    <a:pt x="1" y="2473"/>
                    <a:pt x="136" y="2609"/>
                    <a:pt x="304" y="2609"/>
                  </a:cubicBezTo>
                  <a:cubicBezTo>
                    <a:pt x="471" y="2609"/>
                    <a:pt x="608" y="2474"/>
                    <a:pt x="608" y="2306"/>
                  </a:cubicBezTo>
                  <a:lnTo>
                    <a:pt x="608" y="297"/>
                  </a:lnTo>
                  <a:cubicBezTo>
                    <a:pt x="604" y="133"/>
                    <a:pt x="468" y="1"/>
                    <a:pt x="3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39"/>
            <p:cNvSpPr/>
            <p:nvPr/>
          </p:nvSpPr>
          <p:spPr>
            <a:xfrm>
              <a:off x="6320050" y="4459725"/>
              <a:ext cx="15175" cy="59300"/>
            </a:xfrm>
            <a:custGeom>
              <a:avLst/>
              <a:gdLst/>
              <a:ahLst/>
              <a:cxnLst/>
              <a:rect l="l" t="t" r="r" b="b"/>
              <a:pathLst>
                <a:path w="607" h="2372" extrusionOk="0">
                  <a:moveTo>
                    <a:pt x="303" y="0"/>
                  </a:moveTo>
                  <a:cubicBezTo>
                    <a:pt x="139" y="0"/>
                    <a:pt x="5" y="132"/>
                    <a:pt x="1" y="296"/>
                  </a:cubicBezTo>
                  <a:lnTo>
                    <a:pt x="1" y="2068"/>
                  </a:lnTo>
                  <a:cubicBezTo>
                    <a:pt x="1" y="2235"/>
                    <a:pt x="136" y="2372"/>
                    <a:pt x="303" y="2372"/>
                  </a:cubicBezTo>
                  <a:cubicBezTo>
                    <a:pt x="471" y="2372"/>
                    <a:pt x="606" y="2235"/>
                    <a:pt x="606" y="2068"/>
                  </a:cubicBezTo>
                  <a:lnTo>
                    <a:pt x="606" y="296"/>
                  </a:lnTo>
                  <a:cubicBezTo>
                    <a:pt x="602" y="132"/>
                    <a:pt x="468" y="0"/>
                    <a:pt x="3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39"/>
            <p:cNvSpPr/>
            <p:nvPr/>
          </p:nvSpPr>
          <p:spPr>
            <a:xfrm>
              <a:off x="6429225" y="4480050"/>
              <a:ext cx="15375" cy="36025"/>
            </a:xfrm>
            <a:custGeom>
              <a:avLst/>
              <a:gdLst/>
              <a:ahLst/>
              <a:cxnLst/>
              <a:rect l="l" t="t" r="r" b="b"/>
              <a:pathLst>
                <a:path w="615" h="1441" extrusionOk="0">
                  <a:moveTo>
                    <a:pt x="308" y="0"/>
                  </a:moveTo>
                  <a:cubicBezTo>
                    <a:pt x="137" y="0"/>
                    <a:pt x="0" y="141"/>
                    <a:pt x="6" y="310"/>
                  </a:cubicBezTo>
                  <a:lnTo>
                    <a:pt x="6" y="1138"/>
                  </a:lnTo>
                  <a:cubicBezTo>
                    <a:pt x="4" y="1305"/>
                    <a:pt x="141" y="1440"/>
                    <a:pt x="308" y="1440"/>
                  </a:cubicBezTo>
                  <a:cubicBezTo>
                    <a:pt x="474" y="1440"/>
                    <a:pt x="611" y="1305"/>
                    <a:pt x="611" y="1138"/>
                  </a:cubicBezTo>
                  <a:lnTo>
                    <a:pt x="611" y="310"/>
                  </a:lnTo>
                  <a:cubicBezTo>
                    <a:pt x="615" y="141"/>
                    <a:pt x="478" y="0"/>
                    <a:pt x="3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39"/>
            <p:cNvSpPr/>
            <p:nvPr/>
          </p:nvSpPr>
          <p:spPr>
            <a:xfrm>
              <a:off x="6644975" y="4439050"/>
              <a:ext cx="15150" cy="47500"/>
            </a:xfrm>
            <a:custGeom>
              <a:avLst/>
              <a:gdLst/>
              <a:ahLst/>
              <a:cxnLst/>
              <a:rect l="l" t="t" r="r" b="b"/>
              <a:pathLst>
                <a:path w="606" h="1900" extrusionOk="0">
                  <a:moveTo>
                    <a:pt x="304" y="0"/>
                  </a:moveTo>
                  <a:cubicBezTo>
                    <a:pt x="139" y="0"/>
                    <a:pt x="4" y="132"/>
                    <a:pt x="0" y="296"/>
                  </a:cubicBezTo>
                  <a:lnTo>
                    <a:pt x="0" y="1596"/>
                  </a:lnTo>
                  <a:cubicBezTo>
                    <a:pt x="0" y="1764"/>
                    <a:pt x="136" y="1899"/>
                    <a:pt x="304" y="1899"/>
                  </a:cubicBezTo>
                  <a:cubicBezTo>
                    <a:pt x="471" y="1899"/>
                    <a:pt x="606" y="1762"/>
                    <a:pt x="606" y="1596"/>
                  </a:cubicBezTo>
                  <a:lnTo>
                    <a:pt x="606" y="296"/>
                  </a:lnTo>
                  <a:cubicBezTo>
                    <a:pt x="602" y="132"/>
                    <a:pt x="468" y="0"/>
                    <a:pt x="3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39"/>
            <p:cNvSpPr/>
            <p:nvPr/>
          </p:nvSpPr>
          <p:spPr>
            <a:xfrm>
              <a:off x="6692250" y="4388650"/>
              <a:ext cx="15150" cy="65400"/>
            </a:xfrm>
            <a:custGeom>
              <a:avLst/>
              <a:gdLst/>
              <a:ahLst/>
              <a:cxnLst/>
              <a:rect l="l" t="t" r="r" b="b"/>
              <a:pathLst>
                <a:path w="606" h="2616" extrusionOk="0">
                  <a:moveTo>
                    <a:pt x="304" y="1"/>
                  </a:moveTo>
                  <a:cubicBezTo>
                    <a:pt x="136" y="1"/>
                    <a:pt x="0" y="136"/>
                    <a:pt x="0" y="303"/>
                  </a:cubicBezTo>
                  <a:lnTo>
                    <a:pt x="0" y="2312"/>
                  </a:lnTo>
                  <a:cubicBezTo>
                    <a:pt x="0" y="2480"/>
                    <a:pt x="136" y="2616"/>
                    <a:pt x="304" y="2616"/>
                  </a:cubicBezTo>
                  <a:cubicBezTo>
                    <a:pt x="470" y="2616"/>
                    <a:pt x="606" y="2480"/>
                    <a:pt x="606" y="2312"/>
                  </a:cubicBezTo>
                  <a:lnTo>
                    <a:pt x="606" y="303"/>
                  </a:lnTo>
                  <a:cubicBezTo>
                    <a:pt x="606" y="136"/>
                    <a:pt x="470" y="1"/>
                    <a:pt x="3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39"/>
            <p:cNvSpPr/>
            <p:nvPr/>
          </p:nvSpPr>
          <p:spPr>
            <a:xfrm>
              <a:off x="5411225" y="4030375"/>
              <a:ext cx="793500" cy="793500"/>
            </a:xfrm>
            <a:custGeom>
              <a:avLst/>
              <a:gdLst/>
              <a:ahLst/>
              <a:cxnLst/>
              <a:rect l="l" t="t" r="r" b="b"/>
              <a:pathLst>
                <a:path w="31740" h="31740" extrusionOk="0">
                  <a:moveTo>
                    <a:pt x="15870" y="0"/>
                  </a:moveTo>
                  <a:cubicBezTo>
                    <a:pt x="11661" y="0"/>
                    <a:pt x="7624" y="1671"/>
                    <a:pt x="4649" y="4648"/>
                  </a:cubicBezTo>
                  <a:cubicBezTo>
                    <a:pt x="1673" y="7624"/>
                    <a:pt x="1" y="11661"/>
                    <a:pt x="1" y="15870"/>
                  </a:cubicBezTo>
                  <a:cubicBezTo>
                    <a:pt x="1" y="20078"/>
                    <a:pt x="1673" y="24114"/>
                    <a:pt x="4649" y="27090"/>
                  </a:cubicBezTo>
                  <a:cubicBezTo>
                    <a:pt x="7624" y="30067"/>
                    <a:pt x="11661" y="31739"/>
                    <a:pt x="15870" y="31739"/>
                  </a:cubicBezTo>
                  <a:cubicBezTo>
                    <a:pt x="20079" y="31739"/>
                    <a:pt x="24115" y="30067"/>
                    <a:pt x="27092" y="27090"/>
                  </a:cubicBezTo>
                  <a:cubicBezTo>
                    <a:pt x="30068" y="24114"/>
                    <a:pt x="31740" y="20078"/>
                    <a:pt x="31740" y="15870"/>
                  </a:cubicBezTo>
                  <a:cubicBezTo>
                    <a:pt x="31740" y="11661"/>
                    <a:pt x="30068" y="7624"/>
                    <a:pt x="27092" y="4648"/>
                  </a:cubicBezTo>
                  <a:cubicBezTo>
                    <a:pt x="24115" y="1671"/>
                    <a:pt x="20079" y="0"/>
                    <a:pt x="158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39"/>
            <p:cNvSpPr/>
            <p:nvPr/>
          </p:nvSpPr>
          <p:spPr>
            <a:xfrm>
              <a:off x="5389625" y="4022600"/>
              <a:ext cx="879575" cy="808975"/>
            </a:xfrm>
            <a:custGeom>
              <a:avLst/>
              <a:gdLst/>
              <a:ahLst/>
              <a:cxnLst/>
              <a:rect l="l" t="t" r="r" b="b"/>
              <a:pathLst>
                <a:path w="35183" h="32359" extrusionOk="0">
                  <a:moveTo>
                    <a:pt x="16763" y="607"/>
                  </a:moveTo>
                  <a:cubicBezTo>
                    <a:pt x="19602" y="607"/>
                    <a:pt x="22395" y="1389"/>
                    <a:pt x="24875" y="2912"/>
                  </a:cubicBezTo>
                  <a:cubicBezTo>
                    <a:pt x="32191" y="7401"/>
                    <a:pt x="34491" y="17005"/>
                    <a:pt x="30003" y="24320"/>
                  </a:cubicBezTo>
                  <a:cubicBezTo>
                    <a:pt x="27828" y="27865"/>
                    <a:pt x="24405" y="30348"/>
                    <a:pt x="20360" y="31318"/>
                  </a:cubicBezTo>
                  <a:cubicBezTo>
                    <a:pt x="19146" y="31609"/>
                    <a:pt x="17921" y="31753"/>
                    <a:pt x="16704" y="31753"/>
                  </a:cubicBezTo>
                  <a:cubicBezTo>
                    <a:pt x="13866" y="31753"/>
                    <a:pt x="11075" y="30971"/>
                    <a:pt x="8594" y="29449"/>
                  </a:cubicBezTo>
                  <a:cubicBezTo>
                    <a:pt x="5049" y="27275"/>
                    <a:pt x="2564" y="23850"/>
                    <a:pt x="1595" y="19806"/>
                  </a:cubicBezTo>
                  <a:cubicBezTo>
                    <a:pt x="627" y="15762"/>
                    <a:pt x="1291" y="11585"/>
                    <a:pt x="3465" y="8040"/>
                  </a:cubicBezTo>
                  <a:cubicBezTo>
                    <a:pt x="5640" y="4495"/>
                    <a:pt x="9065" y="2010"/>
                    <a:pt x="13108" y="1042"/>
                  </a:cubicBezTo>
                  <a:cubicBezTo>
                    <a:pt x="14304" y="754"/>
                    <a:pt x="15532" y="608"/>
                    <a:pt x="16763" y="607"/>
                  </a:cubicBezTo>
                  <a:close/>
                  <a:moveTo>
                    <a:pt x="16766" y="0"/>
                  </a:moveTo>
                  <a:cubicBezTo>
                    <a:pt x="15501" y="0"/>
                    <a:pt x="14228" y="150"/>
                    <a:pt x="12967" y="452"/>
                  </a:cubicBezTo>
                  <a:cubicBezTo>
                    <a:pt x="8766" y="1458"/>
                    <a:pt x="5209" y="4039"/>
                    <a:pt x="2950" y="7722"/>
                  </a:cubicBezTo>
                  <a:cubicBezTo>
                    <a:pt x="690" y="11405"/>
                    <a:pt x="0" y="15747"/>
                    <a:pt x="1007" y="19948"/>
                  </a:cubicBezTo>
                  <a:cubicBezTo>
                    <a:pt x="2012" y="24148"/>
                    <a:pt x="4595" y="27706"/>
                    <a:pt x="8276" y="29965"/>
                  </a:cubicBezTo>
                  <a:cubicBezTo>
                    <a:pt x="10855" y="31546"/>
                    <a:pt x="13755" y="32359"/>
                    <a:pt x="16704" y="32359"/>
                  </a:cubicBezTo>
                  <a:cubicBezTo>
                    <a:pt x="17983" y="32357"/>
                    <a:pt x="19258" y="32206"/>
                    <a:pt x="20502" y="31907"/>
                  </a:cubicBezTo>
                  <a:cubicBezTo>
                    <a:pt x="24703" y="30900"/>
                    <a:pt x="28261" y="28319"/>
                    <a:pt x="30519" y="24636"/>
                  </a:cubicBezTo>
                  <a:cubicBezTo>
                    <a:pt x="35182" y="17036"/>
                    <a:pt x="32793" y="7058"/>
                    <a:pt x="25193" y="2395"/>
                  </a:cubicBezTo>
                  <a:cubicBezTo>
                    <a:pt x="22615" y="812"/>
                    <a:pt x="19715" y="0"/>
                    <a:pt x="167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39"/>
            <p:cNvSpPr/>
            <p:nvPr/>
          </p:nvSpPr>
          <p:spPr>
            <a:xfrm>
              <a:off x="5411225" y="3977300"/>
              <a:ext cx="793500" cy="793500"/>
            </a:xfrm>
            <a:custGeom>
              <a:avLst/>
              <a:gdLst/>
              <a:ahLst/>
              <a:cxnLst/>
              <a:rect l="l" t="t" r="r" b="b"/>
              <a:pathLst>
                <a:path w="31740" h="31740" extrusionOk="0">
                  <a:moveTo>
                    <a:pt x="15870" y="0"/>
                  </a:moveTo>
                  <a:cubicBezTo>
                    <a:pt x="11661" y="0"/>
                    <a:pt x="7624" y="1672"/>
                    <a:pt x="4649" y="4648"/>
                  </a:cubicBezTo>
                  <a:cubicBezTo>
                    <a:pt x="1673" y="7624"/>
                    <a:pt x="1" y="11661"/>
                    <a:pt x="1" y="15870"/>
                  </a:cubicBezTo>
                  <a:cubicBezTo>
                    <a:pt x="1" y="20079"/>
                    <a:pt x="1673" y="24115"/>
                    <a:pt x="4649" y="27090"/>
                  </a:cubicBezTo>
                  <a:cubicBezTo>
                    <a:pt x="7624" y="30067"/>
                    <a:pt x="11661" y="31739"/>
                    <a:pt x="15870" y="31739"/>
                  </a:cubicBezTo>
                  <a:cubicBezTo>
                    <a:pt x="20079" y="31739"/>
                    <a:pt x="24115" y="30067"/>
                    <a:pt x="27092" y="27090"/>
                  </a:cubicBezTo>
                  <a:cubicBezTo>
                    <a:pt x="30068" y="24115"/>
                    <a:pt x="31740" y="20079"/>
                    <a:pt x="31740" y="15870"/>
                  </a:cubicBezTo>
                  <a:cubicBezTo>
                    <a:pt x="31740" y="11661"/>
                    <a:pt x="30068" y="7624"/>
                    <a:pt x="27092" y="4648"/>
                  </a:cubicBezTo>
                  <a:cubicBezTo>
                    <a:pt x="24115" y="1672"/>
                    <a:pt x="20079" y="0"/>
                    <a:pt x="158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39"/>
            <p:cNvSpPr/>
            <p:nvPr/>
          </p:nvSpPr>
          <p:spPr>
            <a:xfrm>
              <a:off x="5389625" y="3969800"/>
              <a:ext cx="879575" cy="808700"/>
            </a:xfrm>
            <a:custGeom>
              <a:avLst/>
              <a:gdLst/>
              <a:ahLst/>
              <a:cxnLst/>
              <a:rect l="l" t="t" r="r" b="b"/>
              <a:pathLst>
                <a:path w="35183" h="32348" extrusionOk="0">
                  <a:moveTo>
                    <a:pt x="16759" y="606"/>
                  </a:moveTo>
                  <a:cubicBezTo>
                    <a:pt x="19625" y="606"/>
                    <a:pt x="22434" y="1401"/>
                    <a:pt x="24875" y="2901"/>
                  </a:cubicBezTo>
                  <a:cubicBezTo>
                    <a:pt x="32191" y="7391"/>
                    <a:pt x="34491" y="16994"/>
                    <a:pt x="30003" y="24310"/>
                  </a:cubicBezTo>
                  <a:cubicBezTo>
                    <a:pt x="27828" y="27855"/>
                    <a:pt x="24405" y="30340"/>
                    <a:pt x="20360" y="31309"/>
                  </a:cubicBezTo>
                  <a:cubicBezTo>
                    <a:pt x="19146" y="31599"/>
                    <a:pt x="17921" y="31743"/>
                    <a:pt x="16704" y="31743"/>
                  </a:cubicBezTo>
                  <a:cubicBezTo>
                    <a:pt x="13866" y="31743"/>
                    <a:pt x="11075" y="30961"/>
                    <a:pt x="8594" y="29439"/>
                  </a:cubicBezTo>
                  <a:cubicBezTo>
                    <a:pt x="5049" y="27264"/>
                    <a:pt x="2564" y="23840"/>
                    <a:pt x="1595" y="19797"/>
                  </a:cubicBezTo>
                  <a:cubicBezTo>
                    <a:pt x="628" y="15753"/>
                    <a:pt x="1292" y="11574"/>
                    <a:pt x="3465" y="8029"/>
                  </a:cubicBezTo>
                  <a:cubicBezTo>
                    <a:pt x="6401" y="3246"/>
                    <a:pt x="11521" y="606"/>
                    <a:pt x="16759" y="606"/>
                  </a:cubicBezTo>
                  <a:close/>
                  <a:moveTo>
                    <a:pt x="16761" y="0"/>
                  </a:moveTo>
                  <a:cubicBezTo>
                    <a:pt x="11319" y="0"/>
                    <a:pt x="5999" y="2742"/>
                    <a:pt x="2950" y="7712"/>
                  </a:cubicBezTo>
                  <a:cubicBezTo>
                    <a:pt x="690" y="11394"/>
                    <a:pt x="0" y="15735"/>
                    <a:pt x="1007" y="19936"/>
                  </a:cubicBezTo>
                  <a:cubicBezTo>
                    <a:pt x="2012" y="24137"/>
                    <a:pt x="4595" y="27695"/>
                    <a:pt x="8276" y="29954"/>
                  </a:cubicBezTo>
                  <a:cubicBezTo>
                    <a:pt x="10855" y="31535"/>
                    <a:pt x="13755" y="32348"/>
                    <a:pt x="16704" y="32348"/>
                  </a:cubicBezTo>
                  <a:cubicBezTo>
                    <a:pt x="17983" y="32347"/>
                    <a:pt x="19258" y="32196"/>
                    <a:pt x="20502" y="31896"/>
                  </a:cubicBezTo>
                  <a:cubicBezTo>
                    <a:pt x="24703" y="30891"/>
                    <a:pt x="28259" y="28308"/>
                    <a:pt x="30519" y="24627"/>
                  </a:cubicBezTo>
                  <a:cubicBezTo>
                    <a:pt x="35182" y="17025"/>
                    <a:pt x="32791" y="7047"/>
                    <a:pt x="25191" y="2384"/>
                  </a:cubicBezTo>
                  <a:cubicBezTo>
                    <a:pt x="22560" y="769"/>
                    <a:pt x="19643" y="0"/>
                    <a:pt x="167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39"/>
            <p:cNvSpPr/>
            <p:nvPr/>
          </p:nvSpPr>
          <p:spPr>
            <a:xfrm>
              <a:off x="5951900" y="4069050"/>
              <a:ext cx="240925" cy="604575"/>
            </a:xfrm>
            <a:custGeom>
              <a:avLst/>
              <a:gdLst/>
              <a:ahLst/>
              <a:cxnLst/>
              <a:rect l="l" t="t" r="r" b="b"/>
              <a:pathLst>
                <a:path w="9637" h="24183" extrusionOk="0">
                  <a:moveTo>
                    <a:pt x="1" y="0"/>
                  </a:moveTo>
                  <a:lnTo>
                    <a:pt x="443" y="24182"/>
                  </a:lnTo>
                  <a:cubicBezTo>
                    <a:pt x="2627" y="23054"/>
                    <a:pt x="4460" y="21350"/>
                    <a:pt x="5741" y="19254"/>
                  </a:cubicBezTo>
                  <a:cubicBezTo>
                    <a:pt x="9636" y="12903"/>
                    <a:pt x="7648" y="4597"/>
                    <a:pt x="1296" y="702"/>
                  </a:cubicBezTo>
                  <a:cubicBezTo>
                    <a:pt x="877" y="444"/>
                    <a:pt x="445" y="21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39"/>
            <p:cNvSpPr/>
            <p:nvPr/>
          </p:nvSpPr>
          <p:spPr>
            <a:xfrm>
              <a:off x="5943275" y="4061450"/>
              <a:ext cx="221475" cy="619725"/>
            </a:xfrm>
            <a:custGeom>
              <a:avLst/>
              <a:gdLst/>
              <a:ahLst/>
              <a:cxnLst/>
              <a:rect l="l" t="t" r="r" b="b"/>
              <a:pathLst>
                <a:path w="8859" h="24789" extrusionOk="0">
                  <a:moveTo>
                    <a:pt x="346" y="0"/>
                  </a:moveTo>
                  <a:cubicBezTo>
                    <a:pt x="233" y="0"/>
                    <a:pt x="124" y="65"/>
                    <a:pt x="72" y="174"/>
                  </a:cubicBezTo>
                  <a:cubicBezTo>
                    <a:pt x="1" y="325"/>
                    <a:pt x="64" y="506"/>
                    <a:pt x="217" y="576"/>
                  </a:cubicBezTo>
                  <a:cubicBezTo>
                    <a:pt x="650" y="783"/>
                    <a:pt x="1074" y="1013"/>
                    <a:pt x="1484" y="1264"/>
                  </a:cubicBezTo>
                  <a:cubicBezTo>
                    <a:pt x="4486" y="3105"/>
                    <a:pt x="6591" y="6007"/>
                    <a:pt x="7412" y="9432"/>
                  </a:cubicBezTo>
                  <a:cubicBezTo>
                    <a:pt x="8232" y="12857"/>
                    <a:pt x="7670" y="16396"/>
                    <a:pt x="5828" y="19399"/>
                  </a:cubicBezTo>
                  <a:cubicBezTo>
                    <a:pt x="4573" y="21447"/>
                    <a:pt x="2782" y="23112"/>
                    <a:pt x="650" y="24216"/>
                  </a:cubicBezTo>
                  <a:cubicBezTo>
                    <a:pt x="525" y="24280"/>
                    <a:pt x="462" y="24421"/>
                    <a:pt x="494" y="24556"/>
                  </a:cubicBezTo>
                  <a:cubicBezTo>
                    <a:pt x="527" y="24693"/>
                    <a:pt x="649" y="24788"/>
                    <a:pt x="788" y="24788"/>
                  </a:cubicBezTo>
                  <a:cubicBezTo>
                    <a:pt x="837" y="24788"/>
                    <a:pt x="885" y="24776"/>
                    <a:pt x="928" y="24754"/>
                  </a:cubicBezTo>
                  <a:cubicBezTo>
                    <a:pt x="3159" y="23600"/>
                    <a:pt x="5031" y="21858"/>
                    <a:pt x="6344" y="19716"/>
                  </a:cubicBezTo>
                  <a:cubicBezTo>
                    <a:pt x="8270" y="16576"/>
                    <a:pt x="8859" y="12872"/>
                    <a:pt x="8000" y="9291"/>
                  </a:cubicBezTo>
                  <a:cubicBezTo>
                    <a:pt x="7142" y="5709"/>
                    <a:pt x="4941" y="2674"/>
                    <a:pt x="1800" y="748"/>
                  </a:cubicBezTo>
                  <a:cubicBezTo>
                    <a:pt x="1372" y="485"/>
                    <a:pt x="929" y="244"/>
                    <a:pt x="476" y="29"/>
                  </a:cubicBezTo>
                  <a:cubicBezTo>
                    <a:pt x="434" y="10"/>
                    <a:pt x="390" y="0"/>
                    <a:pt x="3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39"/>
            <p:cNvSpPr/>
            <p:nvPr/>
          </p:nvSpPr>
          <p:spPr>
            <a:xfrm>
              <a:off x="5804475" y="4695475"/>
              <a:ext cx="105525" cy="15850"/>
            </a:xfrm>
            <a:custGeom>
              <a:avLst/>
              <a:gdLst/>
              <a:ahLst/>
              <a:cxnLst/>
              <a:rect l="l" t="t" r="r" b="b"/>
              <a:pathLst>
                <a:path w="4221" h="634" extrusionOk="0">
                  <a:moveTo>
                    <a:pt x="4220" y="0"/>
                  </a:moveTo>
                  <a:lnTo>
                    <a:pt x="1" y="633"/>
                  </a:lnTo>
                  <a:cubicBezTo>
                    <a:pt x="42" y="633"/>
                    <a:pt x="83" y="634"/>
                    <a:pt x="124" y="634"/>
                  </a:cubicBezTo>
                  <a:cubicBezTo>
                    <a:pt x="1514" y="634"/>
                    <a:pt x="2895" y="420"/>
                    <a:pt x="42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39"/>
            <p:cNvSpPr/>
            <p:nvPr/>
          </p:nvSpPr>
          <p:spPr>
            <a:xfrm>
              <a:off x="5797025" y="4687900"/>
              <a:ext cx="121475" cy="31000"/>
            </a:xfrm>
            <a:custGeom>
              <a:avLst/>
              <a:gdLst/>
              <a:ahLst/>
              <a:cxnLst/>
              <a:rect l="l" t="t" r="r" b="b"/>
              <a:pathLst>
                <a:path w="4859" h="1240" extrusionOk="0">
                  <a:moveTo>
                    <a:pt x="4519" y="1"/>
                  </a:moveTo>
                  <a:cubicBezTo>
                    <a:pt x="4489" y="1"/>
                    <a:pt x="4458" y="6"/>
                    <a:pt x="4427" y="15"/>
                  </a:cubicBezTo>
                  <a:cubicBezTo>
                    <a:pt x="3134" y="426"/>
                    <a:pt x="1785" y="634"/>
                    <a:pt x="428" y="634"/>
                  </a:cubicBezTo>
                  <a:lnTo>
                    <a:pt x="299" y="634"/>
                  </a:lnTo>
                  <a:cubicBezTo>
                    <a:pt x="134" y="637"/>
                    <a:pt x="2" y="771"/>
                    <a:pt x="1" y="935"/>
                  </a:cubicBezTo>
                  <a:cubicBezTo>
                    <a:pt x="1" y="1100"/>
                    <a:pt x="131" y="1234"/>
                    <a:pt x="295" y="1239"/>
                  </a:cubicBezTo>
                  <a:lnTo>
                    <a:pt x="428" y="1239"/>
                  </a:lnTo>
                  <a:cubicBezTo>
                    <a:pt x="1846" y="1239"/>
                    <a:pt x="3258" y="1022"/>
                    <a:pt x="4611" y="592"/>
                  </a:cubicBezTo>
                  <a:cubicBezTo>
                    <a:pt x="4770" y="541"/>
                    <a:pt x="4858" y="371"/>
                    <a:pt x="4807" y="212"/>
                  </a:cubicBezTo>
                  <a:cubicBezTo>
                    <a:pt x="4766" y="83"/>
                    <a:pt x="4647" y="1"/>
                    <a:pt x="45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39"/>
            <p:cNvSpPr/>
            <p:nvPr/>
          </p:nvSpPr>
          <p:spPr>
            <a:xfrm>
              <a:off x="5631600" y="4661475"/>
              <a:ext cx="124425" cy="45875"/>
            </a:xfrm>
            <a:custGeom>
              <a:avLst/>
              <a:gdLst/>
              <a:ahLst/>
              <a:cxnLst/>
              <a:rect l="l" t="t" r="r" b="b"/>
              <a:pathLst>
                <a:path w="4977" h="1835" extrusionOk="0">
                  <a:moveTo>
                    <a:pt x="1" y="1"/>
                  </a:moveTo>
                  <a:lnTo>
                    <a:pt x="1" y="1"/>
                  </a:lnTo>
                  <a:cubicBezTo>
                    <a:pt x="1522" y="936"/>
                    <a:pt x="3212" y="1559"/>
                    <a:pt x="4977" y="1834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39"/>
            <p:cNvSpPr/>
            <p:nvPr/>
          </p:nvSpPr>
          <p:spPr>
            <a:xfrm>
              <a:off x="5623050" y="4653925"/>
              <a:ext cx="140825" cy="61000"/>
            </a:xfrm>
            <a:custGeom>
              <a:avLst/>
              <a:gdLst/>
              <a:ahLst/>
              <a:cxnLst/>
              <a:rect l="l" t="t" r="r" b="b"/>
              <a:pathLst>
                <a:path w="5633" h="2440" extrusionOk="0">
                  <a:moveTo>
                    <a:pt x="344" y="1"/>
                  </a:moveTo>
                  <a:cubicBezTo>
                    <a:pt x="243" y="1"/>
                    <a:pt x="144" y="52"/>
                    <a:pt x="88" y="145"/>
                  </a:cubicBezTo>
                  <a:cubicBezTo>
                    <a:pt x="0" y="287"/>
                    <a:pt x="43" y="472"/>
                    <a:pt x="184" y="560"/>
                  </a:cubicBezTo>
                  <a:cubicBezTo>
                    <a:pt x="1739" y="1518"/>
                    <a:pt x="3468" y="2154"/>
                    <a:pt x="5272" y="2436"/>
                  </a:cubicBezTo>
                  <a:cubicBezTo>
                    <a:pt x="5288" y="2438"/>
                    <a:pt x="5303" y="2440"/>
                    <a:pt x="5320" y="2440"/>
                  </a:cubicBezTo>
                  <a:cubicBezTo>
                    <a:pt x="5478" y="2438"/>
                    <a:pt x="5609" y="2317"/>
                    <a:pt x="5621" y="2160"/>
                  </a:cubicBezTo>
                  <a:cubicBezTo>
                    <a:pt x="5633" y="2002"/>
                    <a:pt x="5522" y="1861"/>
                    <a:pt x="5366" y="1837"/>
                  </a:cubicBezTo>
                  <a:cubicBezTo>
                    <a:pt x="3642" y="1568"/>
                    <a:pt x="1988" y="959"/>
                    <a:pt x="502" y="45"/>
                  </a:cubicBezTo>
                  <a:cubicBezTo>
                    <a:pt x="452" y="15"/>
                    <a:pt x="398" y="1"/>
                    <a:pt x="3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39"/>
            <p:cNvSpPr/>
            <p:nvPr/>
          </p:nvSpPr>
          <p:spPr>
            <a:xfrm>
              <a:off x="5442950" y="4036750"/>
              <a:ext cx="459775" cy="552975"/>
            </a:xfrm>
            <a:custGeom>
              <a:avLst/>
              <a:gdLst/>
              <a:ahLst/>
              <a:cxnLst/>
              <a:rect l="l" t="t" r="r" b="b"/>
              <a:pathLst>
                <a:path w="18391" h="22119" extrusionOk="0">
                  <a:moveTo>
                    <a:pt x="14614" y="0"/>
                  </a:moveTo>
                  <a:cubicBezTo>
                    <a:pt x="10078" y="0"/>
                    <a:pt x="5649" y="2288"/>
                    <a:pt x="3104" y="6437"/>
                  </a:cubicBezTo>
                  <a:cubicBezTo>
                    <a:pt x="0" y="11495"/>
                    <a:pt x="632" y="17796"/>
                    <a:pt x="4226" y="22118"/>
                  </a:cubicBezTo>
                  <a:lnTo>
                    <a:pt x="18391" y="542"/>
                  </a:lnTo>
                  <a:cubicBezTo>
                    <a:pt x="17149" y="178"/>
                    <a:pt x="15877" y="0"/>
                    <a:pt x="146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39"/>
            <p:cNvSpPr/>
            <p:nvPr/>
          </p:nvSpPr>
          <p:spPr>
            <a:xfrm>
              <a:off x="5436700" y="4029175"/>
              <a:ext cx="474300" cy="568125"/>
            </a:xfrm>
            <a:custGeom>
              <a:avLst/>
              <a:gdLst/>
              <a:ahLst/>
              <a:cxnLst/>
              <a:rect l="l" t="t" r="r" b="b"/>
              <a:pathLst>
                <a:path w="18972" h="22725" extrusionOk="0">
                  <a:moveTo>
                    <a:pt x="14869" y="0"/>
                  </a:moveTo>
                  <a:cubicBezTo>
                    <a:pt x="10164" y="0"/>
                    <a:pt x="5647" y="2421"/>
                    <a:pt x="3096" y="6582"/>
                  </a:cubicBezTo>
                  <a:cubicBezTo>
                    <a:pt x="0" y="11627"/>
                    <a:pt x="463" y="18069"/>
                    <a:pt x="4243" y="22615"/>
                  </a:cubicBezTo>
                  <a:cubicBezTo>
                    <a:pt x="4300" y="22684"/>
                    <a:pt x="4386" y="22725"/>
                    <a:pt x="4476" y="22725"/>
                  </a:cubicBezTo>
                  <a:lnTo>
                    <a:pt x="4477" y="22725"/>
                  </a:lnTo>
                  <a:cubicBezTo>
                    <a:pt x="4734" y="22725"/>
                    <a:pt x="4875" y="22425"/>
                    <a:pt x="4711" y="22228"/>
                  </a:cubicBezTo>
                  <a:cubicBezTo>
                    <a:pt x="1095" y="17881"/>
                    <a:pt x="654" y="11722"/>
                    <a:pt x="3611" y="6899"/>
                  </a:cubicBezTo>
                  <a:cubicBezTo>
                    <a:pt x="6052" y="2921"/>
                    <a:pt x="10370" y="605"/>
                    <a:pt x="14869" y="605"/>
                  </a:cubicBezTo>
                  <a:cubicBezTo>
                    <a:pt x="16095" y="605"/>
                    <a:pt x="17336" y="778"/>
                    <a:pt x="18555" y="1135"/>
                  </a:cubicBezTo>
                  <a:cubicBezTo>
                    <a:pt x="18582" y="1143"/>
                    <a:pt x="18609" y="1147"/>
                    <a:pt x="18636" y="1147"/>
                  </a:cubicBezTo>
                  <a:cubicBezTo>
                    <a:pt x="18767" y="1147"/>
                    <a:pt x="18887" y="1060"/>
                    <a:pt x="18926" y="928"/>
                  </a:cubicBezTo>
                  <a:cubicBezTo>
                    <a:pt x="18972" y="771"/>
                    <a:pt x="18883" y="604"/>
                    <a:pt x="18726" y="555"/>
                  </a:cubicBezTo>
                  <a:cubicBezTo>
                    <a:pt x="17450" y="180"/>
                    <a:pt x="16152" y="0"/>
                    <a:pt x="148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39"/>
            <p:cNvSpPr/>
            <p:nvPr/>
          </p:nvSpPr>
          <p:spPr>
            <a:xfrm>
              <a:off x="5608850" y="4144975"/>
              <a:ext cx="352525" cy="456450"/>
            </a:xfrm>
            <a:custGeom>
              <a:avLst/>
              <a:gdLst/>
              <a:ahLst/>
              <a:cxnLst/>
              <a:rect l="l" t="t" r="r" b="b"/>
              <a:pathLst>
                <a:path w="14101" h="18258" extrusionOk="0">
                  <a:moveTo>
                    <a:pt x="12328" y="1"/>
                  </a:moveTo>
                  <a:cubicBezTo>
                    <a:pt x="12271" y="1"/>
                    <a:pt x="12212" y="6"/>
                    <a:pt x="12152" y="16"/>
                  </a:cubicBezTo>
                  <a:cubicBezTo>
                    <a:pt x="11905" y="56"/>
                    <a:pt x="11702" y="204"/>
                    <a:pt x="11545" y="460"/>
                  </a:cubicBezTo>
                  <a:lnTo>
                    <a:pt x="10101" y="2812"/>
                  </a:lnTo>
                  <a:lnTo>
                    <a:pt x="10101" y="2812"/>
                  </a:lnTo>
                  <a:cubicBezTo>
                    <a:pt x="9021" y="2227"/>
                    <a:pt x="7998" y="1935"/>
                    <a:pt x="7030" y="1935"/>
                  </a:cubicBezTo>
                  <a:cubicBezTo>
                    <a:pt x="7005" y="1935"/>
                    <a:pt x="6980" y="1935"/>
                    <a:pt x="6955" y="1935"/>
                  </a:cubicBezTo>
                  <a:cubicBezTo>
                    <a:pt x="5637" y="1955"/>
                    <a:pt x="4639" y="2515"/>
                    <a:pt x="3965" y="3615"/>
                  </a:cubicBezTo>
                  <a:cubicBezTo>
                    <a:pt x="3687" y="4067"/>
                    <a:pt x="3505" y="4497"/>
                    <a:pt x="3415" y="4903"/>
                  </a:cubicBezTo>
                  <a:cubicBezTo>
                    <a:pt x="3327" y="5309"/>
                    <a:pt x="3306" y="5686"/>
                    <a:pt x="3354" y="6031"/>
                  </a:cubicBezTo>
                  <a:cubicBezTo>
                    <a:pt x="3401" y="6377"/>
                    <a:pt x="3547" y="6756"/>
                    <a:pt x="3790" y="7170"/>
                  </a:cubicBezTo>
                  <a:cubicBezTo>
                    <a:pt x="4021" y="7568"/>
                    <a:pt x="4283" y="7947"/>
                    <a:pt x="4572" y="8303"/>
                  </a:cubicBezTo>
                  <a:cubicBezTo>
                    <a:pt x="4849" y="8646"/>
                    <a:pt x="5231" y="9079"/>
                    <a:pt x="5716" y="9606"/>
                  </a:cubicBezTo>
                  <a:lnTo>
                    <a:pt x="7019" y="10981"/>
                  </a:lnTo>
                  <a:cubicBezTo>
                    <a:pt x="7383" y="11349"/>
                    <a:pt x="7627" y="11697"/>
                    <a:pt x="7747" y="12025"/>
                  </a:cubicBezTo>
                  <a:cubicBezTo>
                    <a:pt x="7866" y="12353"/>
                    <a:pt x="7866" y="12615"/>
                    <a:pt x="7747" y="12810"/>
                  </a:cubicBezTo>
                  <a:cubicBezTo>
                    <a:pt x="7594" y="13059"/>
                    <a:pt x="7390" y="13217"/>
                    <a:pt x="7132" y="13281"/>
                  </a:cubicBezTo>
                  <a:cubicBezTo>
                    <a:pt x="7019" y="13309"/>
                    <a:pt x="6904" y="13323"/>
                    <a:pt x="6789" y="13323"/>
                  </a:cubicBezTo>
                  <a:cubicBezTo>
                    <a:pt x="6641" y="13323"/>
                    <a:pt x="6491" y="13300"/>
                    <a:pt x="6340" y="13253"/>
                  </a:cubicBezTo>
                  <a:cubicBezTo>
                    <a:pt x="6052" y="13165"/>
                    <a:pt x="5772" y="13053"/>
                    <a:pt x="5503" y="12920"/>
                  </a:cubicBezTo>
                  <a:cubicBezTo>
                    <a:pt x="5234" y="12792"/>
                    <a:pt x="4982" y="12635"/>
                    <a:pt x="4750" y="12450"/>
                  </a:cubicBezTo>
                  <a:cubicBezTo>
                    <a:pt x="4426" y="12232"/>
                    <a:pt x="4126" y="11981"/>
                    <a:pt x="3857" y="11700"/>
                  </a:cubicBezTo>
                  <a:cubicBezTo>
                    <a:pt x="3591" y="11422"/>
                    <a:pt x="3398" y="11193"/>
                    <a:pt x="3277" y="11009"/>
                  </a:cubicBezTo>
                  <a:cubicBezTo>
                    <a:pt x="3156" y="10826"/>
                    <a:pt x="3018" y="10602"/>
                    <a:pt x="2866" y="10337"/>
                  </a:cubicBezTo>
                  <a:cubicBezTo>
                    <a:pt x="2712" y="10072"/>
                    <a:pt x="2616" y="9912"/>
                    <a:pt x="2577" y="9857"/>
                  </a:cubicBezTo>
                  <a:cubicBezTo>
                    <a:pt x="2381" y="9550"/>
                    <a:pt x="2159" y="9336"/>
                    <a:pt x="1907" y="9212"/>
                  </a:cubicBezTo>
                  <a:cubicBezTo>
                    <a:pt x="1748" y="9135"/>
                    <a:pt x="1587" y="9096"/>
                    <a:pt x="1425" y="9096"/>
                  </a:cubicBezTo>
                  <a:cubicBezTo>
                    <a:pt x="1332" y="9096"/>
                    <a:pt x="1239" y="9109"/>
                    <a:pt x="1145" y="9134"/>
                  </a:cubicBezTo>
                  <a:cubicBezTo>
                    <a:pt x="897" y="9202"/>
                    <a:pt x="666" y="9323"/>
                    <a:pt x="469" y="9490"/>
                  </a:cubicBezTo>
                  <a:cubicBezTo>
                    <a:pt x="274" y="9655"/>
                    <a:pt x="141" y="9871"/>
                    <a:pt x="71" y="10140"/>
                  </a:cubicBezTo>
                  <a:cubicBezTo>
                    <a:pt x="1" y="10406"/>
                    <a:pt x="20" y="10677"/>
                    <a:pt x="131" y="10953"/>
                  </a:cubicBezTo>
                  <a:cubicBezTo>
                    <a:pt x="762" y="12400"/>
                    <a:pt x="1766" y="13630"/>
                    <a:pt x="3141" y="14641"/>
                  </a:cubicBezTo>
                  <a:lnTo>
                    <a:pt x="3141" y="14641"/>
                  </a:lnTo>
                  <a:lnTo>
                    <a:pt x="1791" y="16840"/>
                  </a:lnTo>
                  <a:cubicBezTo>
                    <a:pt x="1584" y="17178"/>
                    <a:pt x="1569" y="17493"/>
                    <a:pt x="1748" y="17784"/>
                  </a:cubicBezTo>
                  <a:cubicBezTo>
                    <a:pt x="1927" y="18076"/>
                    <a:pt x="2191" y="18232"/>
                    <a:pt x="2540" y="18255"/>
                  </a:cubicBezTo>
                  <a:cubicBezTo>
                    <a:pt x="2562" y="18257"/>
                    <a:pt x="2584" y="18257"/>
                    <a:pt x="2606" y="18257"/>
                  </a:cubicBezTo>
                  <a:cubicBezTo>
                    <a:pt x="2924" y="18257"/>
                    <a:pt x="3177" y="18106"/>
                    <a:pt x="3362" y="17802"/>
                  </a:cubicBezTo>
                  <a:lnTo>
                    <a:pt x="4705" y="15613"/>
                  </a:lnTo>
                  <a:lnTo>
                    <a:pt x="4705" y="15613"/>
                  </a:lnTo>
                  <a:cubicBezTo>
                    <a:pt x="5268" y="15893"/>
                    <a:pt x="5824" y="16093"/>
                    <a:pt x="6375" y="16213"/>
                  </a:cubicBezTo>
                  <a:cubicBezTo>
                    <a:pt x="6729" y="16290"/>
                    <a:pt x="7074" y="16328"/>
                    <a:pt x="7411" y="16328"/>
                  </a:cubicBezTo>
                  <a:cubicBezTo>
                    <a:pt x="7947" y="16328"/>
                    <a:pt x="8462" y="16231"/>
                    <a:pt x="8955" y="16039"/>
                  </a:cubicBezTo>
                  <a:cubicBezTo>
                    <a:pt x="9760" y="15724"/>
                    <a:pt x="10411" y="15143"/>
                    <a:pt x="10908" y="14298"/>
                  </a:cubicBezTo>
                  <a:cubicBezTo>
                    <a:pt x="11221" y="13774"/>
                    <a:pt x="11406" y="13269"/>
                    <a:pt x="11466" y="12782"/>
                  </a:cubicBezTo>
                  <a:cubicBezTo>
                    <a:pt x="11526" y="12295"/>
                    <a:pt x="11463" y="11813"/>
                    <a:pt x="11280" y="11338"/>
                  </a:cubicBezTo>
                  <a:cubicBezTo>
                    <a:pt x="11089" y="10852"/>
                    <a:pt x="10834" y="10393"/>
                    <a:pt x="10520" y="9977"/>
                  </a:cubicBezTo>
                  <a:cubicBezTo>
                    <a:pt x="10197" y="9546"/>
                    <a:pt x="9772" y="9053"/>
                    <a:pt x="9242" y="8500"/>
                  </a:cubicBezTo>
                  <a:lnTo>
                    <a:pt x="7929" y="7166"/>
                  </a:lnTo>
                  <a:cubicBezTo>
                    <a:pt x="7534" y="6778"/>
                    <a:pt x="7283" y="6449"/>
                    <a:pt x="7176" y="6175"/>
                  </a:cubicBezTo>
                  <a:cubicBezTo>
                    <a:pt x="7068" y="5903"/>
                    <a:pt x="7098" y="5631"/>
                    <a:pt x="7265" y="5359"/>
                  </a:cubicBezTo>
                  <a:cubicBezTo>
                    <a:pt x="7393" y="5149"/>
                    <a:pt x="7606" y="5045"/>
                    <a:pt x="7902" y="5045"/>
                  </a:cubicBezTo>
                  <a:cubicBezTo>
                    <a:pt x="7925" y="5045"/>
                    <a:pt x="7947" y="5045"/>
                    <a:pt x="7971" y="5046"/>
                  </a:cubicBezTo>
                  <a:cubicBezTo>
                    <a:pt x="8301" y="5063"/>
                    <a:pt x="8624" y="5160"/>
                    <a:pt x="8936" y="5335"/>
                  </a:cubicBezTo>
                  <a:cubicBezTo>
                    <a:pt x="9248" y="5511"/>
                    <a:pt x="9535" y="5690"/>
                    <a:pt x="9796" y="5871"/>
                  </a:cubicBezTo>
                  <a:cubicBezTo>
                    <a:pt x="10527" y="6438"/>
                    <a:pt x="11186" y="7094"/>
                    <a:pt x="11758" y="7820"/>
                  </a:cubicBezTo>
                  <a:cubicBezTo>
                    <a:pt x="11991" y="8099"/>
                    <a:pt x="12242" y="8284"/>
                    <a:pt x="12513" y="8378"/>
                  </a:cubicBezTo>
                  <a:cubicBezTo>
                    <a:pt x="12630" y="8418"/>
                    <a:pt x="12743" y="8438"/>
                    <a:pt x="12854" y="8438"/>
                  </a:cubicBezTo>
                  <a:cubicBezTo>
                    <a:pt x="12997" y="8438"/>
                    <a:pt x="13136" y="8404"/>
                    <a:pt x="13268" y="8336"/>
                  </a:cubicBezTo>
                  <a:cubicBezTo>
                    <a:pt x="13496" y="8220"/>
                    <a:pt x="13695" y="8056"/>
                    <a:pt x="13852" y="7854"/>
                  </a:cubicBezTo>
                  <a:cubicBezTo>
                    <a:pt x="14007" y="7652"/>
                    <a:pt x="14087" y="7400"/>
                    <a:pt x="14094" y="7092"/>
                  </a:cubicBezTo>
                  <a:cubicBezTo>
                    <a:pt x="14100" y="6785"/>
                    <a:pt x="14009" y="6491"/>
                    <a:pt x="13819" y="6208"/>
                  </a:cubicBezTo>
                  <a:cubicBezTo>
                    <a:pt x="13577" y="5842"/>
                    <a:pt x="13372" y="5550"/>
                    <a:pt x="13206" y="5334"/>
                  </a:cubicBezTo>
                  <a:cubicBezTo>
                    <a:pt x="13038" y="5117"/>
                    <a:pt x="12777" y="4835"/>
                    <a:pt x="12424" y="4489"/>
                  </a:cubicBezTo>
                  <a:cubicBezTo>
                    <a:pt x="12175" y="4247"/>
                    <a:pt x="11912" y="4020"/>
                    <a:pt x="11636" y="3809"/>
                  </a:cubicBezTo>
                  <a:lnTo>
                    <a:pt x="11636" y="3809"/>
                  </a:lnTo>
                  <a:lnTo>
                    <a:pt x="13104" y="1417"/>
                  </a:lnTo>
                  <a:cubicBezTo>
                    <a:pt x="13251" y="1176"/>
                    <a:pt x="13289" y="934"/>
                    <a:pt x="13215" y="692"/>
                  </a:cubicBezTo>
                  <a:cubicBezTo>
                    <a:pt x="13141" y="449"/>
                    <a:pt x="13006" y="266"/>
                    <a:pt x="12814" y="142"/>
                  </a:cubicBezTo>
                  <a:cubicBezTo>
                    <a:pt x="12667" y="48"/>
                    <a:pt x="12505" y="1"/>
                    <a:pt x="123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39"/>
            <p:cNvSpPr/>
            <p:nvPr/>
          </p:nvSpPr>
          <p:spPr>
            <a:xfrm>
              <a:off x="5472350" y="4588375"/>
              <a:ext cx="15350" cy="65600"/>
            </a:xfrm>
            <a:custGeom>
              <a:avLst/>
              <a:gdLst/>
              <a:ahLst/>
              <a:cxnLst/>
              <a:rect l="l" t="t" r="r" b="b"/>
              <a:pathLst>
                <a:path w="614" h="2624" extrusionOk="0">
                  <a:moveTo>
                    <a:pt x="308" y="1"/>
                  </a:moveTo>
                  <a:cubicBezTo>
                    <a:pt x="137" y="1"/>
                    <a:pt x="0" y="142"/>
                    <a:pt x="4" y="311"/>
                  </a:cubicBezTo>
                  <a:lnTo>
                    <a:pt x="4" y="2320"/>
                  </a:lnTo>
                  <a:cubicBezTo>
                    <a:pt x="4" y="2487"/>
                    <a:pt x="140" y="2624"/>
                    <a:pt x="308" y="2624"/>
                  </a:cubicBezTo>
                  <a:cubicBezTo>
                    <a:pt x="474" y="2624"/>
                    <a:pt x="610" y="2487"/>
                    <a:pt x="610" y="2320"/>
                  </a:cubicBezTo>
                  <a:lnTo>
                    <a:pt x="610" y="311"/>
                  </a:lnTo>
                  <a:cubicBezTo>
                    <a:pt x="614" y="142"/>
                    <a:pt x="477" y="1"/>
                    <a:pt x="3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39"/>
            <p:cNvSpPr/>
            <p:nvPr/>
          </p:nvSpPr>
          <p:spPr>
            <a:xfrm>
              <a:off x="5507800" y="4638625"/>
              <a:ext cx="15350" cy="68525"/>
            </a:xfrm>
            <a:custGeom>
              <a:avLst/>
              <a:gdLst/>
              <a:ahLst/>
              <a:cxnLst/>
              <a:rect l="l" t="t" r="r" b="b"/>
              <a:pathLst>
                <a:path w="614" h="2741" extrusionOk="0">
                  <a:moveTo>
                    <a:pt x="308" y="0"/>
                  </a:moveTo>
                  <a:cubicBezTo>
                    <a:pt x="137" y="0"/>
                    <a:pt x="0" y="140"/>
                    <a:pt x="4" y="310"/>
                  </a:cubicBezTo>
                  <a:lnTo>
                    <a:pt x="4" y="2437"/>
                  </a:lnTo>
                  <a:cubicBezTo>
                    <a:pt x="4" y="2605"/>
                    <a:pt x="140" y="2740"/>
                    <a:pt x="308" y="2740"/>
                  </a:cubicBezTo>
                  <a:cubicBezTo>
                    <a:pt x="474" y="2740"/>
                    <a:pt x="610" y="2604"/>
                    <a:pt x="610" y="2437"/>
                  </a:cubicBezTo>
                  <a:lnTo>
                    <a:pt x="610" y="310"/>
                  </a:lnTo>
                  <a:cubicBezTo>
                    <a:pt x="614" y="140"/>
                    <a:pt x="477" y="0"/>
                    <a:pt x="3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39"/>
            <p:cNvSpPr/>
            <p:nvPr/>
          </p:nvSpPr>
          <p:spPr>
            <a:xfrm>
              <a:off x="5578700" y="4697725"/>
              <a:ext cx="15375" cy="65550"/>
            </a:xfrm>
            <a:custGeom>
              <a:avLst/>
              <a:gdLst/>
              <a:ahLst/>
              <a:cxnLst/>
              <a:rect l="l" t="t" r="r" b="b"/>
              <a:pathLst>
                <a:path w="615" h="2622" extrusionOk="0">
                  <a:moveTo>
                    <a:pt x="307" y="0"/>
                  </a:moveTo>
                  <a:cubicBezTo>
                    <a:pt x="137" y="0"/>
                    <a:pt x="1" y="139"/>
                    <a:pt x="5" y="310"/>
                  </a:cubicBezTo>
                  <a:lnTo>
                    <a:pt x="5" y="2318"/>
                  </a:lnTo>
                  <a:cubicBezTo>
                    <a:pt x="5" y="2486"/>
                    <a:pt x="140" y="2621"/>
                    <a:pt x="307" y="2621"/>
                  </a:cubicBezTo>
                  <a:cubicBezTo>
                    <a:pt x="475" y="2621"/>
                    <a:pt x="610" y="2486"/>
                    <a:pt x="610" y="2318"/>
                  </a:cubicBezTo>
                  <a:lnTo>
                    <a:pt x="610" y="310"/>
                  </a:lnTo>
                  <a:cubicBezTo>
                    <a:pt x="614" y="139"/>
                    <a:pt x="477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39"/>
            <p:cNvSpPr/>
            <p:nvPr/>
          </p:nvSpPr>
          <p:spPr>
            <a:xfrm>
              <a:off x="5679150" y="4747925"/>
              <a:ext cx="15350" cy="59650"/>
            </a:xfrm>
            <a:custGeom>
              <a:avLst/>
              <a:gdLst/>
              <a:ahLst/>
              <a:cxnLst/>
              <a:rect l="l" t="t" r="r" b="b"/>
              <a:pathLst>
                <a:path w="614" h="2386" extrusionOk="0">
                  <a:moveTo>
                    <a:pt x="306" y="0"/>
                  </a:moveTo>
                  <a:cubicBezTo>
                    <a:pt x="137" y="0"/>
                    <a:pt x="0" y="141"/>
                    <a:pt x="4" y="310"/>
                  </a:cubicBezTo>
                  <a:lnTo>
                    <a:pt x="4" y="2082"/>
                  </a:lnTo>
                  <a:cubicBezTo>
                    <a:pt x="4" y="2250"/>
                    <a:pt x="140" y="2386"/>
                    <a:pt x="306" y="2386"/>
                  </a:cubicBezTo>
                  <a:cubicBezTo>
                    <a:pt x="474" y="2386"/>
                    <a:pt x="610" y="2250"/>
                    <a:pt x="610" y="2082"/>
                  </a:cubicBezTo>
                  <a:lnTo>
                    <a:pt x="610" y="310"/>
                  </a:lnTo>
                  <a:cubicBezTo>
                    <a:pt x="614" y="141"/>
                    <a:pt x="477" y="0"/>
                    <a:pt x="3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39"/>
            <p:cNvSpPr/>
            <p:nvPr/>
          </p:nvSpPr>
          <p:spPr>
            <a:xfrm>
              <a:off x="5788525" y="4768775"/>
              <a:ext cx="15175" cy="35875"/>
            </a:xfrm>
            <a:custGeom>
              <a:avLst/>
              <a:gdLst/>
              <a:ahLst/>
              <a:cxnLst/>
              <a:rect l="l" t="t" r="r" b="b"/>
              <a:pathLst>
                <a:path w="607" h="1435" extrusionOk="0">
                  <a:moveTo>
                    <a:pt x="304" y="1"/>
                  </a:moveTo>
                  <a:cubicBezTo>
                    <a:pt x="136" y="1"/>
                    <a:pt x="1" y="136"/>
                    <a:pt x="1" y="304"/>
                  </a:cubicBezTo>
                  <a:lnTo>
                    <a:pt x="1" y="1131"/>
                  </a:lnTo>
                  <a:cubicBezTo>
                    <a:pt x="1" y="1298"/>
                    <a:pt x="136" y="1435"/>
                    <a:pt x="304" y="1435"/>
                  </a:cubicBezTo>
                  <a:cubicBezTo>
                    <a:pt x="471" y="1435"/>
                    <a:pt x="606" y="1298"/>
                    <a:pt x="606" y="1131"/>
                  </a:cubicBezTo>
                  <a:lnTo>
                    <a:pt x="606" y="304"/>
                  </a:lnTo>
                  <a:cubicBezTo>
                    <a:pt x="606" y="136"/>
                    <a:pt x="471" y="1"/>
                    <a:pt x="3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39"/>
            <p:cNvSpPr/>
            <p:nvPr/>
          </p:nvSpPr>
          <p:spPr>
            <a:xfrm>
              <a:off x="6004150" y="4727400"/>
              <a:ext cx="15200" cy="47700"/>
            </a:xfrm>
            <a:custGeom>
              <a:avLst/>
              <a:gdLst/>
              <a:ahLst/>
              <a:cxnLst/>
              <a:rect l="l" t="t" r="r" b="b"/>
              <a:pathLst>
                <a:path w="608" h="1908" extrusionOk="0">
                  <a:moveTo>
                    <a:pt x="304" y="1"/>
                  </a:moveTo>
                  <a:cubicBezTo>
                    <a:pt x="138" y="1"/>
                    <a:pt x="1" y="136"/>
                    <a:pt x="1" y="304"/>
                  </a:cubicBezTo>
                  <a:lnTo>
                    <a:pt x="1" y="1604"/>
                  </a:lnTo>
                  <a:cubicBezTo>
                    <a:pt x="1" y="1772"/>
                    <a:pt x="136" y="1907"/>
                    <a:pt x="304" y="1907"/>
                  </a:cubicBezTo>
                  <a:cubicBezTo>
                    <a:pt x="472" y="1907"/>
                    <a:pt x="608" y="1772"/>
                    <a:pt x="608" y="1604"/>
                  </a:cubicBezTo>
                  <a:lnTo>
                    <a:pt x="608" y="304"/>
                  </a:lnTo>
                  <a:cubicBezTo>
                    <a:pt x="608" y="136"/>
                    <a:pt x="471" y="1"/>
                    <a:pt x="3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39"/>
            <p:cNvSpPr/>
            <p:nvPr/>
          </p:nvSpPr>
          <p:spPr>
            <a:xfrm>
              <a:off x="6051425" y="4677375"/>
              <a:ext cx="15175" cy="65200"/>
            </a:xfrm>
            <a:custGeom>
              <a:avLst/>
              <a:gdLst/>
              <a:ahLst/>
              <a:cxnLst/>
              <a:rect l="l" t="t" r="r" b="b"/>
              <a:pathLst>
                <a:path w="607" h="2608" extrusionOk="0">
                  <a:moveTo>
                    <a:pt x="304" y="0"/>
                  </a:moveTo>
                  <a:cubicBezTo>
                    <a:pt x="139" y="0"/>
                    <a:pt x="5" y="132"/>
                    <a:pt x="1" y="297"/>
                  </a:cubicBezTo>
                  <a:lnTo>
                    <a:pt x="1" y="2305"/>
                  </a:lnTo>
                  <a:cubicBezTo>
                    <a:pt x="1" y="2472"/>
                    <a:pt x="136" y="2607"/>
                    <a:pt x="304" y="2607"/>
                  </a:cubicBezTo>
                  <a:cubicBezTo>
                    <a:pt x="305" y="2607"/>
                    <a:pt x="306" y="2607"/>
                    <a:pt x="307" y="2607"/>
                  </a:cubicBezTo>
                  <a:cubicBezTo>
                    <a:pt x="472" y="2607"/>
                    <a:pt x="606" y="2471"/>
                    <a:pt x="606" y="2305"/>
                  </a:cubicBezTo>
                  <a:lnTo>
                    <a:pt x="606" y="297"/>
                  </a:lnTo>
                  <a:cubicBezTo>
                    <a:pt x="602" y="132"/>
                    <a:pt x="468" y="0"/>
                    <a:pt x="3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1"/>
          <p:cNvSpPr txBox="1">
            <a:spLocks noGrp="1"/>
          </p:cNvSpPr>
          <p:nvPr>
            <p:ph type="title" idx="6"/>
          </p:nvPr>
        </p:nvSpPr>
        <p:spPr>
          <a:xfrm>
            <a:off x="3557679" y="681138"/>
            <a:ext cx="836563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cxnSp>
        <p:nvCxnSpPr>
          <p:cNvPr id="304" name="Google Shape;304;p31"/>
          <p:cNvCxnSpPr/>
          <p:nvPr/>
        </p:nvCxnSpPr>
        <p:spPr>
          <a:xfrm>
            <a:off x="4572000" y="465900"/>
            <a:ext cx="0" cy="42117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05" name="Google Shape;305;p31"/>
          <p:cNvSpPr txBox="1">
            <a:spLocks noGrp="1"/>
          </p:cNvSpPr>
          <p:nvPr>
            <p:ph type="ctrTitle"/>
          </p:nvPr>
        </p:nvSpPr>
        <p:spPr>
          <a:xfrm>
            <a:off x="572003" y="614888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People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306" name="Google Shape;306;p31"/>
          <p:cNvSpPr txBox="1">
            <a:spLocks noGrp="1"/>
          </p:cNvSpPr>
          <p:nvPr>
            <p:ph type="subTitle" idx="1"/>
          </p:nvPr>
        </p:nvSpPr>
        <p:spPr>
          <a:xfrm>
            <a:off x="572003" y="1013113"/>
            <a:ext cx="27291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lt2"/>
                </a:solidFill>
              </a:rPr>
              <a:t>An increase in mortality rates in affected hospitals due to the inability to provide critical services to patients</a:t>
            </a:r>
          </a:p>
        </p:txBody>
      </p:sp>
      <p:sp>
        <p:nvSpPr>
          <p:cNvPr id="307" name="Google Shape;307;p31"/>
          <p:cNvSpPr txBox="1">
            <a:spLocks noGrp="1"/>
          </p:cNvSpPr>
          <p:nvPr>
            <p:ph type="ctrTitle" idx="2"/>
          </p:nvPr>
        </p:nvSpPr>
        <p:spPr>
          <a:xfrm>
            <a:off x="572003" y="2055075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Revenue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308" name="Google Shape;308;p31"/>
          <p:cNvSpPr txBox="1">
            <a:spLocks noGrp="1"/>
          </p:cNvSpPr>
          <p:nvPr>
            <p:ph type="subTitle" idx="3"/>
          </p:nvPr>
        </p:nvSpPr>
        <p:spPr>
          <a:xfrm>
            <a:off x="572003" y="2453300"/>
            <a:ext cx="27291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chemeClr val="lt2"/>
                </a:solidFill>
              </a:rPr>
              <a:t>A decline in revenue for businesses either to pay the ransom or because of downtime</a:t>
            </a:r>
          </a:p>
        </p:txBody>
      </p:sp>
      <p:sp>
        <p:nvSpPr>
          <p:cNvPr id="309" name="Google Shape;309;p31"/>
          <p:cNvSpPr txBox="1">
            <a:spLocks noGrp="1"/>
          </p:cNvSpPr>
          <p:nvPr>
            <p:ph type="ctrTitle" idx="4"/>
          </p:nvPr>
        </p:nvSpPr>
        <p:spPr>
          <a:xfrm>
            <a:off x="572003" y="3495275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2"/>
                </a:solidFill>
              </a:rPr>
              <a:t>Reputation</a:t>
            </a:r>
          </a:p>
        </p:txBody>
      </p:sp>
      <p:sp>
        <p:nvSpPr>
          <p:cNvPr id="310" name="Google Shape;310;p31"/>
          <p:cNvSpPr txBox="1">
            <a:spLocks noGrp="1"/>
          </p:cNvSpPr>
          <p:nvPr>
            <p:ph type="subTitle" idx="5"/>
          </p:nvPr>
        </p:nvSpPr>
        <p:spPr>
          <a:xfrm>
            <a:off x="388621" y="3893500"/>
            <a:ext cx="2912482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chemeClr val="lt2"/>
                </a:solidFill>
              </a:rPr>
              <a:t>Companies affected will be victims of a damaged reputation. Employees in charge of IT security will be accused of not doing their job properly if affected by the attack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200" dirty="0">
              <a:solidFill>
                <a:schemeClr val="lt2"/>
              </a:solidFill>
            </a:endParaRPr>
          </a:p>
        </p:txBody>
      </p:sp>
      <p:sp>
        <p:nvSpPr>
          <p:cNvPr id="311" name="Google Shape;311;p31"/>
          <p:cNvSpPr txBox="1">
            <a:spLocks noGrp="1"/>
          </p:cNvSpPr>
          <p:nvPr>
            <p:ph type="title" idx="7"/>
          </p:nvPr>
        </p:nvSpPr>
        <p:spPr>
          <a:xfrm>
            <a:off x="3557679" y="2118075"/>
            <a:ext cx="836563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12" name="Google Shape;312;p31"/>
          <p:cNvSpPr txBox="1">
            <a:spLocks noGrp="1"/>
          </p:cNvSpPr>
          <p:nvPr>
            <p:ph type="title" idx="8"/>
          </p:nvPr>
        </p:nvSpPr>
        <p:spPr>
          <a:xfrm>
            <a:off x="3557679" y="3555025"/>
            <a:ext cx="836563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13" name="Google Shape;313;p31"/>
          <p:cNvSpPr txBox="1">
            <a:spLocks noGrp="1"/>
          </p:cNvSpPr>
          <p:nvPr>
            <p:ph type="title" idx="9"/>
          </p:nvPr>
        </p:nvSpPr>
        <p:spPr>
          <a:xfrm>
            <a:off x="4754879" y="681138"/>
            <a:ext cx="836563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314" name="Google Shape;314;p31"/>
          <p:cNvSpPr txBox="1">
            <a:spLocks noGrp="1"/>
          </p:cNvSpPr>
          <p:nvPr>
            <p:ph type="title" idx="13"/>
          </p:nvPr>
        </p:nvSpPr>
        <p:spPr>
          <a:xfrm>
            <a:off x="4754879" y="2118075"/>
            <a:ext cx="836563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sp>
        <p:nvSpPr>
          <p:cNvPr id="315" name="Google Shape;315;p31"/>
          <p:cNvSpPr txBox="1">
            <a:spLocks noGrp="1"/>
          </p:cNvSpPr>
          <p:nvPr>
            <p:ph type="title" idx="14"/>
          </p:nvPr>
        </p:nvSpPr>
        <p:spPr>
          <a:xfrm>
            <a:off x="4754879" y="3555025"/>
            <a:ext cx="836563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  <p:sp>
        <p:nvSpPr>
          <p:cNvPr id="316" name="Google Shape;316;p31"/>
          <p:cNvSpPr txBox="1">
            <a:spLocks noGrp="1"/>
          </p:cNvSpPr>
          <p:nvPr>
            <p:ph type="ctrTitle" idx="15"/>
          </p:nvPr>
        </p:nvSpPr>
        <p:spPr>
          <a:xfrm>
            <a:off x="5842903" y="614888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1800" b="0" i="0" dirty="0">
                <a:solidFill>
                  <a:srgbClr val="1F1C51"/>
                </a:solidFill>
                <a:effectLst/>
                <a:latin typeface="Viga" panose="020B0604020202020204" charset="0"/>
                <a:ea typeface="Viga" panose="020B0604020202020204" charset="0"/>
                <a:cs typeface="Viga" panose="020B0604020202020204" charset="0"/>
              </a:rPr>
              <a:t>Time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317" name="Google Shape;317;p31"/>
          <p:cNvSpPr txBox="1">
            <a:spLocks noGrp="1"/>
          </p:cNvSpPr>
          <p:nvPr>
            <p:ph type="subTitle" idx="16"/>
          </p:nvPr>
        </p:nvSpPr>
        <p:spPr>
          <a:xfrm>
            <a:off x="5842902" y="1013113"/>
            <a:ext cx="2980559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lt2"/>
                </a:solidFill>
              </a:rPr>
              <a:t>Days or weeks lost in efforts of recovery are expensive in downtime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solidFill>
                <a:schemeClr val="lt2"/>
              </a:solidFill>
            </a:endParaRPr>
          </a:p>
        </p:txBody>
      </p:sp>
      <p:sp>
        <p:nvSpPr>
          <p:cNvPr id="318" name="Google Shape;318;p31"/>
          <p:cNvSpPr txBox="1">
            <a:spLocks noGrp="1"/>
          </p:cNvSpPr>
          <p:nvPr>
            <p:ph type="ctrTitle" idx="17"/>
          </p:nvPr>
        </p:nvSpPr>
        <p:spPr>
          <a:xfrm>
            <a:off x="5842903" y="2055075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Financial Assets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319" name="Google Shape;319;p31"/>
          <p:cNvSpPr txBox="1">
            <a:spLocks noGrp="1"/>
          </p:cNvSpPr>
          <p:nvPr>
            <p:ph type="subTitle" idx="18"/>
          </p:nvPr>
        </p:nvSpPr>
        <p:spPr>
          <a:xfrm>
            <a:off x="5842903" y="2453300"/>
            <a:ext cx="27291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chemeClr val="lt2"/>
                </a:solidFill>
              </a:rPr>
              <a:t>Some businesses may have to shutdown due to a greatly affected reputation or a great financial loss</a:t>
            </a:r>
          </a:p>
        </p:txBody>
      </p:sp>
      <p:sp>
        <p:nvSpPr>
          <p:cNvPr id="320" name="Google Shape;320;p31"/>
          <p:cNvSpPr txBox="1">
            <a:spLocks noGrp="1"/>
          </p:cNvSpPr>
          <p:nvPr>
            <p:ph type="ctrTitle" idx="19"/>
          </p:nvPr>
        </p:nvSpPr>
        <p:spPr>
          <a:xfrm>
            <a:off x="5842903" y="3495275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Information and Data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321" name="Google Shape;321;p31"/>
          <p:cNvSpPr txBox="1">
            <a:spLocks noGrp="1"/>
          </p:cNvSpPr>
          <p:nvPr>
            <p:ph type="subTitle" idx="20"/>
          </p:nvPr>
        </p:nvSpPr>
        <p:spPr>
          <a:xfrm>
            <a:off x="5842903" y="3893500"/>
            <a:ext cx="27291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chemeClr val="lt2"/>
                </a:solidFill>
              </a:rPr>
              <a:t>Finally, confidential information that companies hold like user data or trade secrets may be exposed by the attacker</a:t>
            </a:r>
          </a:p>
        </p:txBody>
      </p:sp>
      <p:cxnSp>
        <p:nvCxnSpPr>
          <p:cNvPr id="322" name="Google Shape;322;p31"/>
          <p:cNvCxnSpPr/>
          <p:nvPr/>
        </p:nvCxnSpPr>
        <p:spPr>
          <a:xfrm>
            <a:off x="902250" y="1857200"/>
            <a:ext cx="73395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323" name="Google Shape;323;p31"/>
          <p:cNvCxnSpPr/>
          <p:nvPr/>
        </p:nvCxnSpPr>
        <p:spPr>
          <a:xfrm>
            <a:off x="902250" y="3295675"/>
            <a:ext cx="73395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</p:spTree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33"/>
          <p:cNvSpPr txBox="1">
            <a:spLocks noGrp="1"/>
          </p:cNvSpPr>
          <p:nvPr>
            <p:ph type="title"/>
          </p:nvPr>
        </p:nvSpPr>
        <p:spPr>
          <a:xfrm>
            <a:off x="626624" y="338175"/>
            <a:ext cx="8042725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How ransomware works?</a:t>
            </a:r>
            <a:endParaRPr dirty="0"/>
          </a:p>
        </p:txBody>
      </p:sp>
      <p:pic>
        <p:nvPicPr>
          <p:cNvPr id="97" name="Picture 96" descr="Diagram&#10;&#10;Description automatically generated">
            <a:extLst>
              <a:ext uri="{FF2B5EF4-FFF2-40B4-BE49-F238E27FC236}">
                <a16:creationId xmlns:a16="http://schemas.microsoft.com/office/drawing/2014/main" id="{93D1825E-9285-4F96-AD61-4BB1E4EF63A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26" b="7521"/>
          <a:stretch/>
        </p:blipFill>
        <p:spPr>
          <a:xfrm>
            <a:off x="1528308" y="1866640"/>
            <a:ext cx="6084000" cy="217984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grpSp>
        <p:nvGrpSpPr>
          <p:cNvPr id="98" name="Group 97">
            <a:extLst>
              <a:ext uri="{FF2B5EF4-FFF2-40B4-BE49-F238E27FC236}">
                <a16:creationId xmlns:a16="http://schemas.microsoft.com/office/drawing/2014/main" id="{F19F3E7D-777B-4E44-A0ED-8BA0BFD4CB79}"/>
              </a:ext>
            </a:extLst>
          </p:cNvPr>
          <p:cNvGrpSpPr/>
          <p:nvPr/>
        </p:nvGrpSpPr>
        <p:grpSpPr>
          <a:xfrm>
            <a:off x="7652515" y="-128951"/>
            <a:ext cx="2033667" cy="1473952"/>
            <a:chOff x="2154112" y="929693"/>
            <a:chExt cx="4835770" cy="3504846"/>
          </a:xfrm>
        </p:grpSpPr>
        <p:sp>
          <p:nvSpPr>
            <p:cNvPr id="99" name="Google Shape;1372;p41">
              <a:extLst>
                <a:ext uri="{FF2B5EF4-FFF2-40B4-BE49-F238E27FC236}">
                  <a16:creationId xmlns:a16="http://schemas.microsoft.com/office/drawing/2014/main" id="{8BC66CA4-2F87-4C20-8E9B-7A1ACEAE7ADF}"/>
                </a:ext>
              </a:extLst>
            </p:cNvPr>
            <p:cNvSpPr/>
            <p:nvPr/>
          </p:nvSpPr>
          <p:spPr>
            <a:xfrm>
              <a:off x="2154112" y="929693"/>
              <a:ext cx="4835770" cy="3504846"/>
            </a:xfrm>
            <a:custGeom>
              <a:avLst/>
              <a:gdLst/>
              <a:ahLst/>
              <a:cxnLst/>
              <a:rect l="l" t="t" r="r" b="b"/>
              <a:pathLst>
                <a:path w="289091" h="209526" extrusionOk="0">
                  <a:moveTo>
                    <a:pt x="148837" y="1"/>
                  </a:moveTo>
                  <a:cubicBezTo>
                    <a:pt x="141742" y="1"/>
                    <a:pt x="134604" y="788"/>
                    <a:pt x="127468" y="2165"/>
                  </a:cubicBezTo>
                  <a:cubicBezTo>
                    <a:pt x="112941" y="4965"/>
                    <a:pt x="100810" y="16680"/>
                    <a:pt x="91728" y="27934"/>
                  </a:cubicBezTo>
                  <a:cubicBezTo>
                    <a:pt x="77946" y="45017"/>
                    <a:pt x="69297" y="65455"/>
                    <a:pt x="55729" y="82687"/>
                  </a:cubicBezTo>
                  <a:cubicBezTo>
                    <a:pt x="35648" y="108197"/>
                    <a:pt x="0" y="136526"/>
                    <a:pt x="13426" y="173189"/>
                  </a:cubicBezTo>
                  <a:cubicBezTo>
                    <a:pt x="24129" y="202416"/>
                    <a:pt x="56798" y="208751"/>
                    <a:pt x="84363" y="209495"/>
                  </a:cubicBezTo>
                  <a:cubicBezTo>
                    <a:pt x="85120" y="209515"/>
                    <a:pt x="85871" y="209525"/>
                    <a:pt x="86617" y="209525"/>
                  </a:cubicBezTo>
                  <a:cubicBezTo>
                    <a:pt x="123140" y="209525"/>
                    <a:pt x="146099" y="185464"/>
                    <a:pt x="164640" y="185464"/>
                  </a:cubicBezTo>
                  <a:cubicBezTo>
                    <a:pt x="178412" y="185464"/>
                    <a:pt x="192554" y="194152"/>
                    <a:pt x="205277" y="198540"/>
                  </a:cubicBezTo>
                  <a:cubicBezTo>
                    <a:pt x="215369" y="202020"/>
                    <a:pt x="226687" y="204611"/>
                    <a:pt x="237542" y="204611"/>
                  </a:cubicBezTo>
                  <a:cubicBezTo>
                    <a:pt x="252904" y="204611"/>
                    <a:pt x="267337" y="199421"/>
                    <a:pt x="276053" y="184216"/>
                  </a:cubicBezTo>
                  <a:cubicBezTo>
                    <a:pt x="289091" y="161471"/>
                    <a:pt x="284279" y="132895"/>
                    <a:pt x="269440" y="112377"/>
                  </a:cubicBezTo>
                  <a:cubicBezTo>
                    <a:pt x="253335" y="90105"/>
                    <a:pt x="230389" y="73540"/>
                    <a:pt x="218820" y="47928"/>
                  </a:cubicBezTo>
                  <a:cubicBezTo>
                    <a:pt x="209910" y="28205"/>
                    <a:pt x="199143" y="13000"/>
                    <a:pt x="178149" y="5133"/>
                  </a:cubicBezTo>
                  <a:cubicBezTo>
                    <a:pt x="168540" y="1532"/>
                    <a:pt x="158730" y="1"/>
                    <a:pt x="14883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373;p41">
              <a:extLst>
                <a:ext uri="{FF2B5EF4-FFF2-40B4-BE49-F238E27FC236}">
                  <a16:creationId xmlns:a16="http://schemas.microsoft.com/office/drawing/2014/main" id="{779F7B50-1C5F-4BCC-92B5-D3FABA0392CB}"/>
                </a:ext>
              </a:extLst>
            </p:cNvPr>
            <p:cNvSpPr/>
            <p:nvPr/>
          </p:nvSpPr>
          <p:spPr>
            <a:xfrm>
              <a:off x="4054691" y="1091883"/>
              <a:ext cx="809962" cy="813726"/>
            </a:xfrm>
            <a:custGeom>
              <a:avLst/>
              <a:gdLst/>
              <a:ahLst/>
              <a:cxnLst/>
              <a:rect l="l" t="t" r="r" b="b"/>
              <a:pathLst>
                <a:path w="48421" h="48646" extrusionOk="0">
                  <a:moveTo>
                    <a:pt x="24183" y="11733"/>
                  </a:moveTo>
                  <a:cubicBezTo>
                    <a:pt x="31152" y="11733"/>
                    <a:pt x="36801" y="17382"/>
                    <a:pt x="36801" y="24350"/>
                  </a:cubicBezTo>
                  <a:cubicBezTo>
                    <a:pt x="36801" y="31319"/>
                    <a:pt x="31152" y="36968"/>
                    <a:pt x="24183" y="36968"/>
                  </a:cubicBezTo>
                  <a:cubicBezTo>
                    <a:pt x="17216" y="36968"/>
                    <a:pt x="11567" y="31319"/>
                    <a:pt x="11567" y="24350"/>
                  </a:cubicBezTo>
                  <a:cubicBezTo>
                    <a:pt x="11567" y="17382"/>
                    <a:pt x="17216" y="11733"/>
                    <a:pt x="24183" y="11733"/>
                  </a:cubicBezTo>
                  <a:close/>
                  <a:moveTo>
                    <a:pt x="21577" y="0"/>
                  </a:moveTo>
                  <a:lnTo>
                    <a:pt x="20414" y="4612"/>
                  </a:lnTo>
                  <a:cubicBezTo>
                    <a:pt x="18846" y="4911"/>
                    <a:pt x="17321" y="5395"/>
                    <a:pt x="15870" y="6056"/>
                  </a:cubicBezTo>
                  <a:lnTo>
                    <a:pt x="12257" y="2930"/>
                  </a:lnTo>
                  <a:lnTo>
                    <a:pt x="8117" y="5829"/>
                  </a:lnTo>
                  <a:lnTo>
                    <a:pt x="9824" y="10300"/>
                  </a:lnTo>
                  <a:cubicBezTo>
                    <a:pt x="8711" y="11436"/>
                    <a:pt x="7737" y="12700"/>
                    <a:pt x="6921" y="14066"/>
                  </a:cubicBezTo>
                  <a:lnTo>
                    <a:pt x="2163" y="13574"/>
                  </a:lnTo>
                  <a:lnTo>
                    <a:pt x="434" y="18323"/>
                  </a:lnTo>
                  <a:lnTo>
                    <a:pt x="4374" y="20996"/>
                  </a:lnTo>
                  <a:cubicBezTo>
                    <a:pt x="4185" y="22104"/>
                    <a:pt x="4090" y="23226"/>
                    <a:pt x="4090" y="24350"/>
                  </a:cubicBezTo>
                  <a:cubicBezTo>
                    <a:pt x="4090" y="24829"/>
                    <a:pt x="4112" y="25301"/>
                    <a:pt x="4145" y="25770"/>
                  </a:cubicBezTo>
                  <a:lnTo>
                    <a:pt x="1" y="28084"/>
                  </a:lnTo>
                  <a:lnTo>
                    <a:pt x="1309" y="32966"/>
                  </a:lnTo>
                  <a:lnTo>
                    <a:pt x="6000" y="32905"/>
                  </a:lnTo>
                  <a:cubicBezTo>
                    <a:pt x="6690" y="34369"/>
                    <a:pt x="7556" y="35746"/>
                    <a:pt x="8576" y="37002"/>
                  </a:cubicBezTo>
                  <a:lnTo>
                    <a:pt x="6551" y="41209"/>
                  </a:lnTo>
                  <a:lnTo>
                    <a:pt x="10422" y="44458"/>
                  </a:lnTo>
                  <a:lnTo>
                    <a:pt x="14173" y="41772"/>
                  </a:lnTo>
                  <a:cubicBezTo>
                    <a:pt x="15596" y="42590"/>
                    <a:pt x="17113" y="43232"/>
                    <a:pt x="18693" y="43679"/>
                  </a:cubicBezTo>
                  <a:lnTo>
                    <a:pt x="19445" y="48205"/>
                  </a:lnTo>
                  <a:lnTo>
                    <a:pt x="24478" y="48646"/>
                  </a:lnTo>
                  <a:lnTo>
                    <a:pt x="25998" y="44360"/>
                  </a:lnTo>
                  <a:cubicBezTo>
                    <a:pt x="27649" y="44213"/>
                    <a:pt x="29276" y="43860"/>
                    <a:pt x="30841" y="43310"/>
                  </a:cubicBezTo>
                  <a:lnTo>
                    <a:pt x="34018" y="46539"/>
                  </a:lnTo>
                  <a:lnTo>
                    <a:pt x="38395" y="44013"/>
                  </a:lnTo>
                  <a:lnTo>
                    <a:pt x="37193" y="39659"/>
                  </a:lnTo>
                  <a:cubicBezTo>
                    <a:pt x="38461" y="38581"/>
                    <a:pt x="39589" y="37350"/>
                    <a:pt x="40554" y="35995"/>
                  </a:cubicBezTo>
                  <a:lnTo>
                    <a:pt x="45000" y="36815"/>
                  </a:lnTo>
                  <a:lnTo>
                    <a:pt x="47137" y="32234"/>
                  </a:lnTo>
                  <a:lnTo>
                    <a:pt x="43649" y="29355"/>
                  </a:lnTo>
                  <a:cubicBezTo>
                    <a:pt x="44060" y="27748"/>
                    <a:pt x="44270" y="26095"/>
                    <a:pt x="44276" y="24438"/>
                  </a:cubicBezTo>
                  <a:lnTo>
                    <a:pt x="48420" y="22549"/>
                  </a:lnTo>
                  <a:lnTo>
                    <a:pt x="47543" y="17573"/>
                  </a:lnTo>
                  <a:lnTo>
                    <a:pt x="42970" y="17217"/>
                  </a:lnTo>
                  <a:cubicBezTo>
                    <a:pt x="42387" y="15684"/>
                    <a:pt x="41619" y="14229"/>
                    <a:pt x="40681" y="12884"/>
                  </a:cubicBezTo>
                  <a:lnTo>
                    <a:pt x="43039" y="8902"/>
                  </a:lnTo>
                  <a:lnTo>
                    <a:pt x="39466" y="5330"/>
                  </a:lnTo>
                  <a:lnTo>
                    <a:pt x="35454" y="7712"/>
                  </a:lnTo>
                  <a:cubicBezTo>
                    <a:pt x="33145" y="6146"/>
                    <a:pt x="30536" y="5082"/>
                    <a:pt x="27790" y="4584"/>
                  </a:cubicBezTo>
                  <a:lnTo>
                    <a:pt x="2663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374;p41">
              <a:extLst>
                <a:ext uri="{FF2B5EF4-FFF2-40B4-BE49-F238E27FC236}">
                  <a16:creationId xmlns:a16="http://schemas.microsoft.com/office/drawing/2014/main" id="{4DEB48D8-B507-4502-8962-607368A59CFC}"/>
                </a:ext>
              </a:extLst>
            </p:cNvPr>
            <p:cNvSpPr/>
            <p:nvPr/>
          </p:nvSpPr>
          <p:spPr>
            <a:xfrm>
              <a:off x="4054691" y="1049261"/>
              <a:ext cx="809962" cy="813726"/>
            </a:xfrm>
            <a:custGeom>
              <a:avLst/>
              <a:gdLst/>
              <a:ahLst/>
              <a:cxnLst/>
              <a:rect l="l" t="t" r="r" b="b"/>
              <a:pathLst>
                <a:path w="48421" h="48646" extrusionOk="0">
                  <a:moveTo>
                    <a:pt x="24183" y="11733"/>
                  </a:moveTo>
                  <a:cubicBezTo>
                    <a:pt x="31152" y="11733"/>
                    <a:pt x="36801" y="17381"/>
                    <a:pt x="36801" y="24350"/>
                  </a:cubicBezTo>
                  <a:cubicBezTo>
                    <a:pt x="36801" y="31318"/>
                    <a:pt x="31152" y="36968"/>
                    <a:pt x="24183" y="36968"/>
                  </a:cubicBezTo>
                  <a:cubicBezTo>
                    <a:pt x="17216" y="36968"/>
                    <a:pt x="11567" y="31318"/>
                    <a:pt x="11567" y="24350"/>
                  </a:cubicBezTo>
                  <a:cubicBezTo>
                    <a:pt x="11567" y="17381"/>
                    <a:pt x="17216" y="11733"/>
                    <a:pt x="24183" y="11733"/>
                  </a:cubicBezTo>
                  <a:close/>
                  <a:moveTo>
                    <a:pt x="21577" y="0"/>
                  </a:moveTo>
                  <a:lnTo>
                    <a:pt x="20414" y="4612"/>
                  </a:lnTo>
                  <a:cubicBezTo>
                    <a:pt x="18846" y="4911"/>
                    <a:pt x="17321" y="5395"/>
                    <a:pt x="15870" y="6056"/>
                  </a:cubicBezTo>
                  <a:lnTo>
                    <a:pt x="12257" y="2930"/>
                  </a:lnTo>
                  <a:lnTo>
                    <a:pt x="8117" y="5828"/>
                  </a:lnTo>
                  <a:lnTo>
                    <a:pt x="9824" y="10300"/>
                  </a:lnTo>
                  <a:cubicBezTo>
                    <a:pt x="8711" y="11436"/>
                    <a:pt x="7737" y="12699"/>
                    <a:pt x="6921" y="14065"/>
                  </a:cubicBezTo>
                  <a:lnTo>
                    <a:pt x="2163" y="13574"/>
                  </a:lnTo>
                  <a:lnTo>
                    <a:pt x="434" y="18323"/>
                  </a:lnTo>
                  <a:lnTo>
                    <a:pt x="4374" y="20996"/>
                  </a:lnTo>
                  <a:cubicBezTo>
                    <a:pt x="4185" y="22104"/>
                    <a:pt x="4090" y="23226"/>
                    <a:pt x="4090" y="24350"/>
                  </a:cubicBezTo>
                  <a:cubicBezTo>
                    <a:pt x="4090" y="24828"/>
                    <a:pt x="4112" y="25301"/>
                    <a:pt x="4145" y="25770"/>
                  </a:cubicBezTo>
                  <a:lnTo>
                    <a:pt x="1" y="28083"/>
                  </a:lnTo>
                  <a:lnTo>
                    <a:pt x="1309" y="32966"/>
                  </a:lnTo>
                  <a:lnTo>
                    <a:pt x="6000" y="32905"/>
                  </a:lnTo>
                  <a:cubicBezTo>
                    <a:pt x="6690" y="34369"/>
                    <a:pt x="7555" y="35744"/>
                    <a:pt x="8576" y="37002"/>
                  </a:cubicBezTo>
                  <a:lnTo>
                    <a:pt x="6551" y="41209"/>
                  </a:lnTo>
                  <a:lnTo>
                    <a:pt x="10422" y="44458"/>
                  </a:lnTo>
                  <a:lnTo>
                    <a:pt x="14173" y="41772"/>
                  </a:lnTo>
                  <a:cubicBezTo>
                    <a:pt x="15596" y="42590"/>
                    <a:pt x="17113" y="43231"/>
                    <a:pt x="18693" y="43678"/>
                  </a:cubicBezTo>
                  <a:lnTo>
                    <a:pt x="19445" y="48204"/>
                  </a:lnTo>
                  <a:lnTo>
                    <a:pt x="24478" y="48645"/>
                  </a:lnTo>
                  <a:lnTo>
                    <a:pt x="25998" y="44360"/>
                  </a:lnTo>
                  <a:cubicBezTo>
                    <a:pt x="27649" y="44213"/>
                    <a:pt x="29276" y="43859"/>
                    <a:pt x="30841" y="43310"/>
                  </a:cubicBezTo>
                  <a:lnTo>
                    <a:pt x="34018" y="46538"/>
                  </a:lnTo>
                  <a:lnTo>
                    <a:pt x="38395" y="44012"/>
                  </a:lnTo>
                  <a:lnTo>
                    <a:pt x="37193" y="39659"/>
                  </a:lnTo>
                  <a:cubicBezTo>
                    <a:pt x="38461" y="38581"/>
                    <a:pt x="39589" y="37349"/>
                    <a:pt x="40554" y="35995"/>
                  </a:cubicBezTo>
                  <a:lnTo>
                    <a:pt x="45000" y="36815"/>
                  </a:lnTo>
                  <a:lnTo>
                    <a:pt x="47137" y="32234"/>
                  </a:lnTo>
                  <a:lnTo>
                    <a:pt x="43649" y="29355"/>
                  </a:lnTo>
                  <a:cubicBezTo>
                    <a:pt x="44060" y="27748"/>
                    <a:pt x="44270" y="26095"/>
                    <a:pt x="44276" y="24436"/>
                  </a:cubicBezTo>
                  <a:lnTo>
                    <a:pt x="48420" y="22549"/>
                  </a:lnTo>
                  <a:lnTo>
                    <a:pt x="47543" y="17571"/>
                  </a:lnTo>
                  <a:lnTo>
                    <a:pt x="42970" y="17217"/>
                  </a:lnTo>
                  <a:cubicBezTo>
                    <a:pt x="42387" y="15684"/>
                    <a:pt x="41619" y="14229"/>
                    <a:pt x="40681" y="12883"/>
                  </a:cubicBezTo>
                  <a:lnTo>
                    <a:pt x="43039" y="8902"/>
                  </a:lnTo>
                  <a:lnTo>
                    <a:pt x="39466" y="5330"/>
                  </a:lnTo>
                  <a:lnTo>
                    <a:pt x="35454" y="7711"/>
                  </a:lnTo>
                  <a:cubicBezTo>
                    <a:pt x="33145" y="6146"/>
                    <a:pt x="30536" y="5080"/>
                    <a:pt x="27790" y="4584"/>
                  </a:cubicBezTo>
                  <a:lnTo>
                    <a:pt x="26630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375;p41">
              <a:extLst>
                <a:ext uri="{FF2B5EF4-FFF2-40B4-BE49-F238E27FC236}">
                  <a16:creationId xmlns:a16="http://schemas.microsoft.com/office/drawing/2014/main" id="{6007F637-29F2-4923-AE3B-220048AE43EF}"/>
                </a:ext>
              </a:extLst>
            </p:cNvPr>
            <p:cNvSpPr/>
            <p:nvPr/>
          </p:nvSpPr>
          <p:spPr>
            <a:xfrm>
              <a:off x="4047933" y="1043039"/>
              <a:ext cx="823328" cy="826138"/>
            </a:xfrm>
            <a:custGeom>
              <a:avLst/>
              <a:gdLst/>
              <a:ahLst/>
              <a:cxnLst/>
              <a:rect l="l" t="t" r="r" b="b"/>
              <a:pathLst>
                <a:path w="49220" h="49388" extrusionOk="0">
                  <a:moveTo>
                    <a:pt x="24588" y="12476"/>
                  </a:moveTo>
                  <a:cubicBezTo>
                    <a:pt x="31341" y="12476"/>
                    <a:pt x="36833" y="17970"/>
                    <a:pt x="36833" y="24722"/>
                  </a:cubicBezTo>
                  <a:cubicBezTo>
                    <a:pt x="36833" y="31474"/>
                    <a:pt x="31341" y="36969"/>
                    <a:pt x="24588" y="36969"/>
                  </a:cubicBezTo>
                  <a:cubicBezTo>
                    <a:pt x="17836" y="36969"/>
                    <a:pt x="12342" y="31473"/>
                    <a:pt x="12342" y="24722"/>
                  </a:cubicBezTo>
                  <a:cubicBezTo>
                    <a:pt x="12342" y="17970"/>
                    <a:pt x="17836" y="12476"/>
                    <a:pt x="24588" y="12476"/>
                  </a:cubicBezTo>
                  <a:close/>
                  <a:moveTo>
                    <a:pt x="24587" y="11733"/>
                  </a:moveTo>
                  <a:cubicBezTo>
                    <a:pt x="17425" y="11733"/>
                    <a:pt x="11600" y="17560"/>
                    <a:pt x="11600" y="24722"/>
                  </a:cubicBezTo>
                  <a:cubicBezTo>
                    <a:pt x="11600" y="31884"/>
                    <a:pt x="17426" y="37711"/>
                    <a:pt x="24588" y="37711"/>
                  </a:cubicBezTo>
                  <a:lnTo>
                    <a:pt x="24588" y="37711"/>
                  </a:lnTo>
                  <a:cubicBezTo>
                    <a:pt x="31751" y="37711"/>
                    <a:pt x="37577" y="31884"/>
                    <a:pt x="37577" y="24722"/>
                  </a:cubicBezTo>
                  <a:cubicBezTo>
                    <a:pt x="37577" y="17560"/>
                    <a:pt x="31750" y="11733"/>
                    <a:pt x="24587" y="11733"/>
                  </a:cubicBezTo>
                  <a:close/>
                  <a:moveTo>
                    <a:pt x="24588" y="37711"/>
                  </a:moveTo>
                  <a:cubicBezTo>
                    <a:pt x="24587" y="37711"/>
                    <a:pt x="24587" y="37711"/>
                    <a:pt x="24587" y="37711"/>
                  </a:cubicBezTo>
                  <a:lnTo>
                    <a:pt x="24588" y="37711"/>
                  </a:lnTo>
                  <a:cubicBezTo>
                    <a:pt x="24588" y="37711"/>
                    <a:pt x="24588" y="37711"/>
                    <a:pt x="24588" y="37711"/>
                  </a:cubicBezTo>
                  <a:close/>
                  <a:moveTo>
                    <a:pt x="26745" y="743"/>
                  </a:moveTo>
                  <a:lnTo>
                    <a:pt x="27835" y="5048"/>
                  </a:lnTo>
                  <a:cubicBezTo>
                    <a:pt x="27870" y="5189"/>
                    <a:pt x="27985" y="5296"/>
                    <a:pt x="28129" y="5323"/>
                  </a:cubicBezTo>
                  <a:cubicBezTo>
                    <a:pt x="30843" y="5814"/>
                    <a:pt x="33373" y="6848"/>
                    <a:pt x="35648" y="8391"/>
                  </a:cubicBezTo>
                  <a:cubicBezTo>
                    <a:pt x="35711" y="8434"/>
                    <a:pt x="35784" y="8455"/>
                    <a:pt x="35857" y="8455"/>
                  </a:cubicBezTo>
                  <a:cubicBezTo>
                    <a:pt x="35922" y="8455"/>
                    <a:pt x="35988" y="8438"/>
                    <a:pt x="36046" y="8403"/>
                  </a:cubicBezTo>
                  <a:lnTo>
                    <a:pt x="39812" y="6168"/>
                  </a:lnTo>
                  <a:lnTo>
                    <a:pt x="42977" y="9334"/>
                  </a:lnTo>
                  <a:lnTo>
                    <a:pt x="40767" y="13067"/>
                  </a:lnTo>
                  <a:cubicBezTo>
                    <a:pt x="40693" y="13192"/>
                    <a:pt x="40699" y="13349"/>
                    <a:pt x="40782" y="13468"/>
                  </a:cubicBezTo>
                  <a:cubicBezTo>
                    <a:pt x="41701" y="14788"/>
                    <a:pt x="42455" y="16216"/>
                    <a:pt x="43027" y="17721"/>
                  </a:cubicBezTo>
                  <a:cubicBezTo>
                    <a:pt x="43078" y="17854"/>
                    <a:pt x="43202" y="17948"/>
                    <a:pt x="43346" y="17960"/>
                  </a:cubicBezTo>
                  <a:lnTo>
                    <a:pt x="47632" y="18292"/>
                  </a:lnTo>
                  <a:lnTo>
                    <a:pt x="48410" y="22701"/>
                  </a:lnTo>
                  <a:lnTo>
                    <a:pt x="44528" y="24470"/>
                  </a:lnTo>
                  <a:cubicBezTo>
                    <a:pt x="44396" y="24531"/>
                    <a:pt x="44311" y="24661"/>
                    <a:pt x="44310" y="24807"/>
                  </a:cubicBezTo>
                  <a:cubicBezTo>
                    <a:pt x="44304" y="26434"/>
                    <a:pt x="44099" y="28056"/>
                    <a:pt x="43695" y="29633"/>
                  </a:cubicBezTo>
                  <a:cubicBezTo>
                    <a:pt x="43660" y="29773"/>
                    <a:pt x="43707" y="29920"/>
                    <a:pt x="43818" y="30012"/>
                  </a:cubicBezTo>
                  <a:lnTo>
                    <a:pt x="47085" y="32708"/>
                  </a:lnTo>
                  <a:lnTo>
                    <a:pt x="45194" y="36768"/>
                  </a:lnTo>
                  <a:lnTo>
                    <a:pt x="41030" y="36000"/>
                  </a:lnTo>
                  <a:cubicBezTo>
                    <a:pt x="41007" y="35996"/>
                    <a:pt x="40984" y="35994"/>
                    <a:pt x="40961" y="35994"/>
                  </a:cubicBezTo>
                  <a:cubicBezTo>
                    <a:pt x="40842" y="35994"/>
                    <a:pt x="40728" y="36051"/>
                    <a:pt x="40659" y="36150"/>
                  </a:cubicBezTo>
                  <a:cubicBezTo>
                    <a:pt x="39711" y="37481"/>
                    <a:pt x="38602" y="38688"/>
                    <a:pt x="37359" y="39747"/>
                  </a:cubicBezTo>
                  <a:cubicBezTo>
                    <a:pt x="37248" y="39841"/>
                    <a:pt x="37202" y="39989"/>
                    <a:pt x="37240" y="40129"/>
                  </a:cubicBezTo>
                  <a:lnTo>
                    <a:pt x="38366" y="44205"/>
                  </a:lnTo>
                  <a:lnTo>
                    <a:pt x="34486" y="46444"/>
                  </a:lnTo>
                  <a:lnTo>
                    <a:pt x="31513" y="43421"/>
                  </a:lnTo>
                  <a:cubicBezTo>
                    <a:pt x="31441" y="43349"/>
                    <a:pt x="31346" y="43310"/>
                    <a:pt x="31248" y="43310"/>
                  </a:cubicBezTo>
                  <a:cubicBezTo>
                    <a:pt x="31207" y="43310"/>
                    <a:pt x="31165" y="43317"/>
                    <a:pt x="31124" y="43332"/>
                  </a:cubicBezTo>
                  <a:cubicBezTo>
                    <a:pt x="29588" y="43869"/>
                    <a:pt x="27990" y="44215"/>
                    <a:pt x="26369" y="44361"/>
                  </a:cubicBezTo>
                  <a:cubicBezTo>
                    <a:pt x="26223" y="44373"/>
                    <a:pt x="26100" y="44469"/>
                    <a:pt x="26051" y="44606"/>
                  </a:cubicBezTo>
                  <a:lnTo>
                    <a:pt x="24629" y="48621"/>
                  </a:lnTo>
                  <a:lnTo>
                    <a:pt x="20168" y="48230"/>
                  </a:lnTo>
                  <a:lnTo>
                    <a:pt x="19464" y="43988"/>
                  </a:lnTo>
                  <a:cubicBezTo>
                    <a:pt x="19440" y="43847"/>
                    <a:pt x="19338" y="43731"/>
                    <a:pt x="19198" y="43691"/>
                  </a:cubicBezTo>
                  <a:cubicBezTo>
                    <a:pt x="17649" y="43251"/>
                    <a:pt x="16160" y="42623"/>
                    <a:pt x="14764" y="41820"/>
                  </a:cubicBezTo>
                  <a:cubicBezTo>
                    <a:pt x="14706" y="41787"/>
                    <a:pt x="14642" y="41770"/>
                    <a:pt x="14578" y="41770"/>
                  </a:cubicBezTo>
                  <a:cubicBezTo>
                    <a:pt x="14502" y="41770"/>
                    <a:pt x="14426" y="41793"/>
                    <a:pt x="14362" y="41839"/>
                  </a:cubicBezTo>
                  <a:lnTo>
                    <a:pt x="10845" y="44358"/>
                  </a:lnTo>
                  <a:lnTo>
                    <a:pt x="7415" y="41481"/>
                  </a:lnTo>
                  <a:lnTo>
                    <a:pt x="9316" y="37534"/>
                  </a:lnTo>
                  <a:cubicBezTo>
                    <a:pt x="9378" y="37404"/>
                    <a:pt x="9359" y="37251"/>
                    <a:pt x="9268" y="37138"/>
                  </a:cubicBezTo>
                  <a:cubicBezTo>
                    <a:pt x="8267" y="35905"/>
                    <a:pt x="7418" y="34554"/>
                    <a:pt x="6741" y="33117"/>
                  </a:cubicBezTo>
                  <a:cubicBezTo>
                    <a:pt x="6679" y="32986"/>
                    <a:pt x="6542" y="32915"/>
                    <a:pt x="6399" y="32904"/>
                  </a:cubicBezTo>
                  <a:lnTo>
                    <a:pt x="1997" y="32961"/>
                  </a:lnTo>
                  <a:lnTo>
                    <a:pt x="840" y="28638"/>
                  </a:lnTo>
                  <a:lnTo>
                    <a:pt x="4730" y="26466"/>
                  </a:lnTo>
                  <a:cubicBezTo>
                    <a:pt x="4857" y="26396"/>
                    <a:pt x="4931" y="26259"/>
                    <a:pt x="4920" y="26115"/>
                  </a:cubicBezTo>
                  <a:cubicBezTo>
                    <a:pt x="4882" y="25582"/>
                    <a:pt x="4865" y="25140"/>
                    <a:pt x="4865" y="24722"/>
                  </a:cubicBezTo>
                  <a:cubicBezTo>
                    <a:pt x="4867" y="23617"/>
                    <a:pt x="4960" y="22516"/>
                    <a:pt x="5145" y="21429"/>
                  </a:cubicBezTo>
                  <a:cubicBezTo>
                    <a:pt x="5168" y="21285"/>
                    <a:pt x="5106" y="21141"/>
                    <a:pt x="4986" y="21059"/>
                  </a:cubicBezTo>
                  <a:lnTo>
                    <a:pt x="1287" y="18549"/>
                  </a:lnTo>
                  <a:lnTo>
                    <a:pt x="2818" y="14345"/>
                  </a:lnTo>
                  <a:lnTo>
                    <a:pt x="7286" y="14806"/>
                  </a:lnTo>
                  <a:cubicBezTo>
                    <a:pt x="7299" y="14807"/>
                    <a:pt x="7312" y="14808"/>
                    <a:pt x="7324" y="14808"/>
                  </a:cubicBezTo>
                  <a:cubicBezTo>
                    <a:pt x="7454" y="14808"/>
                    <a:pt x="7576" y="14740"/>
                    <a:pt x="7644" y="14628"/>
                  </a:cubicBezTo>
                  <a:cubicBezTo>
                    <a:pt x="8444" y="13287"/>
                    <a:pt x="9400" y="12047"/>
                    <a:pt x="10493" y="10932"/>
                  </a:cubicBezTo>
                  <a:cubicBezTo>
                    <a:pt x="10594" y="10828"/>
                    <a:pt x="10627" y="10675"/>
                    <a:pt x="10575" y="10540"/>
                  </a:cubicBezTo>
                  <a:lnTo>
                    <a:pt x="8971" y="6339"/>
                  </a:lnTo>
                  <a:lnTo>
                    <a:pt x="12638" y="3773"/>
                  </a:lnTo>
                  <a:lnTo>
                    <a:pt x="16031" y="6710"/>
                  </a:lnTo>
                  <a:cubicBezTo>
                    <a:pt x="16100" y="6770"/>
                    <a:pt x="16187" y="6801"/>
                    <a:pt x="16274" y="6801"/>
                  </a:cubicBezTo>
                  <a:cubicBezTo>
                    <a:pt x="16326" y="6801"/>
                    <a:pt x="16378" y="6790"/>
                    <a:pt x="16427" y="6768"/>
                  </a:cubicBezTo>
                  <a:cubicBezTo>
                    <a:pt x="17853" y="6119"/>
                    <a:pt x="19350" y="5644"/>
                    <a:pt x="20887" y="5351"/>
                  </a:cubicBezTo>
                  <a:cubicBezTo>
                    <a:pt x="21029" y="5323"/>
                    <a:pt x="21142" y="5216"/>
                    <a:pt x="21178" y="5076"/>
                  </a:cubicBezTo>
                  <a:lnTo>
                    <a:pt x="22270" y="743"/>
                  </a:lnTo>
                  <a:close/>
                  <a:moveTo>
                    <a:pt x="27037" y="1"/>
                  </a:moveTo>
                  <a:cubicBezTo>
                    <a:pt x="27036" y="1"/>
                    <a:pt x="27035" y="1"/>
                    <a:pt x="27034" y="1"/>
                  </a:cubicBezTo>
                  <a:lnTo>
                    <a:pt x="21981" y="1"/>
                  </a:lnTo>
                  <a:cubicBezTo>
                    <a:pt x="21980" y="1"/>
                    <a:pt x="21979" y="1"/>
                    <a:pt x="21978" y="1"/>
                  </a:cubicBezTo>
                  <a:cubicBezTo>
                    <a:pt x="21808" y="1"/>
                    <a:pt x="21661" y="116"/>
                    <a:pt x="21620" y="281"/>
                  </a:cubicBezTo>
                  <a:lnTo>
                    <a:pt x="20514" y="4667"/>
                  </a:lnTo>
                  <a:cubicBezTo>
                    <a:pt x="19078" y="4958"/>
                    <a:pt x="17678" y="5402"/>
                    <a:pt x="16338" y="5994"/>
                  </a:cubicBezTo>
                  <a:lnTo>
                    <a:pt x="12903" y="3021"/>
                  </a:lnTo>
                  <a:cubicBezTo>
                    <a:pt x="12834" y="2961"/>
                    <a:pt x="12747" y="2931"/>
                    <a:pt x="12660" y="2931"/>
                  </a:cubicBezTo>
                  <a:cubicBezTo>
                    <a:pt x="12586" y="2931"/>
                    <a:pt x="12512" y="2953"/>
                    <a:pt x="12448" y="2997"/>
                  </a:cubicBezTo>
                  <a:lnTo>
                    <a:pt x="8309" y="5896"/>
                  </a:lnTo>
                  <a:cubicBezTo>
                    <a:pt x="8168" y="5994"/>
                    <a:pt x="8113" y="6174"/>
                    <a:pt x="8174" y="6334"/>
                  </a:cubicBezTo>
                  <a:lnTo>
                    <a:pt x="9795" y="10583"/>
                  </a:lnTo>
                  <a:cubicBezTo>
                    <a:pt x="8787" y="11638"/>
                    <a:pt x="7893" y="12798"/>
                    <a:pt x="7129" y="14042"/>
                  </a:cubicBezTo>
                  <a:lnTo>
                    <a:pt x="2605" y="13576"/>
                  </a:lnTo>
                  <a:cubicBezTo>
                    <a:pt x="2592" y="13575"/>
                    <a:pt x="2580" y="13574"/>
                    <a:pt x="2567" y="13574"/>
                  </a:cubicBezTo>
                  <a:cubicBezTo>
                    <a:pt x="2412" y="13574"/>
                    <a:pt x="2271" y="13672"/>
                    <a:pt x="2218" y="13820"/>
                  </a:cubicBezTo>
                  <a:lnTo>
                    <a:pt x="489" y="18567"/>
                  </a:lnTo>
                  <a:cubicBezTo>
                    <a:pt x="431" y="18728"/>
                    <a:pt x="489" y="18906"/>
                    <a:pt x="630" y="19002"/>
                  </a:cubicBezTo>
                  <a:lnTo>
                    <a:pt x="4372" y="21541"/>
                  </a:lnTo>
                  <a:cubicBezTo>
                    <a:pt x="4208" y="22593"/>
                    <a:pt x="4123" y="23656"/>
                    <a:pt x="4121" y="24721"/>
                  </a:cubicBezTo>
                  <a:cubicBezTo>
                    <a:pt x="4121" y="25092"/>
                    <a:pt x="4135" y="25483"/>
                    <a:pt x="4163" y="25931"/>
                  </a:cubicBezTo>
                  <a:lnTo>
                    <a:pt x="222" y="28130"/>
                  </a:lnTo>
                  <a:cubicBezTo>
                    <a:pt x="74" y="28213"/>
                    <a:pt x="1" y="28387"/>
                    <a:pt x="45" y="28550"/>
                  </a:cubicBezTo>
                  <a:lnTo>
                    <a:pt x="1352" y="33433"/>
                  </a:lnTo>
                  <a:cubicBezTo>
                    <a:pt x="1397" y="33596"/>
                    <a:pt x="1558" y="33699"/>
                    <a:pt x="1716" y="33708"/>
                  </a:cubicBezTo>
                  <a:lnTo>
                    <a:pt x="6171" y="33651"/>
                  </a:lnTo>
                  <a:cubicBezTo>
                    <a:pt x="6823" y="34991"/>
                    <a:pt x="7617" y="36256"/>
                    <a:pt x="8544" y="37423"/>
                  </a:cubicBezTo>
                  <a:lnTo>
                    <a:pt x="6619" y="41420"/>
                  </a:lnTo>
                  <a:cubicBezTo>
                    <a:pt x="6546" y="41573"/>
                    <a:pt x="6585" y="41756"/>
                    <a:pt x="6716" y="41866"/>
                  </a:cubicBezTo>
                  <a:lnTo>
                    <a:pt x="10587" y="45114"/>
                  </a:lnTo>
                  <a:cubicBezTo>
                    <a:pt x="10656" y="45171"/>
                    <a:pt x="10741" y="45200"/>
                    <a:pt x="10827" y="45200"/>
                  </a:cubicBezTo>
                  <a:cubicBezTo>
                    <a:pt x="10902" y="45200"/>
                    <a:pt x="10978" y="45177"/>
                    <a:pt x="11043" y="45131"/>
                  </a:cubicBezTo>
                  <a:lnTo>
                    <a:pt x="14599" y="42583"/>
                  </a:lnTo>
                  <a:cubicBezTo>
                    <a:pt x="15919" y="43321"/>
                    <a:pt x="17317" y="43912"/>
                    <a:pt x="18767" y="44341"/>
                  </a:cubicBezTo>
                  <a:lnTo>
                    <a:pt x="19482" y="48637"/>
                  </a:lnTo>
                  <a:cubicBezTo>
                    <a:pt x="19510" y="48804"/>
                    <a:pt x="19647" y="48931"/>
                    <a:pt x="19816" y="48946"/>
                  </a:cubicBezTo>
                  <a:lnTo>
                    <a:pt x="24850" y="49386"/>
                  </a:lnTo>
                  <a:cubicBezTo>
                    <a:pt x="24862" y="49387"/>
                    <a:pt x="24872" y="49387"/>
                    <a:pt x="24882" y="49387"/>
                  </a:cubicBezTo>
                  <a:cubicBezTo>
                    <a:pt x="25040" y="49387"/>
                    <a:pt x="25181" y="49289"/>
                    <a:pt x="25233" y="49141"/>
                  </a:cubicBezTo>
                  <a:lnTo>
                    <a:pt x="26672" y="45078"/>
                  </a:lnTo>
                  <a:cubicBezTo>
                    <a:pt x="28195" y="44923"/>
                    <a:pt x="29695" y="44600"/>
                    <a:pt x="31146" y="44110"/>
                  </a:cubicBezTo>
                  <a:lnTo>
                    <a:pt x="34157" y="47170"/>
                  </a:lnTo>
                  <a:cubicBezTo>
                    <a:pt x="34229" y="47243"/>
                    <a:pt x="34325" y="47281"/>
                    <a:pt x="34423" y="47281"/>
                  </a:cubicBezTo>
                  <a:cubicBezTo>
                    <a:pt x="34486" y="47281"/>
                    <a:pt x="34551" y="47265"/>
                    <a:pt x="34609" y="47231"/>
                  </a:cubicBezTo>
                  <a:lnTo>
                    <a:pt x="38985" y="44705"/>
                  </a:lnTo>
                  <a:cubicBezTo>
                    <a:pt x="39132" y="44621"/>
                    <a:pt x="39203" y="44447"/>
                    <a:pt x="39159" y="44283"/>
                  </a:cubicBezTo>
                  <a:lnTo>
                    <a:pt x="38018" y="40158"/>
                  </a:lnTo>
                  <a:cubicBezTo>
                    <a:pt x="39177" y="39150"/>
                    <a:pt x="40219" y="38014"/>
                    <a:pt x="41125" y="36774"/>
                  </a:cubicBezTo>
                  <a:lnTo>
                    <a:pt x="45339" y="37551"/>
                  </a:lnTo>
                  <a:cubicBezTo>
                    <a:pt x="45362" y="37555"/>
                    <a:pt x="45385" y="37557"/>
                    <a:pt x="45407" y="37557"/>
                  </a:cubicBezTo>
                  <a:cubicBezTo>
                    <a:pt x="45549" y="37557"/>
                    <a:pt x="45681" y="37475"/>
                    <a:pt x="45743" y="37343"/>
                  </a:cubicBezTo>
                  <a:lnTo>
                    <a:pt x="47878" y="32762"/>
                  </a:lnTo>
                  <a:cubicBezTo>
                    <a:pt x="47950" y="32609"/>
                    <a:pt x="47908" y="32426"/>
                    <a:pt x="47777" y="32319"/>
                  </a:cubicBezTo>
                  <a:lnTo>
                    <a:pt x="44470" y="29588"/>
                  </a:lnTo>
                  <a:cubicBezTo>
                    <a:pt x="44831" y="28101"/>
                    <a:pt x="45026" y="26578"/>
                    <a:pt x="45048" y="25049"/>
                  </a:cubicBezTo>
                  <a:lnTo>
                    <a:pt x="48979" y="23260"/>
                  </a:lnTo>
                  <a:cubicBezTo>
                    <a:pt x="49133" y="23188"/>
                    <a:pt x="49219" y="23023"/>
                    <a:pt x="49191" y="22856"/>
                  </a:cubicBezTo>
                  <a:lnTo>
                    <a:pt x="48312" y="17880"/>
                  </a:lnTo>
                  <a:cubicBezTo>
                    <a:pt x="48282" y="17713"/>
                    <a:pt x="48144" y="17587"/>
                    <a:pt x="47975" y="17574"/>
                  </a:cubicBezTo>
                  <a:lnTo>
                    <a:pt x="43636" y="17237"/>
                  </a:lnTo>
                  <a:cubicBezTo>
                    <a:pt x="43083" y="15830"/>
                    <a:pt x="42375" y="14491"/>
                    <a:pt x="41527" y="13241"/>
                  </a:cubicBezTo>
                  <a:lnTo>
                    <a:pt x="43762" y="9464"/>
                  </a:lnTo>
                  <a:cubicBezTo>
                    <a:pt x="43848" y="9317"/>
                    <a:pt x="43826" y="9132"/>
                    <a:pt x="43706" y="9011"/>
                  </a:cubicBezTo>
                  <a:lnTo>
                    <a:pt x="40133" y="5439"/>
                  </a:lnTo>
                  <a:cubicBezTo>
                    <a:pt x="40061" y="5367"/>
                    <a:pt x="39966" y="5329"/>
                    <a:pt x="39869" y="5329"/>
                  </a:cubicBezTo>
                  <a:cubicBezTo>
                    <a:pt x="39804" y="5329"/>
                    <a:pt x="39739" y="5346"/>
                    <a:pt x="39680" y="5381"/>
                  </a:cubicBezTo>
                  <a:lnTo>
                    <a:pt x="35870" y="7644"/>
                  </a:lnTo>
                  <a:cubicBezTo>
                    <a:pt x="33635" y="6162"/>
                    <a:pt x="31128" y="5139"/>
                    <a:pt x="28497" y="4634"/>
                  </a:cubicBezTo>
                  <a:lnTo>
                    <a:pt x="27395" y="280"/>
                  </a:lnTo>
                  <a:cubicBezTo>
                    <a:pt x="27354" y="116"/>
                    <a:pt x="27207" y="1"/>
                    <a:pt x="270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376;p41">
              <a:extLst>
                <a:ext uri="{FF2B5EF4-FFF2-40B4-BE49-F238E27FC236}">
                  <a16:creationId xmlns:a16="http://schemas.microsoft.com/office/drawing/2014/main" id="{E0F79B30-6A15-4C0F-AEA2-474573D0D05E}"/>
                </a:ext>
              </a:extLst>
            </p:cNvPr>
            <p:cNvSpPr/>
            <p:nvPr/>
          </p:nvSpPr>
          <p:spPr>
            <a:xfrm>
              <a:off x="3354478" y="1945387"/>
              <a:ext cx="1440171" cy="1446812"/>
            </a:xfrm>
            <a:custGeom>
              <a:avLst/>
              <a:gdLst/>
              <a:ahLst/>
              <a:cxnLst/>
              <a:rect l="l" t="t" r="r" b="b"/>
              <a:pathLst>
                <a:path w="86096" h="86493" extrusionOk="0">
                  <a:moveTo>
                    <a:pt x="43001" y="20861"/>
                  </a:moveTo>
                  <a:cubicBezTo>
                    <a:pt x="55391" y="20861"/>
                    <a:pt x="65436" y="30905"/>
                    <a:pt x="65436" y="43296"/>
                  </a:cubicBezTo>
                  <a:cubicBezTo>
                    <a:pt x="65436" y="55686"/>
                    <a:pt x="55391" y="65732"/>
                    <a:pt x="43001" y="65732"/>
                  </a:cubicBezTo>
                  <a:cubicBezTo>
                    <a:pt x="30611" y="65732"/>
                    <a:pt x="20565" y="55686"/>
                    <a:pt x="20565" y="43296"/>
                  </a:cubicBezTo>
                  <a:cubicBezTo>
                    <a:pt x="20565" y="30905"/>
                    <a:pt x="30611" y="20861"/>
                    <a:pt x="43001" y="20861"/>
                  </a:cubicBezTo>
                  <a:close/>
                  <a:moveTo>
                    <a:pt x="38365" y="1"/>
                  </a:moveTo>
                  <a:lnTo>
                    <a:pt x="36298" y="8203"/>
                  </a:lnTo>
                  <a:cubicBezTo>
                    <a:pt x="33511" y="8734"/>
                    <a:pt x="30798" y="9595"/>
                    <a:pt x="28217" y="10771"/>
                  </a:cubicBezTo>
                  <a:lnTo>
                    <a:pt x="21795" y="5211"/>
                  </a:lnTo>
                  <a:lnTo>
                    <a:pt x="14434" y="10364"/>
                  </a:lnTo>
                  <a:lnTo>
                    <a:pt x="17468" y="18313"/>
                  </a:lnTo>
                  <a:cubicBezTo>
                    <a:pt x="15488" y="20334"/>
                    <a:pt x="13757" y="22582"/>
                    <a:pt x="12306" y="25009"/>
                  </a:cubicBezTo>
                  <a:lnTo>
                    <a:pt x="3846" y="24137"/>
                  </a:lnTo>
                  <a:lnTo>
                    <a:pt x="774" y="32580"/>
                  </a:lnTo>
                  <a:lnTo>
                    <a:pt x="7777" y="37331"/>
                  </a:lnTo>
                  <a:cubicBezTo>
                    <a:pt x="7443" y="39301"/>
                    <a:pt x="7273" y="41297"/>
                    <a:pt x="7272" y="43296"/>
                  </a:cubicBezTo>
                  <a:cubicBezTo>
                    <a:pt x="7272" y="44145"/>
                    <a:pt x="7312" y="44984"/>
                    <a:pt x="7370" y="45820"/>
                  </a:cubicBezTo>
                  <a:lnTo>
                    <a:pt x="0" y="49933"/>
                  </a:lnTo>
                  <a:lnTo>
                    <a:pt x="2326" y="58613"/>
                  </a:lnTo>
                  <a:lnTo>
                    <a:pt x="10668" y="58506"/>
                  </a:lnTo>
                  <a:cubicBezTo>
                    <a:pt x="11896" y="61111"/>
                    <a:pt x="13433" y="63556"/>
                    <a:pt x="15249" y="65793"/>
                  </a:cubicBezTo>
                  <a:lnTo>
                    <a:pt x="11648" y="73272"/>
                  </a:lnTo>
                  <a:lnTo>
                    <a:pt x="18531" y="79049"/>
                  </a:lnTo>
                  <a:lnTo>
                    <a:pt x="25201" y="74270"/>
                  </a:lnTo>
                  <a:cubicBezTo>
                    <a:pt x="27730" y="75727"/>
                    <a:pt x="30428" y="76867"/>
                    <a:pt x="33236" y="77663"/>
                  </a:cubicBezTo>
                  <a:lnTo>
                    <a:pt x="34574" y="85710"/>
                  </a:lnTo>
                  <a:lnTo>
                    <a:pt x="43525" y="86493"/>
                  </a:lnTo>
                  <a:lnTo>
                    <a:pt x="46225" y="78874"/>
                  </a:lnTo>
                  <a:cubicBezTo>
                    <a:pt x="49164" y="78612"/>
                    <a:pt x="52058" y="77986"/>
                    <a:pt x="54841" y="77009"/>
                  </a:cubicBezTo>
                  <a:lnTo>
                    <a:pt x="60489" y="82748"/>
                  </a:lnTo>
                  <a:lnTo>
                    <a:pt x="68270" y="78256"/>
                  </a:lnTo>
                  <a:lnTo>
                    <a:pt x="66134" y="70516"/>
                  </a:lnTo>
                  <a:cubicBezTo>
                    <a:pt x="68386" y="68598"/>
                    <a:pt x="70395" y="66410"/>
                    <a:pt x="72112" y="64000"/>
                  </a:cubicBezTo>
                  <a:lnTo>
                    <a:pt x="80018" y="65459"/>
                  </a:lnTo>
                  <a:lnTo>
                    <a:pt x="83815" y="57315"/>
                  </a:lnTo>
                  <a:lnTo>
                    <a:pt x="77612" y="52194"/>
                  </a:lnTo>
                  <a:cubicBezTo>
                    <a:pt x="78343" y="49336"/>
                    <a:pt x="78717" y="46399"/>
                    <a:pt x="78726" y="43452"/>
                  </a:cubicBezTo>
                  <a:lnTo>
                    <a:pt x="86096" y="40093"/>
                  </a:lnTo>
                  <a:lnTo>
                    <a:pt x="84536" y="31244"/>
                  </a:lnTo>
                  <a:lnTo>
                    <a:pt x="76406" y="30613"/>
                  </a:lnTo>
                  <a:cubicBezTo>
                    <a:pt x="75370" y="27888"/>
                    <a:pt x="74004" y="25301"/>
                    <a:pt x="72336" y="22909"/>
                  </a:cubicBezTo>
                  <a:lnTo>
                    <a:pt x="76528" y="15829"/>
                  </a:lnTo>
                  <a:lnTo>
                    <a:pt x="70176" y="9476"/>
                  </a:lnTo>
                  <a:lnTo>
                    <a:pt x="63039" y="13713"/>
                  </a:lnTo>
                  <a:cubicBezTo>
                    <a:pt x="58935" y="10928"/>
                    <a:pt x="54294" y="9033"/>
                    <a:pt x="49415" y="8151"/>
                  </a:cubicBezTo>
                  <a:lnTo>
                    <a:pt x="4735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377;p41">
              <a:extLst>
                <a:ext uri="{FF2B5EF4-FFF2-40B4-BE49-F238E27FC236}">
                  <a16:creationId xmlns:a16="http://schemas.microsoft.com/office/drawing/2014/main" id="{7DBB53C0-637C-4D60-923D-CF4EC44D9A38}"/>
                </a:ext>
              </a:extLst>
            </p:cNvPr>
            <p:cNvSpPr/>
            <p:nvPr/>
          </p:nvSpPr>
          <p:spPr>
            <a:xfrm>
              <a:off x="3354478" y="1887660"/>
              <a:ext cx="1440171" cy="1446845"/>
            </a:xfrm>
            <a:custGeom>
              <a:avLst/>
              <a:gdLst/>
              <a:ahLst/>
              <a:cxnLst/>
              <a:rect l="l" t="t" r="r" b="b"/>
              <a:pathLst>
                <a:path w="86096" h="86495" extrusionOk="0">
                  <a:moveTo>
                    <a:pt x="43001" y="20861"/>
                  </a:moveTo>
                  <a:cubicBezTo>
                    <a:pt x="55391" y="20861"/>
                    <a:pt x="65436" y="30905"/>
                    <a:pt x="65436" y="43296"/>
                  </a:cubicBezTo>
                  <a:cubicBezTo>
                    <a:pt x="65436" y="55686"/>
                    <a:pt x="55391" y="65730"/>
                    <a:pt x="43001" y="65730"/>
                  </a:cubicBezTo>
                  <a:cubicBezTo>
                    <a:pt x="30611" y="65730"/>
                    <a:pt x="20565" y="55686"/>
                    <a:pt x="20565" y="43296"/>
                  </a:cubicBezTo>
                  <a:cubicBezTo>
                    <a:pt x="20565" y="30905"/>
                    <a:pt x="30611" y="20861"/>
                    <a:pt x="43001" y="20861"/>
                  </a:cubicBezTo>
                  <a:close/>
                  <a:moveTo>
                    <a:pt x="38365" y="1"/>
                  </a:moveTo>
                  <a:lnTo>
                    <a:pt x="36298" y="8203"/>
                  </a:lnTo>
                  <a:cubicBezTo>
                    <a:pt x="33511" y="8732"/>
                    <a:pt x="30798" y="9595"/>
                    <a:pt x="28217" y="10769"/>
                  </a:cubicBezTo>
                  <a:lnTo>
                    <a:pt x="21795" y="5210"/>
                  </a:lnTo>
                  <a:lnTo>
                    <a:pt x="14434" y="10364"/>
                  </a:lnTo>
                  <a:lnTo>
                    <a:pt x="17468" y="18313"/>
                  </a:lnTo>
                  <a:cubicBezTo>
                    <a:pt x="15488" y="20334"/>
                    <a:pt x="13757" y="22581"/>
                    <a:pt x="12306" y="25009"/>
                  </a:cubicBezTo>
                  <a:lnTo>
                    <a:pt x="3846" y="24137"/>
                  </a:lnTo>
                  <a:lnTo>
                    <a:pt x="774" y="32580"/>
                  </a:lnTo>
                  <a:lnTo>
                    <a:pt x="7777" y="37331"/>
                  </a:lnTo>
                  <a:cubicBezTo>
                    <a:pt x="7443" y="39301"/>
                    <a:pt x="7273" y="41297"/>
                    <a:pt x="7272" y="43296"/>
                  </a:cubicBezTo>
                  <a:cubicBezTo>
                    <a:pt x="7272" y="44145"/>
                    <a:pt x="7312" y="44984"/>
                    <a:pt x="7370" y="45820"/>
                  </a:cubicBezTo>
                  <a:lnTo>
                    <a:pt x="0" y="49933"/>
                  </a:lnTo>
                  <a:lnTo>
                    <a:pt x="2327" y="58614"/>
                  </a:lnTo>
                  <a:lnTo>
                    <a:pt x="10668" y="58506"/>
                  </a:lnTo>
                  <a:cubicBezTo>
                    <a:pt x="11896" y="61111"/>
                    <a:pt x="13433" y="63556"/>
                    <a:pt x="15249" y="65791"/>
                  </a:cubicBezTo>
                  <a:lnTo>
                    <a:pt x="11648" y="73272"/>
                  </a:lnTo>
                  <a:lnTo>
                    <a:pt x="18531" y="79047"/>
                  </a:lnTo>
                  <a:lnTo>
                    <a:pt x="25201" y="74270"/>
                  </a:lnTo>
                  <a:cubicBezTo>
                    <a:pt x="27730" y="75727"/>
                    <a:pt x="30428" y="76866"/>
                    <a:pt x="33236" y="77663"/>
                  </a:cubicBezTo>
                  <a:lnTo>
                    <a:pt x="34574" y="85709"/>
                  </a:lnTo>
                  <a:lnTo>
                    <a:pt x="43525" y="86494"/>
                  </a:lnTo>
                  <a:lnTo>
                    <a:pt x="46225" y="78874"/>
                  </a:lnTo>
                  <a:cubicBezTo>
                    <a:pt x="49164" y="78612"/>
                    <a:pt x="52058" y="77986"/>
                    <a:pt x="54841" y="77008"/>
                  </a:cubicBezTo>
                  <a:lnTo>
                    <a:pt x="60489" y="82748"/>
                  </a:lnTo>
                  <a:lnTo>
                    <a:pt x="68270" y="78256"/>
                  </a:lnTo>
                  <a:lnTo>
                    <a:pt x="66134" y="70516"/>
                  </a:lnTo>
                  <a:cubicBezTo>
                    <a:pt x="68386" y="68599"/>
                    <a:pt x="70395" y="66412"/>
                    <a:pt x="72112" y="64002"/>
                  </a:cubicBezTo>
                  <a:lnTo>
                    <a:pt x="80018" y="65459"/>
                  </a:lnTo>
                  <a:lnTo>
                    <a:pt x="83815" y="57315"/>
                  </a:lnTo>
                  <a:lnTo>
                    <a:pt x="77612" y="52194"/>
                  </a:lnTo>
                  <a:cubicBezTo>
                    <a:pt x="78343" y="49336"/>
                    <a:pt x="78717" y="46399"/>
                    <a:pt x="78726" y="43450"/>
                  </a:cubicBezTo>
                  <a:lnTo>
                    <a:pt x="86096" y="40093"/>
                  </a:lnTo>
                  <a:lnTo>
                    <a:pt x="84536" y="31244"/>
                  </a:lnTo>
                  <a:lnTo>
                    <a:pt x="76406" y="30613"/>
                  </a:lnTo>
                  <a:cubicBezTo>
                    <a:pt x="75370" y="27888"/>
                    <a:pt x="74004" y="25301"/>
                    <a:pt x="72336" y="22909"/>
                  </a:cubicBezTo>
                  <a:lnTo>
                    <a:pt x="76528" y="15829"/>
                  </a:lnTo>
                  <a:lnTo>
                    <a:pt x="70174" y="9475"/>
                  </a:lnTo>
                  <a:lnTo>
                    <a:pt x="63039" y="13711"/>
                  </a:lnTo>
                  <a:cubicBezTo>
                    <a:pt x="58935" y="10928"/>
                    <a:pt x="54294" y="9033"/>
                    <a:pt x="49415" y="8151"/>
                  </a:cubicBezTo>
                  <a:lnTo>
                    <a:pt x="47351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378;p41">
              <a:extLst>
                <a:ext uri="{FF2B5EF4-FFF2-40B4-BE49-F238E27FC236}">
                  <a16:creationId xmlns:a16="http://schemas.microsoft.com/office/drawing/2014/main" id="{01AB8478-1252-4E70-9CBC-681B2135F167}"/>
                </a:ext>
              </a:extLst>
            </p:cNvPr>
            <p:cNvSpPr/>
            <p:nvPr/>
          </p:nvSpPr>
          <p:spPr>
            <a:xfrm>
              <a:off x="3347737" y="1881454"/>
              <a:ext cx="1453519" cy="1459257"/>
            </a:xfrm>
            <a:custGeom>
              <a:avLst/>
              <a:gdLst/>
              <a:ahLst/>
              <a:cxnLst/>
              <a:rect l="l" t="t" r="r" b="b"/>
              <a:pathLst>
                <a:path w="86894" h="87237" extrusionOk="0">
                  <a:moveTo>
                    <a:pt x="43404" y="21603"/>
                  </a:moveTo>
                  <a:cubicBezTo>
                    <a:pt x="55570" y="21603"/>
                    <a:pt x="65467" y="31502"/>
                    <a:pt x="65467" y="43667"/>
                  </a:cubicBezTo>
                  <a:cubicBezTo>
                    <a:pt x="65467" y="55833"/>
                    <a:pt x="55570" y="65730"/>
                    <a:pt x="43404" y="65730"/>
                  </a:cubicBezTo>
                  <a:cubicBezTo>
                    <a:pt x="31238" y="65730"/>
                    <a:pt x="21339" y="55833"/>
                    <a:pt x="21339" y="43667"/>
                  </a:cubicBezTo>
                  <a:cubicBezTo>
                    <a:pt x="21339" y="31501"/>
                    <a:pt x="31238" y="21603"/>
                    <a:pt x="43404" y="21603"/>
                  </a:cubicBezTo>
                  <a:close/>
                  <a:moveTo>
                    <a:pt x="43404" y="20861"/>
                  </a:moveTo>
                  <a:cubicBezTo>
                    <a:pt x="30828" y="20861"/>
                    <a:pt x="20597" y="31092"/>
                    <a:pt x="20597" y="43667"/>
                  </a:cubicBezTo>
                  <a:cubicBezTo>
                    <a:pt x="20597" y="56243"/>
                    <a:pt x="30828" y="66474"/>
                    <a:pt x="43404" y="66474"/>
                  </a:cubicBezTo>
                  <a:cubicBezTo>
                    <a:pt x="55979" y="66474"/>
                    <a:pt x="66210" y="56243"/>
                    <a:pt x="66210" y="43667"/>
                  </a:cubicBezTo>
                  <a:cubicBezTo>
                    <a:pt x="66210" y="31091"/>
                    <a:pt x="55980" y="20861"/>
                    <a:pt x="43404" y="20861"/>
                  </a:cubicBezTo>
                  <a:close/>
                  <a:moveTo>
                    <a:pt x="47465" y="744"/>
                  </a:moveTo>
                  <a:lnTo>
                    <a:pt x="49457" y="8614"/>
                  </a:lnTo>
                  <a:cubicBezTo>
                    <a:pt x="49492" y="8756"/>
                    <a:pt x="49607" y="8862"/>
                    <a:pt x="49751" y="8889"/>
                  </a:cubicBezTo>
                  <a:cubicBezTo>
                    <a:pt x="54617" y="9771"/>
                    <a:pt x="59153" y="11622"/>
                    <a:pt x="63233" y="14391"/>
                  </a:cubicBezTo>
                  <a:cubicBezTo>
                    <a:pt x="63295" y="14433"/>
                    <a:pt x="63368" y="14454"/>
                    <a:pt x="63441" y="14454"/>
                  </a:cubicBezTo>
                  <a:cubicBezTo>
                    <a:pt x="63507" y="14454"/>
                    <a:pt x="63572" y="14437"/>
                    <a:pt x="63631" y="14403"/>
                  </a:cubicBezTo>
                  <a:lnTo>
                    <a:pt x="70519" y="10313"/>
                  </a:lnTo>
                  <a:lnTo>
                    <a:pt x="76463" y="16259"/>
                  </a:lnTo>
                  <a:lnTo>
                    <a:pt x="72420" y="23090"/>
                  </a:lnTo>
                  <a:cubicBezTo>
                    <a:pt x="72346" y="23214"/>
                    <a:pt x="72352" y="23372"/>
                    <a:pt x="72435" y="23491"/>
                  </a:cubicBezTo>
                  <a:cubicBezTo>
                    <a:pt x="74083" y="25858"/>
                    <a:pt x="75434" y="28419"/>
                    <a:pt x="76460" y="31116"/>
                  </a:cubicBezTo>
                  <a:cubicBezTo>
                    <a:pt x="76511" y="31250"/>
                    <a:pt x="76636" y="31343"/>
                    <a:pt x="76780" y="31353"/>
                  </a:cubicBezTo>
                  <a:lnTo>
                    <a:pt x="84623" y="31962"/>
                  </a:lnTo>
                  <a:lnTo>
                    <a:pt x="86083" y="40245"/>
                  </a:lnTo>
                  <a:lnTo>
                    <a:pt x="78976" y="43483"/>
                  </a:lnTo>
                  <a:cubicBezTo>
                    <a:pt x="78844" y="43543"/>
                    <a:pt x="78759" y="43674"/>
                    <a:pt x="78758" y="43820"/>
                  </a:cubicBezTo>
                  <a:cubicBezTo>
                    <a:pt x="78747" y="46738"/>
                    <a:pt x="78378" y="49644"/>
                    <a:pt x="77656" y="52472"/>
                  </a:cubicBezTo>
                  <a:cubicBezTo>
                    <a:pt x="77620" y="52612"/>
                    <a:pt x="77669" y="52759"/>
                    <a:pt x="77779" y="52851"/>
                  </a:cubicBezTo>
                  <a:lnTo>
                    <a:pt x="83759" y="57789"/>
                  </a:lnTo>
                  <a:lnTo>
                    <a:pt x="80205" y="65411"/>
                  </a:lnTo>
                  <a:lnTo>
                    <a:pt x="72582" y="64006"/>
                  </a:lnTo>
                  <a:cubicBezTo>
                    <a:pt x="72557" y="64001"/>
                    <a:pt x="72533" y="63998"/>
                    <a:pt x="72509" y="63998"/>
                  </a:cubicBezTo>
                  <a:cubicBezTo>
                    <a:pt x="72391" y="63998"/>
                    <a:pt x="72280" y="64056"/>
                    <a:pt x="72212" y="64156"/>
                  </a:cubicBezTo>
                  <a:cubicBezTo>
                    <a:pt x="70513" y="66541"/>
                    <a:pt x="68526" y="68706"/>
                    <a:pt x="66296" y="70604"/>
                  </a:cubicBezTo>
                  <a:cubicBezTo>
                    <a:pt x="66186" y="70697"/>
                    <a:pt x="66140" y="70847"/>
                    <a:pt x="66179" y="70987"/>
                  </a:cubicBezTo>
                  <a:lnTo>
                    <a:pt x="68238" y="78449"/>
                  </a:lnTo>
                  <a:lnTo>
                    <a:pt x="60955" y="82653"/>
                  </a:lnTo>
                  <a:lnTo>
                    <a:pt x="55509" y="77118"/>
                  </a:lnTo>
                  <a:cubicBezTo>
                    <a:pt x="55438" y="77046"/>
                    <a:pt x="55342" y="77007"/>
                    <a:pt x="55245" y="77007"/>
                  </a:cubicBezTo>
                  <a:cubicBezTo>
                    <a:pt x="55203" y="77007"/>
                    <a:pt x="55161" y="77014"/>
                    <a:pt x="55120" y="77029"/>
                  </a:cubicBezTo>
                  <a:cubicBezTo>
                    <a:pt x="52366" y="77994"/>
                    <a:pt x="49503" y="78615"/>
                    <a:pt x="46595" y="78875"/>
                  </a:cubicBezTo>
                  <a:cubicBezTo>
                    <a:pt x="46451" y="78887"/>
                    <a:pt x="46326" y="78983"/>
                    <a:pt x="46279" y="79120"/>
                  </a:cubicBezTo>
                  <a:lnTo>
                    <a:pt x="43674" y="86469"/>
                  </a:lnTo>
                  <a:lnTo>
                    <a:pt x="35296" y="85737"/>
                  </a:lnTo>
                  <a:lnTo>
                    <a:pt x="34006" y="77973"/>
                  </a:lnTo>
                  <a:cubicBezTo>
                    <a:pt x="33982" y="77831"/>
                    <a:pt x="33880" y="77715"/>
                    <a:pt x="33742" y="77676"/>
                  </a:cubicBezTo>
                  <a:cubicBezTo>
                    <a:pt x="30962" y="76888"/>
                    <a:pt x="28290" y="75761"/>
                    <a:pt x="25788" y="74320"/>
                  </a:cubicBezTo>
                  <a:cubicBezTo>
                    <a:pt x="25730" y="74287"/>
                    <a:pt x="25666" y="74271"/>
                    <a:pt x="25602" y="74271"/>
                  </a:cubicBezTo>
                  <a:cubicBezTo>
                    <a:pt x="25526" y="74271"/>
                    <a:pt x="25450" y="74294"/>
                    <a:pt x="25386" y="74340"/>
                  </a:cubicBezTo>
                  <a:lnTo>
                    <a:pt x="18950" y="78949"/>
                  </a:lnTo>
                  <a:lnTo>
                    <a:pt x="12508" y="73544"/>
                  </a:lnTo>
                  <a:lnTo>
                    <a:pt x="15985" y="66324"/>
                  </a:lnTo>
                  <a:cubicBezTo>
                    <a:pt x="16047" y="66193"/>
                    <a:pt x="16029" y="66040"/>
                    <a:pt x="15939" y="65928"/>
                  </a:cubicBezTo>
                  <a:cubicBezTo>
                    <a:pt x="14143" y="63716"/>
                    <a:pt x="12621" y="61296"/>
                    <a:pt x="11405" y="58720"/>
                  </a:cubicBezTo>
                  <a:cubicBezTo>
                    <a:pt x="11343" y="58587"/>
                    <a:pt x="11219" y="58518"/>
                    <a:pt x="11065" y="58506"/>
                  </a:cubicBezTo>
                  <a:lnTo>
                    <a:pt x="3012" y="58610"/>
                  </a:lnTo>
                  <a:lnTo>
                    <a:pt x="837" y="50489"/>
                  </a:lnTo>
                  <a:lnTo>
                    <a:pt x="7953" y="46516"/>
                  </a:lnTo>
                  <a:cubicBezTo>
                    <a:pt x="8079" y="46447"/>
                    <a:pt x="8153" y="46310"/>
                    <a:pt x="8143" y="46167"/>
                  </a:cubicBezTo>
                  <a:cubicBezTo>
                    <a:pt x="8076" y="45210"/>
                    <a:pt x="8045" y="44415"/>
                    <a:pt x="8045" y="43668"/>
                  </a:cubicBezTo>
                  <a:cubicBezTo>
                    <a:pt x="8048" y="41689"/>
                    <a:pt x="8215" y="39715"/>
                    <a:pt x="8545" y="37764"/>
                  </a:cubicBezTo>
                  <a:cubicBezTo>
                    <a:pt x="8569" y="37621"/>
                    <a:pt x="8508" y="37476"/>
                    <a:pt x="8388" y="37396"/>
                  </a:cubicBezTo>
                  <a:lnTo>
                    <a:pt x="1624" y="32807"/>
                  </a:lnTo>
                  <a:lnTo>
                    <a:pt x="4499" y="24907"/>
                  </a:lnTo>
                  <a:lnTo>
                    <a:pt x="12670" y="25749"/>
                  </a:lnTo>
                  <a:cubicBezTo>
                    <a:pt x="12683" y="25751"/>
                    <a:pt x="12696" y="25751"/>
                    <a:pt x="12709" y="25751"/>
                  </a:cubicBezTo>
                  <a:cubicBezTo>
                    <a:pt x="12838" y="25751"/>
                    <a:pt x="12959" y="25683"/>
                    <a:pt x="13027" y="25571"/>
                  </a:cubicBezTo>
                  <a:cubicBezTo>
                    <a:pt x="14463" y="23168"/>
                    <a:pt x="16178" y="20944"/>
                    <a:pt x="18135" y="18944"/>
                  </a:cubicBezTo>
                  <a:cubicBezTo>
                    <a:pt x="18237" y="18840"/>
                    <a:pt x="18268" y="18687"/>
                    <a:pt x="18217" y="18552"/>
                  </a:cubicBezTo>
                  <a:lnTo>
                    <a:pt x="15287" y="10873"/>
                  </a:lnTo>
                  <a:lnTo>
                    <a:pt x="22172" y="6051"/>
                  </a:lnTo>
                  <a:lnTo>
                    <a:pt x="28378" y="11423"/>
                  </a:lnTo>
                  <a:cubicBezTo>
                    <a:pt x="28447" y="11482"/>
                    <a:pt x="28533" y="11513"/>
                    <a:pt x="28620" y="11513"/>
                  </a:cubicBezTo>
                  <a:cubicBezTo>
                    <a:pt x="28672" y="11513"/>
                    <a:pt x="28725" y="11502"/>
                    <a:pt x="28774" y="11479"/>
                  </a:cubicBezTo>
                  <a:cubicBezTo>
                    <a:pt x="31329" y="10316"/>
                    <a:pt x="34012" y="9464"/>
                    <a:pt x="36769" y="8940"/>
                  </a:cubicBezTo>
                  <a:cubicBezTo>
                    <a:pt x="36912" y="8913"/>
                    <a:pt x="37025" y="8806"/>
                    <a:pt x="37060" y="8665"/>
                  </a:cubicBezTo>
                  <a:lnTo>
                    <a:pt x="39058" y="744"/>
                  </a:lnTo>
                  <a:close/>
                  <a:moveTo>
                    <a:pt x="38768" y="0"/>
                  </a:moveTo>
                  <a:cubicBezTo>
                    <a:pt x="38599" y="0"/>
                    <a:pt x="38449" y="116"/>
                    <a:pt x="38409" y="281"/>
                  </a:cubicBezTo>
                  <a:lnTo>
                    <a:pt x="36398" y="8255"/>
                  </a:lnTo>
                  <a:cubicBezTo>
                    <a:pt x="33742" y="8778"/>
                    <a:pt x="31155" y="9600"/>
                    <a:pt x="28684" y="10705"/>
                  </a:cubicBezTo>
                  <a:lnTo>
                    <a:pt x="22440" y="5300"/>
                  </a:lnTo>
                  <a:cubicBezTo>
                    <a:pt x="22370" y="5240"/>
                    <a:pt x="22283" y="5209"/>
                    <a:pt x="22196" y="5209"/>
                  </a:cubicBezTo>
                  <a:cubicBezTo>
                    <a:pt x="22122" y="5209"/>
                    <a:pt x="22048" y="5231"/>
                    <a:pt x="21984" y="5276"/>
                  </a:cubicBezTo>
                  <a:lnTo>
                    <a:pt x="14623" y="10431"/>
                  </a:lnTo>
                  <a:cubicBezTo>
                    <a:pt x="14483" y="10527"/>
                    <a:pt x="14428" y="10708"/>
                    <a:pt x="14489" y="10867"/>
                  </a:cubicBezTo>
                  <a:lnTo>
                    <a:pt x="17438" y="18595"/>
                  </a:lnTo>
                  <a:cubicBezTo>
                    <a:pt x="15564" y="20534"/>
                    <a:pt x="13912" y="22678"/>
                    <a:pt x="12513" y="24985"/>
                  </a:cubicBezTo>
                  <a:lnTo>
                    <a:pt x="4288" y="24138"/>
                  </a:lnTo>
                  <a:cubicBezTo>
                    <a:pt x="4278" y="24137"/>
                    <a:pt x="4268" y="24137"/>
                    <a:pt x="4259" y="24137"/>
                  </a:cubicBezTo>
                  <a:cubicBezTo>
                    <a:pt x="4101" y="24137"/>
                    <a:pt x="3955" y="24229"/>
                    <a:pt x="3900" y="24380"/>
                  </a:cubicBezTo>
                  <a:lnTo>
                    <a:pt x="828" y="32824"/>
                  </a:lnTo>
                  <a:cubicBezTo>
                    <a:pt x="770" y="32984"/>
                    <a:pt x="826" y="33162"/>
                    <a:pt x="967" y="33259"/>
                  </a:cubicBezTo>
                  <a:lnTo>
                    <a:pt x="7774" y="37875"/>
                  </a:lnTo>
                  <a:cubicBezTo>
                    <a:pt x="7463" y="39789"/>
                    <a:pt x="7305" y="41727"/>
                    <a:pt x="7302" y="43667"/>
                  </a:cubicBezTo>
                  <a:cubicBezTo>
                    <a:pt x="7302" y="44371"/>
                    <a:pt x="7329" y="45112"/>
                    <a:pt x="7387" y="45982"/>
                  </a:cubicBezTo>
                  <a:lnTo>
                    <a:pt x="222" y="49982"/>
                  </a:lnTo>
                  <a:cubicBezTo>
                    <a:pt x="73" y="50064"/>
                    <a:pt x="1" y="50238"/>
                    <a:pt x="45" y="50402"/>
                  </a:cubicBezTo>
                  <a:lnTo>
                    <a:pt x="2371" y="59080"/>
                  </a:lnTo>
                  <a:cubicBezTo>
                    <a:pt x="2413" y="59236"/>
                    <a:pt x="2549" y="59358"/>
                    <a:pt x="2707" y="59358"/>
                  </a:cubicBezTo>
                  <a:cubicBezTo>
                    <a:pt x="2716" y="59358"/>
                    <a:pt x="2725" y="59357"/>
                    <a:pt x="2734" y="59357"/>
                  </a:cubicBezTo>
                  <a:lnTo>
                    <a:pt x="10838" y="59254"/>
                  </a:lnTo>
                  <a:cubicBezTo>
                    <a:pt x="12027" y="61733"/>
                    <a:pt x="13496" y="64068"/>
                    <a:pt x="15214" y="66214"/>
                  </a:cubicBezTo>
                  <a:lnTo>
                    <a:pt x="11715" y="73483"/>
                  </a:lnTo>
                  <a:cubicBezTo>
                    <a:pt x="11641" y="73636"/>
                    <a:pt x="11681" y="73820"/>
                    <a:pt x="11812" y="73928"/>
                  </a:cubicBezTo>
                  <a:lnTo>
                    <a:pt x="18695" y="79705"/>
                  </a:lnTo>
                  <a:cubicBezTo>
                    <a:pt x="18764" y="79762"/>
                    <a:pt x="18849" y="79792"/>
                    <a:pt x="18934" y="79792"/>
                  </a:cubicBezTo>
                  <a:cubicBezTo>
                    <a:pt x="19009" y="79792"/>
                    <a:pt x="19084" y="79769"/>
                    <a:pt x="19149" y="79723"/>
                  </a:cubicBezTo>
                  <a:lnTo>
                    <a:pt x="25626" y="75084"/>
                  </a:lnTo>
                  <a:cubicBezTo>
                    <a:pt x="28054" y="76459"/>
                    <a:pt x="30632" y="77549"/>
                    <a:pt x="33311" y="78327"/>
                  </a:cubicBezTo>
                  <a:lnTo>
                    <a:pt x="34610" y="86142"/>
                  </a:lnTo>
                  <a:cubicBezTo>
                    <a:pt x="34639" y="86310"/>
                    <a:pt x="34775" y="86436"/>
                    <a:pt x="34944" y="86451"/>
                  </a:cubicBezTo>
                  <a:lnTo>
                    <a:pt x="43896" y="87235"/>
                  </a:lnTo>
                  <a:cubicBezTo>
                    <a:pt x="43908" y="87237"/>
                    <a:pt x="43918" y="87237"/>
                    <a:pt x="43928" y="87237"/>
                  </a:cubicBezTo>
                  <a:cubicBezTo>
                    <a:pt x="44086" y="87235"/>
                    <a:pt x="44227" y="87136"/>
                    <a:pt x="44279" y="86987"/>
                  </a:cubicBezTo>
                  <a:lnTo>
                    <a:pt x="46898" y="79592"/>
                  </a:lnTo>
                  <a:cubicBezTo>
                    <a:pt x="49708" y="79322"/>
                    <a:pt x="52474" y="78723"/>
                    <a:pt x="55143" y="77807"/>
                  </a:cubicBezTo>
                  <a:lnTo>
                    <a:pt x="60626" y="83379"/>
                  </a:lnTo>
                  <a:cubicBezTo>
                    <a:pt x="60698" y="83451"/>
                    <a:pt x="60794" y="83489"/>
                    <a:pt x="60892" y="83489"/>
                  </a:cubicBezTo>
                  <a:cubicBezTo>
                    <a:pt x="60956" y="83489"/>
                    <a:pt x="61020" y="83473"/>
                    <a:pt x="61078" y="83440"/>
                  </a:cubicBezTo>
                  <a:lnTo>
                    <a:pt x="68859" y="78948"/>
                  </a:lnTo>
                  <a:cubicBezTo>
                    <a:pt x="69005" y="78863"/>
                    <a:pt x="69076" y="78691"/>
                    <a:pt x="69031" y="78527"/>
                  </a:cubicBezTo>
                  <a:lnTo>
                    <a:pt x="66957" y="71015"/>
                  </a:lnTo>
                  <a:cubicBezTo>
                    <a:pt x="69101" y="69166"/>
                    <a:pt x="71021" y="67074"/>
                    <a:pt x="72678" y="64778"/>
                  </a:cubicBezTo>
                  <a:lnTo>
                    <a:pt x="80352" y="66193"/>
                  </a:lnTo>
                  <a:cubicBezTo>
                    <a:pt x="80375" y="66198"/>
                    <a:pt x="80398" y="66200"/>
                    <a:pt x="80421" y="66200"/>
                  </a:cubicBezTo>
                  <a:cubicBezTo>
                    <a:pt x="80563" y="66200"/>
                    <a:pt x="80695" y="66117"/>
                    <a:pt x="80756" y="65985"/>
                  </a:cubicBezTo>
                  <a:lnTo>
                    <a:pt x="84555" y="57842"/>
                  </a:lnTo>
                  <a:cubicBezTo>
                    <a:pt x="84626" y="57688"/>
                    <a:pt x="84585" y="57505"/>
                    <a:pt x="84454" y="57398"/>
                  </a:cubicBezTo>
                  <a:lnTo>
                    <a:pt x="78434" y="52426"/>
                  </a:lnTo>
                  <a:cubicBezTo>
                    <a:pt x="79113" y="49690"/>
                    <a:pt x="79470" y="46882"/>
                    <a:pt x="79499" y="44062"/>
                  </a:cubicBezTo>
                  <a:lnTo>
                    <a:pt x="86652" y="40802"/>
                  </a:lnTo>
                  <a:cubicBezTo>
                    <a:pt x="86806" y="40731"/>
                    <a:pt x="86894" y="40566"/>
                    <a:pt x="86864" y="40398"/>
                  </a:cubicBezTo>
                  <a:lnTo>
                    <a:pt x="85305" y="31550"/>
                  </a:lnTo>
                  <a:cubicBezTo>
                    <a:pt x="85275" y="31383"/>
                    <a:pt x="85137" y="31257"/>
                    <a:pt x="84968" y="31244"/>
                  </a:cubicBezTo>
                  <a:lnTo>
                    <a:pt x="77071" y="30632"/>
                  </a:lnTo>
                  <a:cubicBezTo>
                    <a:pt x="76062" y="28033"/>
                    <a:pt x="74757" y="25561"/>
                    <a:pt x="73180" y="23263"/>
                  </a:cubicBezTo>
                  <a:lnTo>
                    <a:pt x="77250" y="16388"/>
                  </a:lnTo>
                  <a:cubicBezTo>
                    <a:pt x="77337" y="16243"/>
                    <a:pt x="77313" y="16057"/>
                    <a:pt x="77193" y="15937"/>
                  </a:cubicBezTo>
                  <a:lnTo>
                    <a:pt x="70840" y="9584"/>
                  </a:lnTo>
                  <a:cubicBezTo>
                    <a:pt x="70768" y="9512"/>
                    <a:pt x="70673" y="9475"/>
                    <a:pt x="70576" y="9475"/>
                  </a:cubicBezTo>
                  <a:cubicBezTo>
                    <a:pt x="70511" y="9475"/>
                    <a:pt x="70446" y="9492"/>
                    <a:pt x="70387" y="9526"/>
                  </a:cubicBezTo>
                  <a:lnTo>
                    <a:pt x="63454" y="13643"/>
                  </a:lnTo>
                  <a:cubicBezTo>
                    <a:pt x="59404" y="10934"/>
                    <a:pt x="54921" y="9103"/>
                    <a:pt x="50119" y="8200"/>
                  </a:cubicBezTo>
                  <a:lnTo>
                    <a:pt x="48114" y="281"/>
                  </a:lnTo>
                  <a:cubicBezTo>
                    <a:pt x="48071" y="116"/>
                    <a:pt x="47924" y="0"/>
                    <a:pt x="477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379;p41">
              <a:extLst>
                <a:ext uri="{FF2B5EF4-FFF2-40B4-BE49-F238E27FC236}">
                  <a16:creationId xmlns:a16="http://schemas.microsoft.com/office/drawing/2014/main" id="{DAFC571E-B83B-49EF-A26F-AAA8F3413FF1}"/>
                </a:ext>
              </a:extLst>
            </p:cNvPr>
            <p:cNvSpPr/>
            <p:nvPr/>
          </p:nvSpPr>
          <p:spPr>
            <a:xfrm>
              <a:off x="4714424" y="2272543"/>
              <a:ext cx="1440154" cy="1446828"/>
            </a:xfrm>
            <a:custGeom>
              <a:avLst/>
              <a:gdLst/>
              <a:ahLst/>
              <a:cxnLst/>
              <a:rect l="l" t="t" r="r" b="b"/>
              <a:pathLst>
                <a:path w="86095" h="86494" extrusionOk="0">
                  <a:moveTo>
                    <a:pt x="43000" y="20861"/>
                  </a:moveTo>
                  <a:cubicBezTo>
                    <a:pt x="55391" y="20861"/>
                    <a:pt x="65435" y="30906"/>
                    <a:pt x="65435" y="43296"/>
                  </a:cubicBezTo>
                  <a:lnTo>
                    <a:pt x="65436" y="43296"/>
                  </a:lnTo>
                  <a:cubicBezTo>
                    <a:pt x="65436" y="55686"/>
                    <a:pt x="55392" y="65731"/>
                    <a:pt x="43002" y="65731"/>
                  </a:cubicBezTo>
                  <a:cubicBezTo>
                    <a:pt x="30611" y="65731"/>
                    <a:pt x="20566" y="55686"/>
                    <a:pt x="20566" y="43296"/>
                  </a:cubicBezTo>
                  <a:cubicBezTo>
                    <a:pt x="20566" y="30906"/>
                    <a:pt x="30610" y="20861"/>
                    <a:pt x="43000" y="20861"/>
                  </a:cubicBezTo>
                  <a:close/>
                  <a:moveTo>
                    <a:pt x="38366" y="1"/>
                  </a:moveTo>
                  <a:lnTo>
                    <a:pt x="36297" y="8204"/>
                  </a:lnTo>
                  <a:cubicBezTo>
                    <a:pt x="33510" y="8732"/>
                    <a:pt x="30799" y="9595"/>
                    <a:pt x="28218" y="10770"/>
                  </a:cubicBezTo>
                  <a:lnTo>
                    <a:pt x="21794" y="5210"/>
                  </a:lnTo>
                  <a:lnTo>
                    <a:pt x="14433" y="10364"/>
                  </a:lnTo>
                  <a:lnTo>
                    <a:pt x="17467" y="18313"/>
                  </a:lnTo>
                  <a:cubicBezTo>
                    <a:pt x="15489" y="20334"/>
                    <a:pt x="13756" y="22581"/>
                    <a:pt x="12305" y="25009"/>
                  </a:cubicBezTo>
                  <a:lnTo>
                    <a:pt x="3847" y="24137"/>
                  </a:lnTo>
                  <a:lnTo>
                    <a:pt x="773" y="32581"/>
                  </a:lnTo>
                  <a:lnTo>
                    <a:pt x="7776" y="37332"/>
                  </a:lnTo>
                  <a:cubicBezTo>
                    <a:pt x="7442" y="39303"/>
                    <a:pt x="7273" y="41297"/>
                    <a:pt x="7271" y="43297"/>
                  </a:cubicBezTo>
                  <a:cubicBezTo>
                    <a:pt x="7271" y="44147"/>
                    <a:pt x="7311" y="44986"/>
                    <a:pt x="7369" y="45822"/>
                  </a:cubicBezTo>
                  <a:lnTo>
                    <a:pt x="1" y="49935"/>
                  </a:lnTo>
                  <a:lnTo>
                    <a:pt x="2326" y="58613"/>
                  </a:lnTo>
                  <a:lnTo>
                    <a:pt x="10667" y="58506"/>
                  </a:lnTo>
                  <a:cubicBezTo>
                    <a:pt x="11895" y="61111"/>
                    <a:pt x="13434" y="63557"/>
                    <a:pt x="15248" y="65791"/>
                  </a:cubicBezTo>
                  <a:lnTo>
                    <a:pt x="11647" y="73273"/>
                  </a:lnTo>
                  <a:lnTo>
                    <a:pt x="18530" y="79049"/>
                  </a:lnTo>
                  <a:lnTo>
                    <a:pt x="25200" y="74271"/>
                  </a:lnTo>
                  <a:cubicBezTo>
                    <a:pt x="27729" y="75727"/>
                    <a:pt x="30429" y="76868"/>
                    <a:pt x="33235" y="77664"/>
                  </a:cubicBezTo>
                  <a:lnTo>
                    <a:pt x="34573" y="85711"/>
                  </a:lnTo>
                  <a:lnTo>
                    <a:pt x="43524" y="86493"/>
                  </a:lnTo>
                  <a:lnTo>
                    <a:pt x="46224" y="78874"/>
                  </a:lnTo>
                  <a:cubicBezTo>
                    <a:pt x="49163" y="78613"/>
                    <a:pt x="52055" y="77986"/>
                    <a:pt x="54840" y="77009"/>
                  </a:cubicBezTo>
                  <a:lnTo>
                    <a:pt x="60487" y="82748"/>
                  </a:lnTo>
                  <a:lnTo>
                    <a:pt x="68270" y="78256"/>
                  </a:lnTo>
                  <a:lnTo>
                    <a:pt x="66133" y="70517"/>
                  </a:lnTo>
                  <a:cubicBezTo>
                    <a:pt x="68385" y="68599"/>
                    <a:pt x="70393" y="66411"/>
                    <a:pt x="72110" y="64002"/>
                  </a:cubicBezTo>
                  <a:lnTo>
                    <a:pt x="80015" y="65459"/>
                  </a:lnTo>
                  <a:lnTo>
                    <a:pt x="83814" y="57315"/>
                  </a:lnTo>
                  <a:lnTo>
                    <a:pt x="77611" y="52194"/>
                  </a:lnTo>
                  <a:cubicBezTo>
                    <a:pt x="78342" y="49337"/>
                    <a:pt x="78716" y="46400"/>
                    <a:pt x="78727" y="43452"/>
                  </a:cubicBezTo>
                  <a:lnTo>
                    <a:pt x="86095" y="40093"/>
                  </a:lnTo>
                  <a:lnTo>
                    <a:pt x="84534" y="31244"/>
                  </a:lnTo>
                  <a:lnTo>
                    <a:pt x="76404" y="30613"/>
                  </a:lnTo>
                  <a:cubicBezTo>
                    <a:pt x="75369" y="27888"/>
                    <a:pt x="74001" y="25300"/>
                    <a:pt x="72335" y="22909"/>
                  </a:cubicBezTo>
                  <a:lnTo>
                    <a:pt x="76527" y="15829"/>
                  </a:lnTo>
                  <a:lnTo>
                    <a:pt x="70173" y="9475"/>
                  </a:lnTo>
                  <a:lnTo>
                    <a:pt x="63038" y="13711"/>
                  </a:lnTo>
                  <a:cubicBezTo>
                    <a:pt x="58934" y="10929"/>
                    <a:pt x="54293" y="9034"/>
                    <a:pt x="49414" y="8152"/>
                  </a:cubicBezTo>
                  <a:lnTo>
                    <a:pt x="4735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380;p41">
              <a:extLst>
                <a:ext uri="{FF2B5EF4-FFF2-40B4-BE49-F238E27FC236}">
                  <a16:creationId xmlns:a16="http://schemas.microsoft.com/office/drawing/2014/main" id="{0D4C3AA2-77DC-4528-9988-A2B916A205C6}"/>
                </a:ext>
              </a:extLst>
            </p:cNvPr>
            <p:cNvSpPr/>
            <p:nvPr/>
          </p:nvSpPr>
          <p:spPr>
            <a:xfrm>
              <a:off x="4714424" y="2214817"/>
              <a:ext cx="1440154" cy="1446845"/>
            </a:xfrm>
            <a:custGeom>
              <a:avLst/>
              <a:gdLst/>
              <a:ahLst/>
              <a:cxnLst/>
              <a:rect l="l" t="t" r="r" b="b"/>
              <a:pathLst>
                <a:path w="86095" h="86495" extrusionOk="0">
                  <a:moveTo>
                    <a:pt x="43000" y="20861"/>
                  </a:moveTo>
                  <a:cubicBezTo>
                    <a:pt x="55391" y="20861"/>
                    <a:pt x="65435" y="30906"/>
                    <a:pt x="65435" y="43296"/>
                  </a:cubicBezTo>
                  <a:lnTo>
                    <a:pt x="65436" y="43296"/>
                  </a:lnTo>
                  <a:cubicBezTo>
                    <a:pt x="65436" y="55686"/>
                    <a:pt x="55392" y="65731"/>
                    <a:pt x="43002" y="65731"/>
                  </a:cubicBezTo>
                  <a:cubicBezTo>
                    <a:pt x="30611" y="65731"/>
                    <a:pt x="20566" y="55688"/>
                    <a:pt x="20566" y="43296"/>
                  </a:cubicBezTo>
                  <a:cubicBezTo>
                    <a:pt x="20566" y="30904"/>
                    <a:pt x="30610" y="20861"/>
                    <a:pt x="43000" y="20861"/>
                  </a:cubicBezTo>
                  <a:close/>
                  <a:moveTo>
                    <a:pt x="38366" y="1"/>
                  </a:moveTo>
                  <a:lnTo>
                    <a:pt x="36297" y="8204"/>
                  </a:lnTo>
                  <a:cubicBezTo>
                    <a:pt x="33510" y="8732"/>
                    <a:pt x="30799" y="9594"/>
                    <a:pt x="28216" y="10770"/>
                  </a:cubicBezTo>
                  <a:lnTo>
                    <a:pt x="21794" y="5210"/>
                  </a:lnTo>
                  <a:lnTo>
                    <a:pt x="14433" y="10364"/>
                  </a:lnTo>
                  <a:lnTo>
                    <a:pt x="17467" y="18313"/>
                  </a:lnTo>
                  <a:cubicBezTo>
                    <a:pt x="15489" y="20334"/>
                    <a:pt x="13756" y="22581"/>
                    <a:pt x="12305" y="25009"/>
                  </a:cubicBezTo>
                  <a:lnTo>
                    <a:pt x="3845" y="24136"/>
                  </a:lnTo>
                  <a:lnTo>
                    <a:pt x="773" y="32579"/>
                  </a:lnTo>
                  <a:lnTo>
                    <a:pt x="7776" y="37331"/>
                  </a:lnTo>
                  <a:cubicBezTo>
                    <a:pt x="7442" y="39301"/>
                    <a:pt x="7273" y="41296"/>
                    <a:pt x="7271" y="43296"/>
                  </a:cubicBezTo>
                  <a:cubicBezTo>
                    <a:pt x="7271" y="44145"/>
                    <a:pt x="7311" y="44984"/>
                    <a:pt x="7369" y="45820"/>
                  </a:cubicBezTo>
                  <a:lnTo>
                    <a:pt x="1" y="49934"/>
                  </a:lnTo>
                  <a:lnTo>
                    <a:pt x="2326" y="58613"/>
                  </a:lnTo>
                  <a:lnTo>
                    <a:pt x="10667" y="58505"/>
                  </a:lnTo>
                  <a:cubicBezTo>
                    <a:pt x="11895" y="61109"/>
                    <a:pt x="13434" y="63555"/>
                    <a:pt x="15248" y="65791"/>
                  </a:cubicBezTo>
                  <a:lnTo>
                    <a:pt x="11647" y="73273"/>
                  </a:lnTo>
                  <a:lnTo>
                    <a:pt x="18530" y="79048"/>
                  </a:lnTo>
                  <a:lnTo>
                    <a:pt x="25200" y="74270"/>
                  </a:lnTo>
                  <a:cubicBezTo>
                    <a:pt x="27729" y="75727"/>
                    <a:pt x="30429" y="76868"/>
                    <a:pt x="33237" y="77665"/>
                  </a:cubicBezTo>
                  <a:lnTo>
                    <a:pt x="34573" y="85711"/>
                  </a:lnTo>
                  <a:lnTo>
                    <a:pt x="43524" y="86495"/>
                  </a:lnTo>
                  <a:lnTo>
                    <a:pt x="46224" y="78874"/>
                  </a:lnTo>
                  <a:cubicBezTo>
                    <a:pt x="49163" y="78612"/>
                    <a:pt x="52057" y="77986"/>
                    <a:pt x="54840" y="77009"/>
                  </a:cubicBezTo>
                  <a:lnTo>
                    <a:pt x="60488" y="82748"/>
                  </a:lnTo>
                  <a:lnTo>
                    <a:pt x="68270" y="78256"/>
                  </a:lnTo>
                  <a:lnTo>
                    <a:pt x="66133" y="70518"/>
                  </a:lnTo>
                  <a:cubicBezTo>
                    <a:pt x="68385" y="68599"/>
                    <a:pt x="70395" y="66412"/>
                    <a:pt x="72111" y="64002"/>
                  </a:cubicBezTo>
                  <a:lnTo>
                    <a:pt x="80017" y="65460"/>
                  </a:lnTo>
                  <a:lnTo>
                    <a:pt x="83814" y="57317"/>
                  </a:lnTo>
                  <a:lnTo>
                    <a:pt x="77613" y="52195"/>
                  </a:lnTo>
                  <a:cubicBezTo>
                    <a:pt x="78342" y="49337"/>
                    <a:pt x="78716" y="46399"/>
                    <a:pt x="78727" y="43450"/>
                  </a:cubicBezTo>
                  <a:lnTo>
                    <a:pt x="86095" y="40093"/>
                  </a:lnTo>
                  <a:lnTo>
                    <a:pt x="84534" y="31244"/>
                  </a:lnTo>
                  <a:lnTo>
                    <a:pt x="76404" y="30613"/>
                  </a:lnTo>
                  <a:cubicBezTo>
                    <a:pt x="75369" y="27888"/>
                    <a:pt x="74001" y="25300"/>
                    <a:pt x="72335" y="22908"/>
                  </a:cubicBezTo>
                  <a:lnTo>
                    <a:pt x="76527" y="15829"/>
                  </a:lnTo>
                  <a:lnTo>
                    <a:pt x="70173" y="9475"/>
                  </a:lnTo>
                  <a:lnTo>
                    <a:pt x="63038" y="13711"/>
                  </a:lnTo>
                  <a:cubicBezTo>
                    <a:pt x="58934" y="10927"/>
                    <a:pt x="54293" y="9034"/>
                    <a:pt x="49414" y="8152"/>
                  </a:cubicBezTo>
                  <a:lnTo>
                    <a:pt x="47350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381;p41">
              <a:extLst>
                <a:ext uri="{FF2B5EF4-FFF2-40B4-BE49-F238E27FC236}">
                  <a16:creationId xmlns:a16="http://schemas.microsoft.com/office/drawing/2014/main" id="{DEE980E0-6790-4D31-B380-030519FDD05B}"/>
                </a:ext>
              </a:extLst>
            </p:cNvPr>
            <p:cNvSpPr/>
            <p:nvPr/>
          </p:nvSpPr>
          <p:spPr>
            <a:xfrm>
              <a:off x="4707666" y="2208611"/>
              <a:ext cx="1453570" cy="1459240"/>
            </a:xfrm>
            <a:custGeom>
              <a:avLst/>
              <a:gdLst/>
              <a:ahLst/>
              <a:cxnLst/>
              <a:rect l="l" t="t" r="r" b="b"/>
              <a:pathLst>
                <a:path w="86897" h="87236" extrusionOk="0">
                  <a:moveTo>
                    <a:pt x="43404" y="21604"/>
                  </a:moveTo>
                  <a:cubicBezTo>
                    <a:pt x="55570" y="21604"/>
                    <a:pt x="65468" y="31501"/>
                    <a:pt x="65468" y="43667"/>
                  </a:cubicBezTo>
                  <a:cubicBezTo>
                    <a:pt x="65468" y="55833"/>
                    <a:pt x="55570" y="65730"/>
                    <a:pt x="43404" y="65730"/>
                  </a:cubicBezTo>
                  <a:cubicBezTo>
                    <a:pt x="31238" y="65730"/>
                    <a:pt x="21341" y="55833"/>
                    <a:pt x="21341" y="43667"/>
                  </a:cubicBezTo>
                  <a:cubicBezTo>
                    <a:pt x="21341" y="31501"/>
                    <a:pt x="31238" y="21604"/>
                    <a:pt x="43404" y="21604"/>
                  </a:cubicBezTo>
                  <a:close/>
                  <a:moveTo>
                    <a:pt x="43404" y="20861"/>
                  </a:moveTo>
                  <a:cubicBezTo>
                    <a:pt x="30828" y="20861"/>
                    <a:pt x="20599" y="31091"/>
                    <a:pt x="20599" y="43667"/>
                  </a:cubicBezTo>
                  <a:cubicBezTo>
                    <a:pt x="20599" y="56243"/>
                    <a:pt x="30828" y="66473"/>
                    <a:pt x="43404" y="66473"/>
                  </a:cubicBezTo>
                  <a:cubicBezTo>
                    <a:pt x="55980" y="66473"/>
                    <a:pt x="66212" y="56241"/>
                    <a:pt x="66212" y="43667"/>
                  </a:cubicBezTo>
                  <a:cubicBezTo>
                    <a:pt x="66212" y="31092"/>
                    <a:pt x="55980" y="20861"/>
                    <a:pt x="43404" y="20861"/>
                  </a:cubicBezTo>
                  <a:close/>
                  <a:moveTo>
                    <a:pt x="47466" y="743"/>
                  </a:moveTo>
                  <a:lnTo>
                    <a:pt x="49457" y="8613"/>
                  </a:lnTo>
                  <a:cubicBezTo>
                    <a:pt x="49493" y="8754"/>
                    <a:pt x="49608" y="8863"/>
                    <a:pt x="49751" y="8888"/>
                  </a:cubicBezTo>
                  <a:cubicBezTo>
                    <a:pt x="54619" y="9770"/>
                    <a:pt x="59155" y="11622"/>
                    <a:pt x="63234" y="14390"/>
                  </a:cubicBezTo>
                  <a:cubicBezTo>
                    <a:pt x="63297" y="14432"/>
                    <a:pt x="63370" y="14454"/>
                    <a:pt x="63443" y="14454"/>
                  </a:cubicBezTo>
                  <a:cubicBezTo>
                    <a:pt x="63508" y="14454"/>
                    <a:pt x="63573" y="14437"/>
                    <a:pt x="63632" y="14402"/>
                  </a:cubicBezTo>
                  <a:lnTo>
                    <a:pt x="70519" y="10312"/>
                  </a:lnTo>
                  <a:lnTo>
                    <a:pt x="76467" y="16259"/>
                  </a:lnTo>
                  <a:lnTo>
                    <a:pt x="72422" y="23092"/>
                  </a:lnTo>
                  <a:cubicBezTo>
                    <a:pt x="72347" y="23216"/>
                    <a:pt x="72353" y="23374"/>
                    <a:pt x="72436" y="23492"/>
                  </a:cubicBezTo>
                  <a:cubicBezTo>
                    <a:pt x="74085" y="25859"/>
                    <a:pt x="75437" y="28421"/>
                    <a:pt x="76464" y="31116"/>
                  </a:cubicBezTo>
                  <a:cubicBezTo>
                    <a:pt x="76514" y="31251"/>
                    <a:pt x="76639" y="31343"/>
                    <a:pt x="76781" y="31355"/>
                  </a:cubicBezTo>
                  <a:lnTo>
                    <a:pt x="84625" y="31964"/>
                  </a:lnTo>
                  <a:lnTo>
                    <a:pt x="86086" y="40246"/>
                  </a:lnTo>
                  <a:lnTo>
                    <a:pt x="78976" y="43484"/>
                  </a:lnTo>
                  <a:cubicBezTo>
                    <a:pt x="78844" y="43545"/>
                    <a:pt x="78759" y="43676"/>
                    <a:pt x="78759" y="43821"/>
                  </a:cubicBezTo>
                  <a:cubicBezTo>
                    <a:pt x="78749" y="46739"/>
                    <a:pt x="78379" y="49645"/>
                    <a:pt x="77657" y="52473"/>
                  </a:cubicBezTo>
                  <a:cubicBezTo>
                    <a:pt x="77622" y="52612"/>
                    <a:pt x="77669" y="52759"/>
                    <a:pt x="77781" y="52851"/>
                  </a:cubicBezTo>
                  <a:lnTo>
                    <a:pt x="83761" y="57789"/>
                  </a:lnTo>
                  <a:lnTo>
                    <a:pt x="80207" y="65413"/>
                  </a:lnTo>
                  <a:lnTo>
                    <a:pt x="72583" y="64006"/>
                  </a:lnTo>
                  <a:cubicBezTo>
                    <a:pt x="72559" y="64002"/>
                    <a:pt x="72535" y="63999"/>
                    <a:pt x="72512" y="63999"/>
                  </a:cubicBezTo>
                  <a:cubicBezTo>
                    <a:pt x="72393" y="63999"/>
                    <a:pt x="72280" y="64056"/>
                    <a:pt x="72212" y="64155"/>
                  </a:cubicBezTo>
                  <a:cubicBezTo>
                    <a:pt x="70513" y="66541"/>
                    <a:pt x="68527" y="68706"/>
                    <a:pt x="66296" y="70604"/>
                  </a:cubicBezTo>
                  <a:cubicBezTo>
                    <a:pt x="66185" y="70697"/>
                    <a:pt x="66139" y="70846"/>
                    <a:pt x="66179" y="70986"/>
                  </a:cubicBezTo>
                  <a:lnTo>
                    <a:pt x="68238" y="78447"/>
                  </a:lnTo>
                  <a:lnTo>
                    <a:pt x="60955" y="82653"/>
                  </a:lnTo>
                  <a:lnTo>
                    <a:pt x="55508" y="77118"/>
                  </a:lnTo>
                  <a:cubicBezTo>
                    <a:pt x="55437" y="77047"/>
                    <a:pt x="55342" y="77008"/>
                    <a:pt x="55245" y="77008"/>
                  </a:cubicBezTo>
                  <a:cubicBezTo>
                    <a:pt x="55203" y="77008"/>
                    <a:pt x="55161" y="77015"/>
                    <a:pt x="55120" y="77029"/>
                  </a:cubicBezTo>
                  <a:cubicBezTo>
                    <a:pt x="52366" y="77995"/>
                    <a:pt x="49503" y="78615"/>
                    <a:pt x="46595" y="78875"/>
                  </a:cubicBezTo>
                  <a:cubicBezTo>
                    <a:pt x="46451" y="78887"/>
                    <a:pt x="46327" y="78983"/>
                    <a:pt x="46278" y="79120"/>
                  </a:cubicBezTo>
                  <a:lnTo>
                    <a:pt x="43676" y="86469"/>
                  </a:lnTo>
                  <a:lnTo>
                    <a:pt x="35298" y="85736"/>
                  </a:lnTo>
                  <a:lnTo>
                    <a:pt x="34006" y="77974"/>
                  </a:lnTo>
                  <a:cubicBezTo>
                    <a:pt x="33982" y="77833"/>
                    <a:pt x="33880" y="77717"/>
                    <a:pt x="33742" y="77677"/>
                  </a:cubicBezTo>
                  <a:cubicBezTo>
                    <a:pt x="30963" y="76888"/>
                    <a:pt x="28292" y="75761"/>
                    <a:pt x="25790" y="74321"/>
                  </a:cubicBezTo>
                  <a:cubicBezTo>
                    <a:pt x="25732" y="74287"/>
                    <a:pt x="25668" y="74271"/>
                    <a:pt x="25604" y="74271"/>
                  </a:cubicBezTo>
                  <a:cubicBezTo>
                    <a:pt x="25528" y="74271"/>
                    <a:pt x="25452" y="74294"/>
                    <a:pt x="25387" y="74340"/>
                  </a:cubicBezTo>
                  <a:lnTo>
                    <a:pt x="18952" y="78949"/>
                  </a:lnTo>
                  <a:lnTo>
                    <a:pt x="12512" y="73544"/>
                  </a:lnTo>
                  <a:lnTo>
                    <a:pt x="15986" y="66324"/>
                  </a:lnTo>
                  <a:cubicBezTo>
                    <a:pt x="16049" y="66194"/>
                    <a:pt x="16031" y="66041"/>
                    <a:pt x="15940" y="65928"/>
                  </a:cubicBezTo>
                  <a:cubicBezTo>
                    <a:pt x="14145" y="63717"/>
                    <a:pt x="12623" y="61296"/>
                    <a:pt x="11408" y="58720"/>
                  </a:cubicBezTo>
                  <a:cubicBezTo>
                    <a:pt x="11346" y="58588"/>
                    <a:pt x="11221" y="58524"/>
                    <a:pt x="11067" y="58506"/>
                  </a:cubicBezTo>
                  <a:lnTo>
                    <a:pt x="3014" y="58610"/>
                  </a:lnTo>
                  <a:lnTo>
                    <a:pt x="838" y="50490"/>
                  </a:lnTo>
                  <a:lnTo>
                    <a:pt x="7953" y="46517"/>
                  </a:lnTo>
                  <a:cubicBezTo>
                    <a:pt x="8079" y="46447"/>
                    <a:pt x="8153" y="46310"/>
                    <a:pt x="8143" y="46166"/>
                  </a:cubicBezTo>
                  <a:cubicBezTo>
                    <a:pt x="8076" y="45207"/>
                    <a:pt x="8045" y="44412"/>
                    <a:pt x="8045" y="43667"/>
                  </a:cubicBezTo>
                  <a:cubicBezTo>
                    <a:pt x="8048" y="41689"/>
                    <a:pt x="8216" y="39715"/>
                    <a:pt x="8547" y="37764"/>
                  </a:cubicBezTo>
                  <a:cubicBezTo>
                    <a:pt x="8570" y="37622"/>
                    <a:pt x="8508" y="37478"/>
                    <a:pt x="8388" y="37396"/>
                  </a:cubicBezTo>
                  <a:lnTo>
                    <a:pt x="1624" y="32808"/>
                  </a:lnTo>
                  <a:lnTo>
                    <a:pt x="4500" y="24909"/>
                  </a:lnTo>
                  <a:lnTo>
                    <a:pt x="12670" y="25751"/>
                  </a:lnTo>
                  <a:cubicBezTo>
                    <a:pt x="12682" y="25752"/>
                    <a:pt x="12694" y="25753"/>
                    <a:pt x="12706" y="25753"/>
                  </a:cubicBezTo>
                  <a:cubicBezTo>
                    <a:pt x="12837" y="25753"/>
                    <a:pt x="12959" y="25685"/>
                    <a:pt x="13028" y="25571"/>
                  </a:cubicBezTo>
                  <a:cubicBezTo>
                    <a:pt x="14464" y="23169"/>
                    <a:pt x="16178" y="20946"/>
                    <a:pt x="18135" y="18946"/>
                  </a:cubicBezTo>
                  <a:cubicBezTo>
                    <a:pt x="18237" y="18842"/>
                    <a:pt x="18269" y="18689"/>
                    <a:pt x="18217" y="18552"/>
                  </a:cubicBezTo>
                  <a:lnTo>
                    <a:pt x="15287" y="10873"/>
                  </a:lnTo>
                  <a:lnTo>
                    <a:pt x="22174" y="6053"/>
                  </a:lnTo>
                  <a:lnTo>
                    <a:pt x="28378" y="11423"/>
                  </a:lnTo>
                  <a:cubicBezTo>
                    <a:pt x="28447" y="11482"/>
                    <a:pt x="28533" y="11513"/>
                    <a:pt x="28620" y="11513"/>
                  </a:cubicBezTo>
                  <a:cubicBezTo>
                    <a:pt x="28673" y="11513"/>
                    <a:pt x="28726" y="11502"/>
                    <a:pt x="28776" y="11479"/>
                  </a:cubicBezTo>
                  <a:cubicBezTo>
                    <a:pt x="31329" y="10316"/>
                    <a:pt x="34014" y="9464"/>
                    <a:pt x="36770" y="8940"/>
                  </a:cubicBezTo>
                  <a:cubicBezTo>
                    <a:pt x="36912" y="8913"/>
                    <a:pt x="37026" y="8806"/>
                    <a:pt x="37062" y="8665"/>
                  </a:cubicBezTo>
                  <a:lnTo>
                    <a:pt x="39059" y="743"/>
                  </a:lnTo>
                  <a:close/>
                  <a:moveTo>
                    <a:pt x="38770" y="1"/>
                  </a:moveTo>
                  <a:cubicBezTo>
                    <a:pt x="38599" y="1"/>
                    <a:pt x="38451" y="115"/>
                    <a:pt x="38410" y="281"/>
                  </a:cubicBezTo>
                  <a:lnTo>
                    <a:pt x="36398" y="8254"/>
                  </a:lnTo>
                  <a:cubicBezTo>
                    <a:pt x="33742" y="8778"/>
                    <a:pt x="31155" y="9599"/>
                    <a:pt x="28684" y="10704"/>
                  </a:cubicBezTo>
                  <a:lnTo>
                    <a:pt x="22441" y="5300"/>
                  </a:lnTo>
                  <a:cubicBezTo>
                    <a:pt x="22371" y="5240"/>
                    <a:pt x="22284" y="5209"/>
                    <a:pt x="22197" y="5209"/>
                  </a:cubicBezTo>
                  <a:cubicBezTo>
                    <a:pt x="22123" y="5209"/>
                    <a:pt x="22048" y="5232"/>
                    <a:pt x="21984" y="5277"/>
                  </a:cubicBezTo>
                  <a:lnTo>
                    <a:pt x="14625" y="10431"/>
                  </a:lnTo>
                  <a:cubicBezTo>
                    <a:pt x="14485" y="10527"/>
                    <a:pt x="14429" y="10709"/>
                    <a:pt x="14491" y="10867"/>
                  </a:cubicBezTo>
                  <a:lnTo>
                    <a:pt x="17439" y="18595"/>
                  </a:lnTo>
                  <a:cubicBezTo>
                    <a:pt x="15565" y="20536"/>
                    <a:pt x="13912" y="22679"/>
                    <a:pt x="12512" y="24985"/>
                  </a:cubicBezTo>
                  <a:lnTo>
                    <a:pt x="4289" y="24138"/>
                  </a:lnTo>
                  <a:cubicBezTo>
                    <a:pt x="4278" y="24137"/>
                    <a:pt x="4267" y="24137"/>
                    <a:pt x="4256" y="24137"/>
                  </a:cubicBezTo>
                  <a:cubicBezTo>
                    <a:pt x="4100" y="24137"/>
                    <a:pt x="3959" y="24233"/>
                    <a:pt x="3902" y="24380"/>
                  </a:cubicBezTo>
                  <a:lnTo>
                    <a:pt x="828" y="32824"/>
                  </a:lnTo>
                  <a:cubicBezTo>
                    <a:pt x="770" y="32983"/>
                    <a:pt x="828" y="33162"/>
                    <a:pt x="969" y="33257"/>
                  </a:cubicBezTo>
                  <a:lnTo>
                    <a:pt x="7775" y="37876"/>
                  </a:lnTo>
                  <a:cubicBezTo>
                    <a:pt x="7463" y="39790"/>
                    <a:pt x="7305" y="41726"/>
                    <a:pt x="7302" y="43667"/>
                  </a:cubicBezTo>
                  <a:cubicBezTo>
                    <a:pt x="7302" y="44366"/>
                    <a:pt x="7329" y="45109"/>
                    <a:pt x="7387" y="45982"/>
                  </a:cubicBezTo>
                  <a:lnTo>
                    <a:pt x="224" y="49982"/>
                  </a:lnTo>
                  <a:cubicBezTo>
                    <a:pt x="75" y="50064"/>
                    <a:pt x="1" y="50238"/>
                    <a:pt x="45" y="50403"/>
                  </a:cubicBezTo>
                  <a:lnTo>
                    <a:pt x="2371" y="59081"/>
                  </a:lnTo>
                  <a:cubicBezTo>
                    <a:pt x="2414" y="59246"/>
                    <a:pt x="2552" y="59336"/>
                    <a:pt x="2735" y="59357"/>
                  </a:cubicBezTo>
                  <a:lnTo>
                    <a:pt x="10839" y="59253"/>
                  </a:lnTo>
                  <a:cubicBezTo>
                    <a:pt x="12027" y="61733"/>
                    <a:pt x="13496" y="64067"/>
                    <a:pt x="15216" y="66214"/>
                  </a:cubicBezTo>
                  <a:lnTo>
                    <a:pt x="11716" y="73483"/>
                  </a:lnTo>
                  <a:cubicBezTo>
                    <a:pt x="11643" y="73636"/>
                    <a:pt x="11681" y="73820"/>
                    <a:pt x="11812" y="73929"/>
                  </a:cubicBezTo>
                  <a:lnTo>
                    <a:pt x="18695" y="79704"/>
                  </a:lnTo>
                  <a:cubicBezTo>
                    <a:pt x="18764" y="79761"/>
                    <a:pt x="18849" y="79790"/>
                    <a:pt x="18935" y="79790"/>
                  </a:cubicBezTo>
                  <a:cubicBezTo>
                    <a:pt x="19010" y="79790"/>
                    <a:pt x="19086" y="79768"/>
                    <a:pt x="19151" y="79722"/>
                  </a:cubicBezTo>
                  <a:lnTo>
                    <a:pt x="25628" y="75084"/>
                  </a:lnTo>
                  <a:cubicBezTo>
                    <a:pt x="28054" y="76459"/>
                    <a:pt x="30634" y="77548"/>
                    <a:pt x="33313" y="78327"/>
                  </a:cubicBezTo>
                  <a:lnTo>
                    <a:pt x="34612" y="86142"/>
                  </a:lnTo>
                  <a:cubicBezTo>
                    <a:pt x="34639" y="86309"/>
                    <a:pt x="34777" y="86436"/>
                    <a:pt x="34946" y="86451"/>
                  </a:cubicBezTo>
                  <a:lnTo>
                    <a:pt x="43897" y="87234"/>
                  </a:lnTo>
                  <a:cubicBezTo>
                    <a:pt x="43908" y="87235"/>
                    <a:pt x="43918" y="87235"/>
                    <a:pt x="43928" y="87235"/>
                  </a:cubicBezTo>
                  <a:cubicBezTo>
                    <a:pt x="44087" y="87235"/>
                    <a:pt x="44227" y="87136"/>
                    <a:pt x="44280" y="86987"/>
                  </a:cubicBezTo>
                  <a:lnTo>
                    <a:pt x="46900" y="79592"/>
                  </a:lnTo>
                  <a:cubicBezTo>
                    <a:pt x="49709" y="79322"/>
                    <a:pt x="52476" y="78724"/>
                    <a:pt x="55146" y="77807"/>
                  </a:cubicBezTo>
                  <a:lnTo>
                    <a:pt x="60628" y="83379"/>
                  </a:lnTo>
                  <a:cubicBezTo>
                    <a:pt x="60700" y="83452"/>
                    <a:pt x="60796" y="83490"/>
                    <a:pt x="60893" y="83490"/>
                  </a:cubicBezTo>
                  <a:cubicBezTo>
                    <a:pt x="60957" y="83490"/>
                    <a:pt x="61020" y="83473"/>
                    <a:pt x="61078" y="83440"/>
                  </a:cubicBezTo>
                  <a:lnTo>
                    <a:pt x="68859" y="78948"/>
                  </a:lnTo>
                  <a:cubicBezTo>
                    <a:pt x="69006" y="78863"/>
                    <a:pt x="69077" y="78691"/>
                    <a:pt x="69033" y="78528"/>
                  </a:cubicBezTo>
                  <a:lnTo>
                    <a:pt x="66958" y="71015"/>
                  </a:lnTo>
                  <a:cubicBezTo>
                    <a:pt x="69103" y="69166"/>
                    <a:pt x="71023" y="67074"/>
                    <a:pt x="72680" y="64778"/>
                  </a:cubicBezTo>
                  <a:lnTo>
                    <a:pt x="80354" y="66194"/>
                  </a:lnTo>
                  <a:cubicBezTo>
                    <a:pt x="80378" y="66199"/>
                    <a:pt x="80402" y="66201"/>
                    <a:pt x="80426" y="66201"/>
                  </a:cubicBezTo>
                  <a:cubicBezTo>
                    <a:pt x="80567" y="66201"/>
                    <a:pt x="80700" y="66118"/>
                    <a:pt x="80758" y="65986"/>
                  </a:cubicBezTo>
                  <a:lnTo>
                    <a:pt x="84555" y="57842"/>
                  </a:lnTo>
                  <a:cubicBezTo>
                    <a:pt x="84626" y="57688"/>
                    <a:pt x="84585" y="57507"/>
                    <a:pt x="84456" y="57398"/>
                  </a:cubicBezTo>
                  <a:lnTo>
                    <a:pt x="78436" y="52427"/>
                  </a:lnTo>
                  <a:cubicBezTo>
                    <a:pt x="79116" y="49690"/>
                    <a:pt x="79472" y="46882"/>
                    <a:pt x="79500" y="44062"/>
                  </a:cubicBezTo>
                  <a:lnTo>
                    <a:pt x="86655" y="40802"/>
                  </a:lnTo>
                  <a:cubicBezTo>
                    <a:pt x="86809" y="40733"/>
                    <a:pt x="86897" y="40566"/>
                    <a:pt x="86867" y="40400"/>
                  </a:cubicBezTo>
                  <a:lnTo>
                    <a:pt x="85306" y="31551"/>
                  </a:lnTo>
                  <a:cubicBezTo>
                    <a:pt x="85277" y="31383"/>
                    <a:pt x="85139" y="31257"/>
                    <a:pt x="84969" y="31245"/>
                  </a:cubicBezTo>
                  <a:lnTo>
                    <a:pt x="77072" y="30632"/>
                  </a:lnTo>
                  <a:cubicBezTo>
                    <a:pt x="76066" y="28033"/>
                    <a:pt x="74759" y="25561"/>
                    <a:pt x="73182" y="23264"/>
                  </a:cubicBezTo>
                  <a:lnTo>
                    <a:pt x="77252" y="16388"/>
                  </a:lnTo>
                  <a:cubicBezTo>
                    <a:pt x="77338" y="16243"/>
                    <a:pt x="77316" y="16057"/>
                    <a:pt x="77196" y="15937"/>
                  </a:cubicBezTo>
                  <a:lnTo>
                    <a:pt x="70842" y="9583"/>
                  </a:lnTo>
                  <a:cubicBezTo>
                    <a:pt x="70770" y="9512"/>
                    <a:pt x="70675" y="9475"/>
                    <a:pt x="70579" y="9475"/>
                  </a:cubicBezTo>
                  <a:cubicBezTo>
                    <a:pt x="70514" y="9475"/>
                    <a:pt x="70449" y="9492"/>
                    <a:pt x="70390" y="9526"/>
                  </a:cubicBezTo>
                  <a:lnTo>
                    <a:pt x="63455" y="13643"/>
                  </a:lnTo>
                  <a:cubicBezTo>
                    <a:pt x="59408" y="10934"/>
                    <a:pt x="54923" y="9103"/>
                    <a:pt x="50121" y="8200"/>
                  </a:cubicBezTo>
                  <a:lnTo>
                    <a:pt x="48116" y="280"/>
                  </a:lnTo>
                  <a:cubicBezTo>
                    <a:pt x="48074" y="115"/>
                    <a:pt x="47926" y="1"/>
                    <a:pt x="477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948D7-5356-46D0-BA89-8B000B26E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1-Distribution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8EC04C-F5EC-4F39-99DE-6041DEFDFF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6625" y="1186626"/>
            <a:ext cx="7426350" cy="344819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Once developed, the code distribution process begins.</a:t>
            </a:r>
          </a:p>
          <a:p>
            <a:pPr>
              <a:lnSpc>
                <a:spcPct val="150000"/>
              </a:lnSpc>
            </a:pPr>
            <a:r>
              <a:rPr lang="en-US" dirty="0"/>
              <a:t>The code spreads through multi medium.</a:t>
            </a:r>
          </a:p>
          <a:p>
            <a:pPr>
              <a:lnSpc>
                <a:spcPct val="150000"/>
              </a:lnSpc>
            </a:pPr>
            <a:r>
              <a:rPr lang="en-US" dirty="0"/>
              <a:t>Attempt for making a random user download the ransomware.</a:t>
            </a:r>
          </a:p>
          <a:p>
            <a:pPr>
              <a:lnSpc>
                <a:spcPct val="150000"/>
              </a:lnSpc>
            </a:pPr>
            <a:r>
              <a:rPr lang="en-US" dirty="0"/>
              <a:t>Infection starts after a vulnerability is found.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956614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Cyber Security Business Plan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1F1C51"/>
      </a:lt2>
      <a:accent1>
        <a:srgbClr val="1F1C51"/>
      </a:accent1>
      <a:accent2>
        <a:srgbClr val="ACFFD9"/>
      </a:accent2>
      <a:accent3>
        <a:srgbClr val="C6FF00"/>
      </a:accent3>
      <a:accent4>
        <a:srgbClr val="FFFFFF"/>
      </a:accent4>
      <a:accent5>
        <a:srgbClr val="A8C987"/>
      </a:accent5>
      <a:accent6>
        <a:srgbClr val="8BE3FF"/>
      </a:accent6>
      <a:hlink>
        <a:srgbClr val="1F1C5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853</Words>
  <Application>Microsoft Office PowerPoint</Application>
  <PresentationFormat>On-screen Show (16:9)</PresentationFormat>
  <Paragraphs>165</Paragraphs>
  <Slides>26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Wingdings</vt:lpstr>
      <vt:lpstr>Viga</vt:lpstr>
      <vt:lpstr>Arial</vt:lpstr>
      <vt:lpstr>Fira Sans</vt:lpstr>
      <vt:lpstr>DM Sans</vt:lpstr>
      <vt:lpstr>Cyber Security Business Plan</vt:lpstr>
      <vt:lpstr>Ransomware Mitigation and Detection Techniques</vt:lpstr>
      <vt:lpstr>Outline</vt:lpstr>
      <vt:lpstr>Malware</vt:lpstr>
      <vt:lpstr>Ransomware</vt:lpstr>
      <vt:lpstr>Types of Ransomware Detailed</vt:lpstr>
      <vt:lpstr>Impact of Ransomware</vt:lpstr>
      <vt:lpstr>01</vt:lpstr>
      <vt:lpstr>How ransomware works?</vt:lpstr>
      <vt:lpstr>1-Distribution</vt:lpstr>
      <vt:lpstr>2-Infection</vt:lpstr>
      <vt:lpstr>3-Scanning</vt:lpstr>
      <vt:lpstr>4-Encryption</vt:lpstr>
      <vt:lpstr>5-Aftermath</vt:lpstr>
      <vt:lpstr>Detection Techniques</vt:lpstr>
      <vt:lpstr>Malware Detection</vt:lpstr>
      <vt:lpstr>Signature-Based Detection</vt:lpstr>
      <vt:lpstr>Behavior-Based Detection A.k.a. Anomaly-based Detection</vt:lpstr>
      <vt:lpstr>1- Deception</vt:lpstr>
      <vt:lpstr>2- System Analysis</vt:lpstr>
      <vt:lpstr>3- AI/ML</vt:lpstr>
      <vt:lpstr>Mitigation Techniques</vt:lpstr>
      <vt:lpstr>1- Backup and Recovery</vt:lpstr>
      <vt:lpstr>2- Access Control</vt:lpstr>
      <vt:lpstr>3- Regular Updates</vt:lpstr>
      <vt:lpstr>4- User Awareness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Ransomware Mitigation and Detection Techniques</dc:title>
  <dc:creator>Abdulla</dc:creator>
  <cp:lastModifiedBy>Abdulla Tarek Mohamed Saad khedr</cp:lastModifiedBy>
  <cp:revision>18</cp:revision>
  <dcterms:modified xsi:type="dcterms:W3CDTF">2022-04-19T22:04:52Z</dcterms:modified>
</cp:coreProperties>
</file>