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Interrupts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Talha Ahmed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A0C5E-C40E-4C45-8F99-05128F83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025FB4-86C9-48A3-A7E7-78012194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Processor must wait for the signal for processing.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Processor must check every hardware and software program in the system if it has any signal to process.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Processor wastes number of clock cycles just for checking the signal in the system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ystem performance also will be degraded, and response time of the system will also decrease.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A0C5E-C40E-4C45-8F99-05128F83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025FB4-86C9-48A3-A7E7-78012194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To overcome this problem, engineers introduced a new mechanism.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Processor will not check for any signal from hardware or software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Hardware/software will only send the signal to the processor for processing.</a:t>
            </a:r>
          </a:p>
          <a:p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These signals have the highest priority.</a:t>
            </a:r>
          </a:p>
          <a:p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So basically, i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nterrupt is a signal which has highest priority from hardware or software which processor should process its signal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2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A0C5E-C40E-4C45-8F99-05128F83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Interrupts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025FB4-86C9-48A3-A7E7-78012194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dirty="0">
                <a:solidFill>
                  <a:srgbClr val="666666"/>
                </a:solidFill>
                <a:effectLst/>
              </a:rPr>
              <a:t>1- Hardware Interrupts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66666"/>
                </a:solidFill>
                <a:effectLst/>
              </a:rPr>
              <a:t>If the signal for the processor is from external device or hardware is called hardware interrupts.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Example: If we move mouse, it will create an interrupt in the processor.</a:t>
            </a:r>
            <a:endParaRPr lang="en-US" b="1" i="0" dirty="0">
              <a:solidFill>
                <a:srgbClr val="666666"/>
              </a:solidFill>
              <a:effectLst/>
            </a:endParaRPr>
          </a:p>
          <a:p>
            <a:pPr marL="0" indent="0">
              <a:buNone/>
            </a:pPr>
            <a:r>
              <a:rPr lang="en-US" dirty="0"/>
              <a:t>	- Maskable Interrupt: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666666"/>
                </a:solidFill>
                <a:effectLst/>
              </a:rPr>
              <a:t>The hardware interrupts which can be delayed when a much highest priority interrupt has 	occurred to the processor.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	</a:t>
            </a:r>
            <a:r>
              <a:rPr lang="en-US" dirty="0"/>
              <a:t>- Non-Maskable Interrupt: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666666"/>
                </a:solidFill>
                <a:effectLst/>
              </a:rPr>
              <a:t>The hardware which cannot be delayed and should process by the processor immediately.</a:t>
            </a:r>
          </a:p>
          <a:p>
            <a:pPr marL="0" indent="0">
              <a:buNone/>
            </a:pPr>
            <a:endParaRPr lang="en-US" b="0" i="0" dirty="0">
              <a:solidFill>
                <a:srgbClr val="666666"/>
              </a:solidFill>
              <a:effectLst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To </a:t>
            </a:r>
            <a:r>
              <a:rPr lang="en-US" b="0" dirty="0">
                <a:solidFill>
                  <a:srgbClr val="202122"/>
                </a:solidFill>
                <a:effectLst/>
              </a:rPr>
              <a:t>mask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an interrupt is to disable it, while to </a:t>
            </a:r>
            <a:r>
              <a:rPr lang="en-US" b="0" i="1" dirty="0">
                <a:solidFill>
                  <a:srgbClr val="202122"/>
                </a:solidFill>
                <a:effectLst/>
              </a:rPr>
              <a:t>unmask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an interrupt is to enable it.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1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A0C5E-C40E-4C45-8F99-05128F83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Interrupts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025FB4-86C9-48A3-A7E7-78012194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666666"/>
                </a:solidFill>
              </a:rPr>
              <a:t>2</a:t>
            </a:r>
            <a:r>
              <a:rPr lang="en-US" sz="1800" b="1" i="0">
                <a:solidFill>
                  <a:srgbClr val="666666"/>
                </a:solidFill>
                <a:effectLst/>
              </a:rPr>
              <a:t>- </a:t>
            </a:r>
            <a:r>
              <a:rPr lang="en-US" sz="1800" b="1" i="0" dirty="0">
                <a:solidFill>
                  <a:srgbClr val="666666"/>
                </a:solidFill>
                <a:effectLst/>
              </a:rPr>
              <a:t>Software Interrupts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A software interrupt is requested by the processor itself upon executing some particular instructions, or when certain conditions are met. </a:t>
            </a:r>
          </a:p>
          <a:p>
            <a:pPr marL="0" indent="0">
              <a:buNone/>
            </a:pPr>
            <a:r>
              <a:rPr lang="en-US" dirty="0"/>
              <a:t>	- Normal Interrupt: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The interrupts which are caused by the software instructions are called normal interrupts.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	</a:t>
            </a:r>
            <a:r>
              <a:rPr lang="en-US" dirty="0"/>
              <a:t>- Exception: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Unplanned interrupts while executing a program is called Exception. For example: while executing a 	 program if we got a value which should be divided by zero is called an exception.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A0C5E-C40E-4C45-8F99-05128F83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Interrupt Handler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025FB4-86C9-48A3-A7E7-780121943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 i="0">
                <a:effectLst/>
              </a:rPr>
              <a:t>Hardware generates </a:t>
            </a:r>
            <a:r>
              <a:rPr lang="en-US" sz="1400"/>
              <a:t>interrupt to the processor.</a:t>
            </a:r>
          </a:p>
          <a:p>
            <a:pPr>
              <a:lnSpc>
                <a:spcPct val="100000"/>
              </a:lnSpc>
            </a:pPr>
            <a:r>
              <a:rPr lang="en-US" sz="1400"/>
              <a:t>Interrupt forces the hardware to save the current state and abandoned the current process.</a:t>
            </a:r>
          </a:p>
          <a:p>
            <a:pPr>
              <a:lnSpc>
                <a:spcPct val="100000"/>
              </a:lnSpc>
            </a:pPr>
            <a:r>
              <a:rPr lang="en-US" sz="1400"/>
              <a:t>Processors PC jumps to the Interrupt Vector.</a:t>
            </a:r>
          </a:p>
          <a:p>
            <a:pPr>
              <a:lnSpc>
                <a:spcPct val="100000"/>
              </a:lnSpc>
            </a:pPr>
            <a:r>
              <a:rPr lang="en-US" sz="1400"/>
              <a:t>Interrupt vectors contains special functions which are known as Interrupt Service Routine (ISR) also known as interrupt handler.</a:t>
            </a:r>
          </a:p>
          <a:p>
            <a:pPr>
              <a:lnSpc>
                <a:spcPct val="100000"/>
              </a:lnSpc>
            </a:pPr>
            <a:r>
              <a:rPr lang="en-US" sz="1400"/>
              <a:t>So basically, when an interrupt occurs program execution jumps to the interrupt handler and executes the code in that handler.</a:t>
            </a:r>
          </a:p>
          <a:p>
            <a:pPr>
              <a:lnSpc>
                <a:spcPct val="100000"/>
              </a:lnSpc>
            </a:pPr>
            <a:r>
              <a:rPr lang="en-US" sz="1400"/>
              <a:t>When the handler is done program, control returns to the processor and awake the previously running process and start executing it.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F10E543-EE6C-43DB-9321-D74D3CF7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3044952"/>
            <a:ext cx="4663440" cy="1865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8445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{E587AE7A-93C8-4024-A152-4750B19B741D}tf78438558_win32</Template>
  <TotalTime>410</TotalTime>
  <Words>428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SavonVTI</vt:lpstr>
      <vt:lpstr>Interrupts</vt:lpstr>
      <vt:lpstr>Early Computing</vt:lpstr>
      <vt:lpstr>Interrupts</vt:lpstr>
      <vt:lpstr>Types of Interrupts</vt:lpstr>
      <vt:lpstr>Types of Interrupts (cont.)</vt:lpstr>
      <vt:lpstr>Interrupt 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</dc:title>
  <dc:creator>TALHA</dc:creator>
  <cp:lastModifiedBy>TALHA</cp:lastModifiedBy>
  <cp:revision>38</cp:revision>
  <dcterms:created xsi:type="dcterms:W3CDTF">2021-04-04T19:30:11Z</dcterms:created>
  <dcterms:modified xsi:type="dcterms:W3CDTF">2021-04-05T02:20:42Z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