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Talha Ahmed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UART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4869"/>
            <a:ext cx="10058400" cy="3849624"/>
          </a:xfrm>
        </p:spPr>
        <p:txBody>
          <a:bodyPr/>
          <a:lstStyle/>
          <a:p>
            <a:r>
              <a:rPr lang="en-US" dirty="0"/>
              <a:t>UART – Universal Asynchronous Receiver Transmitter</a:t>
            </a:r>
          </a:p>
          <a:p>
            <a:r>
              <a:rPr lang="en-US" dirty="0"/>
              <a:t>It transmits data asynchronously.</a:t>
            </a:r>
          </a:p>
          <a:p>
            <a:r>
              <a:rPr lang="en-US" dirty="0"/>
              <a:t>Hardware peripheral present inside the microcontroller.</a:t>
            </a:r>
          </a:p>
          <a:p>
            <a:r>
              <a:rPr lang="en-US" dirty="0"/>
              <a:t>It receives 8 Bit parallel data and transmit data by converting it into serial.</a:t>
            </a:r>
          </a:p>
          <a:p>
            <a:r>
              <a:rPr lang="en-US" dirty="0"/>
              <a:t>It also receive serial data and convert it into parallel.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4869"/>
            <a:ext cx="10058400" cy="3849624"/>
          </a:xfrm>
        </p:spPr>
        <p:txBody>
          <a:bodyPr/>
          <a:lstStyle/>
          <a:p>
            <a:r>
              <a:rPr lang="en-US" dirty="0"/>
              <a:t>Different other protocols like USB,SPI are used for fast communication.</a:t>
            </a:r>
          </a:p>
          <a:p>
            <a:r>
              <a:rPr lang="en-US" dirty="0"/>
              <a:t>However, when fast communication is not necessary UART is being used.</a:t>
            </a:r>
          </a:p>
          <a:p>
            <a:r>
              <a:rPr lang="en-US" dirty="0"/>
              <a:t>UART is cheap.</a:t>
            </a:r>
          </a:p>
          <a:p>
            <a:r>
              <a:rPr lang="en-US" dirty="0"/>
              <a:t>UART is using single wire for transmitting and receiving the data.</a:t>
            </a:r>
          </a:p>
        </p:txBody>
      </p:sp>
    </p:spTree>
    <p:extLst>
      <p:ext uri="{BB962C8B-B14F-4D97-AF65-F5344CB8AC3E}">
        <p14:creationId xmlns:p14="http://schemas.microsoft.com/office/powerpoint/2010/main" val="269751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General Working of UART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07" y="2443362"/>
            <a:ext cx="10058400" cy="3849624"/>
          </a:xfrm>
        </p:spPr>
        <p:txBody>
          <a:bodyPr/>
          <a:lstStyle/>
          <a:p>
            <a:r>
              <a:rPr lang="en-US" dirty="0"/>
              <a:t>UART receives data from data bus.</a:t>
            </a:r>
          </a:p>
          <a:p>
            <a:r>
              <a:rPr lang="en-US" dirty="0"/>
              <a:t>Mainly UART uses 8 data bits for transfer.</a:t>
            </a:r>
          </a:p>
          <a:p>
            <a:r>
              <a:rPr lang="en-US" dirty="0"/>
              <a:t>Create data packet of parallel data by converting it into serial and adding bits.</a:t>
            </a:r>
          </a:p>
          <a:p>
            <a:r>
              <a:rPr lang="en-US" dirty="0"/>
              <a:t>Send data through Tx serially.</a:t>
            </a:r>
          </a:p>
          <a:p>
            <a:r>
              <a:rPr lang="en-US" dirty="0"/>
              <a:t>LSB is send first.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Receiver receives serial data through Rx.</a:t>
            </a:r>
          </a:p>
          <a:p>
            <a:r>
              <a:rPr lang="en-US" dirty="0"/>
              <a:t>Break serial data into parallel by removing extra bits.</a:t>
            </a:r>
          </a:p>
          <a:p>
            <a:r>
              <a:rPr lang="en-US" dirty="0"/>
              <a:t>Send the parallel data where it will be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DE62C-30FB-450A-BD64-F0338DCD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08" y="4368174"/>
            <a:ext cx="4686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Data Packet of UART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First start bit which is usually ZERO.</a:t>
            </a:r>
          </a:p>
          <a:p>
            <a:r>
              <a:rPr lang="en-US" dirty="0"/>
              <a:t>Data bits start from LSB.</a:t>
            </a:r>
          </a:p>
          <a:p>
            <a:r>
              <a:rPr lang="en-US" dirty="0"/>
              <a:t>Parity bit (0 or 1) 1 for odd number of 1’s and 0 for even number of 1’s in data packet. </a:t>
            </a:r>
          </a:p>
          <a:p>
            <a:r>
              <a:rPr lang="en-US" dirty="0"/>
              <a:t>Stop bit which Is usually 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658F-27D2-4E42-865C-80DC95F6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3435515"/>
            <a:ext cx="4663440" cy="108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11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UART Transmission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4869"/>
            <a:ext cx="10058400" cy="3849624"/>
          </a:xfrm>
        </p:spPr>
        <p:txBody>
          <a:bodyPr/>
          <a:lstStyle/>
          <a:p>
            <a:r>
              <a:rPr lang="en-US" dirty="0"/>
              <a:t>Receives data from data bus.</a:t>
            </a:r>
          </a:p>
          <a:p>
            <a:r>
              <a:rPr lang="en-US" dirty="0"/>
              <a:t> Starting voltage is set to high in UART when there is no any communication occur.</a:t>
            </a:r>
          </a:p>
          <a:p>
            <a:r>
              <a:rPr lang="en-US" dirty="0"/>
              <a:t>When UART is about to sending data it down the voltage to which is also the starting bit of data packet.</a:t>
            </a:r>
          </a:p>
          <a:p>
            <a:r>
              <a:rPr lang="en-US" dirty="0"/>
              <a:t>Use shift registers for holding and transforming parallel data into serial.</a:t>
            </a:r>
          </a:p>
          <a:p>
            <a:r>
              <a:rPr lang="en-US" dirty="0"/>
              <a:t>Create data packet, first place starting bit then place data bits in order of LSB to MSB placement.</a:t>
            </a:r>
          </a:p>
          <a:p>
            <a:r>
              <a:rPr lang="en-US" dirty="0"/>
              <a:t>In the end of data packet place parity bit by counting total number of 1’s in data and end the data packet by placing 1 in the end as stop bit.</a:t>
            </a:r>
          </a:p>
          <a:p>
            <a:r>
              <a:rPr lang="en-US" dirty="0"/>
              <a:t>Then use Tx for transmit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SHIFT Registers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4869"/>
            <a:ext cx="10058400" cy="3849624"/>
          </a:xfrm>
        </p:spPr>
        <p:txBody>
          <a:bodyPr/>
          <a:lstStyle/>
          <a:p>
            <a:r>
              <a:rPr lang="en-US" dirty="0"/>
              <a:t>Shift Registers are used for store and transfer data.</a:t>
            </a:r>
          </a:p>
          <a:p>
            <a:r>
              <a:rPr lang="en-US" dirty="0"/>
              <a:t>They are made up of flip-flops.</a:t>
            </a:r>
          </a:p>
          <a:p>
            <a:r>
              <a:rPr lang="en-US" dirty="0"/>
              <a:t>In UART PISO and SIPO shift registers are used.</a:t>
            </a:r>
          </a:p>
          <a:p>
            <a:r>
              <a:rPr lang="en-US" dirty="0"/>
              <a:t>PISO loads parallel data and store it into shift register and omit data after shifting serially in control of internal clock of UART.</a:t>
            </a:r>
          </a:p>
          <a:p>
            <a:r>
              <a:rPr lang="en-US" dirty="0"/>
              <a:t>SIPO loads data serially into shift registers in control of internal clock of UART and then omit parallel data after shifting.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1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BAUD Generator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9A16-0315-4E37-AC1D-9D5848C6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589256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Number of bits send per second is known as BAUD Rate.</a:t>
            </a:r>
          </a:p>
          <a:p>
            <a:r>
              <a:rPr lang="en-US" dirty="0"/>
              <a:t>BAUD Generator generates bit to time ratio for both transmitting and receiving UART’s to attain perfection.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B9CC7B0-38DF-4AE6-8B2B-AE68A974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589256"/>
            <a:ext cx="4663440" cy="2086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55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{092F95DB-FE7E-4649-8B95-81A003EC2FF4}tf78438558_win32</Template>
  <TotalTime>72</TotalTime>
  <Words>438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UART</vt:lpstr>
      <vt:lpstr>UART</vt:lpstr>
      <vt:lpstr>Why UART</vt:lpstr>
      <vt:lpstr>General Working of UART</vt:lpstr>
      <vt:lpstr>Data Packet of UART</vt:lpstr>
      <vt:lpstr>UART Transmission</vt:lpstr>
      <vt:lpstr>SHIFT Registers</vt:lpstr>
      <vt:lpstr>BAUD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TALHA</dc:creator>
  <cp:lastModifiedBy>TALHA</cp:lastModifiedBy>
  <cp:revision>20</cp:revision>
  <dcterms:created xsi:type="dcterms:W3CDTF">2021-03-21T18:18:38Z</dcterms:created>
  <dcterms:modified xsi:type="dcterms:W3CDTF">2021-03-21T19:31:18Z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