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 Parallel Algorithm Template for Updating SSSP in Large-Scale Dynamic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Phase 1 Presentation</a:t>
            </a:r>
          </a:p>
          <a:p>
            <a:r>
              <a:t>Parallel and Distributed Computing Project</a:t>
            </a:r>
          </a:p>
          <a:p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Implement input parser for dynamic graphs.</a:t>
            </a:r>
          </a:p>
          <a:p>
            <a:r>
              <a:t>2. Use Dijkstra for initial SSSP tree.</a:t>
            </a:r>
          </a:p>
          <a:p>
            <a:r>
              <a:t>3. Detect affected regions after edge change.</a:t>
            </a:r>
          </a:p>
          <a:p>
            <a:r>
              <a:t>4. Apply OpenMP-based parallel update.</a:t>
            </a:r>
          </a:p>
          <a:p>
            <a:r>
              <a:t>5. Compare time vs. full recomputation.</a:t>
            </a:r>
          </a:p>
          <a:p>
            <a:r>
              <a:t>6. Optional: Add visual/CLI output for SSSP.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Dynamic graphs require efficient update methods.</a:t>
            </a:r>
          </a:p>
          <a:p>
            <a:r>
              <a:t>- This paper proposes a lightweight parallel update framework.</a:t>
            </a:r>
          </a:p>
          <a:p>
            <a:r>
              <a:t>- Implementation with OpenMP is practical and scalable.</a:t>
            </a:r>
          </a:p>
          <a:p>
            <a:r>
              <a:t>- Ideal for real-world scenarios like routing and networks.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Khanda, A., Srinivasan, S., Bhowmick, S., Norris, B., &amp; Das, S. K. "A Parallel Algorithm Template for Updating Single-Source Shortest Paths in Large-Scale Dynamic Networks." IEEE Transactions on Parallel and Distributed Systems, 2022.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 shortest paths from a single source in large networks is a fundamental problem.</a:t>
            </a:r>
          </a:p>
          <a:p>
            <a:r>
              <a:t>However, when the network changes (edges added or removed), recomputing from scratch is slow and inefficient.</a:t>
            </a:r>
          </a:p>
          <a:p>
            <a:r>
              <a:t>We need a fast, parallel algorithm to update only the affected parts of the graph.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Real-world networks (social, traffic, etc.) change frequently.</a:t>
            </a:r>
          </a:p>
          <a:p>
            <a:r>
              <a:t>- Need for dynamic routing and fast updates.</a:t>
            </a:r>
          </a:p>
          <a:p>
            <a:r>
              <a:t>- Parallel algorithms offer scalability and performance.</a:t>
            </a:r>
          </a:p>
          <a:p>
            <a:r>
              <a:t>- Updating only the affected areas saves computation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Dijkstra’s algorithm is efficient but recomputes everything.</a:t>
            </a:r>
          </a:p>
          <a:p>
            <a:r>
              <a:t>- Most parallel SSSP algorithms work only on static graphs.</a:t>
            </a:r>
          </a:p>
          <a:p>
            <a:r>
              <a:t>- Limited work done for updating SSSP in dynamic networks.</a:t>
            </a:r>
          </a:p>
          <a:p>
            <a:r>
              <a:t>- This paper addresses that gap with a parallel update framework.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Algorithm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Identify subgraph affected by edge changes.</a:t>
            </a:r>
          </a:p>
          <a:p>
            <a:r>
              <a:t>Step 2: Update only that subgraph's distances and parent pointers.</a:t>
            </a:r>
          </a:p>
          <a:p>
            <a:r>
              <a:t>Avoid full recomputation by using a rooted SSSP tree.</a:t>
            </a:r>
          </a:p>
          <a:p>
            <a:r>
              <a:t>Supports both insertions and deletions of edges.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Uses a queue to manage affected nodes.</a:t>
            </a:r>
          </a:p>
          <a:p>
            <a:r>
              <a:t>- Each thread tries to relax distances without global locks.</a:t>
            </a:r>
          </a:p>
          <a:p>
            <a:r>
              <a:t>- Updates converge iteratively with minimal synchronization.</a:t>
            </a:r>
          </a:p>
          <a:p>
            <a:r>
              <a:t>- Final output is an updated SSSP tree from the source node.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Parallelization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Shared-memory model using OpenMP.</a:t>
            </a:r>
          </a:p>
          <a:p>
            <a:r>
              <a:t>- Each edge change processed in parallel.</a:t>
            </a:r>
          </a:p>
          <a:p>
            <a:r>
              <a:t>- Distance updates handled via work queue.</a:t>
            </a:r>
          </a:p>
          <a:p>
            <a:r>
              <a:t>- Avoids critical sections using local update convergence.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Input Graph G(V, E)</a:t>
            </a:r>
          </a:p>
          <a:p>
            <a:r>
              <a:t>2. Initial SSSP Tree from source s</a:t>
            </a:r>
          </a:p>
          <a:p>
            <a:r>
              <a:t>3. Changed edge list (insertions/deletions)</a:t>
            </a:r>
          </a:p>
          <a:p>
            <a:r>
              <a:t>4. Parallel Updater</a:t>
            </a:r>
          </a:p>
          <a:p>
            <a:r>
              <a:t>5. Updated SSSP Tree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from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Achieves 4x to 5.6x speedup over full recomputation.</a:t>
            </a:r>
          </a:p>
          <a:p>
            <a:r>
              <a:t>- Works well on both real and synthetic graphs.</a:t>
            </a:r>
          </a:p>
          <a:p>
            <a:r>
              <a:t>- Scales efficiently with number of threads.</a:t>
            </a:r>
          </a:p>
          <a:p>
            <a:r>
              <a:t>- Performs better than Gunrock and Galois in many cases.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