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3C5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3C5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3C5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410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42"/>
                </a:moveTo>
                <a:lnTo>
                  <a:pt x="44897" y="2667239"/>
                </a:lnTo>
                <a:lnTo>
                  <a:pt x="89827" y="2669929"/>
                </a:lnTo>
                <a:lnTo>
                  <a:pt x="134821" y="2672605"/>
                </a:lnTo>
                <a:lnTo>
                  <a:pt x="179912" y="2675260"/>
                </a:lnTo>
                <a:lnTo>
                  <a:pt x="225132" y="2677888"/>
                </a:lnTo>
                <a:lnTo>
                  <a:pt x="270512" y="2680480"/>
                </a:lnTo>
                <a:lnTo>
                  <a:pt x="316086" y="2683031"/>
                </a:lnTo>
                <a:lnTo>
                  <a:pt x="361886" y="2685534"/>
                </a:lnTo>
                <a:lnTo>
                  <a:pt x="407943" y="2687980"/>
                </a:lnTo>
                <a:lnTo>
                  <a:pt x="454290" y="2690365"/>
                </a:lnTo>
                <a:lnTo>
                  <a:pt x="500959" y="2692680"/>
                </a:lnTo>
                <a:lnTo>
                  <a:pt x="547982" y="2694918"/>
                </a:lnTo>
                <a:lnTo>
                  <a:pt x="595392" y="2697074"/>
                </a:lnTo>
                <a:lnTo>
                  <a:pt x="643221" y="2699139"/>
                </a:lnTo>
                <a:lnTo>
                  <a:pt x="691501" y="2701107"/>
                </a:lnTo>
                <a:lnTo>
                  <a:pt x="740264" y="2702971"/>
                </a:lnTo>
                <a:lnTo>
                  <a:pt x="789542" y="2704723"/>
                </a:lnTo>
                <a:lnTo>
                  <a:pt x="839368" y="2706358"/>
                </a:lnTo>
                <a:lnTo>
                  <a:pt x="889773" y="2707869"/>
                </a:lnTo>
                <a:lnTo>
                  <a:pt x="940791" y="2709247"/>
                </a:lnTo>
                <a:lnTo>
                  <a:pt x="992453" y="2710486"/>
                </a:lnTo>
                <a:lnTo>
                  <a:pt x="1044791" y="2711580"/>
                </a:lnTo>
                <a:lnTo>
                  <a:pt x="1097838" y="2712521"/>
                </a:lnTo>
                <a:lnTo>
                  <a:pt x="1151625" y="2713303"/>
                </a:lnTo>
                <a:lnTo>
                  <a:pt x="1206186" y="2713918"/>
                </a:lnTo>
                <a:lnTo>
                  <a:pt x="1261552" y="2714360"/>
                </a:lnTo>
                <a:lnTo>
                  <a:pt x="1317756" y="2714622"/>
                </a:lnTo>
                <a:lnTo>
                  <a:pt x="1374829" y="2714696"/>
                </a:lnTo>
                <a:lnTo>
                  <a:pt x="1432804" y="2714576"/>
                </a:lnTo>
                <a:lnTo>
                  <a:pt x="1491713" y="2714254"/>
                </a:lnTo>
                <a:lnTo>
                  <a:pt x="1551589" y="2713725"/>
                </a:lnTo>
                <a:lnTo>
                  <a:pt x="1612463" y="2712981"/>
                </a:lnTo>
                <a:lnTo>
                  <a:pt x="1674368" y="2712015"/>
                </a:lnTo>
                <a:lnTo>
                  <a:pt x="1717496" y="2711270"/>
                </a:lnTo>
                <a:lnTo>
                  <a:pt x="1761028" y="2710516"/>
                </a:lnTo>
                <a:lnTo>
                  <a:pt x="1804957" y="2709749"/>
                </a:lnTo>
                <a:lnTo>
                  <a:pt x="1849280" y="2708963"/>
                </a:lnTo>
                <a:lnTo>
                  <a:pt x="1893993" y="2708156"/>
                </a:lnTo>
                <a:lnTo>
                  <a:pt x="1939090" y="2707323"/>
                </a:lnTo>
                <a:lnTo>
                  <a:pt x="1984567" y="2706460"/>
                </a:lnTo>
                <a:lnTo>
                  <a:pt x="2030419" y="2705562"/>
                </a:lnTo>
                <a:lnTo>
                  <a:pt x="2076643" y="2704625"/>
                </a:lnTo>
                <a:lnTo>
                  <a:pt x="2123233" y="2703646"/>
                </a:lnTo>
                <a:lnTo>
                  <a:pt x="2170185" y="2702619"/>
                </a:lnTo>
                <a:lnTo>
                  <a:pt x="2217495" y="2701541"/>
                </a:lnTo>
                <a:lnTo>
                  <a:pt x="2265158" y="2700408"/>
                </a:lnTo>
                <a:lnTo>
                  <a:pt x="2313169" y="2699216"/>
                </a:lnTo>
                <a:lnTo>
                  <a:pt x="2361525" y="2697959"/>
                </a:lnTo>
                <a:lnTo>
                  <a:pt x="2410220" y="2696635"/>
                </a:lnTo>
                <a:lnTo>
                  <a:pt x="2459250" y="2695239"/>
                </a:lnTo>
                <a:lnTo>
                  <a:pt x="2508610" y="2693766"/>
                </a:lnTo>
                <a:lnTo>
                  <a:pt x="2558297" y="2692213"/>
                </a:lnTo>
                <a:lnTo>
                  <a:pt x="2608305" y="2690575"/>
                </a:lnTo>
                <a:lnTo>
                  <a:pt x="2658630" y="2688848"/>
                </a:lnTo>
                <a:lnTo>
                  <a:pt x="2709267" y="2687028"/>
                </a:lnTo>
                <a:lnTo>
                  <a:pt x="2760213" y="2685111"/>
                </a:lnTo>
                <a:lnTo>
                  <a:pt x="2811462" y="2683092"/>
                </a:lnTo>
                <a:lnTo>
                  <a:pt x="2863010" y="2680968"/>
                </a:lnTo>
                <a:lnTo>
                  <a:pt x="2914853" y="2678734"/>
                </a:lnTo>
                <a:lnTo>
                  <a:pt x="2966985" y="2676386"/>
                </a:lnTo>
                <a:lnTo>
                  <a:pt x="3019403" y="2673920"/>
                </a:lnTo>
                <a:lnTo>
                  <a:pt x="3072102" y="2671331"/>
                </a:lnTo>
                <a:lnTo>
                  <a:pt x="3125077" y="2668616"/>
                </a:lnTo>
                <a:lnTo>
                  <a:pt x="3178324" y="2665770"/>
                </a:lnTo>
                <a:lnTo>
                  <a:pt x="3231839" y="2662790"/>
                </a:lnTo>
                <a:lnTo>
                  <a:pt x="3285617" y="2659670"/>
                </a:lnTo>
                <a:lnTo>
                  <a:pt x="3339653" y="2656407"/>
                </a:lnTo>
                <a:lnTo>
                  <a:pt x="3393943" y="2652996"/>
                </a:lnTo>
                <a:lnTo>
                  <a:pt x="3448482" y="2649434"/>
                </a:lnTo>
                <a:lnTo>
                  <a:pt x="3503266" y="2645716"/>
                </a:lnTo>
                <a:lnTo>
                  <a:pt x="3558291" y="2641837"/>
                </a:lnTo>
                <a:lnTo>
                  <a:pt x="3613552" y="2637795"/>
                </a:lnTo>
                <a:lnTo>
                  <a:pt x="3669044" y="2633584"/>
                </a:lnTo>
                <a:lnTo>
                  <a:pt x="3724762" y="2629201"/>
                </a:lnTo>
                <a:lnTo>
                  <a:pt x="3780704" y="2624641"/>
                </a:lnTo>
                <a:lnTo>
                  <a:pt x="3836863" y="2619900"/>
                </a:lnTo>
                <a:lnTo>
                  <a:pt x="3893235" y="2614973"/>
                </a:lnTo>
                <a:lnTo>
                  <a:pt x="3949817" y="2609858"/>
                </a:lnTo>
                <a:lnTo>
                  <a:pt x="4006602" y="2604549"/>
                </a:lnTo>
                <a:lnTo>
                  <a:pt x="4063588" y="2599042"/>
                </a:lnTo>
                <a:lnTo>
                  <a:pt x="4120768" y="2593333"/>
                </a:lnTo>
                <a:lnTo>
                  <a:pt x="4166137" y="2588697"/>
                </a:lnTo>
                <a:lnTo>
                  <a:pt x="4212100" y="2583936"/>
                </a:lnTo>
                <a:lnTo>
                  <a:pt x="4258634" y="2579050"/>
                </a:lnTo>
                <a:lnTo>
                  <a:pt x="4305717" y="2574044"/>
                </a:lnTo>
                <a:lnTo>
                  <a:pt x="4353327" y="2568918"/>
                </a:lnTo>
                <a:lnTo>
                  <a:pt x="4401442" y="2563674"/>
                </a:lnTo>
                <a:lnTo>
                  <a:pt x="4450040" y="2558316"/>
                </a:lnTo>
                <a:lnTo>
                  <a:pt x="4499098" y="2552844"/>
                </a:lnTo>
                <a:lnTo>
                  <a:pt x="4548593" y="2547260"/>
                </a:lnTo>
                <a:lnTo>
                  <a:pt x="4598504" y="2541568"/>
                </a:lnTo>
                <a:lnTo>
                  <a:pt x="4648809" y="2535768"/>
                </a:lnTo>
                <a:lnTo>
                  <a:pt x="4699484" y="2529863"/>
                </a:lnTo>
                <a:lnTo>
                  <a:pt x="4750508" y="2523855"/>
                </a:lnTo>
                <a:lnTo>
                  <a:pt x="4801858" y="2517746"/>
                </a:lnTo>
                <a:lnTo>
                  <a:pt x="4853512" y="2511538"/>
                </a:lnTo>
                <a:lnTo>
                  <a:pt x="4905448" y="2505233"/>
                </a:lnTo>
                <a:lnTo>
                  <a:pt x="4957644" y="2498833"/>
                </a:lnTo>
                <a:lnTo>
                  <a:pt x="5010077" y="2492340"/>
                </a:lnTo>
                <a:lnTo>
                  <a:pt x="5062725" y="2485757"/>
                </a:lnTo>
                <a:lnTo>
                  <a:pt x="5115565" y="2479084"/>
                </a:lnTo>
                <a:lnTo>
                  <a:pt x="5168575" y="2472325"/>
                </a:lnTo>
                <a:lnTo>
                  <a:pt x="5221734" y="2465480"/>
                </a:lnTo>
                <a:lnTo>
                  <a:pt x="5275018" y="2458554"/>
                </a:lnTo>
                <a:lnTo>
                  <a:pt x="5328406" y="2451546"/>
                </a:lnTo>
                <a:lnTo>
                  <a:pt x="5381875" y="2444460"/>
                </a:lnTo>
                <a:lnTo>
                  <a:pt x="5435403" y="2437297"/>
                </a:lnTo>
                <a:lnTo>
                  <a:pt x="5488967" y="2430060"/>
                </a:lnTo>
                <a:lnTo>
                  <a:pt x="5542545" y="2422750"/>
                </a:lnTo>
                <a:lnTo>
                  <a:pt x="5596116" y="2415370"/>
                </a:lnTo>
                <a:lnTo>
                  <a:pt x="5649656" y="2407921"/>
                </a:lnTo>
                <a:lnTo>
                  <a:pt x="5703143" y="2400406"/>
                </a:lnTo>
                <a:lnTo>
                  <a:pt x="5756556" y="2392826"/>
                </a:lnTo>
                <a:lnTo>
                  <a:pt x="5809871" y="2385184"/>
                </a:lnTo>
                <a:lnTo>
                  <a:pt x="5863067" y="2377482"/>
                </a:lnTo>
                <a:lnTo>
                  <a:pt x="5916120" y="2369722"/>
                </a:lnTo>
                <a:lnTo>
                  <a:pt x="5969010" y="2361905"/>
                </a:lnTo>
                <a:lnTo>
                  <a:pt x="6021714" y="2354035"/>
                </a:lnTo>
                <a:lnTo>
                  <a:pt x="6074208" y="2346112"/>
                </a:lnTo>
                <a:lnTo>
                  <a:pt x="6126472" y="2338139"/>
                </a:lnTo>
                <a:lnTo>
                  <a:pt x="6178482" y="2330118"/>
                </a:lnTo>
                <a:lnTo>
                  <a:pt x="6230217" y="2322051"/>
                </a:lnTo>
                <a:lnTo>
                  <a:pt x="6281654" y="2313940"/>
                </a:lnTo>
                <a:lnTo>
                  <a:pt x="6332771" y="2305787"/>
                </a:lnTo>
                <a:lnTo>
                  <a:pt x="6383545" y="2297595"/>
                </a:lnTo>
                <a:lnTo>
                  <a:pt x="6433954" y="2289364"/>
                </a:lnTo>
                <a:lnTo>
                  <a:pt x="6483977" y="2281098"/>
                </a:lnTo>
                <a:lnTo>
                  <a:pt x="6533590" y="2272798"/>
                </a:lnTo>
                <a:lnTo>
                  <a:pt x="6582771" y="2264466"/>
                </a:lnTo>
                <a:lnTo>
                  <a:pt x="6631499" y="2256104"/>
                </a:lnTo>
                <a:lnTo>
                  <a:pt x="6679750" y="2247715"/>
                </a:lnTo>
                <a:lnTo>
                  <a:pt x="6727503" y="2239300"/>
                </a:lnTo>
                <a:lnTo>
                  <a:pt x="6774735" y="2230862"/>
                </a:lnTo>
                <a:lnTo>
                  <a:pt x="6821423" y="2222402"/>
                </a:lnTo>
                <a:lnTo>
                  <a:pt x="6867547" y="2213923"/>
                </a:lnTo>
                <a:lnTo>
                  <a:pt x="6913082" y="2205426"/>
                </a:lnTo>
                <a:lnTo>
                  <a:pt x="6958008" y="2196914"/>
                </a:lnTo>
                <a:lnTo>
                  <a:pt x="7002301" y="2188388"/>
                </a:lnTo>
                <a:lnTo>
                  <a:pt x="7045940" y="2179851"/>
                </a:lnTo>
                <a:lnTo>
                  <a:pt x="7088902" y="2171305"/>
                </a:lnTo>
                <a:lnTo>
                  <a:pt x="7131164" y="2162751"/>
                </a:lnTo>
                <a:lnTo>
                  <a:pt x="7172706" y="2154193"/>
                </a:lnTo>
                <a:lnTo>
                  <a:pt x="7233990" y="2141279"/>
                </a:lnTo>
                <a:lnTo>
                  <a:pt x="7295292" y="2128018"/>
                </a:lnTo>
                <a:lnTo>
                  <a:pt x="7356561" y="2114429"/>
                </a:lnTo>
                <a:lnTo>
                  <a:pt x="7417744" y="2100531"/>
                </a:lnTo>
                <a:lnTo>
                  <a:pt x="7478789" y="2086344"/>
                </a:lnTo>
                <a:lnTo>
                  <a:pt x="7539643" y="2071887"/>
                </a:lnTo>
                <a:lnTo>
                  <a:pt x="7600255" y="2057181"/>
                </a:lnTo>
                <a:lnTo>
                  <a:pt x="7660572" y="2042245"/>
                </a:lnTo>
                <a:lnTo>
                  <a:pt x="7720543" y="2027099"/>
                </a:lnTo>
                <a:lnTo>
                  <a:pt x="7780114" y="2011762"/>
                </a:lnTo>
                <a:lnTo>
                  <a:pt x="7839234" y="1996253"/>
                </a:lnTo>
                <a:lnTo>
                  <a:pt x="7897850" y="1980594"/>
                </a:lnTo>
                <a:lnTo>
                  <a:pt x="7955910" y="1964802"/>
                </a:lnTo>
                <a:lnTo>
                  <a:pt x="8013363" y="1948898"/>
                </a:lnTo>
                <a:lnTo>
                  <a:pt x="8070155" y="1932902"/>
                </a:lnTo>
                <a:lnTo>
                  <a:pt x="8126235" y="1916833"/>
                </a:lnTo>
                <a:lnTo>
                  <a:pt x="8181550" y="1900711"/>
                </a:lnTo>
                <a:lnTo>
                  <a:pt x="8236049" y="1884555"/>
                </a:lnTo>
                <a:lnTo>
                  <a:pt x="8289678" y="1868385"/>
                </a:lnTo>
                <a:lnTo>
                  <a:pt x="8342386" y="1852221"/>
                </a:lnTo>
                <a:lnTo>
                  <a:pt x="8394121" y="1836083"/>
                </a:lnTo>
                <a:lnTo>
                  <a:pt x="8444830" y="1819989"/>
                </a:lnTo>
                <a:lnTo>
                  <a:pt x="8494462" y="1803960"/>
                </a:lnTo>
                <a:lnTo>
                  <a:pt x="8542963" y="1788015"/>
                </a:lnTo>
                <a:lnTo>
                  <a:pt x="8590282" y="1772174"/>
                </a:lnTo>
                <a:lnTo>
                  <a:pt x="8636367" y="1756457"/>
                </a:lnTo>
                <a:lnTo>
                  <a:pt x="8681165" y="1740883"/>
                </a:lnTo>
                <a:lnTo>
                  <a:pt x="8724624" y="1725472"/>
                </a:lnTo>
                <a:lnTo>
                  <a:pt x="8766692" y="1710243"/>
                </a:lnTo>
                <a:lnTo>
                  <a:pt x="8807316" y="1695216"/>
                </a:lnTo>
                <a:lnTo>
                  <a:pt x="8846446" y="1680412"/>
                </a:lnTo>
                <a:lnTo>
                  <a:pt x="8884027" y="1665848"/>
                </a:lnTo>
                <a:lnTo>
                  <a:pt x="8920009" y="1651546"/>
                </a:lnTo>
                <a:lnTo>
                  <a:pt x="8986963" y="1623804"/>
                </a:lnTo>
                <a:lnTo>
                  <a:pt x="9046892" y="1597341"/>
                </a:lnTo>
                <a:lnTo>
                  <a:pt x="9074091" y="1584639"/>
                </a:lnTo>
                <a:lnTo>
                  <a:pt x="9078468" y="1582506"/>
                </a:lnTo>
              </a:path>
              <a:path w="9078595" h="2715260">
                <a:moveTo>
                  <a:pt x="0" y="872229"/>
                </a:moveTo>
                <a:lnTo>
                  <a:pt x="35919" y="853180"/>
                </a:lnTo>
                <a:lnTo>
                  <a:pt x="71982" y="834132"/>
                </a:lnTo>
                <a:lnTo>
                  <a:pt x="108333" y="815087"/>
                </a:lnTo>
                <a:lnTo>
                  <a:pt x="145116" y="796048"/>
                </a:lnTo>
                <a:lnTo>
                  <a:pt x="182474" y="777015"/>
                </a:lnTo>
                <a:lnTo>
                  <a:pt x="220551" y="757991"/>
                </a:lnTo>
                <a:lnTo>
                  <a:pt x="259492" y="738977"/>
                </a:lnTo>
                <a:lnTo>
                  <a:pt x="299440" y="719976"/>
                </a:lnTo>
                <a:lnTo>
                  <a:pt x="340539" y="700988"/>
                </a:lnTo>
                <a:lnTo>
                  <a:pt x="382933" y="682016"/>
                </a:lnTo>
                <a:lnTo>
                  <a:pt x="426766" y="663060"/>
                </a:lnTo>
                <a:lnTo>
                  <a:pt x="472181" y="644124"/>
                </a:lnTo>
                <a:lnTo>
                  <a:pt x="519323" y="625208"/>
                </a:lnTo>
                <a:lnTo>
                  <a:pt x="568335" y="606315"/>
                </a:lnTo>
                <a:lnTo>
                  <a:pt x="619361" y="587445"/>
                </a:lnTo>
                <a:lnTo>
                  <a:pt x="672546" y="568602"/>
                </a:lnTo>
                <a:lnTo>
                  <a:pt x="728032" y="549786"/>
                </a:lnTo>
                <a:lnTo>
                  <a:pt x="785965" y="530999"/>
                </a:lnTo>
                <a:lnTo>
                  <a:pt x="846487" y="512243"/>
                </a:lnTo>
                <a:lnTo>
                  <a:pt x="909743" y="493519"/>
                </a:lnTo>
                <a:lnTo>
                  <a:pt x="975877" y="474830"/>
                </a:lnTo>
                <a:lnTo>
                  <a:pt x="1045032" y="456177"/>
                </a:lnTo>
                <a:lnTo>
                  <a:pt x="1082442" y="446311"/>
                </a:lnTo>
                <a:lnTo>
                  <a:pt x="1120581" y="436245"/>
                </a:lnTo>
                <a:lnTo>
                  <a:pt x="1159438" y="425994"/>
                </a:lnTo>
                <a:lnTo>
                  <a:pt x="1199000" y="415576"/>
                </a:lnTo>
                <a:lnTo>
                  <a:pt x="1239256" y="405004"/>
                </a:lnTo>
                <a:lnTo>
                  <a:pt x="1280195" y="394297"/>
                </a:lnTo>
                <a:lnTo>
                  <a:pt x="1321804" y="383469"/>
                </a:lnTo>
                <a:lnTo>
                  <a:pt x="1364074" y="372536"/>
                </a:lnTo>
                <a:lnTo>
                  <a:pt x="1406991" y="361514"/>
                </a:lnTo>
                <a:lnTo>
                  <a:pt x="1450545" y="350419"/>
                </a:lnTo>
                <a:lnTo>
                  <a:pt x="1494724" y="339268"/>
                </a:lnTo>
                <a:lnTo>
                  <a:pt x="1539516" y="328075"/>
                </a:lnTo>
                <a:lnTo>
                  <a:pt x="1584910" y="316858"/>
                </a:lnTo>
                <a:lnTo>
                  <a:pt x="1630895" y="305631"/>
                </a:lnTo>
                <a:lnTo>
                  <a:pt x="1677458" y="294410"/>
                </a:lnTo>
                <a:lnTo>
                  <a:pt x="1724589" y="283212"/>
                </a:lnTo>
                <a:lnTo>
                  <a:pt x="1772276" y="272053"/>
                </a:lnTo>
                <a:lnTo>
                  <a:pt x="1820507" y="260948"/>
                </a:lnTo>
                <a:lnTo>
                  <a:pt x="1869271" y="249913"/>
                </a:lnTo>
                <a:lnTo>
                  <a:pt x="1918556" y="238964"/>
                </a:lnTo>
                <a:lnTo>
                  <a:pt x="1968350" y="228117"/>
                </a:lnTo>
                <a:lnTo>
                  <a:pt x="2018643" y="217388"/>
                </a:lnTo>
                <a:lnTo>
                  <a:pt x="2069423" y="206793"/>
                </a:lnTo>
                <a:lnTo>
                  <a:pt x="2120677" y="196348"/>
                </a:lnTo>
                <a:lnTo>
                  <a:pt x="2172396" y="186068"/>
                </a:lnTo>
                <a:lnTo>
                  <a:pt x="2224566" y="175970"/>
                </a:lnTo>
                <a:lnTo>
                  <a:pt x="2277177" y="166069"/>
                </a:lnTo>
                <a:lnTo>
                  <a:pt x="2330217" y="156382"/>
                </a:lnTo>
                <a:lnTo>
                  <a:pt x="2383675" y="146924"/>
                </a:lnTo>
                <a:lnTo>
                  <a:pt x="2437538" y="137711"/>
                </a:lnTo>
                <a:lnTo>
                  <a:pt x="2491796" y="128759"/>
                </a:lnTo>
                <a:lnTo>
                  <a:pt x="2546437" y="120084"/>
                </a:lnTo>
                <a:lnTo>
                  <a:pt x="2601449" y="111702"/>
                </a:lnTo>
                <a:lnTo>
                  <a:pt x="2656822" y="103628"/>
                </a:lnTo>
                <a:lnTo>
                  <a:pt x="2712542" y="95879"/>
                </a:lnTo>
                <a:lnTo>
                  <a:pt x="2768600" y="88471"/>
                </a:lnTo>
                <a:lnTo>
                  <a:pt x="2824982" y="81419"/>
                </a:lnTo>
                <a:lnTo>
                  <a:pt x="2881679" y="74740"/>
                </a:lnTo>
                <a:lnTo>
                  <a:pt x="2938678" y="68449"/>
                </a:lnTo>
                <a:lnTo>
                  <a:pt x="2995967" y="62561"/>
                </a:lnTo>
                <a:lnTo>
                  <a:pt x="3053536" y="57094"/>
                </a:lnTo>
                <a:lnTo>
                  <a:pt x="3111373" y="52063"/>
                </a:lnTo>
                <a:lnTo>
                  <a:pt x="3155803" y="48448"/>
                </a:lnTo>
                <a:lnTo>
                  <a:pt x="3200573" y="44959"/>
                </a:lnTo>
                <a:lnTo>
                  <a:pt x="3245678" y="41597"/>
                </a:lnTo>
                <a:lnTo>
                  <a:pt x="3291111" y="38362"/>
                </a:lnTo>
                <a:lnTo>
                  <a:pt x="3336868" y="35255"/>
                </a:lnTo>
                <a:lnTo>
                  <a:pt x="3382943" y="32275"/>
                </a:lnTo>
                <a:lnTo>
                  <a:pt x="3429330" y="29425"/>
                </a:lnTo>
                <a:lnTo>
                  <a:pt x="3476023" y="26703"/>
                </a:lnTo>
                <a:lnTo>
                  <a:pt x="3523018" y="24111"/>
                </a:lnTo>
                <a:lnTo>
                  <a:pt x="3570308" y="21648"/>
                </a:lnTo>
                <a:lnTo>
                  <a:pt x="3617888" y="19316"/>
                </a:lnTo>
                <a:lnTo>
                  <a:pt x="3665752" y="17114"/>
                </a:lnTo>
                <a:lnTo>
                  <a:pt x="3713896" y="15043"/>
                </a:lnTo>
                <a:lnTo>
                  <a:pt x="3762312" y="13104"/>
                </a:lnTo>
                <a:lnTo>
                  <a:pt x="3810996" y="11297"/>
                </a:lnTo>
                <a:lnTo>
                  <a:pt x="3859942" y="9622"/>
                </a:lnTo>
                <a:lnTo>
                  <a:pt x="3909144" y="8079"/>
                </a:lnTo>
                <a:lnTo>
                  <a:pt x="3958598" y="6670"/>
                </a:lnTo>
                <a:lnTo>
                  <a:pt x="4008297" y="5395"/>
                </a:lnTo>
                <a:lnTo>
                  <a:pt x="4058235" y="4254"/>
                </a:lnTo>
                <a:lnTo>
                  <a:pt x="4108408" y="3247"/>
                </a:lnTo>
                <a:lnTo>
                  <a:pt x="4158810" y="2375"/>
                </a:lnTo>
                <a:lnTo>
                  <a:pt x="4209434" y="1638"/>
                </a:lnTo>
                <a:lnTo>
                  <a:pt x="4260276" y="1037"/>
                </a:lnTo>
                <a:lnTo>
                  <a:pt x="4311330" y="572"/>
                </a:lnTo>
                <a:lnTo>
                  <a:pt x="4362591" y="244"/>
                </a:lnTo>
                <a:lnTo>
                  <a:pt x="4414052" y="53"/>
                </a:lnTo>
                <a:lnTo>
                  <a:pt x="4465708" y="0"/>
                </a:lnTo>
                <a:lnTo>
                  <a:pt x="4517554" y="84"/>
                </a:lnTo>
                <a:lnTo>
                  <a:pt x="4569585" y="306"/>
                </a:lnTo>
                <a:lnTo>
                  <a:pt x="4621793" y="667"/>
                </a:lnTo>
                <a:lnTo>
                  <a:pt x="4674175" y="1168"/>
                </a:lnTo>
                <a:lnTo>
                  <a:pt x="4726724" y="1808"/>
                </a:lnTo>
                <a:lnTo>
                  <a:pt x="4779435" y="2588"/>
                </a:lnTo>
                <a:lnTo>
                  <a:pt x="4832302" y="3508"/>
                </a:lnTo>
                <a:lnTo>
                  <a:pt x="4885320" y="4569"/>
                </a:lnTo>
                <a:lnTo>
                  <a:pt x="4938483" y="5772"/>
                </a:lnTo>
                <a:lnTo>
                  <a:pt x="4991785" y="7116"/>
                </a:lnTo>
                <a:lnTo>
                  <a:pt x="5045222" y="8603"/>
                </a:lnTo>
                <a:lnTo>
                  <a:pt x="5098787" y="10232"/>
                </a:lnTo>
                <a:lnTo>
                  <a:pt x="5152475" y="12004"/>
                </a:lnTo>
                <a:lnTo>
                  <a:pt x="5206280" y="13919"/>
                </a:lnTo>
                <a:lnTo>
                  <a:pt x="5260196" y="15978"/>
                </a:lnTo>
                <a:lnTo>
                  <a:pt x="5314219" y="18182"/>
                </a:lnTo>
                <a:lnTo>
                  <a:pt x="5368342" y="20530"/>
                </a:lnTo>
                <a:lnTo>
                  <a:pt x="5422561" y="23023"/>
                </a:lnTo>
                <a:lnTo>
                  <a:pt x="5476868" y="25662"/>
                </a:lnTo>
                <a:lnTo>
                  <a:pt x="5531260" y="28447"/>
                </a:lnTo>
                <a:lnTo>
                  <a:pt x="5585730" y="31378"/>
                </a:lnTo>
                <a:lnTo>
                  <a:pt x="5640273" y="34456"/>
                </a:lnTo>
                <a:lnTo>
                  <a:pt x="5694882" y="37681"/>
                </a:lnTo>
                <a:lnTo>
                  <a:pt x="5749554" y="41054"/>
                </a:lnTo>
                <a:lnTo>
                  <a:pt x="5804281" y="44575"/>
                </a:lnTo>
                <a:lnTo>
                  <a:pt x="5859059" y="48245"/>
                </a:lnTo>
                <a:lnTo>
                  <a:pt x="5913882" y="52063"/>
                </a:lnTo>
                <a:lnTo>
                  <a:pt x="5961497" y="55558"/>
                </a:lnTo>
                <a:lnTo>
                  <a:pt x="6010054" y="59357"/>
                </a:lnTo>
                <a:lnTo>
                  <a:pt x="6059512" y="63450"/>
                </a:lnTo>
                <a:lnTo>
                  <a:pt x="6109828" y="67827"/>
                </a:lnTo>
                <a:lnTo>
                  <a:pt x="6160963" y="72478"/>
                </a:lnTo>
                <a:lnTo>
                  <a:pt x="6212875" y="77394"/>
                </a:lnTo>
                <a:lnTo>
                  <a:pt x="6265523" y="82565"/>
                </a:lnTo>
                <a:lnTo>
                  <a:pt x="6318865" y="87981"/>
                </a:lnTo>
                <a:lnTo>
                  <a:pt x="6372861" y="93633"/>
                </a:lnTo>
                <a:lnTo>
                  <a:pt x="6427469" y="99509"/>
                </a:lnTo>
                <a:lnTo>
                  <a:pt x="6482648" y="105602"/>
                </a:lnTo>
                <a:lnTo>
                  <a:pt x="6538356" y="111900"/>
                </a:lnTo>
                <a:lnTo>
                  <a:pt x="6594554" y="118394"/>
                </a:lnTo>
                <a:lnTo>
                  <a:pt x="6651199" y="125075"/>
                </a:lnTo>
                <a:lnTo>
                  <a:pt x="6708250" y="131932"/>
                </a:lnTo>
                <a:lnTo>
                  <a:pt x="6765667" y="138955"/>
                </a:lnTo>
                <a:lnTo>
                  <a:pt x="6823407" y="146135"/>
                </a:lnTo>
                <a:lnTo>
                  <a:pt x="6881430" y="153463"/>
                </a:lnTo>
                <a:lnTo>
                  <a:pt x="6939695" y="160927"/>
                </a:lnTo>
                <a:lnTo>
                  <a:pt x="6998160" y="168519"/>
                </a:lnTo>
                <a:lnTo>
                  <a:pt x="7056785" y="176229"/>
                </a:lnTo>
                <a:lnTo>
                  <a:pt x="7115528" y="184046"/>
                </a:lnTo>
                <a:lnTo>
                  <a:pt x="7174347" y="191962"/>
                </a:lnTo>
                <a:lnTo>
                  <a:pt x="7233203" y="199966"/>
                </a:lnTo>
                <a:lnTo>
                  <a:pt x="7292053" y="208048"/>
                </a:lnTo>
                <a:lnTo>
                  <a:pt x="7350856" y="216198"/>
                </a:lnTo>
                <a:lnTo>
                  <a:pt x="7409571" y="224408"/>
                </a:lnTo>
                <a:lnTo>
                  <a:pt x="7468158" y="232667"/>
                </a:lnTo>
                <a:lnTo>
                  <a:pt x="7526574" y="240964"/>
                </a:lnTo>
                <a:lnTo>
                  <a:pt x="7584779" y="249291"/>
                </a:lnTo>
                <a:lnTo>
                  <a:pt x="7642732" y="257638"/>
                </a:lnTo>
                <a:lnTo>
                  <a:pt x="7700390" y="265995"/>
                </a:lnTo>
                <a:lnTo>
                  <a:pt x="7757714" y="274351"/>
                </a:lnTo>
                <a:lnTo>
                  <a:pt x="7814662" y="282698"/>
                </a:lnTo>
                <a:lnTo>
                  <a:pt x="7871193" y="291025"/>
                </a:lnTo>
                <a:lnTo>
                  <a:pt x="7927265" y="299323"/>
                </a:lnTo>
                <a:lnTo>
                  <a:pt x="7982838" y="307581"/>
                </a:lnTo>
                <a:lnTo>
                  <a:pt x="8037870" y="315791"/>
                </a:lnTo>
                <a:lnTo>
                  <a:pt x="8092320" y="323942"/>
                </a:lnTo>
                <a:lnTo>
                  <a:pt x="8146147" y="332024"/>
                </a:lnTo>
                <a:lnTo>
                  <a:pt x="8199310" y="340028"/>
                </a:lnTo>
                <a:lnTo>
                  <a:pt x="8251767" y="347943"/>
                </a:lnTo>
                <a:lnTo>
                  <a:pt x="8303478" y="355760"/>
                </a:lnTo>
                <a:lnTo>
                  <a:pt x="8354400" y="363470"/>
                </a:lnTo>
                <a:lnTo>
                  <a:pt x="8404494" y="371062"/>
                </a:lnTo>
                <a:lnTo>
                  <a:pt x="8453718" y="378527"/>
                </a:lnTo>
                <a:lnTo>
                  <a:pt x="8502030" y="385854"/>
                </a:lnTo>
                <a:lnTo>
                  <a:pt x="8549389" y="393034"/>
                </a:lnTo>
                <a:lnTo>
                  <a:pt x="8595755" y="400058"/>
                </a:lnTo>
                <a:lnTo>
                  <a:pt x="8641087" y="406915"/>
                </a:lnTo>
                <a:lnTo>
                  <a:pt x="8685342" y="413595"/>
                </a:lnTo>
                <a:lnTo>
                  <a:pt x="8728479" y="420090"/>
                </a:lnTo>
                <a:lnTo>
                  <a:pt x="8770459" y="426388"/>
                </a:lnTo>
                <a:lnTo>
                  <a:pt x="8811239" y="432480"/>
                </a:lnTo>
                <a:lnTo>
                  <a:pt x="8850778" y="438357"/>
                </a:lnTo>
                <a:lnTo>
                  <a:pt x="8889035" y="444008"/>
                </a:lnTo>
                <a:lnTo>
                  <a:pt x="8961538" y="454595"/>
                </a:lnTo>
                <a:lnTo>
                  <a:pt x="9028420" y="464163"/>
                </a:lnTo>
                <a:lnTo>
                  <a:pt x="9059649" y="468540"/>
                </a:lnTo>
                <a:lnTo>
                  <a:pt x="9078468" y="471133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138558"/>
            <a:ext cx="9078595" cy="1713864"/>
          </a:xfrm>
          <a:custGeom>
            <a:avLst/>
            <a:gdLst/>
            <a:ahLst/>
            <a:cxnLst/>
            <a:rect l="l" t="t" r="r" b="b"/>
            <a:pathLst>
              <a:path w="9078595" h="1713865">
                <a:moveTo>
                  <a:pt x="0" y="146673"/>
                </a:moveTo>
                <a:lnTo>
                  <a:pt x="37323" y="159713"/>
                </a:lnTo>
                <a:lnTo>
                  <a:pt x="74768" y="172775"/>
                </a:lnTo>
                <a:lnTo>
                  <a:pt x="112457" y="185882"/>
                </a:lnTo>
                <a:lnTo>
                  <a:pt x="150510" y="199054"/>
                </a:lnTo>
                <a:lnTo>
                  <a:pt x="189049" y="212314"/>
                </a:lnTo>
                <a:lnTo>
                  <a:pt x="228196" y="225683"/>
                </a:lnTo>
                <a:lnTo>
                  <a:pt x="268072" y="239185"/>
                </a:lnTo>
                <a:lnTo>
                  <a:pt x="308798" y="252839"/>
                </a:lnTo>
                <a:lnTo>
                  <a:pt x="350497" y="266670"/>
                </a:lnTo>
                <a:lnTo>
                  <a:pt x="393290" y="280697"/>
                </a:lnTo>
                <a:lnTo>
                  <a:pt x="437298" y="294944"/>
                </a:lnTo>
                <a:lnTo>
                  <a:pt x="482642" y="309433"/>
                </a:lnTo>
                <a:lnTo>
                  <a:pt x="529445" y="324185"/>
                </a:lnTo>
                <a:lnTo>
                  <a:pt x="577827" y="339221"/>
                </a:lnTo>
                <a:lnTo>
                  <a:pt x="627911" y="354566"/>
                </a:lnTo>
                <a:lnTo>
                  <a:pt x="679817" y="370239"/>
                </a:lnTo>
                <a:lnTo>
                  <a:pt x="733668" y="386263"/>
                </a:lnTo>
                <a:lnTo>
                  <a:pt x="789584" y="402660"/>
                </a:lnTo>
                <a:lnTo>
                  <a:pt x="847687" y="419452"/>
                </a:lnTo>
                <a:lnTo>
                  <a:pt x="908100" y="436661"/>
                </a:lnTo>
                <a:lnTo>
                  <a:pt x="970942" y="454308"/>
                </a:lnTo>
                <a:lnTo>
                  <a:pt x="1036337" y="472417"/>
                </a:lnTo>
                <a:lnTo>
                  <a:pt x="1104404" y="491008"/>
                </a:lnTo>
                <a:lnTo>
                  <a:pt x="1142874" y="501456"/>
                </a:lnTo>
                <a:lnTo>
                  <a:pt x="1182216" y="512155"/>
                </a:lnTo>
                <a:lnTo>
                  <a:pt x="1222405" y="523093"/>
                </a:lnTo>
                <a:lnTo>
                  <a:pt x="1263418" y="534260"/>
                </a:lnTo>
                <a:lnTo>
                  <a:pt x="1305230" y="545643"/>
                </a:lnTo>
                <a:lnTo>
                  <a:pt x="1347817" y="557231"/>
                </a:lnTo>
                <a:lnTo>
                  <a:pt x="1391155" y="569012"/>
                </a:lnTo>
                <a:lnTo>
                  <a:pt x="1435221" y="580975"/>
                </a:lnTo>
                <a:lnTo>
                  <a:pt x="1479990" y="593108"/>
                </a:lnTo>
                <a:lnTo>
                  <a:pt x="1525438" y="605399"/>
                </a:lnTo>
                <a:lnTo>
                  <a:pt x="1571541" y="617838"/>
                </a:lnTo>
                <a:lnTo>
                  <a:pt x="1618274" y="630413"/>
                </a:lnTo>
                <a:lnTo>
                  <a:pt x="1665615" y="643111"/>
                </a:lnTo>
                <a:lnTo>
                  <a:pt x="1713539" y="655922"/>
                </a:lnTo>
                <a:lnTo>
                  <a:pt x="1762022" y="668834"/>
                </a:lnTo>
                <a:lnTo>
                  <a:pt x="1811039" y="681836"/>
                </a:lnTo>
                <a:lnTo>
                  <a:pt x="1860567" y="694915"/>
                </a:lnTo>
                <a:lnTo>
                  <a:pt x="1910582" y="708061"/>
                </a:lnTo>
                <a:lnTo>
                  <a:pt x="1961060" y="721262"/>
                </a:lnTo>
                <a:lnTo>
                  <a:pt x="2011976" y="734505"/>
                </a:lnTo>
                <a:lnTo>
                  <a:pt x="2063307" y="747781"/>
                </a:lnTo>
                <a:lnTo>
                  <a:pt x="2115028" y="761077"/>
                </a:lnTo>
                <a:lnTo>
                  <a:pt x="2167116" y="774381"/>
                </a:lnTo>
                <a:lnTo>
                  <a:pt x="2219546" y="787683"/>
                </a:lnTo>
                <a:lnTo>
                  <a:pt x="2272294" y="800970"/>
                </a:lnTo>
                <a:lnTo>
                  <a:pt x="2325337" y="814231"/>
                </a:lnTo>
                <a:lnTo>
                  <a:pt x="2378650" y="827455"/>
                </a:lnTo>
                <a:lnTo>
                  <a:pt x="2432210" y="840629"/>
                </a:lnTo>
                <a:lnTo>
                  <a:pt x="2485992" y="853743"/>
                </a:lnTo>
                <a:lnTo>
                  <a:pt x="2539971" y="866785"/>
                </a:lnTo>
                <a:lnTo>
                  <a:pt x="2594125" y="879743"/>
                </a:lnTo>
                <a:lnTo>
                  <a:pt x="2648429" y="892606"/>
                </a:lnTo>
                <a:lnTo>
                  <a:pt x="2702859" y="905363"/>
                </a:lnTo>
                <a:lnTo>
                  <a:pt x="2757391" y="918000"/>
                </a:lnTo>
                <a:lnTo>
                  <a:pt x="2812001" y="930509"/>
                </a:lnTo>
                <a:lnTo>
                  <a:pt x="2866664" y="942875"/>
                </a:lnTo>
                <a:lnTo>
                  <a:pt x="2921358" y="955089"/>
                </a:lnTo>
                <a:lnTo>
                  <a:pt x="2976057" y="967138"/>
                </a:lnTo>
                <a:lnTo>
                  <a:pt x="3030738" y="979012"/>
                </a:lnTo>
                <a:lnTo>
                  <a:pt x="3085376" y="990697"/>
                </a:lnTo>
                <a:lnTo>
                  <a:pt x="3139949" y="1002184"/>
                </a:lnTo>
                <a:lnTo>
                  <a:pt x="3194431" y="1013460"/>
                </a:lnTo>
                <a:lnTo>
                  <a:pt x="3240390" y="1022847"/>
                </a:lnTo>
                <a:lnTo>
                  <a:pt x="3286814" y="1032245"/>
                </a:lnTo>
                <a:lnTo>
                  <a:pt x="3333683" y="1041650"/>
                </a:lnTo>
                <a:lnTo>
                  <a:pt x="3380978" y="1051059"/>
                </a:lnTo>
                <a:lnTo>
                  <a:pt x="3428679" y="1060468"/>
                </a:lnTo>
                <a:lnTo>
                  <a:pt x="3476766" y="1069875"/>
                </a:lnTo>
                <a:lnTo>
                  <a:pt x="3525219" y="1079275"/>
                </a:lnTo>
                <a:lnTo>
                  <a:pt x="3574020" y="1088666"/>
                </a:lnTo>
                <a:lnTo>
                  <a:pt x="3623148" y="1098043"/>
                </a:lnTo>
                <a:lnTo>
                  <a:pt x="3672583" y="1107404"/>
                </a:lnTo>
                <a:lnTo>
                  <a:pt x="3722307" y="1116746"/>
                </a:lnTo>
                <a:lnTo>
                  <a:pt x="3772299" y="1126063"/>
                </a:lnTo>
                <a:lnTo>
                  <a:pt x="3822539" y="1135354"/>
                </a:lnTo>
                <a:lnTo>
                  <a:pt x="3873008" y="1144615"/>
                </a:lnTo>
                <a:lnTo>
                  <a:pt x="3923686" y="1153842"/>
                </a:lnTo>
                <a:lnTo>
                  <a:pt x="3974554" y="1163032"/>
                </a:lnTo>
                <a:lnTo>
                  <a:pt x="4025592" y="1172182"/>
                </a:lnTo>
                <a:lnTo>
                  <a:pt x="4076780" y="1181287"/>
                </a:lnTo>
                <a:lnTo>
                  <a:pt x="4128098" y="1190346"/>
                </a:lnTo>
                <a:lnTo>
                  <a:pt x="4179528" y="1199353"/>
                </a:lnTo>
                <a:lnTo>
                  <a:pt x="4231048" y="1208307"/>
                </a:lnTo>
                <a:lnTo>
                  <a:pt x="4282641" y="1217203"/>
                </a:lnTo>
                <a:lnTo>
                  <a:pt x="4334285" y="1226038"/>
                </a:lnTo>
                <a:lnTo>
                  <a:pt x="4385961" y="1234808"/>
                </a:lnTo>
                <a:lnTo>
                  <a:pt x="4437649" y="1243511"/>
                </a:lnTo>
                <a:lnTo>
                  <a:pt x="4489331" y="1252143"/>
                </a:lnTo>
                <a:lnTo>
                  <a:pt x="4540986" y="1260700"/>
                </a:lnTo>
                <a:lnTo>
                  <a:pt x="4592594" y="1269179"/>
                </a:lnTo>
                <a:lnTo>
                  <a:pt x="4644136" y="1277576"/>
                </a:lnTo>
                <a:lnTo>
                  <a:pt x="4695592" y="1285888"/>
                </a:lnTo>
                <a:lnTo>
                  <a:pt x="4746942" y="1294113"/>
                </a:lnTo>
                <a:lnTo>
                  <a:pt x="4798168" y="1302245"/>
                </a:lnTo>
                <a:lnTo>
                  <a:pt x="4849248" y="1310282"/>
                </a:lnTo>
                <a:lnTo>
                  <a:pt x="4900164" y="1318221"/>
                </a:lnTo>
                <a:lnTo>
                  <a:pt x="4950896" y="1326057"/>
                </a:lnTo>
                <a:lnTo>
                  <a:pt x="5001424" y="1333789"/>
                </a:lnTo>
                <a:lnTo>
                  <a:pt x="5051729" y="1341411"/>
                </a:lnTo>
                <a:lnTo>
                  <a:pt x="5101790" y="1348921"/>
                </a:lnTo>
                <a:lnTo>
                  <a:pt x="5151588" y="1356316"/>
                </a:lnTo>
                <a:lnTo>
                  <a:pt x="5201104" y="1363591"/>
                </a:lnTo>
                <a:lnTo>
                  <a:pt x="5250317" y="1370744"/>
                </a:lnTo>
                <a:lnTo>
                  <a:pt x="5299209" y="1377771"/>
                </a:lnTo>
                <a:lnTo>
                  <a:pt x="5347759" y="1384668"/>
                </a:lnTo>
                <a:lnTo>
                  <a:pt x="5395947" y="1391433"/>
                </a:lnTo>
                <a:lnTo>
                  <a:pt x="5443755" y="1398062"/>
                </a:lnTo>
                <a:lnTo>
                  <a:pt x="5491162" y="1404551"/>
                </a:lnTo>
                <a:lnTo>
                  <a:pt x="5538149" y="1410897"/>
                </a:lnTo>
                <a:lnTo>
                  <a:pt x="5584696" y="1417096"/>
                </a:lnTo>
                <a:lnTo>
                  <a:pt x="5630783" y="1423146"/>
                </a:lnTo>
                <a:lnTo>
                  <a:pt x="5676392" y="1429042"/>
                </a:lnTo>
                <a:lnTo>
                  <a:pt x="5731811" y="1436036"/>
                </a:lnTo>
                <a:lnTo>
                  <a:pt x="5787409" y="1442828"/>
                </a:lnTo>
                <a:lnTo>
                  <a:pt x="5843151" y="1449424"/>
                </a:lnTo>
                <a:lnTo>
                  <a:pt x="5899002" y="1455828"/>
                </a:lnTo>
                <a:lnTo>
                  <a:pt x="5954929" y="1462043"/>
                </a:lnTo>
                <a:lnTo>
                  <a:pt x="6010898" y="1468074"/>
                </a:lnTo>
                <a:lnTo>
                  <a:pt x="6066874" y="1473925"/>
                </a:lnTo>
                <a:lnTo>
                  <a:pt x="6122823" y="1479600"/>
                </a:lnTo>
                <a:lnTo>
                  <a:pt x="6178712" y="1485103"/>
                </a:lnTo>
                <a:lnTo>
                  <a:pt x="6234506" y="1490439"/>
                </a:lnTo>
                <a:lnTo>
                  <a:pt x="6290170" y="1495611"/>
                </a:lnTo>
                <a:lnTo>
                  <a:pt x="6345672" y="1500624"/>
                </a:lnTo>
                <a:lnTo>
                  <a:pt x="6400976" y="1505482"/>
                </a:lnTo>
                <a:lnTo>
                  <a:pt x="6456049" y="1510188"/>
                </a:lnTo>
                <a:lnTo>
                  <a:pt x="6510856" y="1514748"/>
                </a:lnTo>
                <a:lnTo>
                  <a:pt x="6565363" y="1519165"/>
                </a:lnTo>
                <a:lnTo>
                  <a:pt x="6619537" y="1523443"/>
                </a:lnTo>
                <a:lnTo>
                  <a:pt x="6673343" y="1527586"/>
                </a:lnTo>
                <a:lnTo>
                  <a:pt x="6726747" y="1531600"/>
                </a:lnTo>
                <a:lnTo>
                  <a:pt x="6779715" y="1535487"/>
                </a:lnTo>
                <a:lnTo>
                  <a:pt x="6832213" y="1539251"/>
                </a:lnTo>
                <a:lnTo>
                  <a:pt x="6884206" y="1542898"/>
                </a:lnTo>
                <a:lnTo>
                  <a:pt x="6935661" y="1546431"/>
                </a:lnTo>
                <a:lnTo>
                  <a:pt x="6986543" y="1549854"/>
                </a:lnTo>
                <a:lnTo>
                  <a:pt x="7036818" y="1553172"/>
                </a:lnTo>
                <a:lnTo>
                  <a:pt x="7086453" y="1556388"/>
                </a:lnTo>
                <a:lnTo>
                  <a:pt x="7135412" y="1559507"/>
                </a:lnTo>
                <a:lnTo>
                  <a:pt x="7183663" y="1562533"/>
                </a:lnTo>
                <a:lnTo>
                  <a:pt x="7231170" y="1565469"/>
                </a:lnTo>
                <a:lnTo>
                  <a:pt x="7277900" y="1568321"/>
                </a:lnTo>
                <a:lnTo>
                  <a:pt x="7323819" y="1571092"/>
                </a:lnTo>
                <a:lnTo>
                  <a:pt x="7368892" y="1573786"/>
                </a:lnTo>
                <a:lnTo>
                  <a:pt x="7413086" y="1576408"/>
                </a:lnTo>
                <a:lnTo>
                  <a:pt x="7456365" y="1578962"/>
                </a:lnTo>
                <a:lnTo>
                  <a:pt x="7498697" y="1581451"/>
                </a:lnTo>
                <a:lnTo>
                  <a:pt x="7540047" y="1583880"/>
                </a:lnTo>
                <a:lnTo>
                  <a:pt x="7580380" y="1586253"/>
                </a:lnTo>
                <a:lnTo>
                  <a:pt x="7619663" y="1588574"/>
                </a:lnTo>
                <a:lnTo>
                  <a:pt x="7657862" y="1590848"/>
                </a:lnTo>
                <a:lnTo>
                  <a:pt x="7694943" y="1593078"/>
                </a:lnTo>
                <a:lnTo>
                  <a:pt x="7730871" y="1595269"/>
                </a:lnTo>
                <a:lnTo>
                  <a:pt x="7812458" y="1600066"/>
                </a:lnTo>
                <a:lnTo>
                  <a:pt x="7887182" y="1604024"/>
                </a:lnTo>
                <a:lnTo>
                  <a:pt x="7955617" y="1607210"/>
                </a:lnTo>
                <a:lnTo>
                  <a:pt x="8018335" y="1609687"/>
                </a:lnTo>
                <a:lnTo>
                  <a:pt x="8075908" y="1611521"/>
                </a:lnTo>
                <a:lnTo>
                  <a:pt x="8128910" y="1612777"/>
                </a:lnTo>
                <a:lnTo>
                  <a:pt x="8177913" y="1613522"/>
                </a:lnTo>
                <a:lnTo>
                  <a:pt x="8223490" y="1613819"/>
                </a:lnTo>
                <a:lnTo>
                  <a:pt x="8266214" y="1613734"/>
                </a:lnTo>
                <a:lnTo>
                  <a:pt x="8306657" y="1613333"/>
                </a:lnTo>
                <a:lnTo>
                  <a:pt x="8345393" y="1612680"/>
                </a:lnTo>
                <a:lnTo>
                  <a:pt x="8420033" y="1610882"/>
                </a:lnTo>
                <a:lnTo>
                  <a:pt x="8457083" y="1609867"/>
                </a:lnTo>
                <a:lnTo>
                  <a:pt x="8494716" y="1608862"/>
                </a:lnTo>
                <a:lnTo>
                  <a:pt x="8533505" y="1607931"/>
                </a:lnTo>
                <a:lnTo>
                  <a:pt x="8574024" y="1607141"/>
                </a:lnTo>
                <a:lnTo>
                  <a:pt x="8636600" y="1605776"/>
                </a:lnTo>
                <a:lnTo>
                  <a:pt x="8696102" y="1603876"/>
                </a:lnTo>
                <a:lnTo>
                  <a:pt x="8752836" y="1601494"/>
                </a:lnTo>
                <a:lnTo>
                  <a:pt x="8807112" y="1598683"/>
                </a:lnTo>
                <a:lnTo>
                  <a:pt x="8859235" y="1595499"/>
                </a:lnTo>
                <a:lnTo>
                  <a:pt x="8909514" y="1591993"/>
                </a:lnTo>
                <a:lnTo>
                  <a:pt x="8958256" y="1588219"/>
                </a:lnTo>
                <a:lnTo>
                  <a:pt x="9005768" y="1584232"/>
                </a:lnTo>
                <a:lnTo>
                  <a:pt x="9052357" y="1580085"/>
                </a:lnTo>
                <a:lnTo>
                  <a:pt x="9078468" y="1577669"/>
                </a:lnTo>
              </a:path>
              <a:path w="9078595" h="1713865">
                <a:moveTo>
                  <a:pt x="2150364" y="1713344"/>
                </a:moveTo>
                <a:lnTo>
                  <a:pt x="2182841" y="1676752"/>
                </a:lnTo>
                <a:lnTo>
                  <a:pt x="2215421" y="1640186"/>
                </a:lnTo>
                <a:lnTo>
                  <a:pt x="2248209" y="1603673"/>
                </a:lnTo>
                <a:lnTo>
                  <a:pt x="2281313" y="1567238"/>
                </a:lnTo>
                <a:lnTo>
                  <a:pt x="2314838" y="1530909"/>
                </a:lnTo>
                <a:lnTo>
                  <a:pt x="2348890" y="1494711"/>
                </a:lnTo>
                <a:lnTo>
                  <a:pt x="2383575" y="1458672"/>
                </a:lnTo>
                <a:lnTo>
                  <a:pt x="2419000" y="1422817"/>
                </a:lnTo>
                <a:lnTo>
                  <a:pt x="2455270" y="1387174"/>
                </a:lnTo>
                <a:lnTo>
                  <a:pt x="2492492" y="1351767"/>
                </a:lnTo>
                <a:lnTo>
                  <a:pt x="2530772" y="1316625"/>
                </a:lnTo>
                <a:lnTo>
                  <a:pt x="2570215" y="1281772"/>
                </a:lnTo>
                <a:lnTo>
                  <a:pt x="2610929" y="1247236"/>
                </a:lnTo>
                <a:lnTo>
                  <a:pt x="2653019" y="1213044"/>
                </a:lnTo>
                <a:lnTo>
                  <a:pt x="2696591" y="1179221"/>
                </a:lnTo>
                <a:lnTo>
                  <a:pt x="2734291" y="1151080"/>
                </a:lnTo>
                <a:lnTo>
                  <a:pt x="2773426" y="1122756"/>
                </a:lnTo>
                <a:lnTo>
                  <a:pt x="2813857" y="1094323"/>
                </a:lnTo>
                <a:lnTo>
                  <a:pt x="2855442" y="1065853"/>
                </a:lnTo>
                <a:lnTo>
                  <a:pt x="2898040" y="1037419"/>
                </a:lnTo>
                <a:lnTo>
                  <a:pt x="2941512" y="1009096"/>
                </a:lnTo>
                <a:lnTo>
                  <a:pt x="2985717" y="980955"/>
                </a:lnTo>
                <a:lnTo>
                  <a:pt x="3030515" y="953072"/>
                </a:lnTo>
                <a:lnTo>
                  <a:pt x="3075765" y="925518"/>
                </a:lnTo>
                <a:lnTo>
                  <a:pt x="3121326" y="898366"/>
                </a:lnTo>
                <a:lnTo>
                  <a:pt x="3167059" y="871692"/>
                </a:lnTo>
                <a:lnTo>
                  <a:pt x="3212822" y="845566"/>
                </a:lnTo>
                <a:lnTo>
                  <a:pt x="3258475" y="820064"/>
                </a:lnTo>
                <a:lnTo>
                  <a:pt x="3303879" y="795257"/>
                </a:lnTo>
                <a:lnTo>
                  <a:pt x="3348891" y="771220"/>
                </a:lnTo>
                <a:lnTo>
                  <a:pt x="3393373" y="748025"/>
                </a:lnTo>
                <a:lnTo>
                  <a:pt x="3437183" y="725746"/>
                </a:lnTo>
                <a:lnTo>
                  <a:pt x="3480180" y="704457"/>
                </a:lnTo>
                <a:lnTo>
                  <a:pt x="3526952" y="681872"/>
                </a:lnTo>
                <a:lnTo>
                  <a:pt x="3571814" y="660755"/>
                </a:lnTo>
                <a:lnTo>
                  <a:pt x="3615175" y="640947"/>
                </a:lnTo>
                <a:lnTo>
                  <a:pt x="3657443" y="622293"/>
                </a:lnTo>
                <a:lnTo>
                  <a:pt x="3699027" y="604635"/>
                </a:lnTo>
                <a:lnTo>
                  <a:pt x="3740336" y="587818"/>
                </a:lnTo>
                <a:lnTo>
                  <a:pt x="3781778" y="571684"/>
                </a:lnTo>
                <a:lnTo>
                  <a:pt x="3823763" y="556078"/>
                </a:lnTo>
                <a:lnTo>
                  <a:pt x="3866699" y="540841"/>
                </a:lnTo>
                <a:lnTo>
                  <a:pt x="3910995" y="525819"/>
                </a:lnTo>
                <a:lnTo>
                  <a:pt x="3957059" y="510854"/>
                </a:lnTo>
                <a:lnTo>
                  <a:pt x="4005300" y="495789"/>
                </a:lnTo>
                <a:lnTo>
                  <a:pt x="4056127" y="480469"/>
                </a:lnTo>
                <a:lnTo>
                  <a:pt x="4109948" y="464736"/>
                </a:lnTo>
                <a:lnTo>
                  <a:pt x="4167173" y="448434"/>
                </a:lnTo>
                <a:lnTo>
                  <a:pt x="4228210" y="431407"/>
                </a:lnTo>
                <a:lnTo>
                  <a:pt x="4268225" y="420519"/>
                </a:lnTo>
                <a:lnTo>
                  <a:pt x="4310504" y="409335"/>
                </a:lnTo>
                <a:lnTo>
                  <a:pt x="4354852" y="397889"/>
                </a:lnTo>
                <a:lnTo>
                  <a:pt x="4401075" y="386220"/>
                </a:lnTo>
                <a:lnTo>
                  <a:pt x="4448979" y="374362"/>
                </a:lnTo>
                <a:lnTo>
                  <a:pt x="4498368" y="362354"/>
                </a:lnTo>
                <a:lnTo>
                  <a:pt x="4549048" y="350230"/>
                </a:lnTo>
                <a:lnTo>
                  <a:pt x="4600826" y="338028"/>
                </a:lnTo>
                <a:lnTo>
                  <a:pt x="4653505" y="325784"/>
                </a:lnTo>
                <a:lnTo>
                  <a:pt x="4706892" y="313534"/>
                </a:lnTo>
                <a:lnTo>
                  <a:pt x="4760792" y="301316"/>
                </a:lnTo>
                <a:lnTo>
                  <a:pt x="4815011" y="289165"/>
                </a:lnTo>
                <a:lnTo>
                  <a:pt x="4869354" y="277117"/>
                </a:lnTo>
                <a:lnTo>
                  <a:pt x="4923627" y="265211"/>
                </a:lnTo>
                <a:lnTo>
                  <a:pt x="4977634" y="253480"/>
                </a:lnTo>
                <a:lnTo>
                  <a:pt x="5031182" y="241964"/>
                </a:lnTo>
                <a:lnTo>
                  <a:pt x="5084076" y="230696"/>
                </a:lnTo>
                <a:lnTo>
                  <a:pt x="5136121" y="219715"/>
                </a:lnTo>
                <a:lnTo>
                  <a:pt x="5187124" y="209057"/>
                </a:lnTo>
                <a:lnTo>
                  <a:pt x="5236888" y="198758"/>
                </a:lnTo>
                <a:lnTo>
                  <a:pt x="5285221" y="188854"/>
                </a:lnTo>
                <a:lnTo>
                  <a:pt x="5331926" y="179383"/>
                </a:lnTo>
                <a:lnTo>
                  <a:pt x="5376811" y="170379"/>
                </a:lnTo>
                <a:lnTo>
                  <a:pt x="5419680" y="161881"/>
                </a:lnTo>
                <a:lnTo>
                  <a:pt x="5460338" y="153924"/>
                </a:lnTo>
                <a:lnTo>
                  <a:pt x="5498592" y="146546"/>
                </a:lnTo>
                <a:lnTo>
                  <a:pt x="5567983" y="133499"/>
                </a:lnTo>
                <a:lnTo>
                  <a:pt x="5629130" y="122452"/>
                </a:lnTo>
                <a:lnTo>
                  <a:pt x="5683410" y="113160"/>
                </a:lnTo>
                <a:lnTo>
                  <a:pt x="5732201" y="105382"/>
                </a:lnTo>
                <a:lnTo>
                  <a:pt x="5776881" y="98875"/>
                </a:lnTo>
                <a:lnTo>
                  <a:pt x="5818827" y="93396"/>
                </a:lnTo>
                <a:lnTo>
                  <a:pt x="5859417" y="88704"/>
                </a:lnTo>
                <a:lnTo>
                  <a:pt x="5900028" y="84556"/>
                </a:lnTo>
                <a:lnTo>
                  <a:pt x="5942039" y="80709"/>
                </a:lnTo>
                <a:lnTo>
                  <a:pt x="5986826" y="76922"/>
                </a:lnTo>
                <a:lnTo>
                  <a:pt x="6035768" y="72950"/>
                </a:lnTo>
                <a:lnTo>
                  <a:pt x="6090242" y="68553"/>
                </a:lnTo>
                <a:lnTo>
                  <a:pt x="6151626" y="63488"/>
                </a:lnTo>
                <a:lnTo>
                  <a:pt x="6193134" y="60084"/>
                </a:lnTo>
                <a:lnTo>
                  <a:pt x="6236685" y="56666"/>
                </a:lnTo>
                <a:lnTo>
                  <a:pt x="6282088" y="53244"/>
                </a:lnTo>
                <a:lnTo>
                  <a:pt x="6329149" y="49831"/>
                </a:lnTo>
                <a:lnTo>
                  <a:pt x="6377676" y="46438"/>
                </a:lnTo>
                <a:lnTo>
                  <a:pt x="6427477" y="43077"/>
                </a:lnTo>
                <a:lnTo>
                  <a:pt x="6478359" y="39757"/>
                </a:lnTo>
                <a:lnTo>
                  <a:pt x="6530130" y="36492"/>
                </a:lnTo>
                <a:lnTo>
                  <a:pt x="6582596" y="33293"/>
                </a:lnTo>
                <a:lnTo>
                  <a:pt x="6635567" y="30171"/>
                </a:lnTo>
                <a:lnTo>
                  <a:pt x="6688849" y="27137"/>
                </a:lnTo>
                <a:lnTo>
                  <a:pt x="6742250" y="24203"/>
                </a:lnTo>
                <a:lnTo>
                  <a:pt x="6795578" y="21380"/>
                </a:lnTo>
                <a:lnTo>
                  <a:pt x="6848639" y="18680"/>
                </a:lnTo>
                <a:lnTo>
                  <a:pt x="6901242" y="16114"/>
                </a:lnTo>
                <a:lnTo>
                  <a:pt x="6953194" y="13694"/>
                </a:lnTo>
                <a:lnTo>
                  <a:pt x="7004303" y="11431"/>
                </a:lnTo>
                <a:lnTo>
                  <a:pt x="7054376" y="9337"/>
                </a:lnTo>
                <a:lnTo>
                  <a:pt x="7103220" y="7422"/>
                </a:lnTo>
                <a:lnTo>
                  <a:pt x="7150644" y="5699"/>
                </a:lnTo>
                <a:lnTo>
                  <a:pt x="7196455" y="4179"/>
                </a:lnTo>
                <a:lnTo>
                  <a:pt x="7460944" y="0"/>
                </a:lnTo>
                <a:lnTo>
                  <a:pt x="7735982" y="464"/>
                </a:lnTo>
                <a:lnTo>
                  <a:pt x="7952013" y="2786"/>
                </a:lnTo>
                <a:lnTo>
                  <a:pt x="8039481" y="4179"/>
                </a:lnTo>
                <a:lnTo>
                  <a:pt x="8645017" y="4179"/>
                </a:lnTo>
                <a:lnTo>
                  <a:pt x="8707313" y="6085"/>
                </a:lnTo>
                <a:lnTo>
                  <a:pt x="8767625" y="8711"/>
                </a:lnTo>
                <a:lnTo>
                  <a:pt x="8825256" y="11849"/>
                </a:lnTo>
                <a:lnTo>
                  <a:pt x="8879506" y="15291"/>
                </a:lnTo>
                <a:lnTo>
                  <a:pt x="8929679" y="18828"/>
                </a:lnTo>
                <a:lnTo>
                  <a:pt x="8975076" y="22252"/>
                </a:lnTo>
                <a:lnTo>
                  <a:pt x="9014999" y="25355"/>
                </a:lnTo>
                <a:lnTo>
                  <a:pt x="9048750" y="27928"/>
                </a:lnTo>
                <a:lnTo>
                  <a:pt x="9078468" y="301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17715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7159" y="2750057"/>
            <a:ext cx="2118995" cy="2874010"/>
          </a:xfrm>
          <a:custGeom>
            <a:avLst/>
            <a:gdLst/>
            <a:ahLst/>
            <a:cxnLst/>
            <a:rect l="l" t="t" r="r" b="b"/>
            <a:pathLst>
              <a:path w="2118995" h="2874010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  <a:path w="2118995" h="2874010">
                <a:moveTo>
                  <a:pt x="727837" y="1669795"/>
                </a:moveTo>
                <a:lnTo>
                  <a:pt x="1417955" y="1266824"/>
                </a:lnTo>
                <a:lnTo>
                  <a:pt x="2118487" y="1671192"/>
                </a:lnTo>
                <a:lnTo>
                  <a:pt x="2114677" y="2470530"/>
                </a:lnTo>
                <a:lnTo>
                  <a:pt x="1424432" y="2873476"/>
                </a:lnTo>
                <a:lnTo>
                  <a:pt x="723900" y="2469006"/>
                </a:lnTo>
                <a:lnTo>
                  <a:pt x="727837" y="166979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10583" y="14832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583" y="14832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158109" y="21640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8109" y="21640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6" y="1583815"/>
                </a:lnTo>
                <a:lnTo>
                  <a:pt x="739656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4008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2958"/>
                </a:moveTo>
                <a:lnTo>
                  <a:pt x="694054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39656" y="1583815"/>
                </a:lnTo>
              </a:path>
              <a:path w="1395095" h="1584325">
                <a:moveTo>
                  <a:pt x="660966" y="1583815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05346" y="5293233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2958"/>
                </a:moveTo>
                <a:lnTo>
                  <a:pt x="694118" y="0"/>
                </a:lnTo>
                <a:lnTo>
                  <a:pt x="1394599" y="404406"/>
                </a:lnTo>
                <a:lnTo>
                  <a:pt x="1390789" y="1203667"/>
                </a:lnTo>
                <a:lnTo>
                  <a:pt x="772277" y="1564765"/>
                </a:lnTo>
              </a:path>
              <a:path w="1395095" h="1565275">
                <a:moveTo>
                  <a:pt x="627956" y="1564765"/>
                </a:moveTo>
                <a:lnTo>
                  <a:pt x="0" y="1202220"/>
                </a:lnTo>
                <a:lnTo>
                  <a:pt x="3898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33934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934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57821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98" y="402971"/>
                </a:moveTo>
                <a:lnTo>
                  <a:pt x="694067" y="0"/>
                </a:lnTo>
                <a:lnTo>
                  <a:pt x="1394599" y="404368"/>
                </a:lnTo>
                <a:lnTo>
                  <a:pt x="1390789" y="1203706"/>
                </a:lnTo>
                <a:lnTo>
                  <a:pt x="700544" y="1606651"/>
                </a:lnTo>
                <a:lnTo>
                  <a:pt x="0" y="1202182"/>
                </a:lnTo>
                <a:lnTo>
                  <a:pt x="3898" y="402971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691259" y="5302758"/>
            <a:ext cx="1395095" cy="1555750"/>
          </a:xfrm>
          <a:custGeom>
            <a:avLst/>
            <a:gdLst/>
            <a:ahLst/>
            <a:cxnLst/>
            <a:rect l="l" t="t" r="r" b="b"/>
            <a:pathLst>
              <a:path w="1395095" h="1555750">
                <a:moveTo>
                  <a:pt x="3937" y="402958"/>
                </a:moveTo>
                <a:lnTo>
                  <a:pt x="694055" y="0"/>
                </a:lnTo>
                <a:lnTo>
                  <a:pt x="1394587" y="404406"/>
                </a:lnTo>
                <a:lnTo>
                  <a:pt x="1390777" y="1203667"/>
                </a:lnTo>
                <a:lnTo>
                  <a:pt x="788600" y="1555240"/>
                </a:lnTo>
              </a:path>
              <a:path w="1395095" h="1555750">
                <a:moveTo>
                  <a:pt x="611471" y="1555240"/>
                </a:moveTo>
                <a:lnTo>
                  <a:pt x="0" y="1202220"/>
                </a:lnTo>
                <a:lnTo>
                  <a:pt x="3937" y="40295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1030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10309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871" y="14546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98" y="402970"/>
                </a:moveTo>
                <a:lnTo>
                  <a:pt x="694067" y="0"/>
                </a:lnTo>
                <a:lnTo>
                  <a:pt x="1394599" y="404367"/>
                </a:lnTo>
                <a:lnTo>
                  <a:pt x="1390789" y="1203705"/>
                </a:lnTo>
                <a:lnTo>
                  <a:pt x="700544" y="1606677"/>
                </a:lnTo>
                <a:lnTo>
                  <a:pt x="0" y="1202181"/>
                </a:lnTo>
                <a:lnTo>
                  <a:pt x="3898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7159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7159" y="4035933"/>
            <a:ext cx="2138045" cy="2822575"/>
          </a:xfrm>
          <a:custGeom>
            <a:avLst/>
            <a:gdLst/>
            <a:ahLst/>
            <a:cxnLst/>
            <a:rect l="l" t="t" r="r" b="b"/>
            <a:pathLst>
              <a:path w="2138045" h="282257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  <a:path w="2138045" h="2822575">
                <a:moveTo>
                  <a:pt x="746887" y="1679308"/>
                </a:moveTo>
                <a:lnTo>
                  <a:pt x="1437005" y="1276350"/>
                </a:lnTo>
                <a:lnTo>
                  <a:pt x="2137537" y="1680756"/>
                </a:lnTo>
                <a:lnTo>
                  <a:pt x="2133727" y="2480017"/>
                </a:lnTo>
                <a:lnTo>
                  <a:pt x="1547868" y="2822064"/>
                </a:lnTo>
              </a:path>
              <a:path w="2138045" h="2822575">
                <a:moveTo>
                  <a:pt x="1337919" y="2822064"/>
                </a:moveTo>
                <a:lnTo>
                  <a:pt x="742950" y="2478570"/>
                </a:lnTo>
                <a:lnTo>
                  <a:pt x="746887" y="167930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0109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3534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3534" y="1500692"/>
            <a:ext cx="680720" cy="4130675"/>
          </a:xfrm>
          <a:custGeom>
            <a:avLst/>
            <a:gdLst/>
            <a:ahLst/>
            <a:cxnLst/>
            <a:rect l="l" t="t" r="r" b="b"/>
            <a:pathLst>
              <a:path w="680720" h="4130675">
                <a:moveTo>
                  <a:pt x="3937" y="2938211"/>
                </a:moveTo>
                <a:lnTo>
                  <a:pt x="680466" y="2543174"/>
                </a:lnTo>
              </a:path>
              <a:path w="680720" h="4130675">
                <a:moveTo>
                  <a:pt x="680466" y="4130306"/>
                </a:moveTo>
                <a:lnTo>
                  <a:pt x="0" y="3737422"/>
                </a:lnTo>
                <a:lnTo>
                  <a:pt x="3937" y="2938211"/>
                </a:lnTo>
              </a:path>
              <a:path w="680720" h="4130675">
                <a:moveTo>
                  <a:pt x="3937" y="395036"/>
                </a:moveTo>
                <a:lnTo>
                  <a:pt x="680466" y="0"/>
                </a:lnTo>
              </a:path>
              <a:path w="680720" h="4130675">
                <a:moveTo>
                  <a:pt x="680466" y="1587155"/>
                </a:moveTo>
                <a:lnTo>
                  <a:pt x="0" y="1194247"/>
                </a:lnTo>
                <a:lnTo>
                  <a:pt x="3937" y="39503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2375" y="2531491"/>
            <a:ext cx="458152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93C5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955" y="1428648"/>
            <a:ext cx="6812280" cy="4378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D3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jp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80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49" y="0"/>
            <a:ext cx="9156700" cy="6871970"/>
            <a:chOff x="-6349" y="0"/>
            <a:chExt cx="9156700" cy="6871970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349" y="210057"/>
              <a:ext cx="9156699" cy="66542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74A4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4" y="0"/>
              <a:ext cx="3505200" cy="2292350"/>
            </a:xfrm>
            <a:custGeom>
              <a:avLst/>
              <a:gdLst/>
              <a:ahLst/>
              <a:cxnLst/>
              <a:rect l="l" t="t" r="r" b="b"/>
              <a:pathLst>
                <a:path w="3505200" h="2292350">
                  <a:moveTo>
                    <a:pt x="0" y="2292096"/>
                  </a:moveTo>
                  <a:lnTo>
                    <a:pt x="3505200" y="2292096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2096"/>
                  </a:lnTo>
                  <a:close/>
                </a:path>
              </a:pathLst>
            </a:custGeom>
            <a:solidFill>
              <a:srgbClr val="7068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2449" y="2648331"/>
              <a:ext cx="1964166" cy="36918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4000" y="2806572"/>
              <a:ext cx="124317" cy="1482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8515" y="2806572"/>
              <a:ext cx="124317" cy="14820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62449" y="2648331"/>
              <a:ext cx="1964689" cy="369570"/>
            </a:xfrm>
            <a:custGeom>
              <a:avLst/>
              <a:gdLst/>
              <a:ahLst/>
              <a:cxnLst/>
              <a:rect l="l" t="t" r="r" b="b"/>
              <a:pathLst>
                <a:path w="1964690" h="369569">
                  <a:moveTo>
                    <a:pt x="804163" y="100076"/>
                  </a:moveTo>
                  <a:lnTo>
                    <a:pt x="901573" y="100076"/>
                  </a:lnTo>
                  <a:lnTo>
                    <a:pt x="887476" y="265811"/>
                  </a:lnTo>
                  <a:lnTo>
                    <a:pt x="997203" y="100076"/>
                  </a:lnTo>
                  <a:lnTo>
                    <a:pt x="1088389" y="100076"/>
                  </a:lnTo>
                  <a:lnTo>
                    <a:pt x="1087501" y="266192"/>
                  </a:lnTo>
                  <a:lnTo>
                    <a:pt x="1186434" y="100076"/>
                  </a:lnTo>
                  <a:lnTo>
                    <a:pt x="1283335" y="100076"/>
                  </a:lnTo>
                  <a:lnTo>
                    <a:pt x="1097026" y="363220"/>
                  </a:lnTo>
                  <a:lnTo>
                    <a:pt x="1007237" y="363220"/>
                  </a:lnTo>
                  <a:lnTo>
                    <a:pt x="1007745" y="204978"/>
                  </a:lnTo>
                  <a:lnTo>
                    <a:pt x="902462" y="363220"/>
                  </a:lnTo>
                  <a:lnTo>
                    <a:pt x="812291" y="363220"/>
                  </a:lnTo>
                  <a:lnTo>
                    <a:pt x="804163" y="100076"/>
                  </a:lnTo>
                  <a:close/>
                </a:path>
                <a:path w="1964690" h="369569">
                  <a:moveTo>
                    <a:pt x="1850008" y="94107"/>
                  </a:moveTo>
                  <a:lnTo>
                    <a:pt x="1915413" y="105600"/>
                  </a:lnTo>
                  <a:lnTo>
                    <a:pt x="1953768" y="139954"/>
                  </a:lnTo>
                  <a:lnTo>
                    <a:pt x="1964166" y="181181"/>
                  </a:lnTo>
                  <a:lnTo>
                    <a:pt x="1962179" y="204979"/>
                  </a:lnTo>
                  <a:lnTo>
                    <a:pt x="1943008" y="259891"/>
                  </a:lnTo>
                  <a:lnTo>
                    <a:pt x="1905948" y="309663"/>
                  </a:lnTo>
                  <a:lnTo>
                    <a:pt x="1853461" y="347382"/>
                  </a:lnTo>
                  <a:lnTo>
                    <a:pt x="1791168" y="366762"/>
                  </a:lnTo>
                  <a:lnTo>
                    <a:pt x="1756664" y="369189"/>
                  </a:lnTo>
                  <a:lnTo>
                    <a:pt x="1727158" y="367186"/>
                  </a:lnTo>
                  <a:lnTo>
                    <a:pt x="1681386" y="351133"/>
                  </a:lnTo>
                  <a:lnTo>
                    <a:pt x="1651380" y="315527"/>
                  </a:lnTo>
                  <a:lnTo>
                    <a:pt x="1644713" y="290925"/>
                  </a:lnTo>
                  <a:lnTo>
                    <a:pt x="1645094" y="263227"/>
                  </a:lnTo>
                  <a:lnTo>
                    <a:pt x="1664884" y="203642"/>
                  </a:lnTo>
                  <a:lnTo>
                    <a:pt x="1702083" y="154060"/>
                  </a:lnTo>
                  <a:lnTo>
                    <a:pt x="1754854" y="116127"/>
                  </a:lnTo>
                  <a:lnTo>
                    <a:pt x="1816385" y="96557"/>
                  </a:lnTo>
                  <a:lnTo>
                    <a:pt x="1850008" y="94107"/>
                  </a:lnTo>
                  <a:close/>
                </a:path>
                <a:path w="1964690" h="369569">
                  <a:moveTo>
                    <a:pt x="644525" y="94107"/>
                  </a:moveTo>
                  <a:lnTo>
                    <a:pt x="709929" y="105600"/>
                  </a:lnTo>
                  <a:lnTo>
                    <a:pt x="748284" y="139954"/>
                  </a:lnTo>
                  <a:lnTo>
                    <a:pt x="758682" y="181181"/>
                  </a:lnTo>
                  <a:lnTo>
                    <a:pt x="756695" y="204979"/>
                  </a:lnTo>
                  <a:lnTo>
                    <a:pt x="737524" y="259891"/>
                  </a:lnTo>
                  <a:lnTo>
                    <a:pt x="700464" y="309663"/>
                  </a:lnTo>
                  <a:lnTo>
                    <a:pt x="647977" y="347382"/>
                  </a:lnTo>
                  <a:lnTo>
                    <a:pt x="585684" y="366762"/>
                  </a:lnTo>
                  <a:lnTo>
                    <a:pt x="551179" y="369189"/>
                  </a:lnTo>
                  <a:lnTo>
                    <a:pt x="521674" y="367186"/>
                  </a:lnTo>
                  <a:lnTo>
                    <a:pt x="475902" y="351133"/>
                  </a:lnTo>
                  <a:lnTo>
                    <a:pt x="445897" y="315527"/>
                  </a:lnTo>
                  <a:lnTo>
                    <a:pt x="439229" y="290925"/>
                  </a:lnTo>
                  <a:lnTo>
                    <a:pt x="439610" y="263227"/>
                  </a:lnTo>
                  <a:lnTo>
                    <a:pt x="459400" y="203642"/>
                  </a:lnTo>
                  <a:lnTo>
                    <a:pt x="496599" y="154060"/>
                  </a:lnTo>
                  <a:lnTo>
                    <a:pt x="549370" y="116127"/>
                  </a:lnTo>
                  <a:lnTo>
                    <a:pt x="610901" y="96557"/>
                  </a:lnTo>
                  <a:lnTo>
                    <a:pt x="644525" y="94107"/>
                  </a:lnTo>
                  <a:close/>
                </a:path>
                <a:path w="1964690" h="369569">
                  <a:moveTo>
                    <a:pt x="1640077" y="0"/>
                  </a:moveTo>
                  <a:lnTo>
                    <a:pt x="1606041" y="100076"/>
                  </a:lnTo>
                  <a:lnTo>
                    <a:pt x="1661541" y="100076"/>
                  </a:lnTo>
                  <a:lnTo>
                    <a:pt x="1636395" y="173990"/>
                  </a:lnTo>
                  <a:lnTo>
                    <a:pt x="1580896" y="173990"/>
                  </a:lnTo>
                  <a:lnTo>
                    <a:pt x="1549273" y="267208"/>
                  </a:lnTo>
                  <a:lnTo>
                    <a:pt x="1545463" y="278384"/>
                  </a:lnTo>
                  <a:lnTo>
                    <a:pt x="1543939" y="285877"/>
                  </a:lnTo>
                  <a:lnTo>
                    <a:pt x="1544954" y="289433"/>
                  </a:lnTo>
                  <a:lnTo>
                    <a:pt x="1546352" y="295021"/>
                  </a:lnTo>
                  <a:lnTo>
                    <a:pt x="1551177" y="297815"/>
                  </a:lnTo>
                  <a:lnTo>
                    <a:pt x="1559433" y="297815"/>
                  </a:lnTo>
                  <a:lnTo>
                    <a:pt x="1565669" y="297412"/>
                  </a:lnTo>
                  <a:lnTo>
                    <a:pt x="1573323" y="296211"/>
                  </a:lnTo>
                  <a:lnTo>
                    <a:pt x="1582382" y="294225"/>
                  </a:lnTo>
                  <a:lnTo>
                    <a:pt x="1592834" y="291465"/>
                  </a:lnTo>
                  <a:lnTo>
                    <a:pt x="1576577" y="361061"/>
                  </a:lnTo>
                  <a:lnTo>
                    <a:pt x="1556958" y="364634"/>
                  </a:lnTo>
                  <a:lnTo>
                    <a:pt x="1538303" y="367172"/>
                  </a:lnTo>
                  <a:lnTo>
                    <a:pt x="1520624" y="368686"/>
                  </a:lnTo>
                  <a:lnTo>
                    <a:pt x="1503934" y="369189"/>
                  </a:lnTo>
                  <a:lnTo>
                    <a:pt x="1486527" y="368591"/>
                  </a:lnTo>
                  <a:lnTo>
                    <a:pt x="1445210" y="354131"/>
                  </a:lnTo>
                  <a:lnTo>
                    <a:pt x="1435227" y="330200"/>
                  </a:lnTo>
                  <a:lnTo>
                    <a:pt x="1435342" y="318865"/>
                  </a:lnTo>
                  <a:lnTo>
                    <a:pt x="1437576" y="304482"/>
                  </a:lnTo>
                  <a:lnTo>
                    <a:pt x="1441906" y="287051"/>
                  </a:lnTo>
                  <a:lnTo>
                    <a:pt x="1448308" y="266573"/>
                  </a:lnTo>
                  <a:lnTo>
                    <a:pt x="1479803" y="173990"/>
                  </a:lnTo>
                  <a:lnTo>
                    <a:pt x="1442592" y="173990"/>
                  </a:lnTo>
                  <a:lnTo>
                    <a:pt x="1467739" y="100076"/>
                  </a:lnTo>
                  <a:lnTo>
                    <a:pt x="1504950" y="100076"/>
                  </a:lnTo>
                  <a:lnTo>
                    <a:pt x="1521333" y="51816"/>
                  </a:lnTo>
                  <a:lnTo>
                    <a:pt x="1640077" y="0"/>
                  </a:lnTo>
                  <a:close/>
                </a:path>
                <a:path w="1964690" h="369569">
                  <a:moveTo>
                    <a:pt x="123443" y="0"/>
                  </a:moveTo>
                  <a:lnTo>
                    <a:pt x="235712" y="0"/>
                  </a:lnTo>
                  <a:lnTo>
                    <a:pt x="192531" y="127127"/>
                  </a:lnTo>
                  <a:lnTo>
                    <a:pt x="315213" y="127127"/>
                  </a:lnTo>
                  <a:lnTo>
                    <a:pt x="358393" y="0"/>
                  </a:lnTo>
                  <a:lnTo>
                    <a:pt x="471170" y="0"/>
                  </a:lnTo>
                  <a:lnTo>
                    <a:pt x="347725" y="363220"/>
                  </a:lnTo>
                  <a:lnTo>
                    <a:pt x="234950" y="363220"/>
                  </a:lnTo>
                  <a:lnTo>
                    <a:pt x="284861" y="216281"/>
                  </a:lnTo>
                  <a:lnTo>
                    <a:pt x="162178" y="216281"/>
                  </a:lnTo>
                  <a:lnTo>
                    <a:pt x="112267" y="363220"/>
                  </a:lnTo>
                  <a:lnTo>
                    <a:pt x="0" y="363220"/>
                  </a:lnTo>
                  <a:lnTo>
                    <a:pt x="123443" y="0"/>
                  </a:lnTo>
                  <a:close/>
                </a:path>
              </a:pathLst>
            </a:custGeom>
            <a:ln w="10668">
              <a:solidFill>
                <a:srgbClr val="90C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05375" y="3257931"/>
              <a:ext cx="1929129" cy="36918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98919" y="3490976"/>
              <a:ext cx="120268" cy="854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20510" y="3406520"/>
              <a:ext cx="113157" cy="6515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905375" y="3257931"/>
              <a:ext cx="1929130" cy="369570"/>
            </a:xfrm>
            <a:custGeom>
              <a:avLst/>
              <a:gdLst/>
              <a:ahLst/>
              <a:cxnLst/>
              <a:rect l="l" t="t" r="r" b="b"/>
              <a:pathLst>
                <a:path w="1929129" h="369570">
                  <a:moveTo>
                    <a:pt x="776097" y="100076"/>
                  </a:moveTo>
                  <a:lnTo>
                    <a:pt x="876935" y="100076"/>
                  </a:lnTo>
                  <a:lnTo>
                    <a:pt x="787526" y="363220"/>
                  </a:lnTo>
                  <a:lnTo>
                    <a:pt x="686688" y="363220"/>
                  </a:lnTo>
                  <a:lnTo>
                    <a:pt x="776097" y="100076"/>
                  </a:lnTo>
                  <a:close/>
                </a:path>
                <a:path w="1929129" h="369570">
                  <a:moveTo>
                    <a:pt x="1809750" y="94107"/>
                  </a:moveTo>
                  <a:lnTo>
                    <a:pt x="1850215" y="95408"/>
                  </a:lnTo>
                  <a:lnTo>
                    <a:pt x="1892938" y="102447"/>
                  </a:lnTo>
                  <a:lnTo>
                    <a:pt x="1923504" y="126587"/>
                  </a:lnTo>
                  <a:lnTo>
                    <a:pt x="1929129" y="152019"/>
                  </a:lnTo>
                  <a:lnTo>
                    <a:pt x="1928913" y="162111"/>
                  </a:lnTo>
                  <a:lnTo>
                    <a:pt x="1927875" y="171989"/>
                  </a:lnTo>
                  <a:lnTo>
                    <a:pt x="1926004" y="181629"/>
                  </a:lnTo>
                  <a:lnTo>
                    <a:pt x="1923288" y="191008"/>
                  </a:lnTo>
                  <a:lnTo>
                    <a:pt x="1883791" y="307213"/>
                  </a:lnTo>
                  <a:lnTo>
                    <a:pt x="1880957" y="316027"/>
                  </a:lnTo>
                  <a:lnTo>
                    <a:pt x="1878742" y="323818"/>
                  </a:lnTo>
                  <a:lnTo>
                    <a:pt x="1877147" y="330608"/>
                  </a:lnTo>
                  <a:lnTo>
                    <a:pt x="1876171" y="336423"/>
                  </a:lnTo>
                  <a:lnTo>
                    <a:pt x="1875813" y="342038"/>
                  </a:lnTo>
                  <a:lnTo>
                    <a:pt x="1875885" y="348392"/>
                  </a:lnTo>
                  <a:lnTo>
                    <a:pt x="1876385" y="355461"/>
                  </a:lnTo>
                  <a:lnTo>
                    <a:pt x="1877314" y="363220"/>
                  </a:lnTo>
                  <a:lnTo>
                    <a:pt x="1782699" y="363220"/>
                  </a:lnTo>
                  <a:lnTo>
                    <a:pt x="1781175" y="356489"/>
                  </a:lnTo>
                  <a:lnTo>
                    <a:pt x="1780413" y="351282"/>
                  </a:lnTo>
                  <a:lnTo>
                    <a:pt x="1780540" y="347726"/>
                  </a:lnTo>
                  <a:lnTo>
                    <a:pt x="1780540" y="344297"/>
                  </a:lnTo>
                  <a:lnTo>
                    <a:pt x="1781302" y="338709"/>
                  </a:lnTo>
                  <a:lnTo>
                    <a:pt x="1782699" y="331089"/>
                  </a:lnTo>
                  <a:lnTo>
                    <a:pt x="1769794" y="339925"/>
                  </a:lnTo>
                  <a:lnTo>
                    <a:pt x="1734057" y="358267"/>
                  </a:lnTo>
                  <a:lnTo>
                    <a:pt x="1685551" y="368518"/>
                  </a:lnTo>
                  <a:lnTo>
                    <a:pt x="1668145" y="369189"/>
                  </a:lnTo>
                  <a:lnTo>
                    <a:pt x="1646499" y="367831"/>
                  </a:lnTo>
                  <a:lnTo>
                    <a:pt x="1604136" y="347472"/>
                  </a:lnTo>
                  <a:lnTo>
                    <a:pt x="1594024" y="323072"/>
                  </a:lnTo>
                  <a:lnTo>
                    <a:pt x="1594225" y="308985"/>
                  </a:lnTo>
                  <a:lnTo>
                    <a:pt x="1611645" y="266319"/>
                  </a:lnTo>
                  <a:lnTo>
                    <a:pt x="1646070" y="235273"/>
                  </a:lnTo>
                  <a:lnTo>
                    <a:pt x="1683408" y="220934"/>
                  </a:lnTo>
                  <a:lnTo>
                    <a:pt x="1734673" y="210359"/>
                  </a:lnTo>
                  <a:lnTo>
                    <a:pt x="1757076" y="205930"/>
                  </a:lnTo>
                  <a:lnTo>
                    <a:pt x="1795408" y="197169"/>
                  </a:lnTo>
                  <a:lnTo>
                    <a:pt x="1829276" y="171751"/>
                  </a:lnTo>
                  <a:lnTo>
                    <a:pt x="1828823" y="165951"/>
                  </a:lnTo>
                  <a:lnTo>
                    <a:pt x="1802510" y="154178"/>
                  </a:lnTo>
                  <a:lnTo>
                    <a:pt x="1790725" y="154658"/>
                  </a:lnTo>
                  <a:lnTo>
                    <a:pt x="1750837" y="171005"/>
                  </a:lnTo>
                  <a:lnTo>
                    <a:pt x="1739138" y="185293"/>
                  </a:lnTo>
                  <a:lnTo>
                    <a:pt x="1646174" y="175133"/>
                  </a:lnTo>
                  <a:lnTo>
                    <a:pt x="1667837" y="143307"/>
                  </a:lnTo>
                  <a:lnTo>
                    <a:pt x="1702583" y="115808"/>
                  </a:lnTo>
                  <a:lnTo>
                    <a:pt x="1743489" y="100734"/>
                  </a:lnTo>
                  <a:lnTo>
                    <a:pt x="1782143" y="95170"/>
                  </a:lnTo>
                  <a:lnTo>
                    <a:pt x="1795797" y="94370"/>
                  </a:lnTo>
                  <a:lnTo>
                    <a:pt x="1809750" y="94107"/>
                  </a:lnTo>
                  <a:close/>
                </a:path>
                <a:path w="1929129" h="369570">
                  <a:moveTo>
                    <a:pt x="1305178" y="94107"/>
                  </a:moveTo>
                  <a:lnTo>
                    <a:pt x="1354232" y="98393"/>
                  </a:lnTo>
                  <a:lnTo>
                    <a:pt x="1400740" y="120777"/>
                  </a:lnTo>
                  <a:lnTo>
                    <a:pt x="1421511" y="160782"/>
                  </a:lnTo>
                  <a:lnTo>
                    <a:pt x="1423062" y="178266"/>
                  </a:lnTo>
                  <a:lnTo>
                    <a:pt x="1421638" y="198167"/>
                  </a:lnTo>
                  <a:lnTo>
                    <a:pt x="1417260" y="220521"/>
                  </a:lnTo>
                  <a:lnTo>
                    <a:pt x="1409953" y="245364"/>
                  </a:lnTo>
                  <a:lnTo>
                    <a:pt x="1406016" y="256667"/>
                  </a:lnTo>
                  <a:lnTo>
                    <a:pt x="1203833" y="256667"/>
                  </a:lnTo>
                  <a:lnTo>
                    <a:pt x="1201810" y="268073"/>
                  </a:lnTo>
                  <a:lnTo>
                    <a:pt x="1217183" y="305720"/>
                  </a:lnTo>
                  <a:lnTo>
                    <a:pt x="1236979" y="310007"/>
                  </a:lnTo>
                  <a:lnTo>
                    <a:pt x="1244480" y="309532"/>
                  </a:lnTo>
                  <a:lnTo>
                    <a:pt x="1284557" y="291476"/>
                  </a:lnTo>
                  <a:lnTo>
                    <a:pt x="1291082" y="286004"/>
                  </a:lnTo>
                  <a:lnTo>
                    <a:pt x="1387221" y="295148"/>
                  </a:lnTo>
                  <a:lnTo>
                    <a:pt x="1350549" y="329168"/>
                  </a:lnTo>
                  <a:lnTo>
                    <a:pt x="1312926" y="352044"/>
                  </a:lnTo>
                  <a:lnTo>
                    <a:pt x="1269301" y="364902"/>
                  </a:lnTo>
                  <a:lnTo>
                    <a:pt x="1214627" y="369189"/>
                  </a:lnTo>
                  <a:lnTo>
                    <a:pt x="1190222" y="368280"/>
                  </a:lnTo>
                  <a:lnTo>
                    <a:pt x="1151602" y="360937"/>
                  </a:lnTo>
                  <a:lnTo>
                    <a:pt x="1116472" y="335407"/>
                  </a:lnTo>
                  <a:lnTo>
                    <a:pt x="1100705" y="290877"/>
                  </a:lnTo>
                  <a:lnTo>
                    <a:pt x="1100709" y="272732"/>
                  </a:lnTo>
                  <a:lnTo>
                    <a:pt x="1109599" y="232156"/>
                  </a:lnTo>
                  <a:lnTo>
                    <a:pt x="1138443" y="176339"/>
                  </a:lnTo>
                  <a:lnTo>
                    <a:pt x="1183004" y="132334"/>
                  </a:lnTo>
                  <a:lnTo>
                    <a:pt x="1239805" y="103695"/>
                  </a:lnTo>
                  <a:lnTo>
                    <a:pt x="1271408" y="96508"/>
                  </a:lnTo>
                  <a:lnTo>
                    <a:pt x="1305178" y="94107"/>
                  </a:lnTo>
                  <a:close/>
                </a:path>
                <a:path w="1929129" h="369570">
                  <a:moveTo>
                    <a:pt x="708151" y="94107"/>
                  </a:moveTo>
                  <a:lnTo>
                    <a:pt x="719272" y="94986"/>
                  </a:lnTo>
                  <a:lnTo>
                    <a:pt x="730345" y="97615"/>
                  </a:lnTo>
                  <a:lnTo>
                    <a:pt x="741370" y="101982"/>
                  </a:lnTo>
                  <a:lnTo>
                    <a:pt x="752348" y="108077"/>
                  </a:lnTo>
                  <a:lnTo>
                    <a:pt x="696595" y="179959"/>
                  </a:lnTo>
                  <a:lnTo>
                    <a:pt x="689282" y="176698"/>
                  </a:lnTo>
                  <a:lnTo>
                    <a:pt x="682577" y="174355"/>
                  </a:lnTo>
                  <a:lnTo>
                    <a:pt x="676467" y="172940"/>
                  </a:lnTo>
                  <a:lnTo>
                    <a:pt x="670940" y="172466"/>
                  </a:lnTo>
                  <a:lnTo>
                    <a:pt x="661247" y="173489"/>
                  </a:lnTo>
                  <a:lnTo>
                    <a:pt x="623022" y="202876"/>
                  </a:lnTo>
                  <a:lnTo>
                    <a:pt x="600543" y="245981"/>
                  </a:lnTo>
                  <a:lnTo>
                    <a:pt x="559688" y="363220"/>
                  </a:lnTo>
                  <a:lnTo>
                    <a:pt x="458342" y="363220"/>
                  </a:lnTo>
                  <a:lnTo>
                    <a:pt x="547877" y="100076"/>
                  </a:lnTo>
                  <a:lnTo>
                    <a:pt x="642238" y="100076"/>
                  </a:lnTo>
                  <a:lnTo>
                    <a:pt x="627634" y="143256"/>
                  </a:lnTo>
                  <a:lnTo>
                    <a:pt x="638849" y="130347"/>
                  </a:lnTo>
                  <a:lnTo>
                    <a:pt x="668782" y="104648"/>
                  </a:lnTo>
                  <a:lnTo>
                    <a:pt x="697696" y="94771"/>
                  </a:lnTo>
                  <a:lnTo>
                    <a:pt x="708151" y="94107"/>
                  </a:lnTo>
                  <a:close/>
                </a:path>
                <a:path w="1929129" h="369570">
                  <a:moveTo>
                    <a:pt x="1097279" y="0"/>
                  </a:moveTo>
                  <a:lnTo>
                    <a:pt x="1063244" y="100076"/>
                  </a:lnTo>
                  <a:lnTo>
                    <a:pt x="1118742" y="100076"/>
                  </a:lnTo>
                  <a:lnTo>
                    <a:pt x="1093597" y="173990"/>
                  </a:lnTo>
                  <a:lnTo>
                    <a:pt x="1038098" y="173990"/>
                  </a:lnTo>
                  <a:lnTo>
                    <a:pt x="1006475" y="267208"/>
                  </a:lnTo>
                  <a:lnTo>
                    <a:pt x="1002664" y="278384"/>
                  </a:lnTo>
                  <a:lnTo>
                    <a:pt x="1001140" y="285877"/>
                  </a:lnTo>
                  <a:lnTo>
                    <a:pt x="1002157" y="289433"/>
                  </a:lnTo>
                  <a:lnTo>
                    <a:pt x="1003553" y="295021"/>
                  </a:lnTo>
                  <a:lnTo>
                    <a:pt x="1008379" y="297815"/>
                  </a:lnTo>
                  <a:lnTo>
                    <a:pt x="1016635" y="297815"/>
                  </a:lnTo>
                  <a:lnTo>
                    <a:pt x="1022871" y="297412"/>
                  </a:lnTo>
                  <a:lnTo>
                    <a:pt x="1030525" y="296211"/>
                  </a:lnTo>
                  <a:lnTo>
                    <a:pt x="1039584" y="294225"/>
                  </a:lnTo>
                  <a:lnTo>
                    <a:pt x="1050036" y="291465"/>
                  </a:lnTo>
                  <a:lnTo>
                    <a:pt x="1033779" y="361061"/>
                  </a:lnTo>
                  <a:lnTo>
                    <a:pt x="1014160" y="364634"/>
                  </a:lnTo>
                  <a:lnTo>
                    <a:pt x="995505" y="367172"/>
                  </a:lnTo>
                  <a:lnTo>
                    <a:pt x="977826" y="368686"/>
                  </a:lnTo>
                  <a:lnTo>
                    <a:pt x="961136" y="369189"/>
                  </a:lnTo>
                  <a:lnTo>
                    <a:pt x="943729" y="368591"/>
                  </a:lnTo>
                  <a:lnTo>
                    <a:pt x="902412" y="354131"/>
                  </a:lnTo>
                  <a:lnTo>
                    <a:pt x="892428" y="330200"/>
                  </a:lnTo>
                  <a:lnTo>
                    <a:pt x="892544" y="318865"/>
                  </a:lnTo>
                  <a:lnTo>
                    <a:pt x="894778" y="304482"/>
                  </a:lnTo>
                  <a:lnTo>
                    <a:pt x="899108" y="287051"/>
                  </a:lnTo>
                  <a:lnTo>
                    <a:pt x="905510" y="266573"/>
                  </a:lnTo>
                  <a:lnTo>
                    <a:pt x="937005" y="173990"/>
                  </a:lnTo>
                  <a:lnTo>
                    <a:pt x="899795" y="173990"/>
                  </a:lnTo>
                  <a:lnTo>
                    <a:pt x="924940" y="100076"/>
                  </a:lnTo>
                  <a:lnTo>
                    <a:pt x="962151" y="100076"/>
                  </a:lnTo>
                  <a:lnTo>
                    <a:pt x="978535" y="51816"/>
                  </a:lnTo>
                  <a:lnTo>
                    <a:pt x="1097279" y="0"/>
                  </a:lnTo>
                  <a:close/>
                </a:path>
                <a:path w="1929129" h="369570">
                  <a:moveTo>
                    <a:pt x="810133" y="0"/>
                  </a:moveTo>
                  <a:lnTo>
                    <a:pt x="910971" y="0"/>
                  </a:lnTo>
                  <a:lnTo>
                    <a:pt x="887602" y="68580"/>
                  </a:lnTo>
                  <a:lnTo>
                    <a:pt x="786764" y="68580"/>
                  </a:lnTo>
                  <a:lnTo>
                    <a:pt x="810133" y="0"/>
                  </a:lnTo>
                  <a:close/>
                </a:path>
                <a:path w="1929129" h="369570">
                  <a:moveTo>
                    <a:pt x="42672" y="0"/>
                  </a:moveTo>
                  <a:lnTo>
                    <a:pt x="149225" y="0"/>
                  </a:lnTo>
                  <a:lnTo>
                    <a:pt x="118490" y="203327"/>
                  </a:lnTo>
                  <a:lnTo>
                    <a:pt x="243839" y="0"/>
                  </a:lnTo>
                  <a:lnTo>
                    <a:pt x="350012" y="0"/>
                  </a:lnTo>
                  <a:lnTo>
                    <a:pt x="337312" y="203073"/>
                  </a:lnTo>
                  <a:lnTo>
                    <a:pt x="444753" y="0"/>
                  </a:lnTo>
                  <a:lnTo>
                    <a:pt x="550926" y="0"/>
                  </a:lnTo>
                  <a:lnTo>
                    <a:pt x="347345" y="363220"/>
                  </a:lnTo>
                  <a:lnTo>
                    <a:pt x="237236" y="363220"/>
                  </a:lnTo>
                  <a:lnTo>
                    <a:pt x="251333" y="134493"/>
                  </a:lnTo>
                  <a:lnTo>
                    <a:pt x="110109" y="363220"/>
                  </a:lnTo>
                  <a:lnTo>
                    <a:pt x="0" y="363220"/>
                  </a:lnTo>
                  <a:lnTo>
                    <a:pt x="42672" y="0"/>
                  </a:lnTo>
                  <a:close/>
                </a:path>
              </a:pathLst>
            </a:custGeom>
            <a:ln w="10668">
              <a:solidFill>
                <a:srgbClr val="90C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61433" y="3861308"/>
              <a:ext cx="3228163" cy="47625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799196" y="4141851"/>
              <a:ext cx="131445" cy="88900"/>
            </a:xfrm>
            <a:custGeom>
              <a:avLst/>
              <a:gdLst/>
              <a:ahLst/>
              <a:cxnLst/>
              <a:rect l="l" t="t" r="r" b="b"/>
              <a:pathLst>
                <a:path w="131445" h="88900">
                  <a:moveTo>
                    <a:pt x="30225" y="0"/>
                  </a:moveTo>
                  <a:lnTo>
                    <a:pt x="131191" y="0"/>
                  </a:lnTo>
                  <a:lnTo>
                    <a:pt x="100964" y="88900"/>
                  </a:lnTo>
                  <a:lnTo>
                    <a:pt x="0" y="88900"/>
                  </a:lnTo>
                  <a:lnTo>
                    <a:pt x="30225" y="0"/>
                  </a:lnTo>
                  <a:close/>
                </a:path>
              </a:pathLst>
            </a:custGeom>
            <a:ln w="10668">
              <a:solidFill>
                <a:srgbClr val="90C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6099" y="3862196"/>
              <a:ext cx="2888043" cy="48069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05801" y="3861308"/>
              <a:ext cx="284480" cy="255904"/>
            </a:xfrm>
            <a:custGeom>
              <a:avLst/>
              <a:gdLst/>
              <a:ahLst/>
              <a:cxnLst/>
              <a:rect l="l" t="t" r="r" b="b"/>
              <a:pathLst>
                <a:path w="284479" h="255904">
                  <a:moveTo>
                    <a:pt x="181482" y="0"/>
                  </a:moveTo>
                  <a:lnTo>
                    <a:pt x="228330" y="5635"/>
                  </a:lnTo>
                  <a:lnTo>
                    <a:pt x="275153" y="39110"/>
                  </a:lnTo>
                  <a:lnTo>
                    <a:pt x="283916" y="79738"/>
                  </a:lnTo>
                  <a:lnTo>
                    <a:pt x="278510" y="103886"/>
                  </a:lnTo>
                  <a:lnTo>
                    <a:pt x="252983" y="144526"/>
                  </a:lnTo>
                  <a:lnTo>
                    <a:pt x="210282" y="178726"/>
                  </a:lnTo>
                  <a:lnTo>
                    <a:pt x="189229" y="192278"/>
                  </a:lnTo>
                  <a:lnTo>
                    <a:pt x="174654" y="201705"/>
                  </a:lnTo>
                  <a:lnTo>
                    <a:pt x="141737" y="230610"/>
                  </a:lnTo>
                  <a:lnTo>
                    <a:pt x="129540" y="255524"/>
                  </a:lnTo>
                  <a:lnTo>
                    <a:pt x="35432" y="255524"/>
                  </a:lnTo>
                  <a:lnTo>
                    <a:pt x="52181" y="215104"/>
                  </a:lnTo>
                  <a:lnTo>
                    <a:pt x="82803" y="179705"/>
                  </a:lnTo>
                  <a:lnTo>
                    <a:pt x="124077" y="150469"/>
                  </a:lnTo>
                  <a:lnTo>
                    <a:pt x="146176" y="136017"/>
                  </a:lnTo>
                  <a:lnTo>
                    <a:pt x="157650" y="128065"/>
                  </a:lnTo>
                  <a:lnTo>
                    <a:pt x="166528" y="120411"/>
                  </a:lnTo>
                  <a:lnTo>
                    <a:pt x="172787" y="113067"/>
                  </a:lnTo>
                  <a:lnTo>
                    <a:pt x="176402" y="106045"/>
                  </a:lnTo>
                  <a:lnTo>
                    <a:pt x="179450" y="97028"/>
                  </a:lnTo>
                  <a:lnTo>
                    <a:pt x="179197" y="89916"/>
                  </a:lnTo>
                  <a:lnTo>
                    <a:pt x="175514" y="84836"/>
                  </a:lnTo>
                  <a:lnTo>
                    <a:pt x="171830" y="79883"/>
                  </a:lnTo>
                  <a:lnTo>
                    <a:pt x="164592" y="77343"/>
                  </a:lnTo>
                  <a:lnTo>
                    <a:pt x="153670" y="77343"/>
                  </a:lnTo>
                  <a:lnTo>
                    <a:pt x="113077" y="95912"/>
                  </a:lnTo>
                  <a:lnTo>
                    <a:pt x="92075" y="129667"/>
                  </a:lnTo>
                  <a:lnTo>
                    <a:pt x="0" y="117729"/>
                  </a:lnTo>
                  <a:lnTo>
                    <a:pt x="28352" y="69913"/>
                  </a:lnTo>
                  <a:lnTo>
                    <a:pt x="67564" y="32385"/>
                  </a:lnTo>
                  <a:lnTo>
                    <a:pt x="118332" y="8096"/>
                  </a:lnTo>
                  <a:lnTo>
                    <a:pt x="148359" y="2024"/>
                  </a:lnTo>
                  <a:lnTo>
                    <a:pt x="181482" y="0"/>
                  </a:lnTo>
                  <a:close/>
                </a:path>
              </a:pathLst>
            </a:custGeom>
            <a:ln w="10668">
              <a:solidFill>
                <a:srgbClr val="90C4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4944" y="900683"/>
            <a:ext cx="3081528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543509"/>
            <a:ext cx="545909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smtClean="0">
                <a:latin typeface="Verdana"/>
                <a:cs typeface="Verdana"/>
              </a:rPr>
              <a:t>Conclu</a:t>
            </a:r>
            <a:r>
              <a:rPr lang="en-US" sz="4000" spc="-15" smtClean="0">
                <a:latin typeface="Verdana"/>
                <a:cs typeface="Verdana"/>
              </a:rPr>
              <a:t>ding</a:t>
            </a:r>
            <a:r>
              <a:rPr sz="4000" spc="-285" smtClean="0">
                <a:latin typeface="Verdana"/>
                <a:cs typeface="Verdana"/>
              </a:rPr>
              <a:t> </a:t>
            </a:r>
            <a:r>
              <a:rPr sz="4000" spc="-70" dirty="0">
                <a:latin typeface="Verdana"/>
                <a:cs typeface="Verdana"/>
              </a:rPr>
              <a:t>Sentences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1372870"/>
            <a:ext cx="659892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134110" indent="-274955">
              <a:lnSpc>
                <a:spcPct val="100000"/>
              </a:lnSpc>
              <a:spcBef>
                <a:spcPts val="100"/>
              </a:spcBef>
            </a:pPr>
            <a:r>
              <a:rPr sz="2700" spc="-2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600" spc="-20" dirty="0">
                <a:solidFill>
                  <a:srgbClr val="3D3C2C"/>
                </a:solidFill>
                <a:latin typeface="Times New Roman"/>
                <a:cs typeface="Times New Roman"/>
              </a:rPr>
              <a:t>This</a:t>
            </a:r>
            <a:r>
              <a:rPr sz="36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D3C2C"/>
                </a:solidFill>
                <a:latin typeface="Times New Roman"/>
                <a:cs typeface="Times New Roman"/>
              </a:rPr>
              <a:t>is </a:t>
            </a:r>
            <a:r>
              <a:rPr sz="3600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36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D3C2C"/>
                </a:solidFill>
                <a:latin typeface="Times New Roman"/>
                <a:cs typeface="Times New Roman"/>
              </a:rPr>
              <a:t>last </a:t>
            </a:r>
            <a:r>
              <a:rPr sz="3600" dirty="0">
                <a:solidFill>
                  <a:srgbClr val="3D3C2C"/>
                </a:solidFill>
                <a:latin typeface="Times New Roman"/>
                <a:cs typeface="Times New Roman"/>
              </a:rPr>
              <a:t>sentence in</a:t>
            </a:r>
            <a:r>
              <a:rPr sz="3600" spc="-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D3C2C"/>
                </a:solidFill>
                <a:latin typeface="Times New Roman"/>
                <a:cs typeface="Times New Roman"/>
              </a:rPr>
              <a:t>a </a:t>
            </a:r>
            <a:r>
              <a:rPr sz="36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D3C2C"/>
                </a:solidFill>
                <a:latin typeface="Times New Roman"/>
                <a:cs typeface="Times New Roman"/>
              </a:rPr>
              <a:t>paragraph.</a:t>
            </a:r>
            <a:endParaRPr sz="36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865"/>
              </a:spcBef>
            </a:pPr>
            <a:r>
              <a:rPr sz="2700" spc="-3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600" spc="-30" dirty="0">
                <a:solidFill>
                  <a:srgbClr val="3D3C2C"/>
                </a:solidFill>
                <a:latin typeface="Times New Roman"/>
                <a:cs typeface="Times New Roman"/>
              </a:rPr>
              <a:t>It </a:t>
            </a:r>
            <a:r>
              <a:rPr sz="3600" dirty="0">
                <a:solidFill>
                  <a:srgbClr val="3D3C2C"/>
                </a:solidFill>
                <a:latin typeface="Times New Roman"/>
                <a:cs typeface="Times New Roman"/>
              </a:rPr>
              <a:t>reminds what the topic sentence </a:t>
            </a:r>
            <a:r>
              <a:rPr sz="36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3D3C2C"/>
                </a:solidFill>
                <a:latin typeface="Times New Roman"/>
                <a:cs typeface="Times New Roman"/>
              </a:rPr>
              <a:t>was</a:t>
            </a:r>
            <a:r>
              <a:rPr sz="36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D3C2C"/>
                </a:solidFill>
                <a:latin typeface="Times New Roman"/>
                <a:cs typeface="Times New Roman"/>
              </a:rPr>
              <a:t>about.</a:t>
            </a:r>
            <a:endParaRPr sz="3600">
              <a:latin typeface="Times New Roman"/>
              <a:cs typeface="Times New Roman"/>
            </a:endParaRPr>
          </a:p>
          <a:p>
            <a:pPr marL="287020" marR="339725" indent="-274955">
              <a:lnSpc>
                <a:spcPct val="100000"/>
              </a:lnSpc>
              <a:spcBef>
                <a:spcPts val="865"/>
              </a:spcBef>
            </a:pPr>
            <a:r>
              <a:rPr sz="2700" spc="-3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600" spc="-30" dirty="0">
                <a:solidFill>
                  <a:srgbClr val="3D3C2C"/>
                </a:solidFill>
                <a:latin typeface="Times New Roman"/>
                <a:cs typeface="Times New Roman"/>
              </a:rPr>
              <a:t>It</a:t>
            </a:r>
            <a:r>
              <a:rPr sz="3600" spc="-5" dirty="0">
                <a:solidFill>
                  <a:srgbClr val="3D3C2C"/>
                </a:solidFill>
                <a:latin typeface="Times New Roman"/>
                <a:cs typeface="Times New Roman"/>
              </a:rPr>
              <a:t> restates</a:t>
            </a:r>
            <a:r>
              <a:rPr sz="36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D3C2C"/>
                </a:solidFill>
                <a:latin typeface="Times New Roman"/>
                <a:cs typeface="Times New Roman"/>
              </a:rPr>
              <a:t>the main</a:t>
            </a:r>
            <a:r>
              <a:rPr sz="3600" spc="-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D3C2C"/>
                </a:solidFill>
                <a:latin typeface="Times New Roman"/>
                <a:cs typeface="Times New Roman"/>
              </a:rPr>
              <a:t>idea</a:t>
            </a:r>
            <a:r>
              <a:rPr sz="3600" spc="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3600" spc="-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D3C2C"/>
                </a:solidFill>
                <a:latin typeface="Times New Roman"/>
                <a:cs typeface="Times New Roman"/>
              </a:rPr>
              <a:t>a </a:t>
            </a:r>
            <a:r>
              <a:rPr sz="36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D3C2C"/>
                </a:solidFill>
                <a:latin typeface="Times New Roman"/>
                <a:cs typeface="Times New Roman"/>
              </a:rPr>
              <a:t>paragraph</a:t>
            </a:r>
            <a:r>
              <a:rPr sz="36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D3C2C"/>
                </a:solidFill>
                <a:latin typeface="Times New Roman"/>
                <a:cs typeface="Times New Roman"/>
              </a:rPr>
              <a:t>using</a:t>
            </a:r>
            <a:r>
              <a:rPr sz="36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3D3C2C"/>
                </a:solidFill>
                <a:latin typeface="Times New Roman"/>
                <a:cs typeface="Times New Roman"/>
              </a:rPr>
              <a:t>different</a:t>
            </a:r>
            <a:r>
              <a:rPr sz="36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D3C2C"/>
                </a:solidFill>
                <a:latin typeface="Times New Roman"/>
                <a:cs typeface="Times New Roman"/>
              </a:rPr>
              <a:t>words.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814527"/>
            <a:ext cx="59086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65" dirty="0">
                <a:latin typeface="Verdana"/>
                <a:cs typeface="Verdana"/>
              </a:rPr>
              <a:t>An</a:t>
            </a:r>
            <a:r>
              <a:rPr sz="4000" spc="-300" dirty="0">
                <a:latin typeface="Verdana"/>
                <a:cs typeface="Verdana"/>
              </a:rPr>
              <a:t> </a:t>
            </a:r>
            <a:r>
              <a:rPr sz="4000" spc="-380" dirty="0">
                <a:latin typeface="Verdana"/>
                <a:cs typeface="Verdana"/>
              </a:rPr>
              <a:t>E</a:t>
            </a:r>
            <a:r>
              <a:rPr sz="4000" spc="-5" dirty="0">
                <a:latin typeface="Verdana"/>
                <a:cs typeface="Verdana"/>
              </a:rPr>
              <a:t>ffective</a:t>
            </a:r>
            <a:r>
              <a:rPr sz="4000" spc="-315" dirty="0">
                <a:latin typeface="Verdana"/>
                <a:cs typeface="Verdana"/>
              </a:rPr>
              <a:t> </a:t>
            </a:r>
            <a:r>
              <a:rPr sz="4000" spc="-55" dirty="0">
                <a:latin typeface="Verdana"/>
                <a:cs typeface="Verdana"/>
              </a:rPr>
              <a:t>P</a:t>
            </a:r>
            <a:r>
              <a:rPr sz="4000" spc="40" dirty="0">
                <a:latin typeface="Verdana"/>
                <a:cs typeface="Verdana"/>
              </a:rPr>
              <a:t>ar</a:t>
            </a:r>
            <a:r>
              <a:rPr sz="4000" spc="35" dirty="0">
                <a:latin typeface="Verdana"/>
                <a:cs typeface="Verdana"/>
              </a:rPr>
              <a:t>a</a:t>
            </a:r>
            <a:r>
              <a:rPr sz="4000" spc="5" dirty="0">
                <a:latin typeface="Verdana"/>
                <a:cs typeface="Verdana"/>
              </a:rPr>
              <a:t>gr</a:t>
            </a:r>
            <a:r>
              <a:rPr sz="4000" spc="-10" dirty="0">
                <a:latin typeface="Verdana"/>
                <a:cs typeface="Verdana"/>
              </a:rPr>
              <a:t>a</a:t>
            </a:r>
            <a:r>
              <a:rPr sz="4000" spc="65" dirty="0">
                <a:latin typeface="Verdana"/>
                <a:cs typeface="Verdana"/>
              </a:rPr>
              <a:t>ph</a:t>
            </a:r>
            <a:r>
              <a:rPr sz="4000" spc="-710" dirty="0">
                <a:latin typeface="Verdana"/>
                <a:cs typeface="Verdana"/>
              </a:rPr>
              <a:t>;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p</a:t>
            </a:r>
            <a:r>
              <a:rPr spc="-5" dirty="0"/>
              <a:t>resen</a:t>
            </a:r>
            <a:r>
              <a:rPr dirty="0"/>
              <a:t>t</a:t>
            </a:r>
            <a:r>
              <a:rPr spc="-5" dirty="0"/>
              <a:t>s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5" dirty="0"/>
              <a:t>si</a:t>
            </a:r>
            <a:r>
              <a:rPr spc="5" dirty="0"/>
              <a:t>n</a:t>
            </a:r>
            <a:r>
              <a:rPr dirty="0"/>
              <a:t>g</a:t>
            </a:r>
            <a:r>
              <a:rPr spc="-5" dirty="0"/>
              <a:t>le</a:t>
            </a:r>
            <a:r>
              <a:rPr spc="-15" dirty="0"/>
              <a:t> </a:t>
            </a:r>
            <a:r>
              <a:rPr spc="-5" dirty="0"/>
              <a:t>i</a:t>
            </a:r>
            <a:r>
              <a:rPr dirty="0"/>
              <a:t>d</a:t>
            </a:r>
            <a:r>
              <a:rPr spc="-5" dirty="0"/>
              <a:t>ea</a:t>
            </a:r>
            <a:endParaRPr sz="2100">
              <a:latin typeface="Microsoft Sans Serif"/>
              <a:cs typeface="Microsoft Sans Serif"/>
            </a:endParaRPr>
          </a:p>
          <a:p>
            <a:pPr marL="287020" marR="199390" indent="-274955">
              <a:lnSpc>
                <a:spcPct val="100000"/>
              </a:lnSpc>
              <a:spcBef>
                <a:spcPts val="675"/>
              </a:spcBef>
            </a:pPr>
            <a:r>
              <a:rPr sz="2100" spc="-6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6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dirty="0"/>
              <a:t>begins </a:t>
            </a:r>
            <a:r>
              <a:rPr spc="-5" dirty="0"/>
              <a:t>with a </a:t>
            </a:r>
            <a:r>
              <a:rPr dirty="0"/>
              <a:t>topic </a:t>
            </a:r>
            <a:r>
              <a:rPr spc="-5" dirty="0"/>
              <a:t>sentence that makes </a:t>
            </a:r>
            <a:r>
              <a:rPr dirty="0"/>
              <a:t>this </a:t>
            </a:r>
            <a:r>
              <a:rPr spc="5" dirty="0"/>
              <a:t> </a:t>
            </a:r>
            <a:r>
              <a:rPr dirty="0"/>
              <a:t>single</a:t>
            </a:r>
            <a:r>
              <a:rPr spc="-30" dirty="0"/>
              <a:t> </a:t>
            </a:r>
            <a:r>
              <a:rPr dirty="0"/>
              <a:t>idea</a:t>
            </a:r>
            <a:r>
              <a:rPr spc="-25" dirty="0"/>
              <a:t> </a:t>
            </a:r>
            <a:r>
              <a:rPr spc="-5" dirty="0"/>
              <a:t>evident</a:t>
            </a:r>
            <a:endParaRPr sz="2100">
              <a:latin typeface="Microsoft Sans Serif"/>
              <a:cs typeface="Microsoft Sans Serif"/>
            </a:endParaRPr>
          </a:p>
          <a:p>
            <a:pPr marL="287020" marR="578485" indent="-274955">
              <a:lnSpc>
                <a:spcPct val="100000"/>
              </a:lnSpc>
              <a:spcBef>
                <a:spcPts val="675"/>
              </a:spcBef>
            </a:pPr>
            <a:r>
              <a:rPr sz="2100" spc="-6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pc="-5" dirty="0"/>
              <a:t>contains </a:t>
            </a:r>
            <a:r>
              <a:rPr dirty="0"/>
              <a:t>support </a:t>
            </a:r>
            <a:r>
              <a:rPr spc="-5" dirty="0"/>
              <a:t>in form of sentences that </a:t>
            </a:r>
            <a:r>
              <a:rPr dirty="0"/>
              <a:t> </a:t>
            </a:r>
            <a:r>
              <a:rPr spc="-5" dirty="0"/>
              <a:t>convey</a:t>
            </a:r>
            <a:r>
              <a:rPr spc="-20" dirty="0"/>
              <a:t> </a:t>
            </a:r>
            <a:r>
              <a:rPr spc="-5" dirty="0"/>
              <a:t>this </a:t>
            </a:r>
            <a:r>
              <a:rPr dirty="0"/>
              <a:t>single</a:t>
            </a:r>
            <a:r>
              <a:rPr spc="-25" dirty="0"/>
              <a:t> </a:t>
            </a:r>
            <a:r>
              <a:rPr spc="-5" dirty="0"/>
              <a:t>idea</a:t>
            </a: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100" spc="-6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39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is</a:t>
            </a:r>
            <a:r>
              <a:rPr dirty="0"/>
              <a:t> strategically</a:t>
            </a:r>
            <a:r>
              <a:rPr spc="-25" dirty="0"/>
              <a:t> </a:t>
            </a:r>
            <a:r>
              <a:rPr spc="-5" dirty="0"/>
              <a:t>organized</a:t>
            </a:r>
            <a:r>
              <a:rPr spc="-15" dirty="0"/>
              <a:t> </a:t>
            </a:r>
            <a:r>
              <a:rPr spc="-5" dirty="0"/>
              <a:t>to</a:t>
            </a:r>
            <a:r>
              <a:rPr spc="-15" dirty="0"/>
              <a:t> </a:t>
            </a:r>
            <a:r>
              <a:rPr spc="-5" dirty="0"/>
              <a:t>maintain</a:t>
            </a:r>
            <a:r>
              <a:rPr spc="-65" dirty="0"/>
              <a:t> </a:t>
            </a:r>
            <a:r>
              <a:rPr dirty="0"/>
              <a:t>flow</a:t>
            </a:r>
            <a:endParaRPr sz="2100">
              <a:latin typeface="Microsoft Sans Serif"/>
              <a:cs typeface="Microsoft Sans Serif"/>
            </a:endParaRPr>
          </a:p>
          <a:p>
            <a:pPr marL="287020" marR="5080" indent="-274955">
              <a:lnSpc>
                <a:spcPct val="100000"/>
              </a:lnSpc>
              <a:spcBef>
                <a:spcPts val="675"/>
              </a:spcBef>
            </a:pPr>
            <a:r>
              <a:rPr sz="2100" spc="-6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dirty="0"/>
              <a:t>informs </a:t>
            </a:r>
            <a:r>
              <a:rPr spc="-5" dirty="0"/>
              <a:t>and entertains your reader about your </a:t>
            </a:r>
            <a:r>
              <a:rPr dirty="0"/>
              <a:t> </a:t>
            </a:r>
            <a:r>
              <a:rPr spc="-10" dirty="0"/>
              <a:t>paper’s </a:t>
            </a:r>
            <a:r>
              <a:rPr spc="-5" dirty="0"/>
              <a:t>overall</a:t>
            </a:r>
            <a:r>
              <a:rPr spc="-15" dirty="0"/>
              <a:t> </a:t>
            </a:r>
            <a:r>
              <a:rPr spc="-5" dirty="0"/>
              <a:t>idea</a:t>
            </a: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pc="-5" dirty="0"/>
              <a:t>Use t</a:t>
            </a:r>
            <a:r>
              <a:rPr dirty="0"/>
              <a:t>r</a:t>
            </a:r>
            <a:r>
              <a:rPr spc="-5" dirty="0"/>
              <a:t>ansit</a:t>
            </a:r>
            <a:r>
              <a:rPr dirty="0"/>
              <a:t>i</a:t>
            </a:r>
            <a:r>
              <a:rPr spc="-5" dirty="0"/>
              <a:t>on</a:t>
            </a:r>
            <a:r>
              <a:rPr spc="-30" dirty="0"/>
              <a:t> </a:t>
            </a:r>
            <a:r>
              <a:rPr spc="-5" dirty="0"/>
              <a:t>wo</a:t>
            </a:r>
            <a:r>
              <a:rPr dirty="0"/>
              <a:t>r</a:t>
            </a:r>
            <a:r>
              <a:rPr spc="-5" dirty="0"/>
              <a:t>ds</a:t>
            </a:r>
            <a:endParaRPr sz="2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850772"/>
            <a:ext cx="67919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Common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65" dirty="0">
                <a:latin typeface="Times New Roman"/>
                <a:cs typeface="Times New Roman"/>
              </a:rPr>
              <a:t>Types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Paragraphs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5" y="1842072"/>
            <a:ext cx="4452620" cy="397764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700" spc="-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600" spc="-10" dirty="0">
                <a:solidFill>
                  <a:srgbClr val="3D3C2C"/>
                </a:solidFill>
                <a:latin typeface="Times New Roman"/>
                <a:cs typeface="Times New Roman"/>
              </a:rPr>
              <a:t>Narrative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700" spc="-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600" spc="-10" dirty="0">
                <a:solidFill>
                  <a:srgbClr val="3D3C2C"/>
                </a:solidFill>
                <a:latin typeface="Times New Roman"/>
                <a:cs typeface="Times New Roman"/>
              </a:rPr>
              <a:t>Expository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700" spc="-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600" spc="-10" dirty="0">
                <a:solidFill>
                  <a:srgbClr val="3D3C2C"/>
                </a:solidFill>
                <a:latin typeface="Times New Roman"/>
                <a:cs typeface="Times New Roman"/>
              </a:rPr>
              <a:t>Descriptive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700" spc="-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600" spc="-10" dirty="0">
                <a:solidFill>
                  <a:srgbClr val="3D3C2C"/>
                </a:solidFill>
                <a:latin typeface="Times New Roman"/>
                <a:cs typeface="Times New Roman"/>
              </a:rPr>
              <a:t>Persuasive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700" spc="-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600" spc="-10" dirty="0">
                <a:solidFill>
                  <a:srgbClr val="3D3C2C"/>
                </a:solidFill>
                <a:latin typeface="Times New Roman"/>
                <a:cs typeface="Times New Roman"/>
              </a:rPr>
              <a:t>Classification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700" spc="-1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600" spc="-15" dirty="0">
                <a:solidFill>
                  <a:srgbClr val="3D3C2C"/>
                </a:solidFill>
                <a:latin typeface="Times New Roman"/>
                <a:cs typeface="Times New Roman"/>
              </a:rPr>
              <a:t>Compare</a:t>
            </a:r>
            <a:r>
              <a:rPr sz="36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D3C2C"/>
                </a:solidFill>
                <a:latin typeface="Times New Roman"/>
                <a:cs typeface="Times New Roman"/>
              </a:rPr>
              <a:t>and</a:t>
            </a:r>
            <a:r>
              <a:rPr sz="36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3D3C2C"/>
                </a:solidFill>
                <a:latin typeface="Times New Roman"/>
                <a:cs typeface="Times New Roman"/>
              </a:rPr>
              <a:t>Contrast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</a:t>
            </a:r>
            <a:r>
              <a:rPr spc="-40" dirty="0"/>
              <a:t> </a:t>
            </a:r>
            <a:r>
              <a:rPr dirty="0"/>
              <a:t>to</a:t>
            </a:r>
            <a:r>
              <a:rPr spc="-20" dirty="0"/>
              <a:t> Write </a:t>
            </a:r>
            <a:r>
              <a:rPr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375" y="3202051"/>
            <a:ext cx="2637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93C500"/>
                </a:solidFill>
                <a:latin typeface="Arial MT"/>
                <a:cs typeface="Arial MT"/>
              </a:rPr>
              <a:t>Paragraph</a:t>
            </a:r>
            <a:endParaRPr sz="4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7980" y="3759708"/>
            <a:ext cx="1636776" cy="20086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9540" y="2296668"/>
            <a:ext cx="984503" cy="9845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35882" y="2693035"/>
            <a:ext cx="5924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9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7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700" spc="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700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700" spc="-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7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7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700" spc="-35" dirty="0">
                <a:solidFill>
                  <a:srgbClr val="FFFFFF"/>
                </a:solidFill>
                <a:latin typeface="Verdana"/>
                <a:cs typeface="Verdana"/>
              </a:rPr>
              <a:t>orm</a:t>
            </a:r>
            <a:r>
              <a:rPr sz="700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700" spc="-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700" spc="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96028" y="2898648"/>
            <a:ext cx="1266825" cy="1041400"/>
            <a:chOff x="4796028" y="2898648"/>
            <a:chExt cx="1266825" cy="10414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6028" y="2898648"/>
              <a:ext cx="377951" cy="3977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7968" y="2953512"/>
              <a:ext cx="984503" cy="98602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28284" y="3301365"/>
            <a:ext cx="485775" cy="229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05"/>
              </a:lnSpc>
              <a:spcBef>
                <a:spcPts val="95"/>
              </a:spcBef>
            </a:pPr>
            <a:r>
              <a:rPr sz="700" spc="-20" dirty="0">
                <a:solidFill>
                  <a:srgbClr val="FFFFFF"/>
                </a:solidFill>
                <a:latin typeface="Verdana"/>
                <a:cs typeface="Verdana"/>
              </a:rPr>
              <a:t>Organizing</a:t>
            </a:r>
            <a:endParaRPr sz="700">
              <a:latin typeface="Verdana"/>
              <a:cs typeface="Verdana"/>
            </a:endParaRPr>
          </a:p>
          <a:p>
            <a:pPr algn="ctr">
              <a:lnSpc>
                <a:spcPts val="805"/>
              </a:lnSpc>
            </a:pPr>
            <a:r>
              <a:rPr sz="700" spc="-20" dirty="0">
                <a:solidFill>
                  <a:srgbClr val="FFFFFF"/>
                </a:solidFill>
                <a:latin typeface="Verdana"/>
                <a:cs typeface="Verdana"/>
              </a:rPr>
              <a:t>Ideas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077967" y="3925823"/>
            <a:ext cx="984885" cy="1329055"/>
            <a:chOff x="5077967" y="3925823"/>
            <a:chExt cx="984885" cy="132905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7527" y="3925823"/>
              <a:ext cx="405384" cy="3429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77967" y="4268723"/>
              <a:ext cx="984503" cy="98602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64860" y="4665979"/>
            <a:ext cx="4121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8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7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7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7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700" spc="-40" dirty="0">
                <a:solidFill>
                  <a:srgbClr val="FFFFFF"/>
                </a:solidFill>
                <a:latin typeface="Verdana"/>
                <a:cs typeface="Verdana"/>
              </a:rPr>
              <a:t>t </a:t>
            </a:r>
            <a:r>
              <a:rPr sz="700" spc="-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7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700" spc="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700" spc="-3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700" spc="-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39540" y="4870703"/>
            <a:ext cx="1266825" cy="1039494"/>
            <a:chOff x="3939540" y="4870703"/>
            <a:chExt cx="1266825" cy="1039494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8032" y="4870703"/>
              <a:ext cx="377951" cy="3977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9540" y="4927091"/>
              <a:ext cx="984503" cy="98298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277614" y="5323713"/>
            <a:ext cx="3092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700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700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7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700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700" spc="-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700" spc="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799588" y="4268723"/>
            <a:ext cx="1268095" cy="1013460"/>
            <a:chOff x="2799588" y="4268723"/>
            <a:chExt cx="1268095" cy="1013460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89604" y="4878323"/>
              <a:ext cx="377951" cy="4038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99588" y="4268723"/>
              <a:ext cx="986027" cy="98450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065145" y="4665979"/>
            <a:ext cx="454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8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700" spc="-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700" spc="-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700" spc="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700" spc="-5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7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00" spc="-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700" spc="-3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700" spc="-6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7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97636" y="389890"/>
            <a:ext cx="7451090" cy="6239510"/>
            <a:chOff x="897636" y="275843"/>
            <a:chExt cx="7451090" cy="6239510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90671" y="3939540"/>
              <a:ext cx="403860" cy="3413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99587" y="2953511"/>
              <a:ext cx="986027" cy="9845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56075" y="2904743"/>
              <a:ext cx="379475" cy="40538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7636" y="275843"/>
              <a:ext cx="7450835" cy="62392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8163" y="2287523"/>
              <a:ext cx="2286000" cy="1993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049273"/>
            <a:ext cx="5006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1" spc="-5" dirty="0">
                <a:solidFill>
                  <a:srgbClr val="FD9F21"/>
                </a:solidFill>
                <a:latin typeface="Times New Roman"/>
                <a:cs typeface="Times New Roman"/>
              </a:rPr>
              <a:t>For</a:t>
            </a:r>
            <a:r>
              <a:rPr sz="4000" b="1" i="1" spc="-15" dirty="0">
                <a:solidFill>
                  <a:srgbClr val="FD9F21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FD9F21"/>
                </a:solidFill>
                <a:latin typeface="Times New Roman"/>
                <a:cs typeface="Times New Roman"/>
              </a:rPr>
              <a:t>a Good</a:t>
            </a:r>
            <a:r>
              <a:rPr sz="4000" b="1" i="1" spc="-15" dirty="0">
                <a:solidFill>
                  <a:srgbClr val="FD9F21"/>
                </a:solidFill>
                <a:latin typeface="Times New Roman"/>
                <a:cs typeface="Times New Roman"/>
              </a:rPr>
              <a:t> </a:t>
            </a:r>
            <a:r>
              <a:rPr sz="4000" b="1" i="1" spc="-5" dirty="0">
                <a:solidFill>
                  <a:srgbClr val="FD9F21"/>
                </a:solidFill>
                <a:latin typeface="Times New Roman"/>
                <a:cs typeface="Times New Roman"/>
              </a:rPr>
              <a:t>Paragraph;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224" y="2054098"/>
            <a:ext cx="6440805" cy="38303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u="heavy" spc="-13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Brainstorm</a:t>
            </a:r>
            <a:r>
              <a:rPr sz="2400" spc="-21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ideas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around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central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topic.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u="heavy" spc="-1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Arrange</a:t>
            </a:r>
            <a:r>
              <a:rPr sz="2400" spc="-18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you</a:t>
            </a:r>
            <a:r>
              <a:rPr sz="2400" spc="-75" dirty="0">
                <a:latin typeface="Verdana"/>
                <a:cs typeface="Verdana"/>
              </a:rPr>
              <a:t>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poi</a:t>
            </a:r>
            <a:r>
              <a:rPr sz="2400" spc="-170" dirty="0">
                <a:latin typeface="Verdana"/>
                <a:cs typeface="Verdana"/>
              </a:rPr>
              <a:t>nts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60" dirty="0">
                <a:latin typeface="Verdana"/>
                <a:cs typeface="Verdana"/>
              </a:rPr>
              <a:t>i</a:t>
            </a:r>
            <a:r>
              <a:rPr sz="2400" spc="-60" dirty="0">
                <a:latin typeface="Verdana"/>
                <a:cs typeface="Verdana"/>
              </a:rPr>
              <a:t>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u="heavy" spc="-4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log</a:t>
            </a:r>
            <a:r>
              <a:rPr sz="2400" u="heavy" spc="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i</a:t>
            </a:r>
            <a:r>
              <a:rPr sz="2400" u="heavy" spc="25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ca</a:t>
            </a:r>
            <a:r>
              <a:rPr sz="2400" u="heavy" spc="-18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l</a:t>
            </a:r>
            <a:r>
              <a:rPr sz="2400" u="heavy" spc="-19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 </a:t>
            </a:r>
            <a:r>
              <a:rPr sz="2400" u="heavy" spc="-114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o</a:t>
            </a:r>
            <a:r>
              <a:rPr sz="2400" u="heavy" spc="-9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r</a:t>
            </a:r>
            <a:r>
              <a:rPr sz="2400" u="heavy" spc="-6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der.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Verdana"/>
                <a:cs typeface="Verdana"/>
              </a:rPr>
              <a:t>W</a:t>
            </a:r>
            <a:r>
              <a:rPr sz="2400" spc="-295" dirty="0">
                <a:latin typeface="Verdana"/>
                <a:cs typeface="Verdana"/>
              </a:rPr>
              <a:t>r</a:t>
            </a:r>
            <a:r>
              <a:rPr sz="2400" spc="-175" dirty="0">
                <a:latin typeface="Verdana"/>
                <a:cs typeface="Verdana"/>
              </a:rPr>
              <a:t>i</a:t>
            </a:r>
            <a:r>
              <a:rPr sz="2400" spc="-5" dirty="0">
                <a:latin typeface="Verdana"/>
                <a:cs typeface="Verdana"/>
              </a:rPr>
              <a:t>te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top</a:t>
            </a:r>
            <a:r>
              <a:rPr sz="2400" spc="5" dirty="0">
                <a:latin typeface="Verdana"/>
                <a:cs typeface="Verdana"/>
              </a:rPr>
              <a:t>i</a:t>
            </a:r>
            <a:r>
              <a:rPr sz="2400" spc="300" dirty="0">
                <a:latin typeface="Verdana"/>
                <a:cs typeface="Verdana"/>
              </a:rPr>
              <a:t>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sen</a:t>
            </a:r>
            <a:r>
              <a:rPr sz="2400" spc="-70" dirty="0">
                <a:latin typeface="Verdana"/>
                <a:cs typeface="Verdana"/>
              </a:rPr>
              <a:t>t</a:t>
            </a:r>
            <a:r>
              <a:rPr sz="2400" spc="125" dirty="0">
                <a:latin typeface="Verdana"/>
                <a:cs typeface="Verdana"/>
              </a:rPr>
              <a:t>enc</a:t>
            </a:r>
            <a:r>
              <a:rPr sz="2400" spc="130" dirty="0">
                <a:latin typeface="Verdana"/>
                <a:cs typeface="Verdana"/>
              </a:rPr>
              <a:t>e</a:t>
            </a:r>
            <a:r>
              <a:rPr sz="2400" spc="-21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370205" algn="l"/>
              </a:tabLst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	</a:t>
            </a:r>
            <a:r>
              <a:rPr sz="2400" spc="145" dirty="0">
                <a:latin typeface="Verdana"/>
                <a:cs typeface="Verdana"/>
              </a:rPr>
              <a:t>Add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75" dirty="0">
                <a:latin typeface="Verdana"/>
                <a:cs typeface="Verdana"/>
              </a:rPr>
              <a:t>s</a:t>
            </a:r>
            <a:r>
              <a:rPr sz="2400" spc="-204" dirty="0">
                <a:latin typeface="Verdana"/>
                <a:cs typeface="Verdana"/>
              </a:rPr>
              <a:t>u</a:t>
            </a:r>
            <a:r>
              <a:rPr sz="2400" spc="135" dirty="0">
                <a:latin typeface="Verdana"/>
                <a:cs typeface="Verdana"/>
              </a:rPr>
              <a:t>p</a:t>
            </a:r>
            <a:r>
              <a:rPr sz="2400" spc="125" dirty="0">
                <a:latin typeface="Verdana"/>
                <a:cs typeface="Verdana"/>
              </a:rPr>
              <a:t>p</a:t>
            </a:r>
            <a:r>
              <a:rPr sz="2400" spc="-140" dirty="0">
                <a:latin typeface="Verdana"/>
                <a:cs typeface="Verdana"/>
              </a:rPr>
              <a:t>ort</a:t>
            </a:r>
            <a:r>
              <a:rPr sz="2400" spc="-65" dirty="0">
                <a:latin typeface="Verdana"/>
                <a:cs typeface="Verdana"/>
              </a:rPr>
              <a:t>i</a:t>
            </a:r>
            <a:r>
              <a:rPr sz="2400" spc="30" dirty="0">
                <a:latin typeface="Verdana"/>
                <a:cs typeface="Verdana"/>
              </a:rPr>
              <a:t>ng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deta</a:t>
            </a:r>
            <a:r>
              <a:rPr sz="2400" spc="35" dirty="0">
                <a:latin typeface="Verdana"/>
                <a:cs typeface="Verdana"/>
              </a:rPr>
              <a:t>i</a:t>
            </a:r>
            <a:r>
              <a:rPr sz="2400" spc="-180" dirty="0">
                <a:latin typeface="Verdana"/>
                <a:cs typeface="Verdana"/>
              </a:rPr>
              <a:t>l</a:t>
            </a:r>
            <a:r>
              <a:rPr sz="2400" spc="-325" dirty="0">
                <a:latin typeface="Verdana"/>
                <a:cs typeface="Verdana"/>
              </a:rPr>
              <a:t>s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</a:t>
            </a:r>
            <a:r>
              <a:rPr sz="2400" spc="95" dirty="0">
                <a:latin typeface="Verdana"/>
                <a:cs typeface="Verdana"/>
              </a:rPr>
              <a:t>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ev</a:t>
            </a:r>
            <a:r>
              <a:rPr sz="2400" spc="-20" dirty="0">
                <a:latin typeface="Verdana"/>
                <a:cs typeface="Verdana"/>
              </a:rPr>
              <a:t>i</a:t>
            </a:r>
            <a:r>
              <a:rPr sz="2400" spc="130" dirty="0">
                <a:latin typeface="Verdana"/>
                <a:cs typeface="Verdana"/>
              </a:rPr>
              <a:t>den</a:t>
            </a:r>
            <a:r>
              <a:rPr sz="2400" spc="100" dirty="0">
                <a:latin typeface="Verdana"/>
                <a:cs typeface="Verdana"/>
              </a:rPr>
              <a:t>c</a:t>
            </a:r>
            <a:r>
              <a:rPr sz="2400" spc="-40" dirty="0">
                <a:latin typeface="Verdana"/>
                <a:cs typeface="Verdana"/>
              </a:rPr>
              <a:t>e.</a:t>
            </a:r>
            <a:endParaRPr sz="2400">
              <a:latin typeface="Verdana"/>
              <a:cs typeface="Verdana"/>
            </a:endParaRPr>
          </a:p>
          <a:p>
            <a:pPr marL="286385" marR="5080" indent="-274320">
              <a:lnSpc>
                <a:spcPts val="2590"/>
              </a:lnSpc>
              <a:spcBef>
                <a:spcPts val="62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Verdana"/>
                <a:cs typeface="Verdana"/>
              </a:rPr>
              <a:t>U</a:t>
            </a:r>
            <a:r>
              <a:rPr sz="2400" spc="-95" dirty="0">
                <a:latin typeface="Verdana"/>
                <a:cs typeface="Verdana"/>
              </a:rPr>
              <a:t>s</a:t>
            </a:r>
            <a:r>
              <a:rPr sz="2400" spc="-105" dirty="0">
                <a:latin typeface="Verdana"/>
                <a:cs typeface="Verdana"/>
              </a:rPr>
              <a:t>e</a:t>
            </a:r>
            <a:r>
              <a:rPr sz="2400" spc="-1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clear,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335" dirty="0">
                <a:latin typeface="Verdana"/>
                <a:cs typeface="Verdana"/>
              </a:rPr>
              <a:t>s</a:t>
            </a:r>
            <a:r>
              <a:rPr sz="2400" spc="-150" dirty="0">
                <a:latin typeface="Verdana"/>
                <a:cs typeface="Verdana"/>
              </a:rPr>
              <a:t>i</a:t>
            </a:r>
            <a:r>
              <a:rPr sz="2400" dirty="0">
                <a:latin typeface="Verdana"/>
                <a:cs typeface="Verdana"/>
              </a:rPr>
              <a:t>mple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sen</a:t>
            </a:r>
            <a:r>
              <a:rPr sz="2400" spc="-70" dirty="0">
                <a:latin typeface="Verdana"/>
                <a:cs typeface="Verdana"/>
              </a:rPr>
              <a:t>t</a:t>
            </a:r>
            <a:r>
              <a:rPr sz="2400" spc="35" dirty="0">
                <a:latin typeface="Verdana"/>
                <a:cs typeface="Verdana"/>
              </a:rPr>
              <a:t>ences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w</a:t>
            </a:r>
            <a:r>
              <a:rPr sz="2400" spc="-30" dirty="0">
                <a:latin typeface="Verdana"/>
                <a:cs typeface="Verdana"/>
              </a:rPr>
              <a:t>i</a:t>
            </a:r>
            <a:r>
              <a:rPr sz="2400" spc="-95" dirty="0">
                <a:latin typeface="Verdana"/>
                <a:cs typeface="Verdana"/>
              </a:rPr>
              <a:t>th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u="heavy" spc="-12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tran</a:t>
            </a:r>
            <a:r>
              <a:rPr sz="2400" u="heavy" spc="-12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s</a:t>
            </a:r>
            <a:r>
              <a:rPr sz="2400" u="heavy" spc="-160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i</a:t>
            </a:r>
            <a:r>
              <a:rPr sz="2400" u="heavy" spc="-14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t</a:t>
            </a:r>
            <a:r>
              <a:rPr sz="2400" u="heavy" spc="-17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i</a:t>
            </a:r>
            <a:r>
              <a:rPr sz="2400" u="heavy" spc="2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on </a:t>
            </a:r>
            <a:r>
              <a:rPr sz="2400" spc="15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2400" u="heavy" spc="-95" dirty="0">
                <a:solidFill>
                  <a:srgbClr val="008000"/>
                </a:solidFill>
                <a:uFill>
                  <a:solidFill>
                    <a:srgbClr val="008000"/>
                  </a:solidFill>
                </a:uFill>
                <a:latin typeface="Verdana"/>
                <a:cs typeface="Verdana"/>
              </a:rPr>
              <a:t>words.</a:t>
            </a:r>
            <a:endParaRPr sz="2400">
              <a:latin typeface="Verdana"/>
              <a:cs typeface="Verdana"/>
            </a:endParaRPr>
          </a:p>
          <a:p>
            <a:pPr marL="286385" marR="984885" indent="-274320">
              <a:lnSpc>
                <a:spcPts val="2590"/>
              </a:lnSpc>
              <a:spcBef>
                <a:spcPts val="580"/>
              </a:spcBef>
              <a:tabLst>
                <a:tab pos="370205" algn="l"/>
              </a:tabLst>
            </a:pPr>
            <a:r>
              <a:rPr sz="1800" spc="-5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		</a:t>
            </a:r>
            <a:r>
              <a:rPr sz="2400" spc="-170" dirty="0">
                <a:latin typeface="Verdana"/>
                <a:cs typeface="Verdana"/>
              </a:rPr>
              <a:t>Tie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50" dirty="0">
                <a:latin typeface="Verdana"/>
                <a:cs typeface="Verdana"/>
              </a:rPr>
              <a:t>it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together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conclusion </a:t>
            </a:r>
            <a:r>
              <a:rPr sz="2400" spc="-83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sentence.</a:t>
            </a:r>
            <a:endParaRPr sz="2400">
              <a:latin typeface="Verdana"/>
              <a:cs typeface="Verdana"/>
            </a:endParaRPr>
          </a:p>
          <a:p>
            <a:pPr marL="286385" marR="271145" indent="-274320">
              <a:lnSpc>
                <a:spcPts val="2590"/>
              </a:lnSpc>
              <a:spcBef>
                <a:spcPts val="580"/>
              </a:spcBef>
              <a:tabLst>
                <a:tab pos="370205" algn="l"/>
              </a:tabLst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		</a:t>
            </a:r>
            <a:r>
              <a:rPr sz="2400" spc="-114" dirty="0">
                <a:latin typeface="Verdana"/>
                <a:cs typeface="Verdana"/>
              </a:rPr>
              <a:t>Ed</a:t>
            </a:r>
            <a:r>
              <a:rPr sz="2400" spc="-35" dirty="0">
                <a:latin typeface="Verdana"/>
                <a:cs typeface="Verdana"/>
              </a:rPr>
              <a:t>i</a:t>
            </a:r>
            <a:r>
              <a:rPr sz="2400" spc="-135" dirty="0">
                <a:latin typeface="Verdana"/>
                <a:cs typeface="Verdana"/>
              </a:rPr>
              <a:t>t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you</a:t>
            </a:r>
            <a:r>
              <a:rPr sz="2400" spc="-75" dirty="0">
                <a:latin typeface="Verdana"/>
                <a:cs typeface="Verdana"/>
              </a:rPr>
              <a:t>r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para</a:t>
            </a:r>
            <a:r>
              <a:rPr sz="2400" spc="75" dirty="0">
                <a:latin typeface="Verdana"/>
                <a:cs typeface="Verdana"/>
              </a:rPr>
              <a:t>g</a:t>
            </a:r>
            <a:r>
              <a:rPr sz="2400" spc="-5" dirty="0">
                <a:latin typeface="Verdana"/>
                <a:cs typeface="Verdana"/>
              </a:rPr>
              <a:t>raph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for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u="heavy" spc="-1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Verdana"/>
                <a:cs typeface="Verdana"/>
              </a:rPr>
              <a:t>gra</a:t>
            </a:r>
            <a:r>
              <a:rPr sz="2400" u="heavy" spc="-2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Verdana"/>
                <a:cs typeface="Verdana"/>
              </a:rPr>
              <a:t>m</a:t>
            </a:r>
            <a:r>
              <a:rPr sz="2400" u="heavy" spc="7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Verdana"/>
                <a:cs typeface="Verdana"/>
              </a:rPr>
              <a:t>m</a:t>
            </a:r>
            <a:r>
              <a:rPr sz="2400" u="heavy" spc="4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Verdana"/>
                <a:cs typeface="Verdana"/>
              </a:rPr>
              <a:t>a</a:t>
            </a:r>
            <a:r>
              <a:rPr sz="2400" u="heavy" spc="-30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Verdana"/>
                <a:cs typeface="Verdana"/>
              </a:rPr>
              <a:t>r</a:t>
            </a:r>
            <a:r>
              <a:rPr sz="2400" u="heavy" spc="-21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Verdana"/>
                <a:cs typeface="Verdana"/>
              </a:rPr>
              <a:t>, </a:t>
            </a:r>
            <a:r>
              <a:rPr sz="2400" u="heavy" spc="-14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Verdana"/>
                <a:cs typeface="Verdana"/>
              </a:rPr>
              <a:t>style, </a:t>
            </a:r>
            <a:r>
              <a:rPr sz="2400" spc="-114" dirty="0">
                <a:solidFill>
                  <a:srgbClr val="FF6600"/>
                </a:solidFill>
                <a:latin typeface="Verdana"/>
                <a:cs typeface="Verdana"/>
              </a:rPr>
              <a:t> </a:t>
            </a:r>
            <a:r>
              <a:rPr sz="2400" u="heavy" spc="9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Verdana"/>
                <a:cs typeface="Verdana"/>
              </a:rPr>
              <a:t>and</a:t>
            </a:r>
            <a:r>
              <a:rPr sz="2400" u="heavy" spc="-18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Verdana"/>
                <a:cs typeface="Verdana"/>
              </a:rPr>
              <a:t> </a:t>
            </a:r>
            <a:r>
              <a:rPr sz="2400" u="heavy" spc="45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Verdana"/>
                <a:cs typeface="Verdana"/>
              </a:rPr>
              <a:t>coherence.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8228" y="1734311"/>
            <a:ext cx="13970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5628" y="2740152"/>
            <a:ext cx="6085332" cy="1287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5492" y="3176015"/>
            <a:ext cx="1751076" cy="17495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57421" y="3702811"/>
            <a:ext cx="1350645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344170">
              <a:lnSpc>
                <a:spcPts val="2210"/>
              </a:lnSpc>
              <a:spcBef>
                <a:spcPts val="335"/>
              </a:spcBef>
            </a:pP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Basic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raph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70376" y="925067"/>
            <a:ext cx="1323340" cy="2284730"/>
            <a:chOff x="3770376" y="925067"/>
            <a:chExt cx="1323340" cy="2284730"/>
          </a:xfrm>
        </p:grpSpPr>
        <p:sp>
          <p:nvSpPr>
            <p:cNvPr id="5" name="object 5"/>
            <p:cNvSpPr/>
            <p:nvPr/>
          </p:nvSpPr>
          <p:spPr>
            <a:xfrm>
              <a:off x="4431792" y="2053970"/>
              <a:ext cx="0" cy="1151255"/>
            </a:xfrm>
            <a:custGeom>
              <a:avLst/>
              <a:gdLst/>
              <a:ahLst/>
              <a:cxnLst/>
              <a:rect l="l" t="t" r="r" b="b"/>
              <a:pathLst>
                <a:path h="1151255">
                  <a:moveTo>
                    <a:pt x="0" y="115100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759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0376" y="925067"/>
              <a:ext cx="1322831" cy="121005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83863" y="1305813"/>
            <a:ext cx="8972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5" dirty="0">
                <a:solidFill>
                  <a:srgbClr val="FFFFFF"/>
                </a:solidFill>
                <a:latin typeface="Verdana"/>
                <a:cs typeface="Verdana"/>
              </a:rPr>
              <a:t>Inde</a:t>
            </a:r>
            <a:r>
              <a:rPr sz="2200" spc="-5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200" spc="-1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47195" y="4494339"/>
            <a:ext cx="2022475" cy="1422400"/>
            <a:chOff x="5247195" y="4494339"/>
            <a:chExt cx="2022475" cy="1422400"/>
          </a:xfrm>
        </p:grpSpPr>
        <p:sp>
          <p:nvSpPr>
            <p:cNvPr id="9" name="object 9"/>
            <p:cNvSpPr/>
            <p:nvPr/>
          </p:nvSpPr>
          <p:spPr>
            <a:xfrm>
              <a:off x="5251958" y="4499102"/>
              <a:ext cx="813435" cy="469900"/>
            </a:xfrm>
            <a:custGeom>
              <a:avLst/>
              <a:gdLst/>
              <a:ahLst/>
              <a:cxnLst/>
              <a:rect l="l" t="t" r="r" b="b"/>
              <a:pathLst>
                <a:path w="813435" h="469900">
                  <a:moveTo>
                    <a:pt x="0" y="0"/>
                  </a:moveTo>
                  <a:lnTo>
                    <a:pt x="813180" y="469519"/>
                  </a:lnTo>
                </a:path>
              </a:pathLst>
            </a:custGeom>
            <a:ln w="9525">
              <a:solidFill>
                <a:srgbClr val="759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58840" y="4707636"/>
              <a:ext cx="1310639" cy="120853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172327" y="5088127"/>
            <a:ext cx="88709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5" dirty="0">
                <a:solidFill>
                  <a:srgbClr val="FFFFFF"/>
                </a:solidFill>
                <a:latin typeface="Verdana"/>
                <a:cs typeface="Verdana"/>
              </a:rPr>
              <a:t>Per</a:t>
            </a:r>
            <a:r>
              <a:rPr sz="220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114" dirty="0">
                <a:solidFill>
                  <a:srgbClr val="FFFFFF"/>
                </a:solidFill>
                <a:latin typeface="Verdana"/>
                <a:cs typeface="Verdana"/>
              </a:rPr>
              <a:t>od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12391" y="4494339"/>
            <a:ext cx="2004060" cy="1420495"/>
            <a:chOff x="1612391" y="4494339"/>
            <a:chExt cx="2004060" cy="1420495"/>
          </a:xfrm>
        </p:grpSpPr>
        <p:sp>
          <p:nvSpPr>
            <p:cNvPr id="13" name="object 13"/>
            <p:cNvSpPr/>
            <p:nvPr/>
          </p:nvSpPr>
          <p:spPr>
            <a:xfrm>
              <a:off x="2797809" y="4499102"/>
              <a:ext cx="813435" cy="469900"/>
            </a:xfrm>
            <a:custGeom>
              <a:avLst/>
              <a:gdLst/>
              <a:ahLst/>
              <a:cxnLst/>
              <a:rect l="l" t="t" r="r" b="b"/>
              <a:pathLst>
                <a:path w="813435" h="469900">
                  <a:moveTo>
                    <a:pt x="813307" y="0"/>
                  </a:moveTo>
                  <a:lnTo>
                    <a:pt x="0" y="469519"/>
                  </a:lnTo>
                </a:path>
              </a:pathLst>
            </a:custGeom>
            <a:ln w="9525">
              <a:solidFill>
                <a:srgbClr val="759D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2391" y="4707636"/>
              <a:ext cx="1339596" cy="120700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801748" y="4980558"/>
            <a:ext cx="8947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95" dirty="0">
                <a:solidFill>
                  <a:srgbClr val="FFFFFF"/>
                </a:solidFill>
                <a:latin typeface="Verdana"/>
                <a:cs typeface="Verdana"/>
              </a:rPr>
              <a:t>Cap</a:t>
            </a:r>
            <a:r>
              <a:rPr sz="1900" spc="5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900" spc="20" dirty="0">
                <a:solidFill>
                  <a:srgbClr val="FFFFFF"/>
                </a:solidFill>
                <a:latin typeface="Verdana"/>
                <a:cs typeface="Verdana"/>
              </a:rPr>
              <a:t>ta</a:t>
            </a:r>
            <a:r>
              <a:rPr sz="1900" spc="-1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3857" y="5246954"/>
            <a:ext cx="6877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80" dirty="0">
                <a:solidFill>
                  <a:srgbClr val="FFFFFF"/>
                </a:solidFill>
                <a:latin typeface="Verdana"/>
                <a:cs typeface="Verdana"/>
              </a:rPr>
              <a:t>Let</a:t>
            </a:r>
            <a:r>
              <a:rPr sz="1900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00" spc="-7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92" y="0"/>
            <a:ext cx="9100185" cy="6871970"/>
            <a:chOff x="50292" y="0"/>
            <a:chExt cx="9100185" cy="6871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236" y="562356"/>
              <a:ext cx="6504431" cy="15621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1227" y="2612135"/>
              <a:ext cx="3508502" cy="3508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292" y="0"/>
            <a:ext cx="9100185" cy="6871970"/>
            <a:chOff x="50292" y="0"/>
            <a:chExt cx="9100185" cy="6871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5380" y="1040891"/>
              <a:ext cx="423672" cy="4526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58468" y="1068451"/>
              <a:ext cx="353695" cy="382905"/>
            </a:xfrm>
            <a:custGeom>
              <a:avLst/>
              <a:gdLst/>
              <a:ahLst/>
              <a:cxnLst/>
              <a:rect l="l" t="t" r="r" b="b"/>
              <a:pathLst>
                <a:path w="353694" h="382905">
                  <a:moveTo>
                    <a:pt x="194335" y="0"/>
                  </a:moveTo>
                  <a:lnTo>
                    <a:pt x="142995" y="6461"/>
                  </a:lnTo>
                  <a:lnTo>
                    <a:pt x="95275" y="25781"/>
                  </a:lnTo>
                  <a:lnTo>
                    <a:pt x="54640" y="55784"/>
                  </a:lnTo>
                  <a:lnTo>
                    <a:pt x="24663" y="93979"/>
                  </a:lnTo>
                  <a:lnTo>
                    <a:pt x="6164" y="139382"/>
                  </a:lnTo>
                  <a:lnTo>
                    <a:pt x="0" y="190881"/>
                  </a:lnTo>
                  <a:lnTo>
                    <a:pt x="3383" y="231098"/>
                  </a:lnTo>
                  <a:lnTo>
                    <a:pt x="30453" y="300198"/>
                  </a:lnTo>
                  <a:lnTo>
                    <a:pt x="83153" y="352633"/>
                  </a:lnTo>
                  <a:lnTo>
                    <a:pt x="152754" y="379545"/>
                  </a:lnTo>
                  <a:lnTo>
                    <a:pt x="193319" y="382904"/>
                  </a:lnTo>
                  <a:lnTo>
                    <a:pt x="215728" y="381952"/>
                  </a:lnTo>
                  <a:lnTo>
                    <a:pt x="256738" y="374332"/>
                  </a:lnTo>
                  <a:lnTo>
                    <a:pt x="293573" y="358524"/>
                  </a:lnTo>
                  <a:lnTo>
                    <a:pt x="331761" y="331196"/>
                  </a:lnTo>
                  <a:lnTo>
                    <a:pt x="351688" y="313054"/>
                  </a:lnTo>
                  <a:lnTo>
                    <a:pt x="304571" y="263906"/>
                  </a:lnTo>
                  <a:lnTo>
                    <a:pt x="289924" y="277620"/>
                  </a:lnTo>
                  <a:lnTo>
                    <a:pt x="275885" y="289036"/>
                  </a:lnTo>
                  <a:lnTo>
                    <a:pt x="236771" y="309907"/>
                  </a:lnTo>
                  <a:lnTo>
                    <a:pt x="194462" y="316229"/>
                  </a:lnTo>
                  <a:lnTo>
                    <a:pt x="177150" y="315227"/>
                  </a:lnTo>
                  <a:lnTo>
                    <a:pt x="130073" y="300100"/>
                  </a:lnTo>
                  <a:lnTo>
                    <a:pt x="93974" y="269132"/>
                  </a:lnTo>
                  <a:lnTo>
                    <a:pt x="73342" y="225393"/>
                  </a:lnTo>
                  <a:lnTo>
                    <a:pt x="69380" y="191008"/>
                  </a:lnTo>
                  <a:lnTo>
                    <a:pt x="71616" y="165860"/>
                  </a:lnTo>
                  <a:lnTo>
                    <a:pt x="89504" y="121802"/>
                  </a:lnTo>
                  <a:lnTo>
                    <a:pt x="124101" y="87274"/>
                  </a:lnTo>
                  <a:lnTo>
                    <a:pt x="168117" y="69419"/>
                  </a:lnTo>
                  <a:lnTo>
                    <a:pt x="193192" y="67183"/>
                  </a:lnTo>
                  <a:lnTo>
                    <a:pt x="223364" y="70465"/>
                  </a:lnTo>
                  <a:lnTo>
                    <a:pt x="251977" y="80295"/>
                  </a:lnTo>
                  <a:lnTo>
                    <a:pt x="279042" y="96650"/>
                  </a:lnTo>
                  <a:lnTo>
                    <a:pt x="304571" y="119507"/>
                  </a:lnTo>
                  <a:lnTo>
                    <a:pt x="353085" y="73278"/>
                  </a:lnTo>
                  <a:lnTo>
                    <a:pt x="320033" y="42163"/>
                  </a:lnTo>
                  <a:lnTo>
                    <a:pt x="281076" y="19050"/>
                  </a:lnTo>
                  <a:lnTo>
                    <a:pt x="238515" y="4762"/>
                  </a:lnTo>
                  <a:lnTo>
                    <a:pt x="216621" y="1190"/>
                  </a:lnTo>
                  <a:lnTo>
                    <a:pt x="194335" y="0"/>
                  </a:lnTo>
                  <a:close/>
                </a:path>
              </a:pathLst>
            </a:custGeom>
            <a:solidFill>
              <a:srgbClr val="DBFF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8468" y="1068451"/>
              <a:ext cx="353695" cy="382905"/>
            </a:xfrm>
            <a:custGeom>
              <a:avLst/>
              <a:gdLst/>
              <a:ahLst/>
              <a:cxnLst/>
              <a:rect l="l" t="t" r="r" b="b"/>
              <a:pathLst>
                <a:path w="353694" h="382905">
                  <a:moveTo>
                    <a:pt x="194335" y="0"/>
                  </a:moveTo>
                  <a:lnTo>
                    <a:pt x="238515" y="4762"/>
                  </a:lnTo>
                  <a:lnTo>
                    <a:pt x="281076" y="19050"/>
                  </a:lnTo>
                  <a:lnTo>
                    <a:pt x="320033" y="42163"/>
                  </a:lnTo>
                  <a:lnTo>
                    <a:pt x="353085" y="73278"/>
                  </a:lnTo>
                  <a:lnTo>
                    <a:pt x="304571" y="119507"/>
                  </a:lnTo>
                  <a:lnTo>
                    <a:pt x="279042" y="96650"/>
                  </a:lnTo>
                  <a:lnTo>
                    <a:pt x="251977" y="80295"/>
                  </a:lnTo>
                  <a:lnTo>
                    <a:pt x="223364" y="70465"/>
                  </a:lnTo>
                  <a:lnTo>
                    <a:pt x="193192" y="67183"/>
                  </a:lnTo>
                  <a:lnTo>
                    <a:pt x="168117" y="69419"/>
                  </a:lnTo>
                  <a:lnTo>
                    <a:pt x="124101" y="87274"/>
                  </a:lnTo>
                  <a:lnTo>
                    <a:pt x="89504" y="121802"/>
                  </a:lnTo>
                  <a:lnTo>
                    <a:pt x="71616" y="165860"/>
                  </a:lnTo>
                  <a:lnTo>
                    <a:pt x="69380" y="191008"/>
                  </a:lnTo>
                  <a:lnTo>
                    <a:pt x="70370" y="208700"/>
                  </a:lnTo>
                  <a:lnTo>
                    <a:pt x="85229" y="255777"/>
                  </a:lnTo>
                  <a:lnTo>
                    <a:pt x="116392" y="291318"/>
                  </a:lnTo>
                  <a:lnTo>
                    <a:pt x="160648" y="312213"/>
                  </a:lnTo>
                  <a:lnTo>
                    <a:pt x="194462" y="316229"/>
                  </a:lnTo>
                  <a:lnTo>
                    <a:pt x="209200" y="315535"/>
                  </a:lnTo>
                  <a:lnTo>
                    <a:pt x="249580" y="304926"/>
                  </a:lnTo>
                  <a:lnTo>
                    <a:pt x="289924" y="277620"/>
                  </a:lnTo>
                  <a:lnTo>
                    <a:pt x="304571" y="263906"/>
                  </a:lnTo>
                  <a:lnTo>
                    <a:pt x="351688" y="313054"/>
                  </a:lnTo>
                  <a:lnTo>
                    <a:pt x="312381" y="346360"/>
                  </a:lnTo>
                  <a:lnTo>
                    <a:pt x="275361" y="367664"/>
                  </a:lnTo>
                  <a:lnTo>
                    <a:pt x="236864" y="379094"/>
                  </a:lnTo>
                  <a:lnTo>
                    <a:pt x="193319" y="382904"/>
                  </a:lnTo>
                  <a:lnTo>
                    <a:pt x="152754" y="379545"/>
                  </a:lnTo>
                  <a:lnTo>
                    <a:pt x="83153" y="352633"/>
                  </a:lnTo>
                  <a:lnTo>
                    <a:pt x="30453" y="300198"/>
                  </a:lnTo>
                  <a:lnTo>
                    <a:pt x="3383" y="231098"/>
                  </a:lnTo>
                  <a:lnTo>
                    <a:pt x="0" y="190881"/>
                  </a:lnTo>
                  <a:lnTo>
                    <a:pt x="1540" y="164381"/>
                  </a:lnTo>
                  <a:lnTo>
                    <a:pt x="13871" y="115907"/>
                  </a:lnTo>
                  <a:lnTo>
                    <a:pt x="38320" y="73858"/>
                  </a:lnTo>
                  <a:lnTo>
                    <a:pt x="73624" y="39758"/>
                  </a:lnTo>
                  <a:lnTo>
                    <a:pt x="118683" y="14519"/>
                  </a:lnTo>
                  <a:lnTo>
                    <a:pt x="168213" y="1617"/>
                  </a:lnTo>
                  <a:lnTo>
                    <a:pt x="194335" y="0"/>
                  </a:lnTo>
                  <a:close/>
                </a:path>
              </a:pathLst>
            </a:custGeom>
            <a:ln w="12192">
              <a:solidFill>
                <a:srgbClr val="434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0095" y="1033271"/>
              <a:ext cx="2933700" cy="5486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6859" y="1055496"/>
              <a:ext cx="2876804" cy="4913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2208" y="1831847"/>
              <a:ext cx="7165848" cy="1944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0724" y="3912108"/>
              <a:ext cx="1546860" cy="4572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8288" y="3933951"/>
              <a:ext cx="1489290" cy="39979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190650" y="5166817"/>
            <a:ext cx="66878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</a:pPr>
            <a:r>
              <a:rPr sz="2400" spc="-24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200" spc="-165" dirty="0">
                <a:solidFill>
                  <a:srgbClr val="3D3C2C"/>
                </a:solidFill>
                <a:latin typeface="Verdana"/>
                <a:cs typeface="Verdana"/>
              </a:rPr>
              <a:t>Use</a:t>
            </a:r>
            <a:r>
              <a:rPr sz="3200" spc="-25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3200" spc="2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3200" spc="-2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3D3C2C"/>
                </a:solidFill>
                <a:latin typeface="Verdana"/>
                <a:cs typeface="Verdana"/>
              </a:rPr>
              <a:t>per</a:t>
            </a:r>
            <a:r>
              <a:rPr sz="3200" spc="30" dirty="0">
                <a:solidFill>
                  <a:srgbClr val="3D3C2C"/>
                </a:solidFill>
                <a:latin typeface="Verdana"/>
                <a:cs typeface="Verdana"/>
              </a:rPr>
              <a:t>io</a:t>
            </a:r>
            <a:r>
              <a:rPr sz="3200" spc="50" dirty="0">
                <a:solidFill>
                  <a:srgbClr val="3D3C2C"/>
                </a:solidFill>
                <a:latin typeface="Verdana"/>
                <a:cs typeface="Verdana"/>
              </a:rPr>
              <a:t>d</a:t>
            </a:r>
            <a:r>
              <a:rPr sz="3200" spc="-2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3200" spc="5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3200" spc="3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3200" spc="-2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3200" spc="-25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3200" spc="100" dirty="0">
                <a:solidFill>
                  <a:srgbClr val="3D3C2C"/>
                </a:solidFill>
                <a:latin typeface="Verdana"/>
                <a:cs typeface="Verdana"/>
              </a:rPr>
              <a:t>end</a:t>
            </a:r>
            <a:r>
              <a:rPr sz="3200" spc="-2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3200" spc="15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3200" spc="-2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3D3C2C"/>
                </a:solidFill>
                <a:latin typeface="Verdana"/>
                <a:cs typeface="Verdana"/>
              </a:rPr>
              <a:t>every  </a:t>
            </a:r>
            <a:r>
              <a:rPr sz="3200" spc="-15" dirty="0">
                <a:solidFill>
                  <a:srgbClr val="3D3C2C"/>
                </a:solidFill>
                <a:latin typeface="Verdana"/>
                <a:cs typeface="Verdana"/>
              </a:rPr>
              <a:t>sentence.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850772"/>
            <a:ext cx="50476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dirty="0">
                <a:latin typeface="Times New Roman"/>
                <a:cs typeface="Times New Roman"/>
              </a:rPr>
              <a:t>What</a:t>
            </a:r>
            <a:r>
              <a:rPr b="1" i="1" spc="-20" dirty="0">
                <a:latin typeface="Times New Roman"/>
                <a:cs typeface="Times New Roman"/>
              </a:rPr>
              <a:t> </a:t>
            </a:r>
            <a:r>
              <a:rPr b="1" i="1" dirty="0">
                <a:latin typeface="Times New Roman"/>
                <a:cs typeface="Times New Roman"/>
              </a:rPr>
              <a:t>is</a:t>
            </a:r>
            <a:r>
              <a:rPr b="1" i="1" spc="-20" dirty="0">
                <a:latin typeface="Times New Roman"/>
                <a:cs typeface="Times New Roman"/>
              </a:rPr>
              <a:t> </a:t>
            </a:r>
            <a:r>
              <a:rPr b="1" i="1" dirty="0">
                <a:latin typeface="Times New Roman"/>
                <a:cs typeface="Times New Roman"/>
              </a:rPr>
              <a:t>a</a:t>
            </a:r>
            <a:r>
              <a:rPr b="1" i="1" spc="-15" dirty="0">
                <a:latin typeface="Times New Roman"/>
                <a:cs typeface="Times New Roman"/>
              </a:rPr>
              <a:t> </a:t>
            </a:r>
            <a:r>
              <a:rPr b="1" i="1" dirty="0">
                <a:latin typeface="Times New Roman"/>
                <a:cs typeface="Times New Roman"/>
              </a:rPr>
              <a:t>paragraph?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5" y="1782013"/>
            <a:ext cx="6486525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95"/>
              </a:spcBef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b="1" spc="-15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p</a:t>
            </a:r>
            <a:r>
              <a:rPr sz="2800" b="1" spc="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ragr</a:t>
            </a:r>
            <a:r>
              <a:rPr sz="2800" b="1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ph</a:t>
            </a:r>
            <a:r>
              <a:rPr sz="2800" b="1" spc="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is</a:t>
            </a:r>
            <a:r>
              <a:rPr sz="2800" b="1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a </a:t>
            </a:r>
            <a:r>
              <a:rPr sz="2800" b="1" dirty="0">
                <a:solidFill>
                  <a:srgbClr val="3D3C2C"/>
                </a:solidFill>
                <a:latin typeface="Times New Roman"/>
                <a:cs typeface="Times New Roman"/>
              </a:rPr>
              <a:t>g</a:t>
            </a:r>
            <a:r>
              <a:rPr sz="2800" b="1" spc="-60" dirty="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sz="2800" b="1" spc="5" dirty="0">
                <a:solidFill>
                  <a:srgbClr val="3D3C2C"/>
                </a:solidFill>
                <a:latin typeface="Times New Roman"/>
                <a:cs typeface="Times New Roman"/>
              </a:rPr>
              <a:t>u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p </a:t>
            </a:r>
            <a:r>
              <a:rPr sz="2800" b="1" dirty="0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f sentences </a:t>
            </a:r>
            <a:r>
              <a:rPr sz="2800" b="1" spc="-40" dirty="0">
                <a:solidFill>
                  <a:srgbClr val="3D3C2C"/>
                </a:solidFill>
                <a:latin typeface="Times New Roman"/>
                <a:cs typeface="Times New Roman"/>
              </a:rPr>
              <a:t>w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ith  one</a:t>
            </a:r>
            <a:r>
              <a:rPr sz="2800" b="1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D3C2C"/>
                </a:solidFill>
                <a:latin typeface="Times New Roman"/>
                <a:cs typeface="Times New Roman"/>
              </a:rPr>
              <a:t>topic.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287020" marR="463550" indent="-274955">
              <a:lnSpc>
                <a:spcPct val="100000"/>
              </a:lnSpc>
            </a:pPr>
            <a:r>
              <a:rPr sz="2100" spc="-2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100" spc="-2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b="1" spc="-15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p</a:t>
            </a:r>
            <a:r>
              <a:rPr sz="2800" b="1" spc="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ragr</a:t>
            </a:r>
            <a:r>
              <a:rPr sz="2800" b="1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ph</a:t>
            </a:r>
            <a:r>
              <a:rPr sz="2800" b="1" spc="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3D3C2C"/>
                </a:solidFill>
                <a:latin typeface="Times New Roman"/>
                <a:cs typeface="Times New Roman"/>
              </a:rPr>
              <a:t>c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sz="2800" b="1" spc="5" dirty="0">
                <a:solidFill>
                  <a:srgbClr val="3D3C2C"/>
                </a:solidFill>
                <a:latin typeface="Times New Roman"/>
                <a:cs typeface="Times New Roman"/>
              </a:rPr>
              <a:t>n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si</a:t>
            </a:r>
            <a:r>
              <a:rPr sz="2800" b="1" dirty="0">
                <a:solidFill>
                  <a:srgbClr val="3D3C2C"/>
                </a:solidFill>
                <a:latin typeface="Times New Roman"/>
                <a:cs typeface="Times New Roman"/>
              </a:rPr>
              <a:t>s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t</a:t>
            </a:r>
            <a:r>
              <a:rPr sz="2800" b="1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of</a:t>
            </a:r>
            <a:r>
              <a:rPr sz="2800" b="1" spc="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mo</a:t>
            </a:r>
            <a:r>
              <a:rPr sz="2800" b="1" spc="-55" dirty="0">
                <a:solidFill>
                  <a:srgbClr val="3D3C2C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e</a:t>
            </a:r>
            <a:r>
              <a:rPr sz="2800" b="1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t</a:t>
            </a:r>
            <a:r>
              <a:rPr sz="2800" b="1" dirty="0">
                <a:solidFill>
                  <a:srgbClr val="3D3C2C"/>
                </a:solidFill>
                <a:latin typeface="Times New Roman"/>
                <a:cs typeface="Times New Roman"/>
              </a:rPr>
              <a:t>h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an</a:t>
            </a:r>
            <a:r>
              <a:rPr sz="2800" b="1" spc="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o</a:t>
            </a:r>
            <a:r>
              <a:rPr sz="2800" b="1" spc="5" dirty="0">
                <a:solidFill>
                  <a:srgbClr val="3D3C2C"/>
                </a:solidFill>
                <a:latin typeface="Times New Roman"/>
                <a:cs typeface="Times New Roman"/>
              </a:rPr>
              <a:t>n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e  sentence.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287020" marR="464184" indent="-274955">
              <a:lnSpc>
                <a:spcPct val="100000"/>
              </a:lnSpc>
            </a:pPr>
            <a:r>
              <a:rPr sz="2100" spc="-6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 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Form, content, </a:t>
            </a:r>
            <a:r>
              <a:rPr sz="2800" b="1" dirty="0">
                <a:solidFill>
                  <a:srgbClr val="3D3C2C"/>
                </a:solidFill>
                <a:latin typeface="Times New Roman"/>
                <a:cs typeface="Times New Roman"/>
              </a:rPr>
              <a:t>and </a:t>
            </a:r>
            <a:r>
              <a:rPr sz="2800" b="1" spc="-10" dirty="0">
                <a:solidFill>
                  <a:srgbClr val="3D3C2C"/>
                </a:solidFill>
                <a:latin typeface="Times New Roman"/>
                <a:cs typeface="Times New Roman"/>
              </a:rPr>
              <a:t>structure </a:t>
            </a:r>
            <a:r>
              <a:rPr sz="2800" b="1" spc="-20" dirty="0">
                <a:solidFill>
                  <a:srgbClr val="3D3C2C"/>
                </a:solidFill>
                <a:latin typeface="Times New Roman"/>
                <a:cs typeface="Times New Roman"/>
              </a:rPr>
              <a:t>are 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very </a:t>
            </a:r>
            <a:r>
              <a:rPr sz="2800" b="1" dirty="0">
                <a:solidFill>
                  <a:srgbClr val="3D3C2C"/>
                </a:solidFill>
                <a:latin typeface="Times New Roman"/>
                <a:cs typeface="Times New Roman"/>
              </a:rPr>
              <a:t> important</a:t>
            </a:r>
            <a:r>
              <a:rPr sz="2800" b="1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in</a:t>
            </a:r>
            <a:r>
              <a:rPr sz="2800" b="1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D3C2C"/>
                </a:solidFill>
                <a:latin typeface="Times New Roman"/>
                <a:cs typeface="Times New Roman"/>
              </a:rPr>
              <a:t>a</a:t>
            </a:r>
            <a:r>
              <a:rPr sz="2800" b="1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D3C2C"/>
                </a:solidFill>
                <a:latin typeface="Times New Roman"/>
                <a:cs typeface="Times New Roman"/>
              </a:rPr>
              <a:t>paragraph.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840" y="761745"/>
            <a:ext cx="5041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/>
                <a:cs typeface="Times New Roman"/>
              </a:rPr>
              <a:t>Parts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Paragraph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420" y="1537461"/>
            <a:ext cx="4558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1800" spc="5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Par</a:t>
            </a:r>
            <a:r>
              <a:rPr sz="2400" spc="2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gr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35" dirty="0">
                <a:solidFill>
                  <a:srgbClr val="3D3C2C"/>
                </a:solidFill>
                <a:latin typeface="Verdana"/>
                <a:cs typeface="Verdana"/>
              </a:rPr>
              <a:t>p</a:t>
            </a:r>
            <a:r>
              <a:rPr sz="2400" spc="40" dirty="0">
                <a:solidFill>
                  <a:srgbClr val="3D3C2C"/>
                </a:solidFill>
                <a:latin typeface="Verdana"/>
                <a:cs typeface="Verdana"/>
              </a:rPr>
              <a:t>h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has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three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part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s</a:t>
            </a:r>
            <a:r>
              <a:rPr sz="2400" spc="-430" dirty="0">
                <a:solidFill>
                  <a:srgbClr val="3D3C2C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7308" y="4610100"/>
            <a:ext cx="1895856" cy="18943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49446" y="5242686"/>
            <a:ext cx="1214120" cy="55118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77470">
              <a:lnSpc>
                <a:spcPts val="1980"/>
              </a:lnSpc>
              <a:spcBef>
                <a:spcPts val="315"/>
              </a:spcBef>
            </a:pP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Part</a:t>
            </a:r>
            <a:r>
              <a:rPr sz="1800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sz="1800" spc="10" dirty="0">
                <a:solidFill>
                  <a:srgbClr val="FFFFFF"/>
                </a:solidFill>
                <a:latin typeface="Verdana"/>
                <a:cs typeface="Verdana"/>
              </a:rPr>
              <a:t>Par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gr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ph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86483" y="3396996"/>
            <a:ext cx="2315210" cy="1784985"/>
            <a:chOff x="1586483" y="3396996"/>
            <a:chExt cx="2315210" cy="17849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5247" y="3892296"/>
              <a:ext cx="1536191" cy="12893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483" y="3396996"/>
              <a:ext cx="1857755" cy="146456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138933" y="3751579"/>
            <a:ext cx="7543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25" dirty="0">
                <a:solidFill>
                  <a:srgbClr val="FFFFFF"/>
                </a:solidFill>
                <a:latin typeface="Verdana"/>
                <a:cs typeface="Verdana"/>
              </a:rPr>
              <a:t>opi</a:t>
            </a:r>
            <a:r>
              <a:rPr sz="2200" spc="2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9082" y="4059123"/>
            <a:ext cx="14344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35" dirty="0">
                <a:solidFill>
                  <a:srgbClr val="FFFFFF"/>
                </a:solidFill>
                <a:latin typeface="Verdana"/>
                <a:cs typeface="Verdana"/>
              </a:rPr>
              <a:t>Sen</a:t>
            </a:r>
            <a:r>
              <a:rPr sz="220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200" spc="30" dirty="0">
                <a:solidFill>
                  <a:srgbClr val="FFFFFF"/>
                </a:solidFill>
                <a:latin typeface="Verdana"/>
                <a:cs typeface="Verdana"/>
              </a:rPr>
              <a:t>ences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95115" y="2334767"/>
            <a:ext cx="1995170" cy="2296795"/>
            <a:chOff x="3595115" y="2334767"/>
            <a:chExt cx="1995170" cy="229679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45863" y="3012947"/>
              <a:ext cx="618743" cy="16184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5115" y="2334767"/>
              <a:ext cx="1994915" cy="14660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808857" y="2689047"/>
            <a:ext cx="1492885" cy="668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35"/>
              </a:lnSpc>
              <a:spcBef>
                <a:spcPts val="95"/>
              </a:spcBef>
            </a:pPr>
            <a:r>
              <a:rPr sz="2200" spc="-65" dirty="0">
                <a:solidFill>
                  <a:srgbClr val="FFFFFF"/>
                </a:solidFill>
                <a:latin typeface="Verdana"/>
                <a:cs typeface="Verdana"/>
              </a:rPr>
              <a:t>Supporting</a:t>
            </a:r>
            <a:endParaRPr sz="2200">
              <a:latin typeface="Verdana"/>
              <a:cs typeface="Verdana"/>
            </a:endParaRPr>
          </a:p>
          <a:p>
            <a:pPr marL="42545">
              <a:lnSpc>
                <a:spcPts val="2535"/>
              </a:lnSpc>
            </a:pPr>
            <a:r>
              <a:rPr sz="2200" spc="-35" dirty="0">
                <a:solidFill>
                  <a:srgbClr val="FFFFFF"/>
                </a:solidFill>
                <a:latin typeface="Verdana"/>
                <a:cs typeface="Verdana"/>
              </a:rPr>
              <a:t>Sentences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09032" y="3396996"/>
            <a:ext cx="2441575" cy="1784985"/>
            <a:chOff x="5209032" y="3396996"/>
            <a:chExt cx="2441575" cy="178498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09032" y="3892296"/>
              <a:ext cx="1536191" cy="12893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7464" y="3396996"/>
              <a:ext cx="2033015" cy="146456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830951" y="3905758"/>
            <a:ext cx="15303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0" dirty="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sz="2200" spc="-90" dirty="0">
                <a:solidFill>
                  <a:srgbClr val="FFFFFF"/>
                </a:solidFill>
                <a:latin typeface="Verdana"/>
                <a:cs typeface="Verdana"/>
              </a:rPr>
              <a:t>clus</a:t>
            </a:r>
            <a:r>
              <a:rPr sz="2200" spc="-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200" spc="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7196" y="400811"/>
            <a:ext cx="4653026" cy="57622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559054"/>
            <a:ext cx="34601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80" dirty="0">
                <a:latin typeface="Times New Roman"/>
                <a:cs typeface="Times New Roman"/>
              </a:rPr>
              <a:t>Topic</a:t>
            </a:r>
            <a:r>
              <a:rPr sz="4000" b="1" spc="-60" dirty="0">
                <a:latin typeface="Times New Roman"/>
                <a:cs typeface="Times New Roman"/>
              </a:rPr>
              <a:t> </a:t>
            </a:r>
            <a:r>
              <a:rPr sz="4000" b="1" spc="-5" dirty="0">
                <a:latin typeface="Times New Roman"/>
                <a:cs typeface="Times New Roman"/>
              </a:rPr>
              <a:t>Sentences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955" y="1570101"/>
            <a:ext cx="6833234" cy="43186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7020" marR="923290" indent="-274955">
              <a:lnSpc>
                <a:spcPts val="3460"/>
              </a:lnSpc>
              <a:spcBef>
                <a:spcPts val="535"/>
              </a:spcBef>
            </a:pPr>
            <a:r>
              <a:rPr sz="2400" spc="-3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200" spc="-30" dirty="0">
                <a:solidFill>
                  <a:srgbClr val="3D3C2C"/>
                </a:solidFill>
                <a:latin typeface="Times New Roman"/>
                <a:cs typeface="Times New Roman"/>
              </a:rPr>
              <a:t>It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is usually the </a:t>
            </a:r>
            <a:r>
              <a:rPr sz="3200" spc="-5" dirty="0">
                <a:solidFill>
                  <a:srgbClr val="3D3C2C"/>
                </a:solidFill>
                <a:latin typeface="Times New Roman"/>
                <a:cs typeface="Times New Roman"/>
              </a:rPr>
              <a:t>first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sentences in a </a:t>
            </a:r>
            <a:r>
              <a:rPr sz="32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paragraph.</a:t>
            </a:r>
            <a:endParaRPr sz="3200">
              <a:latin typeface="Times New Roman"/>
              <a:cs typeface="Times New Roman"/>
            </a:endParaRPr>
          </a:p>
          <a:p>
            <a:pPr marL="287020" marR="5080" indent="-274955">
              <a:lnSpc>
                <a:spcPts val="3460"/>
              </a:lnSpc>
              <a:spcBef>
                <a:spcPts val="760"/>
              </a:spcBef>
            </a:pPr>
            <a:r>
              <a:rPr sz="2400" spc="-3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200" spc="-30" dirty="0">
                <a:solidFill>
                  <a:srgbClr val="3D3C2C"/>
                </a:solidFill>
                <a:latin typeface="Times New Roman"/>
                <a:cs typeface="Times New Roman"/>
              </a:rPr>
              <a:t>It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is also the most general sentences in a </a:t>
            </a:r>
            <a:r>
              <a:rPr sz="32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paragraph.</a:t>
            </a:r>
            <a:endParaRPr sz="3200">
              <a:latin typeface="Times New Roman"/>
              <a:cs typeface="Times New Roman"/>
            </a:endParaRPr>
          </a:p>
          <a:p>
            <a:pPr marL="287020" marR="1477645" indent="-274955">
              <a:lnSpc>
                <a:spcPts val="3460"/>
              </a:lnSpc>
              <a:spcBef>
                <a:spcPts val="760"/>
              </a:spcBef>
            </a:pPr>
            <a:r>
              <a:rPr sz="2400" spc="-3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200" spc="-30" dirty="0">
                <a:solidFill>
                  <a:srgbClr val="3D3C2C"/>
                </a:solidFill>
                <a:latin typeface="Times New Roman"/>
                <a:cs typeface="Times New Roman"/>
              </a:rPr>
              <a:t>It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introduces the main idea of a </a:t>
            </a:r>
            <a:r>
              <a:rPr sz="32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paragraph.</a:t>
            </a:r>
            <a:endParaRPr sz="3200">
              <a:latin typeface="Times New Roman"/>
              <a:cs typeface="Times New Roman"/>
            </a:endParaRPr>
          </a:p>
          <a:p>
            <a:pPr marL="287020" marR="368300" indent="-274955">
              <a:lnSpc>
                <a:spcPct val="90000"/>
              </a:lnSpc>
              <a:spcBef>
                <a:spcPts val="715"/>
              </a:spcBef>
            </a:pPr>
            <a:r>
              <a:rPr sz="2400" spc="-1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200" spc="-10" dirty="0">
                <a:solidFill>
                  <a:srgbClr val="3D3C2C"/>
                </a:solidFill>
                <a:latin typeface="Times New Roman"/>
                <a:cs typeface="Times New Roman"/>
              </a:rPr>
              <a:t>Summarize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the main idea of your </a:t>
            </a:r>
            <a:r>
              <a:rPr sz="32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paragraph.</a:t>
            </a:r>
            <a:r>
              <a:rPr sz="3200" spc="-3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Indicate</a:t>
            </a:r>
            <a:r>
              <a:rPr sz="3200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to</a:t>
            </a:r>
            <a:r>
              <a:rPr sz="32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32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reader</a:t>
            </a:r>
            <a:r>
              <a:rPr sz="32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what </a:t>
            </a:r>
            <a:r>
              <a:rPr sz="3200" spc="-78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your</a:t>
            </a:r>
            <a:r>
              <a:rPr sz="3200" spc="-3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3D3C2C"/>
                </a:solidFill>
                <a:latin typeface="Times New Roman"/>
                <a:cs typeface="Times New Roman"/>
              </a:rPr>
              <a:t>paragraph</a:t>
            </a:r>
            <a:r>
              <a:rPr sz="3200" spc="-4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will</a:t>
            </a:r>
            <a:r>
              <a:rPr sz="32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be</a:t>
            </a:r>
            <a:r>
              <a:rPr sz="32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about.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662127"/>
            <a:ext cx="4457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0" dirty="0">
                <a:latin typeface="Verdana"/>
                <a:cs typeface="Verdana"/>
              </a:rPr>
              <a:t>Sup</a:t>
            </a:r>
            <a:r>
              <a:rPr sz="4000" spc="-110" dirty="0">
                <a:latin typeface="Verdana"/>
                <a:cs typeface="Verdana"/>
              </a:rPr>
              <a:t>p</a:t>
            </a:r>
            <a:r>
              <a:rPr sz="4000" spc="-125" dirty="0">
                <a:latin typeface="Verdana"/>
                <a:cs typeface="Verdana"/>
              </a:rPr>
              <a:t>orting</a:t>
            </a:r>
            <a:r>
              <a:rPr sz="4000" spc="-290" dirty="0">
                <a:latin typeface="Verdana"/>
                <a:cs typeface="Verdana"/>
              </a:rPr>
              <a:t> </a:t>
            </a:r>
            <a:r>
              <a:rPr sz="4000" spc="45" dirty="0">
                <a:latin typeface="Verdana"/>
                <a:cs typeface="Verdana"/>
              </a:rPr>
              <a:t>Det</a:t>
            </a:r>
            <a:r>
              <a:rPr sz="4000" spc="40" dirty="0">
                <a:latin typeface="Verdana"/>
                <a:cs typeface="Verdana"/>
              </a:rPr>
              <a:t>a</a:t>
            </a:r>
            <a:r>
              <a:rPr sz="4000" spc="-385" dirty="0">
                <a:latin typeface="Verdana"/>
                <a:cs typeface="Verdana"/>
              </a:rPr>
              <a:t>ils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654" y="1360677"/>
            <a:ext cx="7508875" cy="4806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803910" indent="-27432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200" spc="-5" dirty="0">
                <a:solidFill>
                  <a:srgbClr val="3D3C2C"/>
                </a:solidFill>
                <a:latin typeface="Times New Roman"/>
                <a:cs typeface="Times New Roman"/>
              </a:rPr>
              <a:t>Supporting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Details come after the topic </a:t>
            </a:r>
            <a:r>
              <a:rPr sz="32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sentence.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spc="-7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400" spc="90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3200" spc="-25" dirty="0">
                <a:solidFill>
                  <a:srgbClr val="3D3C2C"/>
                </a:solidFill>
                <a:latin typeface="Times New Roman"/>
                <a:cs typeface="Times New Roman"/>
              </a:rPr>
              <a:t>Write</a:t>
            </a:r>
            <a:r>
              <a:rPr sz="32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at</a:t>
            </a:r>
            <a:r>
              <a:rPr sz="3200" spc="-5" dirty="0">
                <a:solidFill>
                  <a:srgbClr val="3D3C2C"/>
                </a:solidFill>
                <a:latin typeface="Times New Roman"/>
                <a:cs typeface="Times New Roman"/>
              </a:rPr>
              <a:t> least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3</a:t>
            </a:r>
            <a:r>
              <a:rPr sz="32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supporting</a:t>
            </a:r>
            <a:r>
              <a:rPr sz="3200" spc="-4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3D3C2C"/>
                </a:solidFill>
                <a:latin typeface="Times New Roman"/>
                <a:cs typeface="Times New Roman"/>
              </a:rPr>
              <a:t>sentence.</a:t>
            </a:r>
            <a:endParaRPr sz="3200">
              <a:latin typeface="Times New Roman"/>
              <a:cs typeface="Times New Roman"/>
            </a:endParaRPr>
          </a:p>
          <a:p>
            <a:pPr marL="286385" marR="477520" indent="-274320">
              <a:lnSpc>
                <a:spcPct val="100000"/>
              </a:lnSpc>
              <a:spcBef>
                <a:spcPts val="770"/>
              </a:spcBef>
            </a:pPr>
            <a:r>
              <a:rPr sz="2400" spc="-1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200" spc="-15" dirty="0">
                <a:solidFill>
                  <a:srgbClr val="3D3C2C"/>
                </a:solidFill>
                <a:latin typeface="Times New Roman"/>
                <a:cs typeface="Times New Roman"/>
              </a:rPr>
              <a:t>They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support the information of the topic </a:t>
            </a:r>
            <a:r>
              <a:rPr sz="32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sentence.</a:t>
            </a:r>
            <a:endParaRPr sz="32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770"/>
              </a:spcBef>
            </a:pPr>
            <a:r>
              <a:rPr sz="2400" spc="-105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3200" spc="-105" dirty="0">
                <a:solidFill>
                  <a:srgbClr val="3D3C2C"/>
                </a:solidFill>
                <a:latin typeface="Times New Roman"/>
                <a:cs typeface="Times New Roman"/>
              </a:rPr>
              <a:t>You</a:t>
            </a:r>
            <a:r>
              <a:rPr sz="3200" spc="-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should</a:t>
            </a:r>
            <a:r>
              <a:rPr sz="32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give</a:t>
            </a:r>
            <a:r>
              <a:rPr sz="32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supporting</a:t>
            </a:r>
            <a:r>
              <a:rPr sz="3200" spc="-2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facts,</a:t>
            </a:r>
            <a:r>
              <a:rPr sz="3200" spc="-1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examples, </a:t>
            </a:r>
            <a:r>
              <a:rPr sz="3200" spc="5" dirty="0">
                <a:solidFill>
                  <a:srgbClr val="3D3C2C"/>
                </a:solidFill>
                <a:latin typeface="Times New Roman"/>
                <a:cs typeface="Times New Roman"/>
              </a:rPr>
              <a:t> and</a:t>
            </a:r>
            <a:r>
              <a:rPr sz="32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details.</a:t>
            </a:r>
            <a:endParaRPr sz="3200">
              <a:latin typeface="Times New Roman"/>
              <a:cs typeface="Times New Roman"/>
            </a:endParaRPr>
          </a:p>
          <a:p>
            <a:pPr marL="286385" marR="412115" indent="-274320">
              <a:lnSpc>
                <a:spcPct val="100000"/>
              </a:lnSpc>
              <a:spcBef>
                <a:spcPts val="770"/>
              </a:spcBef>
            </a:pPr>
            <a:r>
              <a:rPr sz="2400" spc="-70" dirty="0">
                <a:solidFill>
                  <a:srgbClr val="93C500"/>
                </a:solidFill>
                <a:latin typeface="Microsoft Sans Serif"/>
                <a:cs typeface="Microsoft Sans Serif"/>
              </a:rPr>
              <a:t>🞇</a:t>
            </a:r>
            <a:r>
              <a:rPr sz="2400" spc="95" dirty="0">
                <a:solidFill>
                  <a:srgbClr val="93C500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This</a:t>
            </a:r>
            <a:r>
              <a:rPr sz="3200" spc="-2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will help</a:t>
            </a:r>
            <a:r>
              <a:rPr sz="32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the</a:t>
            </a:r>
            <a:r>
              <a:rPr sz="32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reader</a:t>
            </a:r>
            <a:r>
              <a:rPr sz="32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understand</a:t>
            </a:r>
            <a:r>
              <a:rPr sz="3200" spc="-40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your </a:t>
            </a:r>
            <a:r>
              <a:rPr sz="3200" spc="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D3C2C"/>
                </a:solidFill>
                <a:latin typeface="Times New Roman"/>
                <a:cs typeface="Times New Roman"/>
              </a:rPr>
              <a:t>topic</a:t>
            </a:r>
            <a:r>
              <a:rPr sz="3200" spc="-15" dirty="0">
                <a:solidFill>
                  <a:srgbClr val="3D3C2C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3D3C2C"/>
                </a:solidFill>
                <a:latin typeface="Times New Roman"/>
                <a:cs typeface="Times New Roman"/>
              </a:rPr>
              <a:t>better.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336</Words>
  <Application>Microsoft Office PowerPoint</Application>
  <PresentationFormat>On-screen Show (4:3)</PresentationFormat>
  <Paragraphs>65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MT</vt:lpstr>
      <vt:lpstr>Calibri</vt:lpstr>
      <vt:lpstr>Microsoft Sans Serif</vt:lpstr>
      <vt:lpstr>Times New Roman</vt:lpstr>
      <vt:lpstr>Verdana</vt:lpstr>
      <vt:lpstr>Office Theme</vt:lpstr>
      <vt:lpstr>PowerPoint Presentation</vt:lpstr>
      <vt:lpstr>Indent</vt:lpstr>
      <vt:lpstr>PowerPoint Presentation</vt:lpstr>
      <vt:lpstr>PowerPoint Presentation</vt:lpstr>
      <vt:lpstr>What is a paragraph?</vt:lpstr>
      <vt:lpstr>Parts of a Paragraph</vt:lpstr>
      <vt:lpstr>PowerPoint Presentation</vt:lpstr>
      <vt:lpstr>Topic Sentences</vt:lpstr>
      <vt:lpstr>Supporting Details</vt:lpstr>
      <vt:lpstr>Concluding Sentences</vt:lpstr>
      <vt:lpstr>An Effective Paragraph;</vt:lpstr>
      <vt:lpstr>Common Types of Paragraphs</vt:lpstr>
      <vt:lpstr>Process to Write a</vt:lpstr>
      <vt:lpstr>PowerPoint Presentation</vt:lpstr>
      <vt:lpstr>For a Good Paragraph;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Moorche</cp:lastModifiedBy>
  <cp:revision>3</cp:revision>
  <dcterms:created xsi:type="dcterms:W3CDTF">2021-12-10T03:50:45Z</dcterms:created>
  <dcterms:modified xsi:type="dcterms:W3CDTF">2025-01-07T03:25:52Z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2021-12-10T00:00:00Z</vt:filetime>
  </property>
</Properties>
</file>