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B1C8-0F2B-4FBE-99DA-CCEEBF63AB7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C013-3E35-4570-8103-151F97B9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4250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B1C8-0F2B-4FBE-99DA-CCEEBF63AB7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C013-3E35-4570-8103-151F97B9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2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B1C8-0F2B-4FBE-99DA-CCEEBF63AB7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C013-3E35-4570-8103-151F97B9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23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B1C8-0F2B-4FBE-99DA-CCEEBF63AB7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C013-3E35-4570-8103-151F97B975B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7469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B1C8-0F2B-4FBE-99DA-CCEEBF63AB7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C013-3E35-4570-8103-151F97B9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31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B1C8-0F2B-4FBE-99DA-CCEEBF63AB7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C013-3E35-4570-8103-151F97B975B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974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B1C8-0F2B-4FBE-99DA-CCEEBF63AB7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C013-3E35-4570-8103-151F97B9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11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B1C8-0F2B-4FBE-99DA-CCEEBF63AB7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C013-3E35-4570-8103-151F97B9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65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B1C8-0F2B-4FBE-99DA-CCEEBF63AB7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C013-3E35-4570-8103-151F97B9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2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B1C8-0F2B-4FBE-99DA-CCEEBF63AB7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C013-3E35-4570-8103-151F97B9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4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B1C8-0F2B-4FBE-99DA-CCEEBF63AB7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C013-3E35-4570-8103-151F97B9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015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B1C8-0F2B-4FBE-99DA-CCEEBF63AB7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C013-3E35-4570-8103-151F97B9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1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B1C8-0F2B-4FBE-99DA-CCEEBF63AB7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C013-3E35-4570-8103-151F97B9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3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B1C8-0F2B-4FBE-99DA-CCEEBF63AB7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C013-3E35-4570-8103-151F97B9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5933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B1C8-0F2B-4FBE-99DA-CCEEBF63AB7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C013-3E35-4570-8103-151F97B9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350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B1C8-0F2B-4FBE-99DA-CCEEBF63AB7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C013-3E35-4570-8103-151F97B9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9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B1C8-0F2B-4FBE-99DA-CCEEBF63AB7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EC013-3E35-4570-8103-151F97B9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0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B2CB1C8-0F2B-4FBE-99DA-CCEEBF63AB7D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33EC013-3E35-4570-8103-151F97B97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56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0"/>
            <a:ext cx="7851648" cy="19812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7 Cs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9429736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685799"/>
            <a:ext cx="3018692" cy="4892040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7. Courteous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8087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71" y="685799"/>
            <a:ext cx="4716195" cy="489204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Show respect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Should not be biased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Implant/set a cooperative setting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Use moderate tone of words</a:t>
            </a:r>
          </a:p>
        </p:txBody>
      </p:sp>
    </p:spTree>
    <p:extLst>
      <p:ext uri="{BB962C8B-B14F-4D97-AF65-F5344CB8AC3E}">
        <p14:creationId xmlns:p14="http://schemas.microsoft.com/office/powerpoint/2010/main" val="8987236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192" y="2362200"/>
            <a:ext cx="4459425" cy="182880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STUDY SKILLS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Notes Taking</a:t>
            </a:r>
          </a:p>
        </p:txBody>
      </p:sp>
      <p:pic>
        <p:nvPicPr>
          <p:cNvPr id="4" name="Picture 3" descr="Person writing on a notepad">
            <a:extLst>
              <a:ext uri="{FF2B5EF4-FFF2-40B4-BE49-F238E27FC236}">
                <a16:creationId xmlns:a16="http://schemas.microsoft.com/office/drawing/2014/main" id="{40E27CF9-413B-4B5B-24A6-0A381D678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6" r="19891"/>
          <a:stretch/>
        </p:blipFill>
        <p:spPr>
          <a:xfrm>
            <a:off x="4572000" y="10"/>
            <a:ext cx="4571999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94899" y="8468"/>
            <a:ext cx="4346718" cy="5874808"/>
            <a:chOff x="6108170" y="8467"/>
            <a:chExt cx="6080656" cy="616373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94008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1828800"/>
            <a:ext cx="2783993" cy="2438400"/>
          </a:xfrm>
        </p:spPr>
        <p:txBody>
          <a:bodyPr>
            <a:norm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</a:rPr>
              <a:t>How to take notes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8087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71" y="685799"/>
            <a:ext cx="4716195" cy="489204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5 Rs of notes taking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bg1"/>
                </a:solidFill>
              </a:rPr>
              <a:t>Record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bg1"/>
                </a:solidFill>
              </a:rPr>
              <a:t>Reduce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bg1"/>
                </a:solidFill>
              </a:rPr>
              <a:t>Recite/Recall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bg1"/>
                </a:solidFill>
              </a:rPr>
              <a:t>Reflect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bg1"/>
                </a:solidFill>
              </a:rPr>
              <a:t>Review </a:t>
            </a:r>
          </a:p>
        </p:txBody>
      </p:sp>
    </p:spTree>
    <p:extLst>
      <p:ext uri="{BB962C8B-B14F-4D97-AF65-F5344CB8AC3E}">
        <p14:creationId xmlns:p14="http://schemas.microsoft.com/office/powerpoint/2010/main" val="41455597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2D7C63-562A-41C7-892E-0C73F5D598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7553" y="1524000"/>
            <a:ext cx="4773047" cy="829732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Assignment #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36592" y="3843867"/>
            <a:ext cx="4625947" cy="1947333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Make notes of at least 2 lectures of any course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(extensions won’t be granted)</a:t>
            </a:r>
          </a:p>
        </p:txBody>
      </p:sp>
      <p:pic>
        <p:nvPicPr>
          <p:cNvPr id="5" name="Picture 4" descr="Bubble sheet test paper and pencil">
            <a:extLst>
              <a:ext uri="{FF2B5EF4-FFF2-40B4-BE49-F238E27FC236}">
                <a16:creationId xmlns:a16="http://schemas.microsoft.com/office/drawing/2014/main" id="{C1A07609-5431-E448-4A72-45D88B1471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59" r="5060"/>
          <a:stretch/>
        </p:blipFill>
        <p:spPr>
          <a:xfrm>
            <a:off x="20" y="10"/>
            <a:ext cx="3479779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DF25E23-BE15-4E36-A700-59F0CE8C54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E9353A-F333-4305-BED0-D126D75F5D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D1D327-6D34-4AB1-BBCB-FFD18B927B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D4CCB5-F27F-4868-B1D4-55D8654F07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F00F96-8833-4C32-AD31-05286BC800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2EE3D4-FE2C-4B01-BC8C-3CE2C6CC11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56530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DDD09E-8094-4188-9090-C1C7840FE7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24">
            <a:extLst>
              <a:ext uri="{FF2B5EF4-FFF2-40B4-BE49-F238E27FC236}">
                <a16:creationId xmlns:a16="http://schemas.microsoft.com/office/drawing/2014/main" id="{C58F6CE0-025D-40A5-AEF1-00954E3F98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00" y="620722"/>
            <a:ext cx="3852116" cy="5286838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DE870225-F6EC-BC7D-5E6C-703DC066A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86" r="830"/>
          <a:stretch/>
        </p:blipFill>
        <p:spPr>
          <a:xfrm>
            <a:off x="597903" y="786117"/>
            <a:ext cx="3607308" cy="4956048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7" y="685800"/>
            <a:ext cx="3852115" cy="5056365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A checklist to improve professional communication.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Principles of effective communication.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A way to ensure that the message has been delivered effectively.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025A22-9C86-4108-A289-BD5650A8EA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A3623F-EF59-4F0B-9030-79CB7F9950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BD0F53-A43D-414A-8653-E9F1D36103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8661C0-6128-4F64-8EDF-2D73D5F476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8AFEF08-AFBA-4125-B170-D3EB3E11DB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A0E13BF-B4CA-4B20-A5DD-50ABBAEC7B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26143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685799"/>
            <a:ext cx="2810333" cy="4892040"/>
          </a:xfrm>
        </p:spPr>
        <p:txBody>
          <a:bodyPr>
            <a:normAutofit/>
          </a:bodyPr>
          <a:lstStyle/>
          <a:p>
            <a:pPr algn="r"/>
            <a:r>
              <a:rPr lang="en-US" sz="5200" b="1" dirty="0">
                <a:solidFill>
                  <a:schemeClr val="bg1"/>
                </a:solidFill>
              </a:rPr>
              <a:t>7 Cs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8087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71" y="685799"/>
            <a:ext cx="4716195" cy="489204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1"/>
                </a:solidFill>
              </a:rPr>
              <a:t>Clear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1"/>
                </a:solidFill>
              </a:rPr>
              <a:t>Correct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1"/>
                </a:solidFill>
              </a:rPr>
              <a:t>Complete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1"/>
                </a:solidFill>
              </a:rPr>
              <a:t>Concise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1"/>
                </a:solidFill>
              </a:rPr>
              <a:t>Concrete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1"/>
                </a:solidFill>
              </a:rPr>
              <a:t>Coherent</a:t>
            </a:r>
          </a:p>
          <a:p>
            <a:pPr marL="514350" indent="-514350">
              <a:buAutoNum type="arabicPeriod"/>
            </a:pPr>
            <a:r>
              <a:rPr lang="en-US" sz="3200" b="1" dirty="0">
                <a:solidFill>
                  <a:schemeClr val="bg1"/>
                </a:solidFill>
              </a:rPr>
              <a:t>Courteous</a:t>
            </a:r>
          </a:p>
        </p:txBody>
      </p:sp>
    </p:spTree>
    <p:extLst>
      <p:ext uri="{BB962C8B-B14F-4D97-AF65-F5344CB8AC3E}">
        <p14:creationId xmlns:p14="http://schemas.microsoft.com/office/powerpoint/2010/main" val="1885463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685799"/>
            <a:ext cx="2810333" cy="4892040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1. Clear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8087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71" y="685798"/>
            <a:ext cx="5104228" cy="5181601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It should be clear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Goal oriented (single)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Should not have loopholes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Choose precise words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Use familiar and up to the mark language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Construct effective sentences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Pronunciation / audible enough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Highlight / mention important points</a:t>
            </a:r>
          </a:p>
        </p:txBody>
      </p:sp>
    </p:spTree>
    <p:extLst>
      <p:ext uri="{BB962C8B-B14F-4D97-AF65-F5344CB8AC3E}">
        <p14:creationId xmlns:p14="http://schemas.microsoft.com/office/powerpoint/2010/main" val="31913880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685799"/>
            <a:ext cx="2810333" cy="4892040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2. Correct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8087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71" y="685798"/>
            <a:ext cx="5028026" cy="5410201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Correct language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No grammatical or spelling mistake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Exact or well-timed message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No unchecked words….. Spelling mistakes, specially while writing on word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Readers/ listeners should also have sufficient knowledge of technical terms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Conservation/conversation…….weak/week</a:t>
            </a:r>
          </a:p>
        </p:txBody>
      </p:sp>
    </p:spTree>
    <p:extLst>
      <p:ext uri="{BB962C8B-B14F-4D97-AF65-F5344CB8AC3E}">
        <p14:creationId xmlns:p14="http://schemas.microsoft.com/office/powerpoint/2010/main" val="8585957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685799"/>
            <a:ext cx="2810333" cy="4892040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3. </a:t>
            </a:r>
            <a:r>
              <a:rPr lang="en-US" b="1" dirty="0" smtClean="0">
                <a:solidFill>
                  <a:schemeClr val="bg1"/>
                </a:solidFill>
              </a:rPr>
              <a:t>Complete 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8087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71" y="685799"/>
            <a:ext cx="4716195" cy="489204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Must include all the relevant information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Must help in better decision making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Mention call to action/ urgency (if required)</a:t>
            </a:r>
          </a:p>
        </p:txBody>
      </p:sp>
    </p:spTree>
    <p:extLst>
      <p:ext uri="{BB962C8B-B14F-4D97-AF65-F5344CB8AC3E}">
        <p14:creationId xmlns:p14="http://schemas.microsoft.com/office/powerpoint/2010/main" val="18071647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685799"/>
            <a:ext cx="2810333" cy="4892040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4. Concise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8087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71" y="685799"/>
            <a:ext cx="4716195" cy="489204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Short…..to the point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Accurate and crisp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Convey in least possible ways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Comprehensive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Do not use fillers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I mean…. I believe….. I hope</a:t>
            </a:r>
          </a:p>
        </p:txBody>
      </p:sp>
    </p:spTree>
    <p:extLst>
      <p:ext uri="{BB962C8B-B14F-4D97-AF65-F5344CB8AC3E}">
        <p14:creationId xmlns:p14="http://schemas.microsoft.com/office/powerpoint/2010/main" val="29274425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685799"/>
            <a:ext cx="2810333" cy="4892040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5. </a:t>
            </a:r>
            <a:r>
              <a:rPr lang="en-US" b="1" dirty="0" smtClean="0">
                <a:solidFill>
                  <a:schemeClr val="bg1"/>
                </a:solidFill>
              </a:rPr>
              <a:t>Concrete 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8087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71" y="685799"/>
            <a:ext cx="4716195" cy="489204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No room for misinterpretation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Mention al of the facts and figures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Quality……captures the attention of audience</a:t>
            </a:r>
          </a:p>
        </p:txBody>
      </p:sp>
    </p:spTree>
    <p:extLst>
      <p:ext uri="{BB962C8B-B14F-4D97-AF65-F5344CB8AC3E}">
        <p14:creationId xmlns:p14="http://schemas.microsoft.com/office/powerpoint/2010/main" val="10632921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685799"/>
            <a:ext cx="2810333" cy="4892040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6. Coherent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8087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71" y="685799"/>
            <a:ext cx="4716195" cy="4892040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Link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A logical flow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Connection in sentences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Stick to main topic…..otherwise the recipient will lose interest</a:t>
            </a:r>
          </a:p>
          <a:p>
            <a:r>
              <a:rPr lang="en-US" sz="2600" b="1" dirty="0">
                <a:solidFill>
                  <a:schemeClr val="bg1"/>
                </a:solidFill>
              </a:rPr>
              <a:t>Take the receiver's point of view/opinion into consideration (knowledge, mindset&amp; background)</a:t>
            </a:r>
          </a:p>
        </p:txBody>
      </p:sp>
    </p:spTree>
    <p:extLst>
      <p:ext uri="{BB962C8B-B14F-4D97-AF65-F5344CB8AC3E}">
        <p14:creationId xmlns:p14="http://schemas.microsoft.com/office/powerpoint/2010/main" val="33010635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510</TotalTime>
  <Words>280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Slice</vt:lpstr>
      <vt:lpstr>7 Cs of Communication</vt:lpstr>
      <vt:lpstr>PowerPoint Presentation</vt:lpstr>
      <vt:lpstr>7 Cs</vt:lpstr>
      <vt:lpstr>1. Clear</vt:lpstr>
      <vt:lpstr>2. Correct </vt:lpstr>
      <vt:lpstr>3. Complete </vt:lpstr>
      <vt:lpstr>4. Concise </vt:lpstr>
      <vt:lpstr>5. Concrete </vt:lpstr>
      <vt:lpstr>6. Coherent </vt:lpstr>
      <vt:lpstr>7. Courteous </vt:lpstr>
      <vt:lpstr>STUDY SKILLS Notes Taking</vt:lpstr>
      <vt:lpstr>How to take notes</vt:lpstr>
      <vt:lpstr>Assignment # 1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 Cs of Communication</dc:title>
  <dc:creator>ismail - [2010]</dc:creator>
  <cp:lastModifiedBy>Moorche</cp:lastModifiedBy>
  <cp:revision>13</cp:revision>
  <dcterms:created xsi:type="dcterms:W3CDTF">2021-11-25T15:50:22Z</dcterms:created>
  <dcterms:modified xsi:type="dcterms:W3CDTF">2024-10-29T10:00:11Z</dcterms:modified>
</cp:coreProperties>
</file>