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5" r:id="rId6"/>
    <p:sldId id="275" r:id="rId7"/>
    <p:sldId id="260" r:id="rId8"/>
    <p:sldId id="261" r:id="rId9"/>
    <p:sldId id="266" r:id="rId10"/>
    <p:sldId id="267" r:id="rId11"/>
    <p:sldId id="268" r:id="rId12"/>
    <p:sldId id="262" r:id="rId13"/>
    <p:sldId id="263" r:id="rId14"/>
    <p:sldId id="264"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E02BE-F02F-47E4-B46D-8299BDA6502E}"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CC8A588F-E72B-4BEC-95BB-5D7B07178F1B}">
      <dgm:prSet custT="1"/>
      <dgm:spPr/>
      <dgm:t>
        <a:bodyPr/>
        <a:lstStyle/>
        <a:p>
          <a:pPr>
            <a:lnSpc>
              <a:spcPct val="100000"/>
            </a:lnSpc>
          </a:pPr>
          <a:r>
            <a:rPr lang="en-US" sz="1600" b="1" dirty="0"/>
            <a:t>Being unsure of the speaker’s ability </a:t>
          </a:r>
          <a:r>
            <a:rPr lang="en-US" sz="1600" dirty="0"/>
            <a:t>– Based on past experience or inputs from sources, the listener may have a preconceived notion of the speaker’s ability. He may perceive the speaker to not be well informed, or to be lacking in depth and ability. Hence the listener will not listen to what the speaker has to say.</a:t>
          </a:r>
        </a:p>
      </dgm:t>
    </dgm:pt>
    <dgm:pt modelId="{63283B06-4DC1-46C2-965B-5481BF10A3D9}" type="parTrans" cxnId="{50C3CC5E-FA13-4CF7-A222-A16C02776438}">
      <dgm:prSet/>
      <dgm:spPr/>
      <dgm:t>
        <a:bodyPr/>
        <a:lstStyle/>
        <a:p>
          <a:endParaRPr lang="en-US"/>
        </a:p>
      </dgm:t>
    </dgm:pt>
    <dgm:pt modelId="{1D644656-80C2-4672-8FC3-3CC1B52CA3D6}" type="sibTrans" cxnId="{50C3CC5E-FA13-4CF7-A222-A16C02776438}">
      <dgm:prSet/>
      <dgm:spPr/>
      <dgm:t>
        <a:bodyPr/>
        <a:lstStyle/>
        <a:p>
          <a:endParaRPr lang="en-US"/>
        </a:p>
      </dgm:t>
    </dgm:pt>
    <dgm:pt modelId="{64B1F69E-C25F-4EB2-A9C6-92AAEFEF7FE7}">
      <dgm:prSet custT="1"/>
      <dgm:spPr/>
      <dgm:t>
        <a:bodyPr/>
        <a:lstStyle/>
        <a:p>
          <a:pPr>
            <a:lnSpc>
              <a:spcPct val="100000"/>
            </a:lnSpc>
          </a:pPr>
          <a:r>
            <a:rPr lang="en-US" sz="1600" b="1" dirty="0"/>
            <a:t>Personal anxiety </a:t>
          </a:r>
          <a:r>
            <a:rPr lang="en-US" sz="1600" dirty="0"/>
            <a:t>– Sometimes the listener is preoccupied with personal concerns and anxieties. This makes it difficult to perceive what is being said by the speaker</a:t>
          </a:r>
        </a:p>
      </dgm:t>
    </dgm:pt>
    <dgm:pt modelId="{1F53573E-66CB-4B8A-A506-573BE2AD95F4}" type="parTrans" cxnId="{8A5E58E8-F733-4016-9822-6908A7C67241}">
      <dgm:prSet/>
      <dgm:spPr/>
      <dgm:t>
        <a:bodyPr/>
        <a:lstStyle/>
        <a:p>
          <a:endParaRPr lang="en-US"/>
        </a:p>
      </dgm:t>
    </dgm:pt>
    <dgm:pt modelId="{A2876264-3B93-4D4E-BDCF-51DABA99F067}" type="sibTrans" cxnId="{8A5E58E8-F733-4016-9822-6908A7C67241}">
      <dgm:prSet/>
      <dgm:spPr/>
      <dgm:t>
        <a:bodyPr/>
        <a:lstStyle/>
        <a:p>
          <a:endParaRPr lang="en-US"/>
        </a:p>
      </dgm:t>
    </dgm:pt>
    <dgm:pt modelId="{FEA69846-8C52-43D3-B287-38422A203EBA}" type="pres">
      <dgm:prSet presAssocID="{0E2E02BE-F02F-47E4-B46D-8299BDA6502E}" presName="root" presStyleCnt="0">
        <dgm:presLayoutVars>
          <dgm:dir/>
          <dgm:resizeHandles val="exact"/>
        </dgm:presLayoutVars>
      </dgm:prSet>
      <dgm:spPr/>
    </dgm:pt>
    <dgm:pt modelId="{1C345A87-8014-4AC5-9410-90C23848EECE}" type="pres">
      <dgm:prSet presAssocID="{CC8A588F-E72B-4BEC-95BB-5D7B07178F1B}" presName="compNode" presStyleCnt="0"/>
      <dgm:spPr/>
    </dgm:pt>
    <dgm:pt modelId="{C82DAF7A-05C2-4611-A18F-C0184EA0798B}" type="pres">
      <dgm:prSet presAssocID="{CC8A588F-E72B-4BEC-95BB-5D7B07178F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a:ext>
      </dgm:extLst>
    </dgm:pt>
    <dgm:pt modelId="{89E227B9-A363-4BC9-9FC4-6B7CE2D2C06E}" type="pres">
      <dgm:prSet presAssocID="{CC8A588F-E72B-4BEC-95BB-5D7B07178F1B}" presName="spaceRect" presStyleCnt="0"/>
      <dgm:spPr/>
    </dgm:pt>
    <dgm:pt modelId="{22312685-8FDE-48BA-8707-EB4D0EA33F72}" type="pres">
      <dgm:prSet presAssocID="{CC8A588F-E72B-4BEC-95BB-5D7B07178F1B}" presName="textRect" presStyleLbl="revTx" presStyleIdx="0" presStyleCnt="2" custScaleX="224076" custScaleY="141835">
        <dgm:presLayoutVars>
          <dgm:chMax val="1"/>
          <dgm:chPref val="1"/>
        </dgm:presLayoutVars>
      </dgm:prSet>
      <dgm:spPr/>
    </dgm:pt>
    <dgm:pt modelId="{2F1608E5-B590-4CA2-8B2F-1E789BB02771}" type="pres">
      <dgm:prSet presAssocID="{1D644656-80C2-4672-8FC3-3CC1B52CA3D6}" presName="sibTrans" presStyleCnt="0"/>
      <dgm:spPr/>
    </dgm:pt>
    <dgm:pt modelId="{3DECDC8B-B402-49BA-B838-F7BD00F3DC81}" type="pres">
      <dgm:prSet presAssocID="{64B1F69E-C25F-4EB2-A9C6-92AAEFEF7FE7}" presName="compNode" presStyleCnt="0"/>
      <dgm:spPr/>
    </dgm:pt>
    <dgm:pt modelId="{6FE409BD-4BC9-4F03-9520-D907A5E651D4}" type="pres">
      <dgm:prSet presAssocID="{64B1F69E-C25F-4EB2-A9C6-92AAEFEF7F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8FE7F7AE-97F0-4E3F-8AE8-AF49EC7977DA}" type="pres">
      <dgm:prSet presAssocID="{64B1F69E-C25F-4EB2-A9C6-92AAEFEF7FE7}" presName="spaceRect" presStyleCnt="0"/>
      <dgm:spPr/>
    </dgm:pt>
    <dgm:pt modelId="{64E93BB5-1098-469F-8566-2AC8DD0D88D1}" type="pres">
      <dgm:prSet presAssocID="{64B1F69E-C25F-4EB2-A9C6-92AAEFEF7FE7}" presName="textRect" presStyleLbl="revTx" presStyleIdx="1" presStyleCnt="2" custScaleX="186514" custScaleY="131625">
        <dgm:presLayoutVars>
          <dgm:chMax val="1"/>
          <dgm:chPref val="1"/>
        </dgm:presLayoutVars>
      </dgm:prSet>
      <dgm:spPr/>
    </dgm:pt>
  </dgm:ptLst>
  <dgm:cxnLst>
    <dgm:cxn modelId="{04BC5D04-F7E7-4FE1-BE28-51E41A8EB4F7}" type="presOf" srcId="{0E2E02BE-F02F-47E4-B46D-8299BDA6502E}" destId="{FEA69846-8C52-43D3-B287-38422A203EBA}" srcOrd="0" destOrd="0" presId="urn:microsoft.com/office/officeart/2018/2/layout/IconLabelList"/>
    <dgm:cxn modelId="{50C3CC5E-FA13-4CF7-A222-A16C02776438}" srcId="{0E2E02BE-F02F-47E4-B46D-8299BDA6502E}" destId="{CC8A588F-E72B-4BEC-95BB-5D7B07178F1B}" srcOrd="0" destOrd="0" parTransId="{63283B06-4DC1-46C2-965B-5481BF10A3D9}" sibTransId="{1D644656-80C2-4672-8FC3-3CC1B52CA3D6}"/>
    <dgm:cxn modelId="{EA4FEDB5-62ED-4F38-835B-43E0D33D0042}" type="presOf" srcId="{64B1F69E-C25F-4EB2-A9C6-92AAEFEF7FE7}" destId="{64E93BB5-1098-469F-8566-2AC8DD0D88D1}" srcOrd="0" destOrd="0" presId="urn:microsoft.com/office/officeart/2018/2/layout/IconLabelList"/>
    <dgm:cxn modelId="{8A5E58E8-F733-4016-9822-6908A7C67241}" srcId="{0E2E02BE-F02F-47E4-B46D-8299BDA6502E}" destId="{64B1F69E-C25F-4EB2-A9C6-92AAEFEF7FE7}" srcOrd="1" destOrd="0" parTransId="{1F53573E-66CB-4B8A-A506-573BE2AD95F4}" sibTransId="{A2876264-3B93-4D4E-BDCF-51DABA99F067}"/>
    <dgm:cxn modelId="{E6F7B5F6-893F-4EA2-AC57-DED13A900F02}" type="presOf" srcId="{CC8A588F-E72B-4BEC-95BB-5D7B07178F1B}" destId="{22312685-8FDE-48BA-8707-EB4D0EA33F72}" srcOrd="0" destOrd="0" presId="urn:microsoft.com/office/officeart/2018/2/layout/IconLabelList"/>
    <dgm:cxn modelId="{0E225BB7-C4D1-4E39-8F60-D899EBDEC590}" type="presParOf" srcId="{FEA69846-8C52-43D3-B287-38422A203EBA}" destId="{1C345A87-8014-4AC5-9410-90C23848EECE}" srcOrd="0" destOrd="0" presId="urn:microsoft.com/office/officeart/2018/2/layout/IconLabelList"/>
    <dgm:cxn modelId="{2EA7D0B8-CFFF-4616-A20A-51C108B5D529}" type="presParOf" srcId="{1C345A87-8014-4AC5-9410-90C23848EECE}" destId="{C82DAF7A-05C2-4611-A18F-C0184EA0798B}" srcOrd="0" destOrd="0" presId="urn:microsoft.com/office/officeart/2018/2/layout/IconLabelList"/>
    <dgm:cxn modelId="{CC8611AE-85B1-4438-A08C-425127813B37}" type="presParOf" srcId="{1C345A87-8014-4AC5-9410-90C23848EECE}" destId="{89E227B9-A363-4BC9-9FC4-6B7CE2D2C06E}" srcOrd="1" destOrd="0" presId="urn:microsoft.com/office/officeart/2018/2/layout/IconLabelList"/>
    <dgm:cxn modelId="{A84E9782-BECB-47B9-8675-E10EDB82C91E}" type="presParOf" srcId="{1C345A87-8014-4AC5-9410-90C23848EECE}" destId="{22312685-8FDE-48BA-8707-EB4D0EA33F72}" srcOrd="2" destOrd="0" presId="urn:microsoft.com/office/officeart/2018/2/layout/IconLabelList"/>
    <dgm:cxn modelId="{57BEA197-9197-42CE-83BE-82DB605A50FA}" type="presParOf" srcId="{FEA69846-8C52-43D3-B287-38422A203EBA}" destId="{2F1608E5-B590-4CA2-8B2F-1E789BB02771}" srcOrd="1" destOrd="0" presId="urn:microsoft.com/office/officeart/2018/2/layout/IconLabelList"/>
    <dgm:cxn modelId="{39D7A0DC-78FD-470C-B70C-57E20FEDFEAA}" type="presParOf" srcId="{FEA69846-8C52-43D3-B287-38422A203EBA}" destId="{3DECDC8B-B402-49BA-B838-F7BD00F3DC81}" srcOrd="2" destOrd="0" presId="urn:microsoft.com/office/officeart/2018/2/layout/IconLabelList"/>
    <dgm:cxn modelId="{C44F8DE5-4D2A-445A-AE04-650F1C8951CA}" type="presParOf" srcId="{3DECDC8B-B402-49BA-B838-F7BD00F3DC81}" destId="{6FE409BD-4BC9-4F03-9520-D907A5E651D4}" srcOrd="0" destOrd="0" presId="urn:microsoft.com/office/officeart/2018/2/layout/IconLabelList"/>
    <dgm:cxn modelId="{D5855BC0-4826-4D03-AAC3-0C46041C772C}" type="presParOf" srcId="{3DECDC8B-B402-49BA-B838-F7BD00F3DC81}" destId="{8FE7F7AE-97F0-4E3F-8AE8-AF49EC7977DA}" srcOrd="1" destOrd="0" presId="urn:microsoft.com/office/officeart/2018/2/layout/IconLabelList"/>
    <dgm:cxn modelId="{C81367CC-9AA5-424E-A26A-170CBC5E6CEA}" type="presParOf" srcId="{3DECDC8B-B402-49BA-B838-F7BD00F3DC81}" destId="{64E93BB5-1098-469F-8566-2AC8DD0D88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4D1D2B-8FB4-4738-B9EA-103B07131F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248549-E66E-4ED6-9B48-DC822D7D57AF}">
      <dgm:prSet custT="1"/>
      <dgm:spPr/>
      <dgm:t>
        <a:bodyPr/>
        <a:lstStyle/>
        <a:p>
          <a:r>
            <a:rPr lang="en-US" sz="1800" dirty="0"/>
            <a:t>Be mentally prepared to listen</a:t>
          </a:r>
        </a:p>
      </dgm:t>
    </dgm:pt>
    <dgm:pt modelId="{8FE23070-D457-4749-BE4C-B927AA181ABB}" type="parTrans" cxnId="{370079C4-A4E0-45CF-A902-E2A8FD28AB0E}">
      <dgm:prSet/>
      <dgm:spPr/>
      <dgm:t>
        <a:bodyPr/>
        <a:lstStyle/>
        <a:p>
          <a:endParaRPr lang="en-US"/>
        </a:p>
      </dgm:t>
    </dgm:pt>
    <dgm:pt modelId="{B884C2E4-CB5C-450B-98A9-82DB66C6FF17}" type="sibTrans" cxnId="{370079C4-A4E0-45CF-A902-E2A8FD28AB0E}">
      <dgm:prSet/>
      <dgm:spPr/>
      <dgm:t>
        <a:bodyPr/>
        <a:lstStyle/>
        <a:p>
          <a:endParaRPr lang="en-US"/>
        </a:p>
      </dgm:t>
    </dgm:pt>
    <dgm:pt modelId="{5F7F1619-B1B2-45FA-B3C0-86CA72FBCD02}">
      <dgm:prSet custT="1"/>
      <dgm:spPr/>
      <dgm:t>
        <a:bodyPr/>
        <a:lstStyle/>
        <a:p>
          <a:r>
            <a:rPr lang="en-US" sz="1800" dirty="0"/>
            <a:t>Evaluate the speech not the speaker</a:t>
          </a:r>
        </a:p>
      </dgm:t>
    </dgm:pt>
    <dgm:pt modelId="{2C64F031-083B-4E57-916E-4F8446D51E0E}" type="parTrans" cxnId="{EEE92845-5752-4F52-B21F-475FEF6BC55C}">
      <dgm:prSet/>
      <dgm:spPr/>
      <dgm:t>
        <a:bodyPr/>
        <a:lstStyle/>
        <a:p>
          <a:endParaRPr lang="en-US"/>
        </a:p>
      </dgm:t>
    </dgm:pt>
    <dgm:pt modelId="{4429822A-5B89-49C7-A33C-114C22FD5985}" type="sibTrans" cxnId="{EEE92845-5752-4F52-B21F-475FEF6BC55C}">
      <dgm:prSet/>
      <dgm:spPr/>
      <dgm:t>
        <a:bodyPr/>
        <a:lstStyle/>
        <a:p>
          <a:endParaRPr lang="en-US"/>
        </a:p>
      </dgm:t>
    </dgm:pt>
    <dgm:pt modelId="{C696794C-72C9-48D1-8238-F7A0BA72A148}">
      <dgm:prSet custT="1"/>
      <dgm:spPr/>
      <dgm:t>
        <a:bodyPr/>
        <a:lstStyle/>
        <a:p>
          <a:r>
            <a:rPr lang="en-US" sz="1800" dirty="0"/>
            <a:t>Be unbiased to the speaker by depersonalizing your feelings</a:t>
          </a:r>
        </a:p>
      </dgm:t>
    </dgm:pt>
    <dgm:pt modelId="{0DE0DC4F-2724-4FB6-B497-AEFAF24747CE}" type="parTrans" cxnId="{487B8F71-6EDE-412C-967E-E83A8681D139}">
      <dgm:prSet/>
      <dgm:spPr/>
      <dgm:t>
        <a:bodyPr/>
        <a:lstStyle/>
        <a:p>
          <a:endParaRPr lang="en-US"/>
        </a:p>
      </dgm:t>
    </dgm:pt>
    <dgm:pt modelId="{FC9E4E0C-57E7-47AA-9F77-949BC7D1D93B}" type="sibTrans" cxnId="{487B8F71-6EDE-412C-967E-E83A8681D139}">
      <dgm:prSet/>
      <dgm:spPr/>
      <dgm:t>
        <a:bodyPr/>
        <a:lstStyle/>
        <a:p>
          <a:endParaRPr lang="en-US"/>
        </a:p>
      </dgm:t>
    </dgm:pt>
    <dgm:pt modelId="{409A74F9-F332-4E7C-8F65-C50881F65339}">
      <dgm:prSet custT="1"/>
      <dgm:spPr/>
      <dgm:t>
        <a:bodyPr/>
        <a:lstStyle/>
        <a:p>
          <a:r>
            <a:rPr lang="en-US" sz="1700" dirty="0"/>
            <a:t>Fight distractions by closing off sound sources  Be open minded</a:t>
          </a:r>
        </a:p>
      </dgm:t>
    </dgm:pt>
    <dgm:pt modelId="{1FB71329-9AC5-4367-A5F0-8E5C58F54AAC}" type="parTrans" cxnId="{8ED245DD-4022-4BBE-93A0-2F5FB79DDDAE}">
      <dgm:prSet/>
      <dgm:spPr/>
      <dgm:t>
        <a:bodyPr/>
        <a:lstStyle/>
        <a:p>
          <a:endParaRPr lang="en-US"/>
        </a:p>
      </dgm:t>
    </dgm:pt>
    <dgm:pt modelId="{C2ED1F14-925C-4CF7-9D3F-42BD53A25AA3}" type="sibTrans" cxnId="{8ED245DD-4022-4BBE-93A0-2F5FB79DDDAE}">
      <dgm:prSet/>
      <dgm:spPr/>
      <dgm:t>
        <a:bodyPr/>
        <a:lstStyle/>
        <a:p>
          <a:endParaRPr lang="en-US"/>
        </a:p>
      </dgm:t>
    </dgm:pt>
    <dgm:pt modelId="{F50E200B-525B-499C-BCA5-147F5E5063F1}">
      <dgm:prSet custT="1"/>
      <dgm:spPr/>
      <dgm:t>
        <a:bodyPr/>
        <a:lstStyle/>
        <a:p>
          <a:r>
            <a:rPr lang="en-US" sz="1800" dirty="0"/>
            <a:t>Ask questions to clarify and not to overshadow intelligence</a:t>
          </a:r>
        </a:p>
      </dgm:t>
    </dgm:pt>
    <dgm:pt modelId="{B41BCA4F-0572-45DC-83DE-8CF0328ADC0D}" type="parTrans" cxnId="{9AB40D31-70CC-40D9-BE2A-287CCC0DD2EF}">
      <dgm:prSet/>
      <dgm:spPr/>
      <dgm:t>
        <a:bodyPr/>
        <a:lstStyle/>
        <a:p>
          <a:endParaRPr lang="en-US"/>
        </a:p>
      </dgm:t>
    </dgm:pt>
    <dgm:pt modelId="{4305EFFF-1BCF-4D37-AEE0-73D8A2ADE048}" type="sibTrans" cxnId="{9AB40D31-70CC-40D9-BE2A-287CCC0DD2EF}">
      <dgm:prSet/>
      <dgm:spPr/>
      <dgm:t>
        <a:bodyPr/>
        <a:lstStyle/>
        <a:p>
          <a:endParaRPr lang="en-US"/>
        </a:p>
      </dgm:t>
    </dgm:pt>
    <dgm:pt modelId="{6EBA2AC6-8580-4324-8464-437BB5FEE8DD}">
      <dgm:prSet custT="1"/>
      <dgm:spPr/>
      <dgm:t>
        <a:bodyPr/>
        <a:lstStyle/>
        <a:p>
          <a:r>
            <a:rPr lang="en-US" sz="1800" dirty="0"/>
            <a:t>Paraphrase from time to time</a:t>
          </a:r>
        </a:p>
      </dgm:t>
    </dgm:pt>
    <dgm:pt modelId="{FE77EC8A-80E5-488B-91F2-E6A2197228E5}" type="parTrans" cxnId="{49DB1ACF-660F-487C-B27C-E3F162A5200B}">
      <dgm:prSet/>
      <dgm:spPr/>
      <dgm:t>
        <a:bodyPr/>
        <a:lstStyle/>
        <a:p>
          <a:endParaRPr lang="en-US"/>
        </a:p>
      </dgm:t>
    </dgm:pt>
    <dgm:pt modelId="{613ABEE1-F9B6-4725-834E-82D123C0A350}" type="sibTrans" cxnId="{49DB1ACF-660F-487C-B27C-E3F162A5200B}">
      <dgm:prSet/>
      <dgm:spPr/>
      <dgm:t>
        <a:bodyPr/>
        <a:lstStyle/>
        <a:p>
          <a:endParaRPr lang="en-US"/>
        </a:p>
      </dgm:t>
    </dgm:pt>
    <dgm:pt modelId="{CFA479C7-D158-44B5-B147-520C4EFE6F28}">
      <dgm:prSet custT="1"/>
      <dgm:spPr/>
      <dgm:t>
        <a:bodyPr/>
        <a:lstStyle/>
        <a:p>
          <a:r>
            <a:rPr lang="en-US" sz="1800" dirty="0"/>
            <a:t>Send appropriate non-verbal signals time to time</a:t>
          </a:r>
        </a:p>
      </dgm:t>
    </dgm:pt>
    <dgm:pt modelId="{CC90B1FF-EF45-452D-8C52-0D472BD58958}" type="parTrans" cxnId="{A28F8ED0-063D-4D7F-BE4E-9C6857AF7732}">
      <dgm:prSet/>
      <dgm:spPr/>
      <dgm:t>
        <a:bodyPr/>
        <a:lstStyle/>
        <a:p>
          <a:endParaRPr lang="en-US"/>
        </a:p>
      </dgm:t>
    </dgm:pt>
    <dgm:pt modelId="{4412C9FD-352D-4AA4-B5D3-EA12D3D81876}" type="sibTrans" cxnId="{A28F8ED0-063D-4D7F-BE4E-9C6857AF7732}">
      <dgm:prSet/>
      <dgm:spPr/>
      <dgm:t>
        <a:bodyPr/>
        <a:lstStyle/>
        <a:p>
          <a:endParaRPr lang="en-US"/>
        </a:p>
      </dgm:t>
    </dgm:pt>
    <dgm:pt modelId="{732F188D-D2FE-4635-95B2-B3581F4D6777}" type="pres">
      <dgm:prSet presAssocID="{6D4D1D2B-8FB4-4738-B9EA-103B07131F13}" presName="root" presStyleCnt="0">
        <dgm:presLayoutVars>
          <dgm:dir/>
          <dgm:resizeHandles val="exact"/>
        </dgm:presLayoutVars>
      </dgm:prSet>
      <dgm:spPr/>
    </dgm:pt>
    <dgm:pt modelId="{8347B11B-4533-4924-A4EF-9941FC8EB6D1}" type="pres">
      <dgm:prSet presAssocID="{42248549-E66E-4ED6-9B48-DC822D7D57AF}" presName="compNode" presStyleCnt="0"/>
      <dgm:spPr/>
    </dgm:pt>
    <dgm:pt modelId="{F0F42DB3-1EDB-4DBE-A923-190CC9B7C762}" type="pres">
      <dgm:prSet presAssocID="{42248549-E66E-4ED6-9B48-DC822D7D57AF}" presName="bgRect" presStyleLbl="bgShp" presStyleIdx="0" presStyleCnt="7"/>
      <dgm:spPr/>
    </dgm:pt>
    <dgm:pt modelId="{C75A1430-104F-4ED5-86FF-C8D7010C3264}" type="pres">
      <dgm:prSet presAssocID="{42248549-E66E-4ED6-9B48-DC822D7D57A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424F777-260E-4EAD-8BB1-B51BA29F40DB}" type="pres">
      <dgm:prSet presAssocID="{42248549-E66E-4ED6-9B48-DC822D7D57AF}" presName="spaceRect" presStyleCnt="0"/>
      <dgm:spPr/>
    </dgm:pt>
    <dgm:pt modelId="{060A3AC3-7D1A-4307-BB24-E7D06C3D4D4A}" type="pres">
      <dgm:prSet presAssocID="{42248549-E66E-4ED6-9B48-DC822D7D57AF}" presName="parTx" presStyleLbl="revTx" presStyleIdx="0" presStyleCnt="7">
        <dgm:presLayoutVars>
          <dgm:chMax val="0"/>
          <dgm:chPref val="0"/>
        </dgm:presLayoutVars>
      </dgm:prSet>
      <dgm:spPr/>
    </dgm:pt>
    <dgm:pt modelId="{47CA34DE-970F-4740-B5B2-29D7A10CF17C}" type="pres">
      <dgm:prSet presAssocID="{B884C2E4-CB5C-450B-98A9-82DB66C6FF17}" presName="sibTrans" presStyleCnt="0"/>
      <dgm:spPr/>
    </dgm:pt>
    <dgm:pt modelId="{D368F9D1-7F1C-482E-9318-399EEF0090C6}" type="pres">
      <dgm:prSet presAssocID="{5F7F1619-B1B2-45FA-B3C0-86CA72FBCD02}" presName="compNode" presStyleCnt="0"/>
      <dgm:spPr/>
    </dgm:pt>
    <dgm:pt modelId="{2C6A0D89-7D0A-44EA-A954-387390AFD6E7}" type="pres">
      <dgm:prSet presAssocID="{5F7F1619-B1B2-45FA-B3C0-86CA72FBCD02}" presName="bgRect" presStyleLbl="bgShp" presStyleIdx="1" presStyleCnt="7"/>
      <dgm:spPr/>
    </dgm:pt>
    <dgm:pt modelId="{CA8EF3A0-5EB8-4CA7-95EC-D5E6C15BA3CC}" type="pres">
      <dgm:prSet presAssocID="{5F7F1619-B1B2-45FA-B3C0-86CA72FBCD0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3702C7D8-AD93-4A0A-8955-FDF0393A6324}" type="pres">
      <dgm:prSet presAssocID="{5F7F1619-B1B2-45FA-B3C0-86CA72FBCD02}" presName="spaceRect" presStyleCnt="0"/>
      <dgm:spPr/>
    </dgm:pt>
    <dgm:pt modelId="{D9E69D39-71C4-4C47-A193-ED82CC986508}" type="pres">
      <dgm:prSet presAssocID="{5F7F1619-B1B2-45FA-B3C0-86CA72FBCD02}" presName="parTx" presStyleLbl="revTx" presStyleIdx="1" presStyleCnt="7">
        <dgm:presLayoutVars>
          <dgm:chMax val="0"/>
          <dgm:chPref val="0"/>
        </dgm:presLayoutVars>
      </dgm:prSet>
      <dgm:spPr/>
    </dgm:pt>
    <dgm:pt modelId="{7D6DFE10-FA4B-4006-9F4E-EFD4D9719A91}" type="pres">
      <dgm:prSet presAssocID="{4429822A-5B89-49C7-A33C-114C22FD5985}" presName="sibTrans" presStyleCnt="0"/>
      <dgm:spPr/>
    </dgm:pt>
    <dgm:pt modelId="{D4828B4E-A7E8-4429-A256-D22F3162B952}" type="pres">
      <dgm:prSet presAssocID="{C696794C-72C9-48D1-8238-F7A0BA72A148}" presName="compNode" presStyleCnt="0"/>
      <dgm:spPr/>
    </dgm:pt>
    <dgm:pt modelId="{BE33EBBF-4F4D-4088-8F17-5F562DEC561D}" type="pres">
      <dgm:prSet presAssocID="{C696794C-72C9-48D1-8238-F7A0BA72A148}" presName="bgRect" presStyleLbl="bgShp" presStyleIdx="2" presStyleCnt="7"/>
      <dgm:spPr/>
    </dgm:pt>
    <dgm:pt modelId="{5C441630-A614-40D4-BAC4-B133D09BEF56}" type="pres">
      <dgm:prSet presAssocID="{C696794C-72C9-48D1-8238-F7A0BA72A14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dio microphone"/>
        </a:ext>
      </dgm:extLst>
    </dgm:pt>
    <dgm:pt modelId="{E3C7924E-9F76-407C-827C-53D308175A44}" type="pres">
      <dgm:prSet presAssocID="{C696794C-72C9-48D1-8238-F7A0BA72A148}" presName="spaceRect" presStyleCnt="0"/>
      <dgm:spPr/>
    </dgm:pt>
    <dgm:pt modelId="{D5CC7244-7723-4A4F-A2BD-F5BCEE249B48}" type="pres">
      <dgm:prSet presAssocID="{C696794C-72C9-48D1-8238-F7A0BA72A148}" presName="parTx" presStyleLbl="revTx" presStyleIdx="2" presStyleCnt="7">
        <dgm:presLayoutVars>
          <dgm:chMax val="0"/>
          <dgm:chPref val="0"/>
        </dgm:presLayoutVars>
      </dgm:prSet>
      <dgm:spPr/>
    </dgm:pt>
    <dgm:pt modelId="{C987FB2D-B717-4828-9AED-50DCEA30FB0D}" type="pres">
      <dgm:prSet presAssocID="{FC9E4E0C-57E7-47AA-9F77-949BC7D1D93B}" presName="sibTrans" presStyleCnt="0"/>
      <dgm:spPr/>
    </dgm:pt>
    <dgm:pt modelId="{C3AC7BE7-12F2-4078-950F-D30CA14F0782}" type="pres">
      <dgm:prSet presAssocID="{409A74F9-F332-4E7C-8F65-C50881F65339}" presName="compNode" presStyleCnt="0"/>
      <dgm:spPr/>
    </dgm:pt>
    <dgm:pt modelId="{9CC1CFB6-6658-41AA-94A7-4AC1482CCA79}" type="pres">
      <dgm:prSet presAssocID="{409A74F9-F332-4E7C-8F65-C50881F65339}" presName="bgRect" presStyleLbl="bgShp" presStyleIdx="3" presStyleCnt="7"/>
      <dgm:spPr/>
    </dgm:pt>
    <dgm:pt modelId="{6BEAD3D6-0A53-4B24-9C48-41219F59AECD}" type="pres">
      <dgm:prSet presAssocID="{409A74F9-F332-4E7C-8F65-C50881F6533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DAD22CE4-68CB-4743-BCAB-ECAF6B7E3526}" type="pres">
      <dgm:prSet presAssocID="{409A74F9-F332-4E7C-8F65-C50881F65339}" presName="spaceRect" presStyleCnt="0"/>
      <dgm:spPr/>
    </dgm:pt>
    <dgm:pt modelId="{7BED2358-7B14-4652-93D9-072F09DA0D53}" type="pres">
      <dgm:prSet presAssocID="{409A74F9-F332-4E7C-8F65-C50881F65339}" presName="parTx" presStyleLbl="revTx" presStyleIdx="3" presStyleCnt="7">
        <dgm:presLayoutVars>
          <dgm:chMax val="0"/>
          <dgm:chPref val="0"/>
        </dgm:presLayoutVars>
      </dgm:prSet>
      <dgm:spPr/>
    </dgm:pt>
    <dgm:pt modelId="{EFF7935F-D091-4DA5-9F19-24B3ADDFD449}" type="pres">
      <dgm:prSet presAssocID="{C2ED1F14-925C-4CF7-9D3F-42BD53A25AA3}" presName="sibTrans" presStyleCnt="0"/>
      <dgm:spPr/>
    </dgm:pt>
    <dgm:pt modelId="{3A495593-26B5-41B9-81A1-2140BFA8EE8B}" type="pres">
      <dgm:prSet presAssocID="{F50E200B-525B-499C-BCA5-147F5E5063F1}" presName="compNode" presStyleCnt="0"/>
      <dgm:spPr/>
    </dgm:pt>
    <dgm:pt modelId="{4D0050E9-44CE-46FD-9D22-968AB34A1099}" type="pres">
      <dgm:prSet presAssocID="{F50E200B-525B-499C-BCA5-147F5E5063F1}" presName="bgRect" presStyleLbl="bgShp" presStyleIdx="4" presStyleCnt="7"/>
      <dgm:spPr/>
    </dgm:pt>
    <dgm:pt modelId="{D8A1ED7E-D1E4-4D8F-9A30-59E750A64749}" type="pres">
      <dgm:prSet presAssocID="{F50E200B-525B-499C-BCA5-147F5E5063F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p"/>
        </a:ext>
      </dgm:extLst>
    </dgm:pt>
    <dgm:pt modelId="{C80A4226-8F84-42B8-96A2-2E46767ACAA9}" type="pres">
      <dgm:prSet presAssocID="{F50E200B-525B-499C-BCA5-147F5E5063F1}" presName="spaceRect" presStyleCnt="0"/>
      <dgm:spPr/>
    </dgm:pt>
    <dgm:pt modelId="{40D7684B-D7FA-4A15-9DC2-3A73CAC38047}" type="pres">
      <dgm:prSet presAssocID="{F50E200B-525B-499C-BCA5-147F5E5063F1}" presName="parTx" presStyleLbl="revTx" presStyleIdx="4" presStyleCnt="7">
        <dgm:presLayoutVars>
          <dgm:chMax val="0"/>
          <dgm:chPref val="0"/>
        </dgm:presLayoutVars>
      </dgm:prSet>
      <dgm:spPr/>
    </dgm:pt>
    <dgm:pt modelId="{16EDBB3F-CA2A-454B-BD64-CCCE8519B8F9}" type="pres">
      <dgm:prSet presAssocID="{4305EFFF-1BCF-4D37-AEE0-73D8A2ADE048}" presName="sibTrans" presStyleCnt="0"/>
      <dgm:spPr/>
    </dgm:pt>
    <dgm:pt modelId="{03D6BD7A-473E-4973-9DC6-541CE962DA4E}" type="pres">
      <dgm:prSet presAssocID="{6EBA2AC6-8580-4324-8464-437BB5FEE8DD}" presName="compNode" presStyleCnt="0"/>
      <dgm:spPr/>
    </dgm:pt>
    <dgm:pt modelId="{2A00A4E9-F762-4AAE-97A0-C8C9105CBD79}" type="pres">
      <dgm:prSet presAssocID="{6EBA2AC6-8580-4324-8464-437BB5FEE8DD}" presName="bgRect" presStyleLbl="bgShp" presStyleIdx="5" presStyleCnt="7"/>
      <dgm:spPr/>
    </dgm:pt>
    <dgm:pt modelId="{D6565DB9-B2C3-41EE-B46D-0754C17C95D6}" type="pres">
      <dgm:prSet presAssocID="{6EBA2AC6-8580-4324-8464-437BB5FEE8D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FDC7DFC0-F01D-4483-B6F2-1D5EFB29D841}" type="pres">
      <dgm:prSet presAssocID="{6EBA2AC6-8580-4324-8464-437BB5FEE8DD}" presName="spaceRect" presStyleCnt="0"/>
      <dgm:spPr/>
    </dgm:pt>
    <dgm:pt modelId="{6198FFA5-57BE-4A8E-91A1-207B4656F43C}" type="pres">
      <dgm:prSet presAssocID="{6EBA2AC6-8580-4324-8464-437BB5FEE8DD}" presName="parTx" presStyleLbl="revTx" presStyleIdx="5" presStyleCnt="7">
        <dgm:presLayoutVars>
          <dgm:chMax val="0"/>
          <dgm:chPref val="0"/>
        </dgm:presLayoutVars>
      </dgm:prSet>
      <dgm:spPr/>
    </dgm:pt>
    <dgm:pt modelId="{55704DC8-EEA3-40DE-8E47-3E2FE08792A2}" type="pres">
      <dgm:prSet presAssocID="{613ABEE1-F9B6-4725-834E-82D123C0A350}" presName="sibTrans" presStyleCnt="0"/>
      <dgm:spPr/>
    </dgm:pt>
    <dgm:pt modelId="{9947B740-1442-48D4-9F44-90716D065808}" type="pres">
      <dgm:prSet presAssocID="{CFA479C7-D158-44B5-B147-520C4EFE6F28}" presName="compNode" presStyleCnt="0"/>
      <dgm:spPr/>
    </dgm:pt>
    <dgm:pt modelId="{D916A071-A7E8-4AB1-856D-EE1AC4807BEE}" type="pres">
      <dgm:prSet presAssocID="{CFA479C7-D158-44B5-B147-520C4EFE6F28}" presName="bgRect" presStyleLbl="bgShp" presStyleIdx="6" presStyleCnt="7"/>
      <dgm:spPr/>
    </dgm:pt>
    <dgm:pt modelId="{DCE75A31-26A0-4E4B-9279-02BA6C6606CA}" type="pres">
      <dgm:prSet presAssocID="{CFA479C7-D158-44B5-B147-520C4EFE6F2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at"/>
        </a:ext>
      </dgm:extLst>
    </dgm:pt>
    <dgm:pt modelId="{CF827FFE-C39C-485A-8724-BC6F1C9B7DEE}" type="pres">
      <dgm:prSet presAssocID="{CFA479C7-D158-44B5-B147-520C4EFE6F28}" presName="spaceRect" presStyleCnt="0"/>
      <dgm:spPr/>
    </dgm:pt>
    <dgm:pt modelId="{FE90EBF4-10AE-43BB-B6C2-0F9E51EE9A51}" type="pres">
      <dgm:prSet presAssocID="{CFA479C7-D158-44B5-B147-520C4EFE6F28}" presName="parTx" presStyleLbl="revTx" presStyleIdx="6" presStyleCnt="7">
        <dgm:presLayoutVars>
          <dgm:chMax val="0"/>
          <dgm:chPref val="0"/>
        </dgm:presLayoutVars>
      </dgm:prSet>
      <dgm:spPr/>
    </dgm:pt>
  </dgm:ptLst>
  <dgm:cxnLst>
    <dgm:cxn modelId="{9B759814-174B-4F52-ABF6-2A32F6820F03}" type="presOf" srcId="{42248549-E66E-4ED6-9B48-DC822D7D57AF}" destId="{060A3AC3-7D1A-4307-BB24-E7D06C3D4D4A}" srcOrd="0" destOrd="0" presId="urn:microsoft.com/office/officeart/2018/2/layout/IconVerticalSolidList"/>
    <dgm:cxn modelId="{5B25F916-C36E-4DFC-9926-BEB277CD36C4}" type="presOf" srcId="{F50E200B-525B-499C-BCA5-147F5E5063F1}" destId="{40D7684B-D7FA-4A15-9DC2-3A73CAC38047}" srcOrd="0" destOrd="0" presId="urn:microsoft.com/office/officeart/2018/2/layout/IconVerticalSolidList"/>
    <dgm:cxn modelId="{47B51F2F-1554-4A57-BA2A-BB0B096877F5}" type="presOf" srcId="{409A74F9-F332-4E7C-8F65-C50881F65339}" destId="{7BED2358-7B14-4652-93D9-072F09DA0D53}" srcOrd="0" destOrd="0" presId="urn:microsoft.com/office/officeart/2018/2/layout/IconVerticalSolidList"/>
    <dgm:cxn modelId="{9AB40D31-70CC-40D9-BE2A-287CCC0DD2EF}" srcId="{6D4D1D2B-8FB4-4738-B9EA-103B07131F13}" destId="{F50E200B-525B-499C-BCA5-147F5E5063F1}" srcOrd="4" destOrd="0" parTransId="{B41BCA4F-0572-45DC-83DE-8CF0328ADC0D}" sibTransId="{4305EFFF-1BCF-4D37-AEE0-73D8A2ADE048}"/>
    <dgm:cxn modelId="{EEE92845-5752-4F52-B21F-475FEF6BC55C}" srcId="{6D4D1D2B-8FB4-4738-B9EA-103B07131F13}" destId="{5F7F1619-B1B2-45FA-B3C0-86CA72FBCD02}" srcOrd="1" destOrd="0" parTransId="{2C64F031-083B-4E57-916E-4F8446D51E0E}" sibTransId="{4429822A-5B89-49C7-A33C-114C22FD5985}"/>
    <dgm:cxn modelId="{487B8F71-6EDE-412C-967E-E83A8681D139}" srcId="{6D4D1D2B-8FB4-4738-B9EA-103B07131F13}" destId="{C696794C-72C9-48D1-8238-F7A0BA72A148}" srcOrd="2" destOrd="0" parTransId="{0DE0DC4F-2724-4FB6-B497-AEFAF24747CE}" sibTransId="{FC9E4E0C-57E7-47AA-9F77-949BC7D1D93B}"/>
    <dgm:cxn modelId="{3F244775-2578-466A-97BF-25C1CEEC5481}" type="presOf" srcId="{CFA479C7-D158-44B5-B147-520C4EFE6F28}" destId="{FE90EBF4-10AE-43BB-B6C2-0F9E51EE9A51}" srcOrd="0" destOrd="0" presId="urn:microsoft.com/office/officeart/2018/2/layout/IconVerticalSolidList"/>
    <dgm:cxn modelId="{1A6AA2A4-E3EA-4059-B785-019F6CD7B3B7}" type="presOf" srcId="{6EBA2AC6-8580-4324-8464-437BB5FEE8DD}" destId="{6198FFA5-57BE-4A8E-91A1-207B4656F43C}" srcOrd="0" destOrd="0" presId="urn:microsoft.com/office/officeart/2018/2/layout/IconVerticalSolidList"/>
    <dgm:cxn modelId="{370079C4-A4E0-45CF-A902-E2A8FD28AB0E}" srcId="{6D4D1D2B-8FB4-4738-B9EA-103B07131F13}" destId="{42248549-E66E-4ED6-9B48-DC822D7D57AF}" srcOrd="0" destOrd="0" parTransId="{8FE23070-D457-4749-BE4C-B927AA181ABB}" sibTransId="{B884C2E4-CB5C-450B-98A9-82DB66C6FF17}"/>
    <dgm:cxn modelId="{49DB1ACF-660F-487C-B27C-E3F162A5200B}" srcId="{6D4D1D2B-8FB4-4738-B9EA-103B07131F13}" destId="{6EBA2AC6-8580-4324-8464-437BB5FEE8DD}" srcOrd="5" destOrd="0" parTransId="{FE77EC8A-80E5-488B-91F2-E6A2197228E5}" sibTransId="{613ABEE1-F9B6-4725-834E-82D123C0A350}"/>
    <dgm:cxn modelId="{A28F8ED0-063D-4D7F-BE4E-9C6857AF7732}" srcId="{6D4D1D2B-8FB4-4738-B9EA-103B07131F13}" destId="{CFA479C7-D158-44B5-B147-520C4EFE6F28}" srcOrd="6" destOrd="0" parTransId="{CC90B1FF-EF45-452D-8C52-0D472BD58958}" sibTransId="{4412C9FD-352D-4AA4-B5D3-EA12D3D81876}"/>
    <dgm:cxn modelId="{611CB3D3-B5B8-49CA-B7F3-C73CE2F3B244}" type="presOf" srcId="{5F7F1619-B1B2-45FA-B3C0-86CA72FBCD02}" destId="{D9E69D39-71C4-4C47-A193-ED82CC986508}" srcOrd="0" destOrd="0" presId="urn:microsoft.com/office/officeart/2018/2/layout/IconVerticalSolidList"/>
    <dgm:cxn modelId="{8ED245DD-4022-4BBE-93A0-2F5FB79DDDAE}" srcId="{6D4D1D2B-8FB4-4738-B9EA-103B07131F13}" destId="{409A74F9-F332-4E7C-8F65-C50881F65339}" srcOrd="3" destOrd="0" parTransId="{1FB71329-9AC5-4367-A5F0-8E5C58F54AAC}" sibTransId="{C2ED1F14-925C-4CF7-9D3F-42BD53A25AA3}"/>
    <dgm:cxn modelId="{E41146E7-1DA7-4C53-855A-4027C1B44B88}" type="presOf" srcId="{6D4D1D2B-8FB4-4738-B9EA-103B07131F13}" destId="{732F188D-D2FE-4635-95B2-B3581F4D6777}" srcOrd="0" destOrd="0" presId="urn:microsoft.com/office/officeart/2018/2/layout/IconVerticalSolidList"/>
    <dgm:cxn modelId="{EDE643F7-41EF-4821-A490-4C25EAC9C5C8}" type="presOf" srcId="{C696794C-72C9-48D1-8238-F7A0BA72A148}" destId="{D5CC7244-7723-4A4F-A2BD-F5BCEE249B48}" srcOrd="0" destOrd="0" presId="urn:microsoft.com/office/officeart/2018/2/layout/IconVerticalSolidList"/>
    <dgm:cxn modelId="{4C16CC88-F88E-4005-A40F-F83A5DB2261F}" type="presParOf" srcId="{732F188D-D2FE-4635-95B2-B3581F4D6777}" destId="{8347B11B-4533-4924-A4EF-9941FC8EB6D1}" srcOrd="0" destOrd="0" presId="urn:microsoft.com/office/officeart/2018/2/layout/IconVerticalSolidList"/>
    <dgm:cxn modelId="{52EF0724-F9AB-43F9-B1FB-45CED617861D}" type="presParOf" srcId="{8347B11B-4533-4924-A4EF-9941FC8EB6D1}" destId="{F0F42DB3-1EDB-4DBE-A923-190CC9B7C762}" srcOrd="0" destOrd="0" presId="urn:microsoft.com/office/officeart/2018/2/layout/IconVerticalSolidList"/>
    <dgm:cxn modelId="{71B473ED-BA1D-4A79-ABD2-B7B3222C508E}" type="presParOf" srcId="{8347B11B-4533-4924-A4EF-9941FC8EB6D1}" destId="{C75A1430-104F-4ED5-86FF-C8D7010C3264}" srcOrd="1" destOrd="0" presId="urn:microsoft.com/office/officeart/2018/2/layout/IconVerticalSolidList"/>
    <dgm:cxn modelId="{7DB29F83-8E81-4832-AAF4-4066E6269D36}" type="presParOf" srcId="{8347B11B-4533-4924-A4EF-9941FC8EB6D1}" destId="{E424F777-260E-4EAD-8BB1-B51BA29F40DB}" srcOrd="2" destOrd="0" presId="urn:microsoft.com/office/officeart/2018/2/layout/IconVerticalSolidList"/>
    <dgm:cxn modelId="{312E1BB8-4A3F-457B-A7D0-15513705D657}" type="presParOf" srcId="{8347B11B-4533-4924-A4EF-9941FC8EB6D1}" destId="{060A3AC3-7D1A-4307-BB24-E7D06C3D4D4A}" srcOrd="3" destOrd="0" presId="urn:microsoft.com/office/officeart/2018/2/layout/IconVerticalSolidList"/>
    <dgm:cxn modelId="{E1088F1E-3616-40FD-AC27-2B9AB5545D89}" type="presParOf" srcId="{732F188D-D2FE-4635-95B2-B3581F4D6777}" destId="{47CA34DE-970F-4740-B5B2-29D7A10CF17C}" srcOrd="1" destOrd="0" presId="urn:microsoft.com/office/officeart/2018/2/layout/IconVerticalSolidList"/>
    <dgm:cxn modelId="{DA9033FD-D218-4E25-A4C5-F8E3594D2E35}" type="presParOf" srcId="{732F188D-D2FE-4635-95B2-B3581F4D6777}" destId="{D368F9D1-7F1C-482E-9318-399EEF0090C6}" srcOrd="2" destOrd="0" presId="urn:microsoft.com/office/officeart/2018/2/layout/IconVerticalSolidList"/>
    <dgm:cxn modelId="{1BA37CC4-6CF5-40C7-BFF9-D36BC984FAC8}" type="presParOf" srcId="{D368F9D1-7F1C-482E-9318-399EEF0090C6}" destId="{2C6A0D89-7D0A-44EA-A954-387390AFD6E7}" srcOrd="0" destOrd="0" presId="urn:microsoft.com/office/officeart/2018/2/layout/IconVerticalSolidList"/>
    <dgm:cxn modelId="{B15E22AE-9980-47A5-8DE6-8CDB5E92B6EA}" type="presParOf" srcId="{D368F9D1-7F1C-482E-9318-399EEF0090C6}" destId="{CA8EF3A0-5EB8-4CA7-95EC-D5E6C15BA3CC}" srcOrd="1" destOrd="0" presId="urn:microsoft.com/office/officeart/2018/2/layout/IconVerticalSolidList"/>
    <dgm:cxn modelId="{9D8EA385-C9D7-4B6E-92FA-4C26E07D478D}" type="presParOf" srcId="{D368F9D1-7F1C-482E-9318-399EEF0090C6}" destId="{3702C7D8-AD93-4A0A-8955-FDF0393A6324}" srcOrd="2" destOrd="0" presId="urn:microsoft.com/office/officeart/2018/2/layout/IconVerticalSolidList"/>
    <dgm:cxn modelId="{60A5B835-7A7F-479C-A9CB-44DB616B3E4F}" type="presParOf" srcId="{D368F9D1-7F1C-482E-9318-399EEF0090C6}" destId="{D9E69D39-71C4-4C47-A193-ED82CC986508}" srcOrd="3" destOrd="0" presId="urn:microsoft.com/office/officeart/2018/2/layout/IconVerticalSolidList"/>
    <dgm:cxn modelId="{EA90A575-5A42-4861-A1D5-B05953BB28DD}" type="presParOf" srcId="{732F188D-D2FE-4635-95B2-B3581F4D6777}" destId="{7D6DFE10-FA4B-4006-9F4E-EFD4D9719A91}" srcOrd="3" destOrd="0" presId="urn:microsoft.com/office/officeart/2018/2/layout/IconVerticalSolidList"/>
    <dgm:cxn modelId="{7FEC4EDC-9FA9-4752-A499-329428A55AFE}" type="presParOf" srcId="{732F188D-D2FE-4635-95B2-B3581F4D6777}" destId="{D4828B4E-A7E8-4429-A256-D22F3162B952}" srcOrd="4" destOrd="0" presId="urn:microsoft.com/office/officeart/2018/2/layout/IconVerticalSolidList"/>
    <dgm:cxn modelId="{001DBBF2-9D20-43A4-AB3E-54033DFD257B}" type="presParOf" srcId="{D4828B4E-A7E8-4429-A256-D22F3162B952}" destId="{BE33EBBF-4F4D-4088-8F17-5F562DEC561D}" srcOrd="0" destOrd="0" presId="urn:microsoft.com/office/officeart/2018/2/layout/IconVerticalSolidList"/>
    <dgm:cxn modelId="{65D8B645-240C-4A46-AC65-BC4CF79683AA}" type="presParOf" srcId="{D4828B4E-A7E8-4429-A256-D22F3162B952}" destId="{5C441630-A614-40D4-BAC4-B133D09BEF56}" srcOrd="1" destOrd="0" presId="urn:microsoft.com/office/officeart/2018/2/layout/IconVerticalSolidList"/>
    <dgm:cxn modelId="{82FE82FB-7190-4214-8D79-592683C4A17A}" type="presParOf" srcId="{D4828B4E-A7E8-4429-A256-D22F3162B952}" destId="{E3C7924E-9F76-407C-827C-53D308175A44}" srcOrd="2" destOrd="0" presId="urn:microsoft.com/office/officeart/2018/2/layout/IconVerticalSolidList"/>
    <dgm:cxn modelId="{9E4BF194-FE2D-4980-A7D4-FD42B97F8BDD}" type="presParOf" srcId="{D4828B4E-A7E8-4429-A256-D22F3162B952}" destId="{D5CC7244-7723-4A4F-A2BD-F5BCEE249B48}" srcOrd="3" destOrd="0" presId="urn:microsoft.com/office/officeart/2018/2/layout/IconVerticalSolidList"/>
    <dgm:cxn modelId="{01ABE8B3-1ACE-4821-A5C5-3831B50D4319}" type="presParOf" srcId="{732F188D-D2FE-4635-95B2-B3581F4D6777}" destId="{C987FB2D-B717-4828-9AED-50DCEA30FB0D}" srcOrd="5" destOrd="0" presId="urn:microsoft.com/office/officeart/2018/2/layout/IconVerticalSolidList"/>
    <dgm:cxn modelId="{A1994CDD-087B-4DC3-94D2-BCFE2BCECDBF}" type="presParOf" srcId="{732F188D-D2FE-4635-95B2-B3581F4D6777}" destId="{C3AC7BE7-12F2-4078-950F-D30CA14F0782}" srcOrd="6" destOrd="0" presId="urn:microsoft.com/office/officeart/2018/2/layout/IconVerticalSolidList"/>
    <dgm:cxn modelId="{288D7B59-B93D-4BDB-ACE8-B4DAFA29A26D}" type="presParOf" srcId="{C3AC7BE7-12F2-4078-950F-D30CA14F0782}" destId="{9CC1CFB6-6658-41AA-94A7-4AC1482CCA79}" srcOrd="0" destOrd="0" presId="urn:microsoft.com/office/officeart/2018/2/layout/IconVerticalSolidList"/>
    <dgm:cxn modelId="{F9783082-EC08-4D6C-A426-E1B81AC5E581}" type="presParOf" srcId="{C3AC7BE7-12F2-4078-950F-D30CA14F0782}" destId="{6BEAD3D6-0A53-4B24-9C48-41219F59AECD}" srcOrd="1" destOrd="0" presId="urn:microsoft.com/office/officeart/2018/2/layout/IconVerticalSolidList"/>
    <dgm:cxn modelId="{63022006-D6B4-479E-B379-22C579BAF3A4}" type="presParOf" srcId="{C3AC7BE7-12F2-4078-950F-D30CA14F0782}" destId="{DAD22CE4-68CB-4743-BCAB-ECAF6B7E3526}" srcOrd="2" destOrd="0" presId="urn:microsoft.com/office/officeart/2018/2/layout/IconVerticalSolidList"/>
    <dgm:cxn modelId="{3E368B57-206D-4896-A454-F682984249F5}" type="presParOf" srcId="{C3AC7BE7-12F2-4078-950F-D30CA14F0782}" destId="{7BED2358-7B14-4652-93D9-072F09DA0D53}" srcOrd="3" destOrd="0" presId="urn:microsoft.com/office/officeart/2018/2/layout/IconVerticalSolidList"/>
    <dgm:cxn modelId="{5D6B8373-8BFC-4095-81C5-0304F9C1EC8B}" type="presParOf" srcId="{732F188D-D2FE-4635-95B2-B3581F4D6777}" destId="{EFF7935F-D091-4DA5-9F19-24B3ADDFD449}" srcOrd="7" destOrd="0" presId="urn:microsoft.com/office/officeart/2018/2/layout/IconVerticalSolidList"/>
    <dgm:cxn modelId="{AB7B2DD7-21DD-414C-AC67-A0FC9D110351}" type="presParOf" srcId="{732F188D-D2FE-4635-95B2-B3581F4D6777}" destId="{3A495593-26B5-41B9-81A1-2140BFA8EE8B}" srcOrd="8" destOrd="0" presId="urn:microsoft.com/office/officeart/2018/2/layout/IconVerticalSolidList"/>
    <dgm:cxn modelId="{96F121F9-2C33-4D3D-B30D-BF18186E7AD7}" type="presParOf" srcId="{3A495593-26B5-41B9-81A1-2140BFA8EE8B}" destId="{4D0050E9-44CE-46FD-9D22-968AB34A1099}" srcOrd="0" destOrd="0" presId="urn:microsoft.com/office/officeart/2018/2/layout/IconVerticalSolidList"/>
    <dgm:cxn modelId="{363E8CE0-42F8-435D-9060-ED61113CC856}" type="presParOf" srcId="{3A495593-26B5-41B9-81A1-2140BFA8EE8B}" destId="{D8A1ED7E-D1E4-4D8F-9A30-59E750A64749}" srcOrd="1" destOrd="0" presId="urn:microsoft.com/office/officeart/2018/2/layout/IconVerticalSolidList"/>
    <dgm:cxn modelId="{47E05B55-1163-4C21-A3AE-869E737EC294}" type="presParOf" srcId="{3A495593-26B5-41B9-81A1-2140BFA8EE8B}" destId="{C80A4226-8F84-42B8-96A2-2E46767ACAA9}" srcOrd="2" destOrd="0" presId="urn:microsoft.com/office/officeart/2018/2/layout/IconVerticalSolidList"/>
    <dgm:cxn modelId="{1EDB1069-CD4A-44B1-8D5C-D2FB4E525B19}" type="presParOf" srcId="{3A495593-26B5-41B9-81A1-2140BFA8EE8B}" destId="{40D7684B-D7FA-4A15-9DC2-3A73CAC38047}" srcOrd="3" destOrd="0" presId="urn:microsoft.com/office/officeart/2018/2/layout/IconVerticalSolidList"/>
    <dgm:cxn modelId="{2707993A-343A-4F98-8180-693321667534}" type="presParOf" srcId="{732F188D-D2FE-4635-95B2-B3581F4D6777}" destId="{16EDBB3F-CA2A-454B-BD64-CCCE8519B8F9}" srcOrd="9" destOrd="0" presId="urn:microsoft.com/office/officeart/2018/2/layout/IconVerticalSolidList"/>
    <dgm:cxn modelId="{0DDD015D-3FC9-4C0E-A0E2-ED66204C6CC4}" type="presParOf" srcId="{732F188D-D2FE-4635-95B2-B3581F4D6777}" destId="{03D6BD7A-473E-4973-9DC6-541CE962DA4E}" srcOrd="10" destOrd="0" presId="urn:microsoft.com/office/officeart/2018/2/layout/IconVerticalSolidList"/>
    <dgm:cxn modelId="{BF3AA592-8433-4F28-9762-1755E39EC6E3}" type="presParOf" srcId="{03D6BD7A-473E-4973-9DC6-541CE962DA4E}" destId="{2A00A4E9-F762-4AAE-97A0-C8C9105CBD79}" srcOrd="0" destOrd="0" presId="urn:microsoft.com/office/officeart/2018/2/layout/IconVerticalSolidList"/>
    <dgm:cxn modelId="{39263FDF-D99E-4EB6-B646-13FC539F33B2}" type="presParOf" srcId="{03D6BD7A-473E-4973-9DC6-541CE962DA4E}" destId="{D6565DB9-B2C3-41EE-B46D-0754C17C95D6}" srcOrd="1" destOrd="0" presId="urn:microsoft.com/office/officeart/2018/2/layout/IconVerticalSolidList"/>
    <dgm:cxn modelId="{8A5B4E3A-E5C6-4793-B54A-752F4681EBF5}" type="presParOf" srcId="{03D6BD7A-473E-4973-9DC6-541CE962DA4E}" destId="{FDC7DFC0-F01D-4483-B6F2-1D5EFB29D841}" srcOrd="2" destOrd="0" presId="urn:microsoft.com/office/officeart/2018/2/layout/IconVerticalSolidList"/>
    <dgm:cxn modelId="{B3BD4C50-ACB6-4D1E-9A15-047E2C1CB9C4}" type="presParOf" srcId="{03D6BD7A-473E-4973-9DC6-541CE962DA4E}" destId="{6198FFA5-57BE-4A8E-91A1-207B4656F43C}" srcOrd="3" destOrd="0" presId="urn:microsoft.com/office/officeart/2018/2/layout/IconVerticalSolidList"/>
    <dgm:cxn modelId="{7794C1E5-BDF0-4DAA-AE77-D17AED5AF02B}" type="presParOf" srcId="{732F188D-D2FE-4635-95B2-B3581F4D6777}" destId="{55704DC8-EEA3-40DE-8E47-3E2FE08792A2}" srcOrd="11" destOrd="0" presId="urn:microsoft.com/office/officeart/2018/2/layout/IconVerticalSolidList"/>
    <dgm:cxn modelId="{D43D50FC-ADF2-4D4A-B9F6-A96048C5235D}" type="presParOf" srcId="{732F188D-D2FE-4635-95B2-B3581F4D6777}" destId="{9947B740-1442-48D4-9F44-90716D065808}" srcOrd="12" destOrd="0" presId="urn:microsoft.com/office/officeart/2018/2/layout/IconVerticalSolidList"/>
    <dgm:cxn modelId="{1B66233B-D087-4561-B3F3-BEFCAC558D72}" type="presParOf" srcId="{9947B740-1442-48D4-9F44-90716D065808}" destId="{D916A071-A7E8-4AB1-856D-EE1AC4807BEE}" srcOrd="0" destOrd="0" presId="urn:microsoft.com/office/officeart/2018/2/layout/IconVerticalSolidList"/>
    <dgm:cxn modelId="{CB10A3B1-1D40-45F5-8683-77636600FD02}" type="presParOf" srcId="{9947B740-1442-48D4-9F44-90716D065808}" destId="{DCE75A31-26A0-4E4B-9279-02BA6C6606CA}" srcOrd="1" destOrd="0" presId="urn:microsoft.com/office/officeart/2018/2/layout/IconVerticalSolidList"/>
    <dgm:cxn modelId="{21F87793-1E6B-4D32-AD0E-3165C0D69899}" type="presParOf" srcId="{9947B740-1442-48D4-9F44-90716D065808}" destId="{CF827FFE-C39C-485A-8724-BC6F1C9B7DEE}" srcOrd="2" destOrd="0" presId="urn:microsoft.com/office/officeart/2018/2/layout/IconVerticalSolidList"/>
    <dgm:cxn modelId="{F12393B9-BE0D-412A-877F-ED89B11D18B4}" type="presParOf" srcId="{9947B740-1442-48D4-9F44-90716D065808}" destId="{FE90EBF4-10AE-43BB-B6C2-0F9E51EE9A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DAF7A-05C2-4611-A18F-C0184EA0798B}">
      <dsp:nvSpPr>
        <dsp:cNvPr id="0" name=""/>
        <dsp:cNvSpPr/>
      </dsp:nvSpPr>
      <dsp:spPr>
        <a:xfrm>
          <a:off x="1645073" y="92203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312685-8FDE-48BA-8707-EB4D0EA33F72}">
      <dsp:nvSpPr>
        <dsp:cNvPr id="0" name=""/>
        <dsp:cNvSpPr/>
      </dsp:nvSpPr>
      <dsp:spPr>
        <a:xfrm>
          <a:off x="33389" y="1836690"/>
          <a:ext cx="4033368" cy="166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Being unsure of the speaker’s ability </a:t>
          </a:r>
          <a:r>
            <a:rPr lang="en-US" sz="1600" kern="1200" dirty="0"/>
            <a:t>– Based on past experience or inputs from sources, the listener may have a preconceived notion of the speaker’s ability. He may perceive the speaker to not be well informed, or to be lacking in depth and ability. Hence the listener will not listen to what the speaker has to say.</a:t>
          </a:r>
        </a:p>
      </dsp:txBody>
      <dsp:txXfrm>
        <a:off x="33389" y="1836690"/>
        <a:ext cx="4033368" cy="1660873"/>
      </dsp:txXfrm>
    </dsp:sp>
    <dsp:sp modelId="{6FE409BD-4BC9-4F03-9520-D907A5E651D4}">
      <dsp:nvSpPr>
        <dsp:cNvPr id="0" name=""/>
        <dsp:cNvSpPr/>
      </dsp:nvSpPr>
      <dsp:spPr>
        <a:xfrm>
          <a:off x="5655384" y="95192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E93BB5-1098-469F-8566-2AC8DD0D88D1}">
      <dsp:nvSpPr>
        <dsp:cNvPr id="0" name=""/>
        <dsp:cNvSpPr/>
      </dsp:nvSpPr>
      <dsp:spPr>
        <a:xfrm>
          <a:off x="4381758" y="1926359"/>
          <a:ext cx="3357252" cy="1541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Personal anxiety </a:t>
          </a:r>
          <a:r>
            <a:rPr lang="en-US" sz="1600" kern="1200" dirty="0"/>
            <a:t>– Sometimes the listener is preoccupied with personal concerns and anxieties. This makes it difficult to perceive what is being said by the speaker</a:t>
          </a:r>
        </a:p>
      </dsp:txBody>
      <dsp:txXfrm>
        <a:off x="4381758" y="1926359"/>
        <a:ext cx="3357252" cy="1541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42DB3-1EDB-4DBE-A923-190CC9B7C762}">
      <dsp:nvSpPr>
        <dsp:cNvPr id="0" name=""/>
        <dsp:cNvSpPr/>
      </dsp:nvSpPr>
      <dsp:spPr>
        <a:xfrm>
          <a:off x="0" y="410"/>
          <a:ext cx="7533670" cy="564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A1430-104F-4ED5-86FF-C8D7010C3264}">
      <dsp:nvSpPr>
        <dsp:cNvPr id="0" name=""/>
        <dsp:cNvSpPr/>
      </dsp:nvSpPr>
      <dsp:spPr>
        <a:xfrm>
          <a:off x="170815" y="127463"/>
          <a:ext cx="310573" cy="310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0A3AC3-7D1A-4307-BB24-E7D06C3D4D4A}">
      <dsp:nvSpPr>
        <dsp:cNvPr id="0" name=""/>
        <dsp:cNvSpPr/>
      </dsp:nvSpPr>
      <dsp:spPr>
        <a:xfrm>
          <a:off x="652205" y="410"/>
          <a:ext cx="6881464" cy="56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62" tIns="59762" rIns="59762" bIns="59762" numCol="1" spcCol="1270" anchor="ctr" anchorCtr="0">
          <a:noAutofit/>
        </a:bodyPr>
        <a:lstStyle/>
        <a:p>
          <a:pPr marL="0" lvl="0" indent="0" algn="l" defTabSz="800100">
            <a:lnSpc>
              <a:spcPct val="90000"/>
            </a:lnSpc>
            <a:spcBef>
              <a:spcPct val="0"/>
            </a:spcBef>
            <a:spcAft>
              <a:spcPct val="35000"/>
            </a:spcAft>
            <a:buNone/>
          </a:pPr>
          <a:r>
            <a:rPr lang="en-US" sz="1800" kern="1200" dirty="0"/>
            <a:t>Be mentally prepared to listen</a:t>
          </a:r>
        </a:p>
      </dsp:txBody>
      <dsp:txXfrm>
        <a:off x="652205" y="410"/>
        <a:ext cx="6881464" cy="564679"/>
      </dsp:txXfrm>
    </dsp:sp>
    <dsp:sp modelId="{2C6A0D89-7D0A-44EA-A954-387390AFD6E7}">
      <dsp:nvSpPr>
        <dsp:cNvPr id="0" name=""/>
        <dsp:cNvSpPr/>
      </dsp:nvSpPr>
      <dsp:spPr>
        <a:xfrm>
          <a:off x="0" y="706259"/>
          <a:ext cx="7533670" cy="564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8EF3A0-5EB8-4CA7-95EC-D5E6C15BA3CC}">
      <dsp:nvSpPr>
        <dsp:cNvPr id="0" name=""/>
        <dsp:cNvSpPr/>
      </dsp:nvSpPr>
      <dsp:spPr>
        <a:xfrm>
          <a:off x="170815" y="833312"/>
          <a:ext cx="310573" cy="310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E69D39-71C4-4C47-A193-ED82CC986508}">
      <dsp:nvSpPr>
        <dsp:cNvPr id="0" name=""/>
        <dsp:cNvSpPr/>
      </dsp:nvSpPr>
      <dsp:spPr>
        <a:xfrm>
          <a:off x="652205" y="706259"/>
          <a:ext cx="6881464" cy="56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62" tIns="59762" rIns="59762" bIns="59762" numCol="1" spcCol="1270" anchor="ctr" anchorCtr="0">
          <a:noAutofit/>
        </a:bodyPr>
        <a:lstStyle/>
        <a:p>
          <a:pPr marL="0" lvl="0" indent="0" algn="l" defTabSz="800100">
            <a:lnSpc>
              <a:spcPct val="90000"/>
            </a:lnSpc>
            <a:spcBef>
              <a:spcPct val="0"/>
            </a:spcBef>
            <a:spcAft>
              <a:spcPct val="35000"/>
            </a:spcAft>
            <a:buNone/>
          </a:pPr>
          <a:r>
            <a:rPr lang="en-US" sz="1800" kern="1200" dirty="0"/>
            <a:t>Evaluate the speech not the speaker</a:t>
          </a:r>
        </a:p>
      </dsp:txBody>
      <dsp:txXfrm>
        <a:off x="652205" y="706259"/>
        <a:ext cx="6881464" cy="564679"/>
      </dsp:txXfrm>
    </dsp:sp>
    <dsp:sp modelId="{BE33EBBF-4F4D-4088-8F17-5F562DEC561D}">
      <dsp:nvSpPr>
        <dsp:cNvPr id="0" name=""/>
        <dsp:cNvSpPr/>
      </dsp:nvSpPr>
      <dsp:spPr>
        <a:xfrm>
          <a:off x="0" y="1412109"/>
          <a:ext cx="7533670" cy="564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441630-A614-40D4-BAC4-B133D09BEF56}">
      <dsp:nvSpPr>
        <dsp:cNvPr id="0" name=""/>
        <dsp:cNvSpPr/>
      </dsp:nvSpPr>
      <dsp:spPr>
        <a:xfrm>
          <a:off x="170815" y="1539162"/>
          <a:ext cx="310573" cy="3105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CC7244-7723-4A4F-A2BD-F5BCEE249B48}">
      <dsp:nvSpPr>
        <dsp:cNvPr id="0" name=""/>
        <dsp:cNvSpPr/>
      </dsp:nvSpPr>
      <dsp:spPr>
        <a:xfrm>
          <a:off x="652205" y="1412109"/>
          <a:ext cx="6881464" cy="56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62" tIns="59762" rIns="59762" bIns="59762" numCol="1" spcCol="1270" anchor="ctr" anchorCtr="0">
          <a:noAutofit/>
        </a:bodyPr>
        <a:lstStyle/>
        <a:p>
          <a:pPr marL="0" lvl="0" indent="0" algn="l" defTabSz="800100">
            <a:lnSpc>
              <a:spcPct val="90000"/>
            </a:lnSpc>
            <a:spcBef>
              <a:spcPct val="0"/>
            </a:spcBef>
            <a:spcAft>
              <a:spcPct val="35000"/>
            </a:spcAft>
            <a:buNone/>
          </a:pPr>
          <a:r>
            <a:rPr lang="en-US" sz="1800" kern="1200" dirty="0"/>
            <a:t>Be unbiased to the speaker by depersonalizing your feelings</a:t>
          </a:r>
        </a:p>
      </dsp:txBody>
      <dsp:txXfrm>
        <a:off x="652205" y="1412109"/>
        <a:ext cx="6881464" cy="564679"/>
      </dsp:txXfrm>
    </dsp:sp>
    <dsp:sp modelId="{9CC1CFB6-6658-41AA-94A7-4AC1482CCA79}">
      <dsp:nvSpPr>
        <dsp:cNvPr id="0" name=""/>
        <dsp:cNvSpPr/>
      </dsp:nvSpPr>
      <dsp:spPr>
        <a:xfrm>
          <a:off x="0" y="2117959"/>
          <a:ext cx="7533670" cy="564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AD3D6-0A53-4B24-9C48-41219F59AECD}">
      <dsp:nvSpPr>
        <dsp:cNvPr id="0" name=""/>
        <dsp:cNvSpPr/>
      </dsp:nvSpPr>
      <dsp:spPr>
        <a:xfrm>
          <a:off x="170815" y="2245012"/>
          <a:ext cx="310573" cy="3105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ED2358-7B14-4652-93D9-072F09DA0D53}">
      <dsp:nvSpPr>
        <dsp:cNvPr id="0" name=""/>
        <dsp:cNvSpPr/>
      </dsp:nvSpPr>
      <dsp:spPr>
        <a:xfrm>
          <a:off x="652205" y="2117959"/>
          <a:ext cx="6881464" cy="56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62" tIns="59762" rIns="59762" bIns="59762" numCol="1" spcCol="1270" anchor="ctr" anchorCtr="0">
          <a:noAutofit/>
        </a:bodyPr>
        <a:lstStyle/>
        <a:p>
          <a:pPr marL="0" lvl="0" indent="0" algn="l" defTabSz="755650">
            <a:lnSpc>
              <a:spcPct val="90000"/>
            </a:lnSpc>
            <a:spcBef>
              <a:spcPct val="0"/>
            </a:spcBef>
            <a:spcAft>
              <a:spcPct val="35000"/>
            </a:spcAft>
            <a:buNone/>
          </a:pPr>
          <a:r>
            <a:rPr lang="en-US" sz="1700" kern="1200" dirty="0"/>
            <a:t>Fight distractions by closing off sound sources  Be open minded</a:t>
          </a:r>
        </a:p>
      </dsp:txBody>
      <dsp:txXfrm>
        <a:off x="652205" y="2117959"/>
        <a:ext cx="6881464" cy="564679"/>
      </dsp:txXfrm>
    </dsp:sp>
    <dsp:sp modelId="{4D0050E9-44CE-46FD-9D22-968AB34A1099}">
      <dsp:nvSpPr>
        <dsp:cNvPr id="0" name=""/>
        <dsp:cNvSpPr/>
      </dsp:nvSpPr>
      <dsp:spPr>
        <a:xfrm>
          <a:off x="0" y="2823809"/>
          <a:ext cx="7533670" cy="564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1ED7E-D1E4-4D8F-9A30-59E750A64749}">
      <dsp:nvSpPr>
        <dsp:cNvPr id="0" name=""/>
        <dsp:cNvSpPr/>
      </dsp:nvSpPr>
      <dsp:spPr>
        <a:xfrm>
          <a:off x="170815" y="2950862"/>
          <a:ext cx="310573" cy="3105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D7684B-D7FA-4A15-9DC2-3A73CAC38047}">
      <dsp:nvSpPr>
        <dsp:cNvPr id="0" name=""/>
        <dsp:cNvSpPr/>
      </dsp:nvSpPr>
      <dsp:spPr>
        <a:xfrm>
          <a:off x="652205" y="2823809"/>
          <a:ext cx="6881464" cy="56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62" tIns="59762" rIns="59762" bIns="59762" numCol="1" spcCol="1270" anchor="ctr" anchorCtr="0">
          <a:noAutofit/>
        </a:bodyPr>
        <a:lstStyle/>
        <a:p>
          <a:pPr marL="0" lvl="0" indent="0" algn="l" defTabSz="800100">
            <a:lnSpc>
              <a:spcPct val="90000"/>
            </a:lnSpc>
            <a:spcBef>
              <a:spcPct val="0"/>
            </a:spcBef>
            <a:spcAft>
              <a:spcPct val="35000"/>
            </a:spcAft>
            <a:buNone/>
          </a:pPr>
          <a:r>
            <a:rPr lang="en-US" sz="1800" kern="1200" dirty="0"/>
            <a:t>Ask questions to clarify and not to overshadow intelligence</a:t>
          </a:r>
        </a:p>
      </dsp:txBody>
      <dsp:txXfrm>
        <a:off x="652205" y="2823809"/>
        <a:ext cx="6881464" cy="564679"/>
      </dsp:txXfrm>
    </dsp:sp>
    <dsp:sp modelId="{2A00A4E9-F762-4AAE-97A0-C8C9105CBD79}">
      <dsp:nvSpPr>
        <dsp:cNvPr id="0" name=""/>
        <dsp:cNvSpPr/>
      </dsp:nvSpPr>
      <dsp:spPr>
        <a:xfrm>
          <a:off x="0" y="3529659"/>
          <a:ext cx="7533670" cy="564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65DB9-B2C3-41EE-B46D-0754C17C95D6}">
      <dsp:nvSpPr>
        <dsp:cNvPr id="0" name=""/>
        <dsp:cNvSpPr/>
      </dsp:nvSpPr>
      <dsp:spPr>
        <a:xfrm>
          <a:off x="170815" y="3656712"/>
          <a:ext cx="310573" cy="31057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98FFA5-57BE-4A8E-91A1-207B4656F43C}">
      <dsp:nvSpPr>
        <dsp:cNvPr id="0" name=""/>
        <dsp:cNvSpPr/>
      </dsp:nvSpPr>
      <dsp:spPr>
        <a:xfrm>
          <a:off x="652205" y="3529659"/>
          <a:ext cx="6881464" cy="56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62" tIns="59762" rIns="59762" bIns="59762" numCol="1" spcCol="1270" anchor="ctr" anchorCtr="0">
          <a:noAutofit/>
        </a:bodyPr>
        <a:lstStyle/>
        <a:p>
          <a:pPr marL="0" lvl="0" indent="0" algn="l" defTabSz="800100">
            <a:lnSpc>
              <a:spcPct val="90000"/>
            </a:lnSpc>
            <a:spcBef>
              <a:spcPct val="0"/>
            </a:spcBef>
            <a:spcAft>
              <a:spcPct val="35000"/>
            </a:spcAft>
            <a:buNone/>
          </a:pPr>
          <a:r>
            <a:rPr lang="en-US" sz="1800" kern="1200" dirty="0"/>
            <a:t>Paraphrase from time to time</a:t>
          </a:r>
        </a:p>
      </dsp:txBody>
      <dsp:txXfrm>
        <a:off x="652205" y="3529659"/>
        <a:ext cx="6881464" cy="564679"/>
      </dsp:txXfrm>
    </dsp:sp>
    <dsp:sp modelId="{D916A071-A7E8-4AB1-856D-EE1AC4807BEE}">
      <dsp:nvSpPr>
        <dsp:cNvPr id="0" name=""/>
        <dsp:cNvSpPr/>
      </dsp:nvSpPr>
      <dsp:spPr>
        <a:xfrm>
          <a:off x="0" y="4235508"/>
          <a:ext cx="7533670" cy="564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75A31-26A0-4E4B-9279-02BA6C6606CA}">
      <dsp:nvSpPr>
        <dsp:cNvPr id="0" name=""/>
        <dsp:cNvSpPr/>
      </dsp:nvSpPr>
      <dsp:spPr>
        <a:xfrm>
          <a:off x="170815" y="4362561"/>
          <a:ext cx="310573" cy="31057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90EBF4-10AE-43BB-B6C2-0F9E51EE9A51}">
      <dsp:nvSpPr>
        <dsp:cNvPr id="0" name=""/>
        <dsp:cNvSpPr/>
      </dsp:nvSpPr>
      <dsp:spPr>
        <a:xfrm>
          <a:off x="652205" y="4235508"/>
          <a:ext cx="6881464" cy="56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62" tIns="59762" rIns="59762" bIns="59762" numCol="1" spcCol="1270" anchor="ctr" anchorCtr="0">
          <a:noAutofit/>
        </a:bodyPr>
        <a:lstStyle/>
        <a:p>
          <a:pPr marL="0" lvl="0" indent="0" algn="l" defTabSz="800100">
            <a:lnSpc>
              <a:spcPct val="90000"/>
            </a:lnSpc>
            <a:spcBef>
              <a:spcPct val="0"/>
            </a:spcBef>
            <a:spcAft>
              <a:spcPct val="35000"/>
            </a:spcAft>
            <a:buNone/>
          </a:pPr>
          <a:r>
            <a:rPr lang="en-US" sz="1800" kern="1200" dirty="0"/>
            <a:t>Send appropriate non-verbal signals time to time</a:t>
          </a:r>
        </a:p>
      </dsp:txBody>
      <dsp:txXfrm>
        <a:off x="652205" y="4235508"/>
        <a:ext cx="6881464" cy="5646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1EB5-9709-4C30-8F24-E16DE65E544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675946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1EB5-9709-4C30-8F24-E16DE65E544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1222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1EB5-9709-4C30-8F24-E16DE65E544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6981625-9B86-4E07-830D-014A774850C8}"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3452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D51EB5-9709-4C30-8F24-E16DE65E544E}"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3345766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D51EB5-9709-4C30-8F24-E16DE65E544E}"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6981625-9B86-4E07-830D-014A774850C8}"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1185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D51EB5-9709-4C30-8F24-E16DE65E544E}"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43056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1EB5-9709-4C30-8F24-E16DE65E544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2495987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1EB5-9709-4C30-8F24-E16DE65E544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12635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1EB5-9709-4C30-8F24-E16DE65E544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25445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1EB5-9709-4C30-8F24-E16DE65E544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423093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1EB5-9709-4C30-8F24-E16DE65E544E}"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40915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1EB5-9709-4C30-8F24-E16DE65E544E}"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391195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1EB5-9709-4C30-8F24-E16DE65E544E}"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377282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1EB5-9709-4C30-8F24-E16DE65E544E}"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423589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D51EB5-9709-4C30-8F24-E16DE65E544E}"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3773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D51EB5-9709-4C30-8F24-E16DE65E544E}"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6981625-9B86-4E07-830D-014A774850C8}" type="slidenum">
              <a:rPr lang="en-US" smtClean="0"/>
              <a:t>‹#›</a:t>
            </a:fld>
            <a:endParaRPr lang="en-US"/>
          </a:p>
        </p:txBody>
      </p:sp>
    </p:spTree>
    <p:extLst>
      <p:ext uri="{BB962C8B-B14F-4D97-AF65-F5344CB8AC3E}">
        <p14:creationId xmlns:p14="http://schemas.microsoft.com/office/powerpoint/2010/main" val="76323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FD51EB5-9709-4C30-8F24-E16DE65E544E}" type="datetimeFigureOut">
              <a:rPr lang="en-US" smtClean="0"/>
              <a:t>4/5/2022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6981625-9B86-4E07-830D-014A774850C8}" type="slidenum">
              <a:rPr lang="en-US" smtClean="0"/>
              <a:t>‹#›</a:t>
            </a:fld>
            <a:endParaRPr lang="en-US"/>
          </a:p>
        </p:txBody>
      </p:sp>
    </p:spTree>
    <p:extLst>
      <p:ext uri="{BB962C8B-B14F-4D97-AF65-F5344CB8AC3E}">
        <p14:creationId xmlns:p14="http://schemas.microsoft.com/office/powerpoint/2010/main" val="18640247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7" name="Rectangle 1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1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69"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0"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1"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2"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3"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p:cNvSpPr>
            <a:spLocks noGrp="1"/>
          </p:cNvSpPr>
          <p:nvPr>
            <p:ph type="ctrTitle"/>
          </p:nvPr>
        </p:nvSpPr>
        <p:spPr>
          <a:xfrm>
            <a:off x="1941909" y="4529540"/>
            <a:ext cx="6686550" cy="1162423"/>
          </a:xfrm>
        </p:spPr>
        <p:txBody>
          <a:bodyPr>
            <a:normAutofit/>
          </a:bodyPr>
          <a:lstStyle/>
          <a:p>
            <a:r>
              <a:rPr lang="en-US" b="1"/>
              <a:t>Listening Skill</a:t>
            </a:r>
          </a:p>
        </p:txBody>
      </p:sp>
      <p:grpSp>
        <p:nvGrpSpPr>
          <p:cNvPr id="27" name="Group 2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Headphones">
            <a:extLst>
              <a:ext uri="{FF2B5EF4-FFF2-40B4-BE49-F238E27FC236}">
                <a16:creationId xmlns:a16="http://schemas.microsoft.com/office/drawing/2014/main" id="{19D391C6-F93F-6F5A-A27F-D902C7F14B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1909" y="640080"/>
            <a:ext cx="3602736" cy="3602736"/>
          </a:xfrm>
          <a:prstGeom prst="rect">
            <a:avLst/>
          </a:prstGeom>
        </p:spPr>
      </p:pic>
      <p:sp>
        <p:nvSpPr>
          <p:cNvPr id="43"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1210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1909" y="2125362"/>
            <a:ext cx="4376340" cy="3785860"/>
          </a:xfrm>
        </p:spPr>
        <p:txBody>
          <a:bodyPr>
            <a:normAutofit/>
          </a:bodyPr>
          <a:lstStyle/>
          <a:p>
            <a:r>
              <a:rPr lang="en-US" sz="2200" b="1" dirty="0"/>
              <a:t>Wandering attention </a:t>
            </a:r>
            <a:r>
              <a:rPr lang="en-US" sz="2200" dirty="0"/>
              <a:t>– Human mind can process words at the rate of about 500 per minute, whereas a speaker speaks at the rate of about 150 per minute. The difference between the two leaves the listener with sufficient time to let his mind wander.</a:t>
            </a:r>
          </a:p>
        </p:txBody>
      </p:sp>
      <p:pic>
        <p:nvPicPr>
          <p:cNvPr id="7" name="Graphic 6" descr="Ear">
            <a:extLst>
              <a:ext uri="{FF2B5EF4-FFF2-40B4-BE49-F238E27FC236}">
                <a16:creationId xmlns:a16="http://schemas.microsoft.com/office/drawing/2014/main" id="{A4F51914-1433-D20D-06DE-FAC79E2FDA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3589" y="2921058"/>
            <a:ext cx="2154869" cy="2154869"/>
          </a:xfrm>
          <a:prstGeom prst="rect">
            <a:avLst/>
          </a:prstGeom>
        </p:spPr>
      </p:pic>
    </p:spTree>
    <p:extLst>
      <p:ext uri="{BB962C8B-B14F-4D97-AF65-F5344CB8AC3E}">
        <p14:creationId xmlns:p14="http://schemas.microsoft.com/office/powerpoint/2010/main" val="9622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46172" y="624110"/>
            <a:ext cx="7284749" cy="1280890"/>
          </a:xfrm>
        </p:spPr>
        <p:txBody>
          <a:bodyPr>
            <a:normAutofit/>
          </a:bodyPr>
          <a:lstStyle/>
          <a:p>
            <a:r>
              <a:rPr lang="en-US" b="1"/>
              <a:t>Psychological Barrier</a:t>
            </a:r>
          </a:p>
        </p:txBody>
      </p:sp>
      <p:sp>
        <p:nvSpPr>
          <p:cNvPr id="85" name="Rectangle 84">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7"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86A51DBB-7E9A-E0D5-4EB4-118AA16C6AFB}"/>
              </a:ext>
            </a:extLst>
          </p:cNvPr>
          <p:cNvGraphicFramePr>
            <a:graphicFrameLocks noGrp="1"/>
          </p:cNvGraphicFramePr>
          <p:nvPr>
            <p:ph idx="1"/>
            <p:extLst>
              <p:ext uri="{D42A27DB-BD31-4B8C-83A1-F6EECF244321}">
                <p14:modId xmlns:p14="http://schemas.microsoft.com/office/powerpoint/2010/main" val="3498532615"/>
              </p:ext>
            </p:extLst>
          </p:nvPr>
        </p:nvGraphicFramePr>
        <p:xfrm>
          <a:off x="609600" y="1905001"/>
          <a:ext cx="77724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31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685800"/>
            <a:ext cx="4930901" cy="5207053"/>
          </a:xfrm>
        </p:spPr>
        <p:txBody>
          <a:bodyPr>
            <a:noAutofit/>
          </a:bodyPr>
          <a:lstStyle/>
          <a:p>
            <a:r>
              <a:rPr lang="en-US" sz="2200" b="1" dirty="0"/>
              <a:t>Attitude</a:t>
            </a:r>
            <a:r>
              <a:rPr lang="en-US" sz="2200" dirty="0"/>
              <a:t> – The listener may be highly egocentric with a “know it all attitude” and may not listen as he feels that he already knows what the listener has to say.</a:t>
            </a:r>
          </a:p>
          <a:p>
            <a:r>
              <a:rPr lang="en-US" sz="2200" b="1" dirty="0"/>
              <a:t>Impatience</a:t>
            </a:r>
            <a:r>
              <a:rPr lang="en-US" sz="2200" dirty="0"/>
              <a:t> – The listener may not have patience to wait for the other person to finish what he has to say. He may be intolerant or may be eager to add his own points to the discussion. As a result, his desire to speak overcomes his desire to listen, thus acting as a barrier.</a:t>
            </a:r>
          </a:p>
        </p:txBody>
      </p:sp>
      <p:pic>
        <p:nvPicPr>
          <p:cNvPr id="7" name="Graphic 6" descr="Ear">
            <a:extLst>
              <a:ext uri="{FF2B5EF4-FFF2-40B4-BE49-F238E27FC236}">
                <a16:creationId xmlns:a16="http://schemas.microsoft.com/office/drawing/2014/main" id="{1B6C9092-24CB-3C48-2ECD-C23329B3F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1566" y="1775934"/>
            <a:ext cx="2986091" cy="2986091"/>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39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762000"/>
            <a:ext cx="4930901" cy="5130853"/>
          </a:xfrm>
        </p:spPr>
        <p:txBody>
          <a:bodyPr>
            <a:normAutofit/>
          </a:bodyPr>
          <a:lstStyle/>
          <a:p>
            <a:r>
              <a:rPr lang="en-US" sz="2200" b="1" dirty="0"/>
              <a:t>Emotional blocks </a:t>
            </a:r>
            <a:r>
              <a:rPr lang="en-US" sz="2200" dirty="0"/>
              <a:t>– Our deep seated beliefs in certain ideas may make it difficult for us to listen to ideas which go against our belief. We may hear such an idea wrongly or it may get distorted in our mind to match our perception or we may completely block it off by not listening to it. Many a time, we block something off completely because of painful memories associated with it.</a:t>
            </a:r>
          </a:p>
        </p:txBody>
      </p:sp>
      <p:pic>
        <p:nvPicPr>
          <p:cNvPr id="7" name="Graphic 6" descr="Group Brainstorm">
            <a:extLst>
              <a:ext uri="{FF2B5EF4-FFF2-40B4-BE49-F238E27FC236}">
                <a16:creationId xmlns:a16="http://schemas.microsoft.com/office/drawing/2014/main" id="{7F02118A-473C-21DD-FC53-D449E94650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1566" y="1775934"/>
            <a:ext cx="2986091" cy="2986091"/>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05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4693" y="624110"/>
            <a:ext cx="6683766" cy="1280890"/>
          </a:xfrm>
        </p:spPr>
        <p:txBody>
          <a:bodyPr>
            <a:normAutofit/>
          </a:bodyPr>
          <a:lstStyle/>
          <a:p>
            <a:r>
              <a:rPr lang="en-US" b="1"/>
              <a:t>Tips for </a:t>
            </a:r>
            <a:r>
              <a:rPr lang="en-US" b="1" dirty="0"/>
              <a:t>being a Good Listener</a:t>
            </a:r>
          </a:p>
        </p:txBody>
      </p:sp>
      <p:sp>
        <p:nvSpPr>
          <p:cNvPr id="3" name="Content Placeholder 2"/>
          <p:cNvSpPr>
            <a:spLocks noGrp="1"/>
          </p:cNvSpPr>
          <p:nvPr>
            <p:ph idx="1"/>
          </p:nvPr>
        </p:nvSpPr>
        <p:spPr>
          <a:xfrm>
            <a:off x="1941909" y="2125362"/>
            <a:ext cx="4376340" cy="3785860"/>
          </a:xfrm>
        </p:spPr>
        <p:txBody>
          <a:bodyPr>
            <a:noAutofit/>
          </a:bodyPr>
          <a:lstStyle/>
          <a:p>
            <a:r>
              <a:rPr lang="en-US" sz="2000" b="1" dirty="0"/>
              <a:t>Give your full attention on the person who is speaking</a:t>
            </a:r>
            <a:r>
              <a:rPr lang="en-US" sz="2000" dirty="0"/>
              <a:t>- Don't look out the window or at what else is going on in the room.</a:t>
            </a:r>
          </a:p>
          <a:p>
            <a:r>
              <a:rPr lang="en-US" sz="2000" b="1" dirty="0"/>
              <a:t>Make sure your mind is focused- </a:t>
            </a:r>
            <a:r>
              <a:rPr lang="en-US" sz="2000" dirty="0"/>
              <a:t>It can be easy to let your mind wander if you think you know what the person is going to say next, but you might be wrong! If you feel your mind wandering, change the position of your body and try to concentrate on the speaker's words.</a:t>
            </a:r>
          </a:p>
        </p:txBody>
      </p:sp>
      <p:pic>
        <p:nvPicPr>
          <p:cNvPr id="16" name="Graphic 6" descr="Confused Person">
            <a:extLst>
              <a:ext uri="{FF2B5EF4-FFF2-40B4-BE49-F238E27FC236}">
                <a16:creationId xmlns:a16="http://schemas.microsoft.com/office/drawing/2014/main" id="{F8069294-76C2-C0AE-DF69-138A742AF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3589" y="2921058"/>
            <a:ext cx="2154869" cy="2154869"/>
          </a:xfrm>
          <a:prstGeom prst="rect">
            <a:avLst/>
          </a:prstGeom>
        </p:spPr>
      </p:pic>
    </p:spTree>
    <p:extLst>
      <p:ext uri="{BB962C8B-B14F-4D97-AF65-F5344CB8AC3E}">
        <p14:creationId xmlns:p14="http://schemas.microsoft.com/office/powerpoint/2010/main" val="237205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5638800" cy="4463422"/>
          </a:xfrm>
        </p:spPr>
        <p:txBody>
          <a:bodyPr>
            <a:noAutofit/>
          </a:bodyPr>
          <a:lstStyle/>
          <a:p>
            <a:r>
              <a:rPr lang="en-US" sz="2100" b="1" dirty="0"/>
              <a:t>Let the speaker finish before you begin to talk</a:t>
            </a:r>
            <a:r>
              <a:rPr lang="en-US" sz="2100" dirty="0"/>
              <a:t>- Speakers appreciate having the chance to say everything they would like to say without being interrupted. When you interrupt, it looks like you aren't listening, even if you really are.</a:t>
            </a:r>
          </a:p>
          <a:p>
            <a:r>
              <a:rPr lang="en-US" sz="2100" b="1" dirty="0"/>
              <a:t>Let yourself finish listening before you begin to speak! </a:t>
            </a:r>
            <a:r>
              <a:rPr lang="en-US" sz="2100" dirty="0"/>
              <a:t>You can't really listen if you are busy thinking about what you want to say next.</a:t>
            </a:r>
          </a:p>
        </p:txBody>
      </p:sp>
      <p:pic>
        <p:nvPicPr>
          <p:cNvPr id="18" name="Graphic 6" descr="Clapping Hands">
            <a:extLst>
              <a:ext uri="{FF2B5EF4-FFF2-40B4-BE49-F238E27FC236}">
                <a16:creationId xmlns:a16="http://schemas.microsoft.com/office/drawing/2014/main" id="{26F77136-BFD1-3DE3-ACDB-AFC0004044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400" y="1600200"/>
            <a:ext cx="2154869" cy="2154869"/>
          </a:xfrm>
          <a:prstGeom prst="rect">
            <a:avLst/>
          </a:prstGeom>
        </p:spPr>
      </p:pic>
    </p:spTree>
    <p:extLst>
      <p:ext uri="{BB962C8B-B14F-4D97-AF65-F5344CB8AC3E}">
        <p14:creationId xmlns:p14="http://schemas.microsoft.com/office/powerpoint/2010/main" val="46266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685800"/>
            <a:ext cx="4930901" cy="5207053"/>
          </a:xfrm>
        </p:spPr>
        <p:txBody>
          <a:bodyPr>
            <a:noAutofit/>
          </a:bodyPr>
          <a:lstStyle/>
          <a:p>
            <a:pPr>
              <a:lnSpc>
                <a:spcPct val="90000"/>
              </a:lnSpc>
            </a:pPr>
            <a:r>
              <a:rPr lang="en-US" sz="2100" b="1" dirty="0"/>
              <a:t>Listen for main ideas-</a:t>
            </a:r>
            <a:r>
              <a:rPr lang="en-US" sz="2100" dirty="0"/>
              <a:t>The main ideas are the most important points the speaker wants to get across. They may be mentioned at the start or end of a talk and repeated a number of times. Pay special attention to statements that begin with phrases such as "My point is..." or "The thing to remember is...“</a:t>
            </a:r>
          </a:p>
          <a:p>
            <a:pPr>
              <a:lnSpc>
                <a:spcPct val="90000"/>
              </a:lnSpc>
            </a:pPr>
            <a:r>
              <a:rPr lang="en-US" sz="2100" b="1" dirty="0"/>
              <a:t>Ask questions-</a:t>
            </a:r>
            <a:r>
              <a:rPr lang="en-US" sz="2100" dirty="0"/>
              <a:t>If you are not sure you understood what the speaker has said, just ask. For example, you might say, "When you said that no two zebras are alike, did you mean that the stripes are different on each one?"</a:t>
            </a:r>
          </a:p>
        </p:txBody>
      </p:sp>
      <p:pic>
        <p:nvPicPr>
          <p:cNvPr id="7" name="Graphic 6" descr="Speakers">
            <a:extLst>
              <a:ext uri="{FF2B5EF4-FFF2-40B4-BE49-F238E27FC236}">
                <a16:creationId xmlns:a16="http://schemas.microsoft.com/office/drawing/2014/main" id="{5CEC4697-4CD4-DBE8-A138-51A77FBD03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1566" y="1775934"/>
            <a:ext cx="2986091" cy="2986091"/>
          </a:xfrm>
          <a:prstGeom prst="rect">
            <a:avLst/>
          </a:prstGeom>
        </p:spPr>
      </p:pic>
      <p:sp>
        <p:nvSpPr>
          <p:cNvPr id="16"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67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 y="-1"/>
            <a:ext cx="915543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8" name="Group 47">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27110" y="228600"/>
            <a:ext cx="2138628" cy="6638625"/>
            <a:chOff x="2487613" y="285750"/>
            <a:chExt cx="2428875" cy="5654676"/>
          </a:xfrm>
        </p:grpSpPr>
        <p:sp>
          <p:nvSpPr>
            <p:cNvPr id="49"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0"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1"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2"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3"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4"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5"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6"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7"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8"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9"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0"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2" name="Group 61">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07832" y="-786"/>
            <a:ext cx="1767505" cy="6854040"/>
            <a:chOff x="6627813" y="194833"/>
            <a:chExt cx="1952625" cy="5678918"/>
          </a:xfrm>
        </p:grpSpPr>
        <p:sp>
          <p:nvSpPr>
            <p:cNvPr id="63"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4"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5"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6"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7"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8"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9"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0"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1"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2"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3"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4"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6" name="Rectangle 75">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278"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8"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484278" y="714375"/>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91F3BD3E-9BE8-6E3F-7486-7EB019D4BCBE}"/>
              </a:ext>
            </a:extLst>
          </p:cNvPr>
          <p:cNvPicPr>
            <a:picLocks noChangeAspect="1"/>
          </p:cNvPicPr>
          <p:nvPr/>
        </p:nvPicPr>
        <p:blipFill rotWithShape="1">
          <a:blip r:embed="rId2"/>
          <a:srcRect l="11753" r="59512"/>
          <a:stretch/>
        </p:blipFill>
        <p:spPr>
          <a:xfrm>
            <a:off x="-1166" y="1731"/>
            <a:ext cx="3503318" cy="6858000"/>
          </a:xfrm>
          <a:prstGeom prst="rect">
            <a:avLst/>
          </a:prstGeom>
        </p:spPr>
      </p:pic>
      <p:sp>
        <p:nvSpPr>
          <p:cNvPr id="3" name="Content Placeholder 2"/>
          <p:cNvSpPr>
            <a:spLocks noGrp="1"/>
          </p:cNvSpPr>
          <p:nvPr>
            <p:ph idx="1"/>
          </p:nvPr>
        </p:nvSpPr>
        <p:spPr>
          <a:xfrm>
            <a:off x="4828643" y="1600200"/>
            <a:ext cx="3799814" cy="4311022"/>
          </a:xfrm>
        </p:spPr>
        <p:txBody>
          <a:bodyPr>
            <a:noAutofit/>
          </a:bodyPr>
          <a:lstStyle/>
          <a:p>
            <a:r>
              <a:rPr lang="en-US" sz="2100" b="1" dirty="0"/>
              <a:t>Give feedback-</a:t>
            </a:r>
            <a:r>
              <a:rPr lang="en-US" sz="2100" dirty="0"/>
              <a:t>Sit up straight and look directly at the speaker. Now and then, nod to show that you understand. At appropriate points you may also smile, frown, laugh, or be silent. These are all ways to let the speaker know that you are really listening. Remember, you listen with your face as well as your ears!</a:t>
            </a:r>
          </a:p>
        </p:txBody>
      </p:sp>
    </p:spTree>
    <p:extLst>
      <p:ext uri="{BB962C8B-B14F-4D97-AF65-F5344CB8AC3E}">
        <p14:creationId xmlns:p14="http://schemas.microsoft.com/office/powerpoint/2010/main" val="328204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46172" y="624110"/>
            <a:ext cx="7284749" cy="1280890"/>
          </a:xfrm>
        </p:spPr>
        <p:txBody>
          <a:bodyPr>
            <a:normAutofit/>
          </a:bodyPr>
          <a:lstStyle/>
          <a:p>
            <a:r>
              <a:rPr lang="en-US"/>
              <a:t>DOs of Listening</a:t>
            </a:r>
            <a:endParaRPr lang="en-US" dirty="0"/>
          </a:p>
        </p:txBody>
      </p:sp>
      <p:sp>
        <p:nvSpPr>
          <p:cNvPr id="11"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2">
            <a:extLst>
              <a:ext uri="{FF2B5EF4-FFF2-40B4-BE49-F238E27FC236}">
                <a16:creationId xmlns:a16="http://schemas.microsoft.com/office/drawing/2014/main" id="{A0FF3883-699B-295A-F054-57C89D24E78E}"/>
              </a:ext>
            </a:extLst>
          </p:cNvPr>
          <p:cNvGraphicFramePr>
            <a:graphicFrameLocks noGrp="1"/>
          </p:cNvGraphicFramePr>
          <p:nvPr>
            <p:ph idx="1"/>
            <p:extLst>
              <p:ext uri="{D42A27DB-BD31-4B8C-83A1-F6EECF244321}">
                <p14:modId xmlns:p14="http://schemas.microsoft.com/office/powerpoint/2010/main" val="3986773309"/>
              </p:ext>
            </p:extLst>
          </p:nvPr>
        </p:nvGraphicFramePr>
        <p:xfrm>
          <a:off x="1097251" y="1676400"/>
          <a:ext cx="7533670" cy="480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3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4514" y="942108"/>
            <a:ext cx="2442412" cy="4969113"/>
          </a:xfrm>
        </p:spPr>
        <p:txBody>
          <a:bodyPr anchor="ctr">
            <a:normAutofit/>
          </a:bodyPr>
          <a:lstStyle/>
          <a:p>
            <a:r>
              <a:rPr lang="en-US">
                <a:solidFill>
                  <a:schemeClr val="tx2">
                    <a:lumMod val="75000"/>
                  </a:schemeClr>
                </a:solidFill>
              </a:rPr>
              <a:t>DON’Ts of Listening</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p:cNvSpPr>
            <a:spLocks noGrp="1"/>
          </p:cNvSpPr>
          <p:nvPr>
            <p:ph idx="1"/>
          </p:nvPr>
        </p:nvSpPr>
        <p:spPr>
          <a:xfrm>
            <a:off x="3786796" y="942108"/>
            <a:ext cx="4841662" cy="4969114"/>
          </a:xfrm>
        </p:spPr>
        <p:txBody>
          <a:bodyPr anchor="ctr">
            <a:noAutofit/>
          </a:bodyPr>
          <a:lstStyle/>
          <a:p>
            <a:r>
              <a:rPr lang="en-US" sz="2000" dirty="0">
                <a:solidFill>
                  <a:schemeClr val="tx2">
                    <a:lumMod val="75000"/>
                  </a:schemeClr>
                </a:solidFill>
              </a:rPr>
              <a:t>Not to pay undue emphasis on vocabulary as you can use the context to understand the meaning</a:t>
            </a:r>
          </a:p>
          <a:p>
            <a:r>
              <a:rPr lang="en-US" sz="2000" dirty="0">
                <a:solidFill>
                  <a:schemeClr val="tx2">
                    <a:lumMod val="75000"/>
                  </a:schemeClr>
                </a:solidFill>
              </a:rPr>
              <a:t>Not to pay too much attention to the accessories and clothing of the speaker</a:t>
            </a:r>
          </a:p>
          <a:p>
            <a:r>
              <a:rPr lang="en-US" sz="2000" dirty="0">
                <a:solidFill>
                  <a:schemeClr val="tx2">
                    <a:lumMod val="75000"/>
                  </a:schemeClr>
                </a:solidFill>
              </a:rPr>
              <a:t>Not to prepare your responses while the speaker is speaking</a:t>
            </a:r>
          </a:p>
          <a:p>
            <a:r>
              <a:rPr lang="en-US" sz="2000" dirty="0">
                <a:solidFill>
                  <a:schemeClr val="tx2">
                    <a:lumMod val="75000"/>
                  </a:schemeClr>
                </a:solidFill>
              </a:rPr>
              <a:t>Avoid preconceptions and prejudices</a:t>
            </a:r>
          </a:p>
          <a:p>
            <a:r>
              <a:rPr lang="en-US" sz="2000" dirty="0">
                <a:solidFill>
                  <a:schemeClr val="tx2">
                    <a:lumMod val="75000"/>
                  </a:schemeClr>
                </a:solidFill>
              </a:rPr>
              <a:t>Not to get distracted by outside influences</a:t>
            </a:r>
          </a:p>
          <a:p>
            <a:r>
              <a:rPr lang="en-US" sz="2000" dirty="0">
                <a:solidFill>
                  <a:schemeClr val="tx2">
                    <a:lumMod val="75000"/>
                  </a:schemeClr>
                </a:solidFill>
              </a:rPr>
              <a:t>Not to interrupt too often</a:t>
            </a:r>
          </a:p>
          <a:p>
            <a:r>
              <a:rPr lang="en-US" sz="2000" dirty="0">
                <a:solidFill>
                  <a:schemeClr val="tx2">
                    <a:lumMod val="75000"/>
                  </a:schemeClr>
                </a:solidFill>
              </a:rPr>
              <a:t>Not to show boredom</a:t>
            </a:r>
          </a:p>
        </p:txBody>
      </p:sp>
    </p:spTree>
    <p:extLst>
      <p:ext uri="{BB962C8B-B14F-4D97-AF65-F5344CB8AC3E}">
        <p14:creationId xmlns:p14="http://schemas.microsoft.com/office/powerpoint/2010/main" val="218892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b="1" dirty="0"/>
              <a:t>Listening is making sense out of what we hear</a:t>
            </a:r>
          </a:p>
        </p:txBody>
      </p:sp>
    </p:spTree>
    <p:extLst>
      <p:ext uri="{BB962C8B-B14F-4D97-AF65-F5344CB8AC3E}">
        <p14:creationId xmlns:p14="http://schemas.microsoft.com/office/powerpoint/2010/main" val="508170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3" name="Rectangle 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6853245"/>
            <a:chOff x="2487613" y="285750"/>
            <a:chExt cx="2428876" cy="5654676"/>
          </a:xfrm>
          <a:solidFill>
            <a:schemeClr val="bg2">
              <a:lumMod val="90000"/>
            </a:schemeClr>
          </a:solidFill>
        </p:grpSpPr>
        <p:sp>
          <p:nvSpPr>
            <p:cNvPr id="1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3"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p:cNvSpPr>
            <a:spLocks noGrp="1"/>
          </p:cNvSpPr>
          <p:nvPr>
            <p:ph type="ctrTitle"/>
          </p:nvPr>
        </p:nvSpPr>
        <p:spPr>
          <a:xfrm>
            <a:off x="978077" y="1318591"/>
            <a:ext cx="4350697" cy="4220820"/>
          </a:xfrm>
        </p:spPr>
        <p:txBody>
          <a:bodyPr anchor="ctr">
            <a:normAutofit/>
          </a:bodyPr>
          <a:lstStyle/>
          <a:p>
            <a:pPr algn="r"/>
            <a:r>
              <a:rPr lang="en-US" sz="5700">
                <a:solidFill>
                  <a:schemeClr val="tx2">
                    <a:lumMod val="75000"/>
                  </a:schemeClr>
                </a:solidFill>
              </a:rPr>
              <a:t>The End</a:t>
            </a:r>
          </a:p>
        </p:txBody>
      </p:sp>
      <p:cxnSp>
        <p:nvCxnSpPr>
          <p:cNvPr id="25" name="Straight Connector 24">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2897"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0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4514" y="942108"/>
            <a:ext cx="2442412" cy="4969113"/>
          </a:xfrm>
        </p:spPr>
        <p:txBody>
          <a:bodyPr anchor="ctr">
            <a:normAutofit/>
          </a:bodyPr>
          <a:lstStyle/>
          <a:p>
            <a:r>
              <a:rPr lang="en-US" b="1">
                <a:solidFill>
                  <a:schemeClr val="tx2">
                    <a:lumMod val="75000"/>
                  </a:schemeClr>
                </a:solidFill>
              </a:rPr>
              <a:t>Active Listening</a:t>
            </a:r>
          </a:p>
        </p:txBody>
      </p:sp>
      <p:sp>
        <p:nvSpPr>
          <p:cNvPr id="22" name="Rectangle 2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4" name="Straight Connector 2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6853245"/>
            <a:chOff x="2487613" y="285750"/>
            <a:chExt cx="2428876" cy="5654676"/>
          </a:xfrm>
          <a:solidFill>
            <a:schemeClr val="bg1">
              <a:alpha val="30000"/>
            </a:schemeClr>
          </a:solidFill>
        </p:grpSpPr>
        <p:sp>
          <p:nvSpPr>
            <p:cNvPr id="2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9"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0" name="Content Placeholder 2"/>
          <p:cNvSpPr>
            <a:spLocks noGrp="1"/>
          </p:cNvSpPr>
          <p:nvPr>
            <p:ph idx="1"/>
          </p:nvPr>
        </p:nvSpPr>
        <p:spPr>
          <a:xfrm>
            <a:off x="3786795" y="942108"/>
            <a:ext cx="5062745" cy="4969114"/>
          </a:xfrm>
        </p:spPr>
        <p:txBody>
          <a:bodyPr anchor="ctr">
            <a:noAutofit/>
          </a:bodyPr>
          <a:lstStyle/>
          <a:p>
            <a:r>
              <a:rPr lang="en-US" sz="2200" dirty="0">
                <a:solidFill>
                  <a:schemeClr val="tx1"/>
                </a:solidFill>
              </a:rPr>
              <a:t>The process of converting ides or thought into a message with complete involvement.</a:t>
            </a:r>
          </a:p>
          <a:p>
            <a:r>
              <a:rPr lang="en-US" sz="2200" dirty="0">
                <a:solidFill>
                  <a:schemeClr val="tx1"/>
                </a:solidFill>
              </a:rPr>
              <a:t>Listener encourages the speaker to express his ideas enthusiastically by showing interest in his speech.</a:t>
            </a:r>
          </a:p>
          <a:p>
            <a:r>
              <a:rPr lang="en-US" sz="2200" dirty="0">
                <a:solidFill>
                  <a:schemeClr val="tx1"/>
                </a:solidFill>
              </a:rPr>
              <a:t>It is a two way process where listener plays an active role.</a:t>
            </a:r>
          </a:p>
          <a:p>
            <a:r>
              <a:rPr lang="en-US" sz="2200" dirty="0">
                <a:solidFill>
                  <a:schemeClr val="tx1"/>
                </a:solidFill>
              </a:rPr>
              <a:t>It leads to effective and sound Listener-Speaker Relationship.</a:t>
            </a:r>
          </a:p>
          <a:p>
            <a:r>
              <a:rPr lang="en-US" sz="2200" dirty="0">
                <a:solidFill>
                  <a:schemeClr val="tx1"/>
                </a:solidFill>
              </a:rPr>
              <a:t>It focuses o  the physical aspects of speaker….appearance, expressions and body language.</a:t>
            </a:r>
          </a:p>
        </p:txBody>
      </p:sp>
    </p:spTree>
    <p:extLst>
      <p:ext uri="{BB962C8B-B14F-4D97-AF65-F5344CB8AC3E}">
        <p14:creationId xmlns:p14="http://schemas.microsoft.com/office/powerpoint/2010/main" val="376736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4514" y="942108"/>
            <a:ext cx="2442412" cy="4969113"/>
          </a:xfrm>
        </p:spPr>
        <p:txBody>
          <a:bodyPr anchor="ctr">
            <a:normAutofit/>
          </a:bodyPr>
          <a:lstStyle/>
          <a:p>
            <a:r>
              <a:rPr lang="en-US" b="1" dirty="0">
                <a:solidFill>
                  <a:schemeClr val="tx2">
                    <a:lumMod val="75000"/>
                  </a:schemeClr>
                </a:solidFill>
              </a:rPr>
              <a:t>Passive Listening</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p:cNvSpPr>
            <a:spLocks noGrp="1"/>
          </p:cNvSpPr>
          <p:nvPr>
            <p:ph idx="1"/>
          </p:nvPr>
        </p:nvSpPr>
        <p:spPr>
          <a:xfrm>
            <a:off x="3786795" y="942108"/>
            <a:ext cx="5062743" cy="4969114"/>
          </a:xfrm>
        </p:spPr>
        <p:txBody>
          <a:bodyPr anchor="ctr">
            <a:noAutofit/>
          </a:bodyPr>
          <a:lstStyle/>
          <a:p>
            <a:r>
              <a:rPr lang="en-US" sz="2200" dirty="0">
                <a:solidFill>
                  <a:schemeClr val="tx2">
                    <a:lumMod val="75000"/>
                  </a:schemeClr>
                </a:solidFill>
              </a:rPr>
              <a:t>The process of only absorbing message with complete involvement.</a:t>
            </a:r>
          </a:p>
          <a:p>
            <a:r>
              <a:rPr lang="en-US" sz="2200" dirty="0">
                <a:solidFill>
                  <a:schemeClr val="tx2">
                    <a:lumMod val="75000"/>
                  </a:schemeClr>
                </a:solidFill>
              </a:rPr>
              <a:t>The speaker is discouraged by the expressions of boredom on listener’s face.</a:t>
            </a:r>
          </a:p>
          <a:p>
            <a:r>
              <a:rPr lang="en-US" sz="2200" dirty="0">
                <a:solidFill>
                  <a:schemeClr val="tx2">
                    <a:lumMod val="75000"/>
                  </a:schemeClr>
                </a:solidFill>
              </a:rPr>
              <a:t>It is a one way process where listener plays no role.</a:t>
            </a:r>
          </a:p>
          <a:p>
            <a:r>
              <a:rPr lang="en-US" sz="2200" dirty="0">
                <a:solidFill>
                  <a:schemeClr val="tx2">
                    <a:lumMod val="75000"/>
                  </a:schemeClr>
                </a:solidFill>
              </a:rPr>
              <a:t>No scope for Listener-Speaker Relationship (Speakers avoid such listeners).</a:t>
            </a:r>
          </a:p>
          <a:p>
            <a:r>
              <a:rPr lang="en-US" sz="2200" dirty="0">
                <a:solidFill>
                  <a:schemeClr val="tx2">
                    <a:lumMod val="75000"/>
                  </a:schemeClr>
                </a:solidFill>
              </a:rPr>
              <a:t>It has nothing to do with physical aspects, as the listeners do not want to understand the meaning. </a:t>
            </a:r>
          </a:p>
        </p:txBody>
      </p:sp>
    </p:spTree>
    <p:extLst>
      <p:ext uri="{BB962C8B-B14F-4D97-AF65-F5344CB8AC3E}">
        <p14:creationId xmlns:p14="http://schemas.microsoft.com/office/powerpoint/2010/main" val="2975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robots sitting on blue chairs">
            <a:extLst>
              <a:ext uri="{FF2B5EF4-FFF2-40B4-BE49-F238E27FC236}">
                <a16:creationId xmlns:a16="http://schemas.microsoft.com/office/drawing/2014/main" id="{6DF4D862-CF28-CA3F-8AC7-51DEFA16F7FD}"/>
              </a:ext>
            </a:extLst>
          </p:cNvPr>
          <p:cNvPicPr>
            <a:picLocks noChangeAspect="1"/>
          </p:cNvPicPr>
          <p:nvPr/>
        </p:nvPicPr>
        <p:blipFill rotWithShape="1">
          <a:blip r:embed="rId2">
            <a:duotone>
              <a:schemeClr val="bg2">
                <a:shade val="45000"/>
                <a:satMod val="135000"/>
              </a:schemeClr>
              <a:prstClr val="white"/>
            </a:duotone>
            <a:alphaModFix amt="40000"/>
          </a:blip>
          <a:srcRect l="25000"/>
          <a:stretch/>
        </p:blipFill>
        <p:spPr>
          <a:xfrm>
            <a:off x="20" y="10"/>
            <a:ext cx="9143980" cy="6857990"/>
          </a:xfrm>
          <a:prstGeom prst="rect">
            <a:avLst/>
          </a:prstGeom>
        </p:spPr>
      </p:pic>
      <p:sp>
        <p:nvSpPr>
          <p:cNvPr id="2" name="Title 1"/>
          <p:cNvSpPr>
            <a:spLocks noGrp="1"/>
          </p:cNvSpPr>
          <p:nvPr>
            <p:ph type="ctrTitle"/>
          </p:nvPr>
        </p:nvSpPr>
        <p:spPr>
          <a:xfrm>
            <a:off x="1941909" y="2514600"/>
            <a:ext cx="6686550" cy="2262781"/>
          </a:xfrm>
        </p:spPr>
        <p:txBody>
          <a:bodyPr>
            <a:normAutofit/>
          </a:bodyPr>
          <a:lstStyle/>
          <a:p>
            <a:r>
              <a:rPr lang="en-US"/>
              <a:t>Barriers of Effective Listening</a:t>
            </a:r>
          </a:p>
        </p:txBody>
      </p:sp>
      <p:grpSp>
        <p:nvGrpSpPr>
          <p:cNvPr id="10" name="Group 9">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11"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4" name="Rectangle 23">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603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8305800" cy="3810000"/>
          </a:xfrm>
        </p:spPr>
        <p:txBody>
          <a:bodyPr>
            <a:normAutofit fontScale="90000"/>
          </a:bodyPr>
          <a:lstStyle/>
          <a:p>
            <a:pPr algn="ctr"/>
            <a:r>
              <a:rPr lang="en-US" dirty="0"/>
              <a:t>“If we were supposed to talk more than listen, we would have been given two mouths and one ear.”</a:t>
            </a:r>
            <a:br>
              <a:rPr lang="en-US" dirty="0"/>
            </a:br>
            <a:r>
              <a:rPr lang="en-US" dirty="0"/>
              <a:t>				(Mark Twain)</a:t>
            </a:r>
          </a:p>
        </p:txBody>
      </p:sp>
    </p:spTree>
    <p:extLst>
      <p:ext uri="{BB962C8B-B14F-4D97-AF65-F5344CB8AC3E}">
        <p14:creationId xmlns:p14="http://schemas.microsoft.com/office/powerpoint/2010/main" val="125620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 y="-1"/>
            <a:ext cx="915543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27110" y="228600"/>
            <a:ext cx="2138628"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07832" y="-786"/>
            <a:ext cx="176750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p:cNvSpPr>
            <a:spLocks noGrp="1"/>
          </p:cNvSpPr>
          <p:nvPr>
            <p:ph type="title"/>
          </p:nvPr>
        </p:nvSpPr>
        <p:spPr>
          <a:xfrm>
            <a:off x="4862322" y="624110"/>
            <a:ext cx="3766137" cy="1280890"/>
          </a:xfrm>
        </p:spPr>
        <p:txBody>
          <a:bodyPr>
            <a:normAutofit/>
          </a:bodyPr>
          <a:lstStyle/>
          <a:p>
            <a:r>
              <a:rPr lang="en-US" b="1" dirty="0"/>
              <a:t>Barriers</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278"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484278" y="714375"/>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Red toy person in front of two lines of white figures">
            <a:extLst>
              <a:ext uri="{FF2B5EF4-FFF2-40B4-BE49-F238E27FC236}">
                <a16:creationId xmlns:a16="http://schemas.microsoft.com/office/drawing/2014/main" id="{C0F36685-6793-E4F9-475C-FFAB3D9B35FB}"/>
              </a:ext>
            </a:extLst>
          </p:cNvPr>
          <p:cNvPicPr>
            <a:picLocks noChangeAspect="1"/>
          </p:cNvPicPr>
          <p:nvPr/>
        </p:nvPicPr>
        <p:blipFill rotWithShape="1">
          <a:blip r:embed="rId2"/>
          <a:srcRect l="35134" r="31278"/>
          <a:stretch/>
        </p:blipFill>
        <p:spPr>
          <a:xfrm>
            <a:off x="-1166" y="1731"/>
            <a:ext cx="3503318" cy="6858000"/>
          </a:xfrm>
          <a:prstGeom prst="rect">
            <a:avLst/>
          </a:prstGeom>
        </p:spPr>
      </p:pic>
      <p:sp>
        <p:nvSpPr>
          <p:cNvPr id="3" name="Content Placeholder 2"/>
          <p:cNvSpPr>
            <a:spLocks noGrp="1"/>
          </p:cNvSpPr>
          <p:nvPr>
            <p:ph idx="1"/>
          </p:nvPr>
        </p:nvSpPr>
        <p:spPr>
          <a:xfrm>
            <a:off x="4828643" y="2133600"/>
            <a:ext cx="3799814" cy="3777622"/>
          </a:xfrm>
        </p:spPr>
        <p:txBody>
          <a:bodyPr>
            <a:normAutofit/>
          </a:bodyPr>
          <a:lstStyle/>
          <a:p>
            <a:r>
              <a:rPr lang="en-US" sz="2200" b="1" dirty="0"/>
              <a:t>Physical Barriers</a:t>
            </a:r>
          </a:p>
          <a:p>
            <a:r>
              <a:rPr lang="en-US" sz="2200" b="1" dirty="0"/>
              <a:t>People – Related Barriers</a:t>
            </a:r>
          </a:p>
          <a:p>
            <a:r>
              <a:rPr lang="en-US" sz="2200" b="1" dirty="0"/>
              <a:t>Physiological Barriers</a:t>
            </a:r>
          </a:p>
          <a:p>
            <a:r>
              <a:rPr lang="en-US" sz="2200" b="1" dirty="0"/>
              <a:t>Psychological Barriers</a:t>
            </a:r>
          </a:p>
        </p:txBody>
      </p:sp>
    </p:spTree>
    <p:extLst>
      <p:ext uri="{BB962C8B-B14F-4D97-AF65-F5344CB8AC3E}">
        <p14:creationId xmlns:p14="http://schemas.microsoft.com/office/powerpoint/2010/main" val="167225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4514" y="942108"/>
            <a:ext cx="2442412" cy="4969113"/>
          </a:xfrm>
        </p:spPr>
        <p:txBody>
          <a:bodyPr anchor="ctr">
            <a:normAutofit/>
          </a:bodyPr>
          <a:lstStyle/>
          <a:p>
            <a:r>
              <a:rPr lang="en-US" b="1">
                <a:solidFill>
                  <a:schemeClr val="tx2">
                    <a:lumMod val="75000"/>
                  </a:schemeClr>
                </a:solidFill>
              </a:rPr>
              <a:t>Physical Barrier</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p:cNvSpPr>
            <a:spLocks noGrp="1"/>
          </p:cNvSpPr>
          <p:nvPr>
            <p:ph idx="1"/>
          </p:nvPr>
        </p:nvSpPr>
        <p:spPr>
          <a:xfrm>
            <a:off x="3786796" y="942108"/>
            <a:ext cx="4841662" cy="4969114"/>
          </a:xfrm>
        </p:spPr>
        <p:txBody>
          <a:bodyPr anchor="ctr">
            <a:normAutofit/>
          </a:bodyPr>
          <a:lstStyle/>
          <a:p>
            <a:r>
              <a:rPr lang="en-US" sz="2400" dirty="0">
                <a:solidFill>
                  <a:schemeClr val="tx2">
                    <a:lumMod val="75000"/>
                  </a:schemeClr>
                </a:solidFill>
              </a:rPr>
              <a:t>Noise </a:t>
            </a:r>
          </a:p>
          <a:p>
            <a:r>
              <a:rPr lang="en-US" sz="2400" dirty="0">
                <a:solidFill>
                  <a:schemeClr val="tx2">
                    <a:lumMod val="75000"/>
                  </a:schemeClr>
                </a:solidFill>
              </a:rPr>
              <a:t>Poor acoustics </a:t>
            </a:r>
          </a:p>
          <a:p>
            <a:r>
              <a:rPr lang="en-US" sz="2400" dirty="0">
                <a:solidFill>
                  <a:schemeClr val="tx2">
                    <a:lumMod val="75000"/>
                  </a:schemeClr>
                </a:solidFill>
              </a:rPr>
              <a:t>Defective mechanical devices </a:t>
            </a:r>
          </a:p>
          <a:p>
            <a:r>
              <a:rPr lang="en-US" sz="2400" dirty="0">
                <a:solidFill>
                  <a:schemeClr val="tx2">
                    <a:lumMod val="75000"/>
                  </a:schemeClr>
                </a:solidFill>
              </a:rPr>
              <a:t>Frequent interruptions </a:t>
            </a:r>
          </a:p>
          <a:p>
            <a:r>
              <a:rPr lang="en-US" sz="2400" dirty="0">
                <a:solidFill>
                  <a:schemeClr val="tx2">
                    <a:lumMod val="75000"/>
                  </a:schemeClr>
                </a:solidFill>
              </a:rPr>
              <a:t>Uncomfortable seating arrangements </a:t>
            </a:r>
          </a:p>
          <a:p>
            <a:r>
              <a:rPr lang="en-US" sz="2400" dirty="0">
                <a:solidFill>
                  <a:schemeClr val="tx2">
                    <a:lumMod val="75000"/>
                  </a:schemeClr>
                </a:solidFill>
              </a:rPr>
              <a:t>Uncomfortable environment </a:t>
            </a:r>
          </a:p>
          <a:p>
            <a:r>
              <a:rPr lang="en-US" sz="2400" dirty="0">
                <a:solidFill>
                  <a:schemeClr val="tx2">
                    <a:lumMod val="75000"/>
                  </a:schemeClr>
                </a:solidFill>
              </a:rPr>
              <a:t>Message overload</a:t>
            </a:r>
          </a:p>
        </p:txBody>
      </p:sp>
    </p:spTree>
    <p:extLst>
      <p:ext uri="{BB962C8B-B14F-4D97-AF65-F5344CB8AC3E}">
        <p14:creationId xmlns:p14="http://schemas.microsoft.com/office/powerpoint/2010/main" val="12129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4514" y="942108"/>
            <a:ext cx="2442412" cy="4969113"/>
          </a:xfrm>
        </p:spPr>
        <p:txBody>
          <a:bodyPr anchor="ctr">
            <a:normAutofit/>
          </a:bodyPr>
          <a:lstStyle/>
          <a:p>
            <a:r>
              <a:rPr lang="en-US" sz="2500" b="1">
                <a:solidFill>
                  <a:schemeClr val="tx2">
                    <a:lumMod val="75000"/>
                  </a:schemeClr>
                </a:solidFill>
              </a:rPr>
              <a:t>Physiological Barriers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p:cNvSpPr>
            <a:spLocks noGrp="1"/>
          </p:cNvSpPr>
          <p:nvPr>
            <p:ph idx="1"/>
          </p:nvPr>
        </p:nvSpPr>
        <p:spPr>
          <a:xfrm>
            <a:off x="3786796" y="942108"/>
            <a:ext cx="5053660" cy="5165938"/>
          </a:xfrm>
        </p:spPr>
        <p:txBody>
          <a:bodyPr anchor="ctr">
            <a:noAutofit/>
          </a:bodyPr>
          <a:lstStyle/>
          <a:p>
            <a:r>
              <a:rPr lang="en-US" sz="2200" b="1" dirty="0">
                <a:solidFill>
                  <a:schemeClr val="tx2">
                    <a:lumMod val="75000"/>
                  </a:schemeClr>
                </a:solidFill>
              </a:rPr>
              <a:t>State of Health </a:t>
            </a:r>
            <a:r>
              <a:rPr lang="en-US" sz="2200" dirty="0">
                <a:solidFill>
                  <a:schemeClr val="tx2">
                    <a:lumMod val="75000"/>
                  </a:schemeClr>
                </a:solidFill>
              </a:rPr>
              <a:t>– State of health of the listener and the speaker affects the listening ability. Fever, pain or any other form of bodily discomfort makes it difficult for a person to listen or speak comfortably.</a:t>
            </a:r>
          </a:p>
          <a:p>
            <a:r>
              <a:rPr lang="en-US" sz="2200" b="1" dirty="0">
                <a:solidFill>
                  <a:schemeClr val="tx2">
                    <a:lumMod val="75000"/>
                  </a:schemeClr>
                </a:solidFill>
              </a:rPr>
              <a:t>Disability</a:t>
            </a:r>
            <a:r>
              <a:rPr lang="en-US" sz="2200" dirty="0">
                <a:solidFill>
                  <a:schemeClr val="tx2">
                    <a:lumMod val="75000"/>
                  </a:schemeClr>
                </a:solidFill>
              </a:rPr>
              <a:t> – Hearing deficiencies may lead to poor listening. Similarly, speech disorders of the speaker may make a speech incoherent to the listener. Speaker’s accent may also make it difficult for the listener to comprehend.</a:t>
            </a:r>
          </a:p>
        </p:txBody>
      </p:sp>
    </p:spTree>
    <p:extLst>
      <p:ext uri="{BB962C8B-B14F-4D97-AF65-F5344CB8AC3E}">
        <p14:creationId xmlns:p14="http://schemas.microsoft.com/office/powerpoint/2010/main" val="1149984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TotalTime>
  <Words>1053</Words>
  <Application>Microsoft Office PowerPoint</Application>
  <PresentationFormat>On-screen Show (4:3)</PresentationFormat>
  <Paragraphs>64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Listening Skill</vt:lpstr>
      <vt:lpstr>PowerPoint Presentation</vt:lpstr>
      <vt:lpstr>Active Listening</vt:lpstr>
      <vt:lpstr>Passive Listening</vt:lpstr>
      <vt:lpstr>Barriers of Effective Listening</vt:lpstr>
      <vt:lpstr>“If we were supposed to talk more than listen, we would have been given two mouths and one ear.”     (Mark Twain)</vt:lpstr>
      <vt:lpstr>Barriers</vt:lpstr>
      <vt:lpstr>Physical Barrier</vt:lpstr>
      <vt:lpstr>Physiological Barriers</vt:lpstr>
      <vt:lpstr>PowerPoint Presentation</vt:lpstr>
      <vt:lpstr>Psychological Barrier</vt:lpstr>
      <vt:lpstr>PowerPoint Presentation</vt:lpstr>
      <vt:lpstr>PowerPoint Presentation</vt:lpstr>
      <vt:lpstr>Tips for being a Good Listener</vt:lpstr>
      <vt:lpstr>PowerPoint Presentation</vt:lpstr>
      <vt:lpstr>PowerPoint Presentation</vt:lpstr>
      <vt:lpstr>PowerPoint Presentation</vt:lpstr>
      <vt:lpstr>DOs of Listening</vt:lpstr>
      <vt:lpstr>DON’Ts of Listening</vt:lpstr>
      <vt:lpstr>The 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Listening Skill</dc:title>
  <dc:creator>ismail - [2010]</dc:creator>
  <cp:lastModifiedBy>Mubashar Hassan</cp:lastModifiedBy>
  <cp:revision>6</cp:revision>
  <dcterms:created xsi:type="dcterms:W3CDTF">2020-12-21T03:50:43Z</dcterms:created>
  <dcterms:modified xsi:type="dcterms:W3CDTF">2022-04-05T23:29:10Z</dcterms:modified>
</cp:coreProperties>
</file>