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565D6-9D45-4DB5-A962-F82E504EAF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817BB42-EF40-4718-A776-B0BCC035F3DF}">
      <dgm:prSet custT="1"/>
      <dgm:spPr/>
      <dgm:t>
        <a:bodyPr/>
        <a:lstStyle/>
        <a:p>
          <a:r>
            <a:rPr lang="en-US" sz="2000" b="0" i="0" dirty="0"/>
            <a:t>Listening to enjoy or appreciate a speaker’s message or performance.</a:t>
          </a:r>
          <a:endParaRPr lang="en-US" sz="2000" dirty="0"/>
        </a:p>
      </dgm:t>
    </dgm:pt>
    <dgm:pt modelId="{C8D39CB4-A28E-4FEF-8248-2CC40C83D816}" type="parTrans" cxnId="{2C4F2306-1CEC-4DA0-8963-094680833F33}">
      <dgm:prSet/>
      <dgm:spPr/>
      <dgm:t>
        <a:bodyPr/>
        <a:lstStyle/>
        <a:p>
          <a:endParaRPr lang="en-US"/>
        </a:p>
      </dgm:t>
    </dgm:pt>
    <dgm:pt modelId="{5991CB7C-80A2-4B9B-BDDC-52F315A2EC1F}" type="sibTrans" cxnId="{2C4F2306-1CEC-4DA0-8963-094680833F33}">
      <dgm:prSet/>
      <dgm:spPr/>
      <dgm:t>
        <a:bodyPr/>
        <a:lstStyle/>
        <a:p>
          <a:endParaRPr lang="en-US"/>
        </a:p>
      </dgm:t>
    </dgm:pt>
    <dgm:pt modelId="{CB7A83E9-DCDD-429F-9242-7B3030FC26F5}">
      <dgm:prSet/>
      <dgm:spPr/>
      <dgm:t>
        <a:bodyPr/>
        <a:lstStyle/>
        <a:p>
          <a:r>
            <a:rPr lang="en-US" b="0" i="0"/>
            <a:t>Goal is enjoyment and helps a person to relax.</a:t>
          </a:r>
          <a:endParaRPr lang="en-US"/>
        </a:p>
      </dgm:t>
    </dgm:pt>
    <dgm:pt modelId="{AABFF354-379E-41A8-8F83-6B82D4A77EE0}" type="parTrans" cxnId="{693A0D0F-F8A0-45F5-BFCD-592E8383B1EB}">
      <dgm:prSet/>
      <dgm:spPr/>
      <dgm:t>
        <a:bodyPr/>
        <a:lstStyle/>
        <a:p>
          <a:endParaRPr lang="en-US"/>
        </a:p>
      </dgm:t>
    </dgm:pt>
    <dgm:pt modelId="{D08B1E8E-153F-4A38-AADB-91CDAC10EEE0}" type="sibTrans" cxnId="{693A0D0F-F8A0-45F5-BFCD-592E8383B1EB}">
      <dgm:prSet/>
      <dgm:spPr/>
      <dgm:t>
        <a:bodyPr/>
        <a:lstStyle/>
        <a:p>
          <a:endParaRPr lang="en-US"/>
        </a:p>
      </dgm:t>
    </dgm:pt>
    <dgm:pt modelId="{9BAC19BE-E4CB-427F-980F-E906C7B98119}">
      <dgm:prSet/>
      <dgm:spPr/>
      <dgm:t>
        <a:bodyPr/>
        <a:lstStyle/>
        <a:p>
          <a:r>
            <a:rPr lang="en-US" b="0" i="0"/>
            <a:t>Used in social situations like concerts, sporting events etc.</a:t>
          </a:r>
          <a:endParaRPr lang="en-US"/>
        </a:p>
      </dgm:t>
    </dgm:pt>
    <dgm:pt modelId="{86AFC925-E1C2-421B-B47A-C8334290A801}" type="parTrans" cxnId="{2130E3A1-E98B-4F2D-9E3C-B7492F8B2466}">
      <dgm:prSet/>
      <dgm:spPr/>
      <dgm:t>
        <a:bodyPr/>
        <a:lstStyle/>
        <a:p>
          <a:endParaRPr lang="en-US"/>
        </a:p>
      </dgm:t>
    </dgm:pt>
    <dgm:pt modelId="{4497E0C1-FAC1-4DA8-9D63-6E340532B1AF}" type="sibTrans" cxnId="{2130E3A1-E98B-4F2D-9E3C-B7492F8B2466}">
      <dgm:prSet/>
      <dgm:spPr/>
      <dgm:t>
        <a:bodyPr/>
        <a:lstStyle/>
        <a:p>
          <a:endParaRPr lang="en-US"/>
        </a:p>
      </dgm:t>
    </dgm:pt>
    <dgm:pt modelId="{8374BE3D-7B7C-4925-952B-F359BB1EE585}" type="pres">
      <dgm:prSet presAssocID="{454565D6-9D45-4DB5-A962-F82E504EAF82}" presName="root" presStyleCnt="0">
        <dgm:presLayoutVars>
          <dgm:dir/>
          <dgm:resizeHandles val="exact"/>
        </dgm:presLayoutVars>
      </dgm:prSet>
      <dgm:spPr/>
    </dgm:pt>
    <dgm:pt modelId="{8D6243F6-3808-48AF-8574-7BB1BCAF160A}" type="pres">
      <dgm:prSet presAssocID="{D817BB42-EF40-4718-A776-B0BCC035F3DF}" presName="compNode" presStyleCnt="0"/>
      <dgm:spPr/>
    </dgm:pt>
    <dgm:pt modelId="{3D0F4C2A-CDE9-4D09-8808-6F698BED53B6}" type="pres">
      <dgm:prSet presAssocID="{D817BB42-EF40-4718-A776-B0BCC035F3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BE66B5AC-FFF8-499D-919A-CF910C1C1BD8}" type="pres">
      <dgm:prSet presAssocID="{D817BB42-EF40-4718-A776-B0BCC035F3DF}" presName="spaceRect" presStyleCnt="0"/>
      <dgm:spPr/>
    </dgm:pt>
    <dgm:pt modelId="{0CAE8701-9328-4E22-BE96-E118274B7DA8}" type="pres">
      <dgm:prSet presAssocID="{D817BB42-EF40-4718-A776-B0BCC035F3DF}" presName="textRect" presStyleLbl="revTx" presStyleIdx="0" presStyleCnt="3">
        <dgm:presLayoutVars>
          <dgm:chMax val="1"/>
          <dgm:chPref val="1"/>
        </dgm:presLayoutVars>
      </dgm:prSet>
      <dgm:spPr/>
    </dgm:pt>
    <dgm:pt modelId="{636097EF-80F6-4DAA-B801-4A5B57726000}" type="pres">
      <dgm:prSet presAssocID="{5991CB7C-80A2-4B9B-BDDC-52F315A2EC1F}" presName="sibTrans" presStyleCnt="0"/>
      <dgm:spPr/>
    </dgm:pt>
    <dgm:pt modelId="{DF93642E-585C-4E04-811E-B27154870C96}" type="pres">
      <dgm:prSet presAssocID="{CB7A83E9-DCDD-429F-9242-7B3030FC26F5}" presName="compNode" presStyleCnt="0"/>
      <dgm:spPr/>
    </dgm:pt>
    <dgm:pt modelId="{8DE26B0D-FF8B-446D-8A79-5A1E2DA57F73}" type="pres">
      <dgm:prSet presAssocID="{CB7A83E9-DCDD-429F-9242-7B3030FC26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BE7E33B-7137-4CB2-8310-BD64AA11243C}" type="pres">
      <dgm:prSet presAssocID="{CB7A83E9-DCDD-429F-9242-7B3030FC26F5}" presName="spaceRect" presStyleCnt="0"/>
      <dgm:spPr/>
    </dgm:pt>
    <dgm:pt modelId="{0D0D9AC2-3F64-4E71-BCE7-8247F5BF5909}" type="pres">
      <dgm:prSet presAssocID="{CB7A83E9-DCDD-429F-9242-7B3030FC26F5}" presName="textRect" presStyleLbl="revTx" presStyleIdx="1" presStyleCnt="3">
        <dgm:presLayoutVars>
          <dgm:chMax val="1"/>
          <dgm:chPref val="1"/>
        </dgm:presLayoutVars>
      </dgm:prSet>
      <dgm:spPr/>
    </dgm:pt>
    <dgm:pt modelId="{79327BB4-196C-4B49-A496-37AD6E28EB9A}" type="pres">
      <dgm:prSet presAssocID="{D08B1E8E-153F-4A38-AADB-91CDAC10EEE0}" presName="sibTrans" presStyleCnt="0"/>
      <dgm:spPr/>
    </dgm:pt>
    <dgm:pt modelId="{BBB83F7B-5F12-4CEA-9CC5-3032BBA02CF1}" type="pres">
      <dgm:prSet presAssocID="{9BAC19BE-E4CB-427F-980F-E906C7B98119}" presName="compNode" presStyleCnt="0"/>
      <dgm:spPr/>
    </dgm:pt>
    <dgm:pt modelId="{5F9A74AE-2E1F-4E4E-996C-7972EC28B03F}" type="pres">
      <dgm:prSet presAssocID="{9BAC19BE-E4CB-427F-980F-E906C7B981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um"/>
        </a:ext>
      </dgm:extLst>
    </dgm:pt>
    <dgm:pt modelId="{5842E62E-C66E-4DE8-823A-34EC6CB5F6E3}" type="pres">
      <dgm:prSet presAssocID="{9BAC19BE-E4CB-427F-980F-E906C7B98119}" presName="spaceRect" presStyleCnt="0"/>
      <dgm:spPr/>
    </dgm:pt>
    <dgm:pt modelId="{2FAD63E6-4E17-4F97-8D5E-80D658397E48}" type="pres">
      <dgm:prSet presAssocID="{9BAC19BE-E4CB-427F-980F-E906C7B981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4F2306-1CEC-4DA0-8963-094680833F33}" srcId="{454565D6-9D45-4DB5-A962-F82E504EAF82}" destId="{D817BB42-EF40-4718-A776-B0BCC035F3DF}" srcOrd="0" destOrd="0" parTransId="{C8D39CB4-A28E-4FEF-8248-2CC40C83D816}" sibTransId="{5991CB7C-80A2-4B9B-BDDC-52F315A2EC1F}"/>
    <dgm:cxn modelId="{693A0D0F-F8A0-45F5-BFCD-592E8383B1EB}" srcId="{454565D6-9D45-4DB5-A962-F82E504EAF82}" destId="{CB7A83E9-DCDD-429F-9242-7B3030FC26F5}" srcOrd="1" destOrd="0" parTransId="{AABFF354-379E-41A8-8F83-6B82D4A77EE0}" sibTransId="{D08B1E8E-153F-4A38-AADB-91CDAC10EEE0}"/>
    <dgm:cxn modelId="{40593665-2854-4EC0-B342-4C1EF5E5F711}" type="presOf" srcId="{CB7A83E9-DCDD-429F-9242-7B3030FC26F5}" destId="{0D0D9AC2-3F64-4E71-BCE7-8247F5BF5909}" srcOrd="0" destOrd="0" presId="urn:microsoft.com/office/officeart/2018/2/layout/IconLabelList"/>
    <dgm:cxn modelId="{4B136886-FAB0-4815-8513-D63187BE17DE}" type="presOf" srcId="{D817BB42-EF40-4718-A776-B0BCC035F3DF}" destId="{0CAE8701-9328-4E22-BE96-E118274B7DA8}" srcOrd="0" destOrd="0" presId="urn:microsoft.com/office/officeart/2018/2/layout/IconLabelList"/>
    <dgm:cxn modelId="{2130E3A1-E98B-4F2D-9E3C-B7492F8B2466}" srcId="{454565D6-9D45-4DB5-A962-F82E504EAF82}" destId="{9BAC19BE-E4CB-427F-980F-E906C7B98119}" srcOrd="2" destOrd="0" parTransId="{86AFC925-E1C2-421B-B47A-C8334290A801}" sibTransId="{4497E0C1-FAC1-4DA8-9D63-6E340532B1AF}"/>
    <dgm:cxn modelId="{5DF367CB-6C94-47A6-A69A-7C3F0E47EB63}" type="presOf" srcId="{9BAC19BE-E4CB-427F-980F-E906C7B98119}" destId="{2FAD63E6-4E17-4F97-8D5E-80D658397E48}" srcOrd="0" destOrd="0" presId="urn:microsoft.com/office/officeart/2018/2/layout/IconLabelList"/>
    <dgm:cxn modelId="{D350B3E5-27AE-4DB4-A260-3A2AAA3F56D4}" type="presOf" srcId="{454565D6-9D45-4DB5-A962-F82E504EAF82}" destId="{8374BE3D-7B7C-4925-952B-F359BB1EE585}" srcOrd="0" destOrd="0" presId="urn:microsoft.com/office/officeart/2018/2/layout/IconLabelList"/>
    <dgm:cxn modelId="{AFF966D4-8958-479B-A076-F6747698D5DE}" type="presParOf" srcId="{8374BE3D-7B7C-4925-952B-F359BB1EE585}" destId="{8D6243F6-3808-48AF-8574-7BB1BCAF160A}" srcOrd="0" destOrd="0" presId="urn:microsoft.com/office/officeart/2018/2/layout/IconLabelList"/>
    <dgm:cxn modelId="{035B68F4-D7E0-4A6D-AEEE-131AD32B3E70}" type="presParOf" srcId="{8D6243F6-3808-48AF-8574-7BB1BCAF160A}" destId="{3D0F4C2A-CDE9-4D09-8808-6F698BED53B6}" srcOrd="0" destOrd="0" presId="urn:microsoft.com/office/officeart/2018/2/layout/IconLabelList"/>
    <dgm:cxn modelId="{9E38A9CD-6FB8-423C-8992-3D4FC9E0FE8F}" type="presParOf" srcId="{8D6243F6-3808-48AF-8574-7BB1BCAF160A}" destId="{BE66B5AC-FFF8-499D-919A-CF910C1C1BD8}" srcOrd="1" destOrd="0" presId="urn:microsoft.com/office/officeart/2018/2/layout/IconLabelList"/>
    <dgm:cxn modelId="{D3D61782-758E-4F71-AED8-61713D2084B7}" type="presParOf" srcId="{8D6243F6-3808-48AF-8574-7BB1BCAF160A}" destId="{0CAE8701-9328-4E22-BE96-E118274B7DA8}" srcOrd="2" destOrd="0" presId="urn:microsoft.com/office/officeart/2018/2/layout/IconLabelList"/>
    <dgm:cxn modelId="{55764190-CD2E-4B5E-A2A8-82C9278DC71F}" type="presParOf" srcId="{8374BE3D-7B7C-4925-952B-F359BB1EE585}" destId="{636097EF-80F6-4DAA-B801-4A5B57726000}" srcOrd="1" destOrd="0" presId="urn:microsoft.com/office/officeart/2018/2/layout/IconLabelList"/>
    <dgm:cxn modelId="{DB50EC09-38BF-4248-87D2-94B7BFBCD1E9}" type="presParOf" srcId="{8374BE3D-7B7C-4925-952B-F359BB1EE585}" destId="{DF93642E-585C-4E04-811E-B27154870C96}" srcOrd="2" destOrd="0" presId="urn:microsoft.com/office/officeart/2018/2/layout/IconLabelList"/>
    <dgm:cxn modelId="{BA879D39-A144-4EB5-A1C7-F103869D3320}" type="presParOf" srcId="{DF93642E-585C-4E04-811E-B27154870C96}" destId="{8DE26B0D-FF8B-446D-8A79-5A1E2DA57F73}" srcOrd="0" destOrd="0" presId="urn:microsoft.com/office/officeart/2018/2/layout/IconLabelList"/>
    <dgm:cxn modelId="{9AD3E0C8-C3BA-43FC-A9E5-75B67283A535}" type="presParOf" srcId="{DF93642E-585C-4E04-811E-B27154870C96}" destId="{0BE7E33B-7137-4CB2-8310-BD64AA11243C}" srcOrd="1" destOrd="0" presId="urn:microsoft.com/office/officeart/2018/2/layout/IconLabelList"/>
    <dgm:cxn modelId="{1A2D8A30-821B-47B2-98B0-BB9F2E6DF2D6}" type="presParOf" srcId="{DF93642E-585C-4E04-811E-B27154870C96}" destId="{0D0D9AC2-3F64-4E71-BCE7-8247F5BF5909}" srcOrd="2" destOrd="0" presId="urn:microsoft.com/office/officeart/2018/2/layout/IconLabelList"/>
    <dgm:cxn modelId="{DE6BBB25-0C1B-4420-80DE-48B0E8CF7923}" type="presParOf" srcId="{8374BE3D-7B7C-4925-952B-F359BB1EE585}" destId="{79327BB4-196C-4B49-A496-37AD6E28EB9A}" srcOrd="3" destOrd="0" presId="urn:microsoft.com/office/officeart/2018/2/layout/IconLabelList"/>
    <dgm:cxn modelId="{D806865F-8800-4CEA-825D-163BA9E6BF16}" type="presParOf" srcId="{8374BE3D-7B7C-4925-952B-F359BB1EE585}" destId="{BBB83F7B-5F12-4CEA-9CC5-3032BBA02CF1}" srcOrd="4" destOrd="0" presId="urn:microsoft.com/office/officeart/2018/2/layout/IconLabelList"/>
    <dgm:cxn modelId="{80753E54-D15C-4D16-B576-893B55B6EB2C}" type="presParOf" srcId="{BBB83F7B-5F12-4CEA-9CC5-3032BBA02CF1}" destId="{5F9A74AE-2E1F-4E4E-996C-7972EC28B03F}" srcOrd="0" destOrd="0" presId="urn:microsoft.com/office/officeart/2018/2/layout/IconLabelList"/>
    <dgm:cxn modelId="{BA2202A5-87A0-4324-812D-DAFEB72783F9}" type="presParOf" srcId="{BBB83F7B-5F12-4CEA-9CC5-3032BBA02CF1}" destId="{5842E62E-C66E-4DE8-823A-34EC6CB5F6E3}" srcOrd="1" destOrd="0" presId="urn:microsoft.com/office/officeart/2018/2/layout/IconLabelList"/>
    <dgm:cxn modelId="{ADCB5032-5D54-4871-B99B-995BDE089A08}" type="presParOf" srcId="{BBB83F7B-5F12-4CEA-9CC5-3032BBA02CF1}" destId="{2FAD63E6-4E17-4F97-8D5E-80D658397E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E9CE4-7A88-4BF9-BB23-7BA63C4777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D502CA-CCD1-4FDB-92FF-C940077303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Paying attention to another person with empathy.</a:t>
          </a:r>
          <a:endParaRPr lang="en-US" sz="1600" dirty="0"/>
        </a:p>
      </dgm:t>
    </dgm:pt>
    <dgm:pt modelId="{444E2573-F2EA-4E6E-A909-D0B5B2FF60F5}" type="parTrans" cxnId="{1E2284AF-2C62-443A-A115-DC709C661271}">
      <dgm:prSet/>
      <dgm:spPr/>
      <dgm:t>
        <a:bodyPr/>
        <a:lstStyle/>
        <a:p>
          <a:endParaRPr lang="en-US"/>
        </a:p>
      </dgm:t>
    </dgm:pt>
    <dgm:pt modelId="{52E0BEE5-FEBD-4F0A-AA69-CFCFBBCC295F}" type="sibTrans" cxnId="{1E2284AF-2C62-443A-A115-DC709C661271}">
      <dgm:prSet/>
      <dgm:spPr/>
      <dgm:t>
        <a:bodyPr/>
        <a:lstStyle/>
        <a:p>
          <a:endParaRPr lang="en-US"/>
        </a:p>
      </dgm:t>
    </dgm:pt>
    <dgm:pt modelId="{A47EEBDB-9EA1-4C2E-9202-5A405421D0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Put aside own viewpoint and try to see things from the other person's point of view.</a:t>
          </a:r>
          <a:endParaRPr lang="en-US" sz="1600" dirty="0"/>
        </a:p>
      </dgm:t>
    </dgm:pt>
    <dgm:pt modelId="{DC37F4D4-4376-46DA-BEE8-9EA3BA22AF6B}" type="parTrans" cxnId="{432B0D56-9F0E-49F7-BF13-B404CB9FFCD3}">
      <dgm:prSet/>
      <dgm:spPr/>
      <dgm:t>
        <a:bodyPr/>
        <a:lstStyle/>
        <a:p>
          <a:endParaRPr lang="en-US"/>
        </a:p>
      </dgm:t>
    </dgm:pt>
    <dgm:pt modelId="{BE39FC02-1CC2-405C-9F5B-DBA993A3009C}" type="sibTrans" cxnId="{432B0D56-9F0E-49F7-BF13-B404CB9FFCD3}">
      <dgm:prSet/>
      <dgm:spPr/>
      <dgm:t>
        <a:bodyPr/>
        <a:lstStyle/>
        <a:p>
          <a:endParaRPr lang="en-US"/>
        </a:p>
      </dgm:t>
    </dgm:pt>
    <dgm:pt modelId="{F84322A1-84ED-46D8-BB67-D2A2D9CC51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Usually used in interactions between two person or among a small group.</a:t>
          </a:r>
          <a:endParaRPr lang="en-US" sz="1600" dirty="0"/>
        </a:p>
      </dgm:t>
    </dgm:pt>
    <dgm:pt modelId="{E5E4EADB-DA0A-43FB-A147-CAFB67A71D17}" type="parTrans" cxnId="{A869A1F9-47BE-4E1E-B696-F299AE9CCF39}">
      <dgm:prSet/>
      <dgm:spPr/>
      <dgm:t>
        <a:bodyPr/>
        <a:lstStyle/>
        <a:p>
          <a:endParaRPr lang="en-US"/>
        </a:p>
      </dgm:t>
    </dgm:pt>
    <dgm:pt modelId="{E754135C-280B-4E50-B2F0-F056417592F0}" type="sibTrans" cxnId="{A869A1F9-47BE-4E1E-B696-F299AE9CCF39}">
      <dgm:prSet/>
      <dgm:spPr/>
      <dgm:t>
        <a:bodyPr/>
        <a:lstStyle/>
        <a:p>
          <a:endParaRPr lang="en-US"/>
        </a:p>
      </dgm:t>
    </dgm:pt>
    <dgm:pt modelId="{2681C83E-305D-4431-BBB3-E3EA4A9B91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It creates trust and respect between people.</a:t>
          </a:r>
          <a:endParaRPr lang="en-US" sz="1600" dirty="0"/>
        </a:p>
      </dgm:t>
    </dgm:pt>
    <dgm:pt modelId="{91C23802-072B-4AA2-B2AB-75F7BC426AC4}" type="parTrans" cxnId="{60446D87-6893-4630-BB0D-1F13FE0D66D9}">
      <dgm:prSet/>
      <dgm:spPr/>
      <dgm:t>
        <a:bodyPr/>
        <a:lstStyle/>
        <a:p>
          <a:endParaRPr lang="en-US"/>
        </a:p>
      </dgm:t>
    </dgm:pt>
    <dgm:pt modelId="{E9509B27-A91B-4549-BEA0-CCF9C4534FE0}" type="sibTrans" cxnId="{60446D87-6893-4630-BB0D-1F13FE0D66D9}">
      <dgm:prSet/>
      <dgm:spPr/>
      <dgm:t>
        <a:bodyPr/>
        <a:lstStyle/>
        <a:p>
          <a:endParaRPr lang="en-US"/>
        </a:p>
      </dgm:t>
    </dgm:pt>
    <dgm:pt modelId="{365C5ADD-11E9-4A96-8167-17E12AB953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dirty="0"/>
            <a:t>Customer Service.</a:t>
          </a:r>
          <a:endParaRPr lang="en-US" sz="1600" dirty="0"/>
        </a:p>
      </dgm:t>
    </dgm:pt>
    <dgm:pt modelId="{E1AC2267-40FC-478C-A852-A84EAD7E5A49}" type="parTrans" cxnId="{400D33AB-0AFC-4F97-8519-FD857002E339}">
      <dgm:prSet/>
      <dgm:spPr/>
      <dgm:t>
        <a:bodyPr/>
        <a:lstStyle/>
        <a:p>
          <a:endParaRPr lang="en-US"/>
        </a:p>
      </dgm:t>
    </dgm:pt>
    <dgm:pt modelId="{C0F58DA4-977C-4172-A982-66B484B32CBA}" type="sibTrans" cxnId="{400D33AB-0AFC-4F97-8519-FD857002E339}">
      <dgm:prSet/>
      <dgm:spPr/>
      <dgm:t>
        <a:bodyPr/>
        <a:lstStyle/>
        <a:p>
          <a:endParaRPr lang="en-US"/>
        </a:p>
      </dgm:t>
    </dgm:pt>
    <dgm:pt modelId="{9CF9563C-32EE-495B-8F85-E42C12CE44F9}" type="pres">
      <dgm:prSet presAssocID="{8F6E9CE4-7A88-4BF9-BB23-7BA63C47775A}" presName="root" presStyleCnt="0">
        <dgm:presLayoutVars>
          <dgm:dir/>
          <dgm:resizeHandles val="exact"/>
        </dgm:presLayoutVars>
      </dgm:prSet>
      <dgm:spPr/>
    </dgm:pt>
    <dgm:pt modelId="{FC3EF93D-BEC1-4752-8FAE-F47F1947BDDD}" type="pres">
      <dgm:prSet presAssocID="{05D502CA-CCD1-4FDB-92FF-C940077303C1}" presName="compNode" presStyleCnt="0"/>
      <dgm:spPr/>
    </dgm:pt>
    <dgm:pt modelId="{FA06A440-0179-4567-9462-366D1638120E}" type="pres">
      <dgm:prSet presAssocID="{05D502CA-CCD1-4FDB-92FF-C940077303C1}" presName="bgRect" presStyleLbl="bgShp" presStyleIdx="0" presStyleCnt="5"/>
      <dgm:spPr/>
    </dgm:pt>
    <dgm:pt modelId="{86B80E58-9D85-4305-9B44-2EA7433B7CC6}" type="pres">
      <dgm:prSet presAssocID="{05D502CA-CCD1-4FDB-92FF-C940077303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65A47660-1C64-4641-BA32-3062115F0E0E}" type="pres">
      <dgm:prSet presAssocID="{05D502CA-CCD1-4FDB-92FF-C940077303C1}" presName="spaceRect" presStyleCnt="0"/>
      <dgm:spPr/>
    </dgm:pt>
    <dgm:pt modelId="{DA92EBDE-F985-4A26-9169-F46A9C4605F8}" type="pres">
      <dgm:prSet presAssocID="{05D502CA-CCD1-4FDB-92FF-C940077303C1}" presName="parTx" presStyleLbl="revTx" presStyleIdx="0" presStyleCnt="5">
        <dgm:presLayoutVars>
          <dgm:chMax val="0"/>
          <dgm:chPref val="0"/>
        </dgm:presLayoutVars>
      </dgm:prSet>
      <dgm:spPr/>
    </dgm:pt>
    <dgm:pt modelId="{C786CBBE-675F-4820-96A2-716F10E08EED}" type="pres">
      <dgm:prSet presAssocID="{52E0BEE5-FEBD-4F0A-AA69-CFCFBBCC295F}" presName="sibTrans" presStyleCnt="0"/>
      <dgm:spPr/>
    </dgm:pt>
    <dgm:pt modelId="{F410FA80-D2A2-4015-8A37-3F3B96EFCF58}" type="pres">
      <dgm:prSet presAssocID="{A47EEBDB-9EA1-4C2E-9202-5A405421D060}" presName="compNode" presStyleCnt="0"/>
      <dgm:spPr/>
    </dgm:pt>
    <dgm:pt modelId="{48FF431C-B715-4E4B-86F8-450F6F6BF333}" type="pres">
      <dgm:prSet presAssocID="{A47EEBDB-9EA1-4C2E-9202-5A405421D060}" presName="bgRect" presStyleLbl="bgShp" presStyleIdx="1" presStyleCnt="5"/>
      <dgm:spPr/>
    </dgm:pt>
    <dgm:pt modelId="{A024D30C-6E00-454F-A466-56C5E74682DE}" type="pres">
      <dgm:prSet presAssocID="{A47EEBDB-9EA1-4C2E-9202-5A405421D0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A98FC772-3425-420F-9C3E-8ED465AA1286}" type="pres">
      <dgm:prSet presAssocID="{A47EEBDB-9EA1-4C2E-9202-5A405421D060}" presName="spaceRect" presStyleCnt="0"/>
      <dgm:spPr/>
    </dgm:pt>
    <dgm:pt modelId="{2D96B437-5FA3-4CA0-B3D3-953311CE1C3E}" type="pres">
      <dgm:prSet presAssocID="{A47EEBDB-9EA1-4C2E-9202-5A405421D060}" presName="parTx" presStyleLbl="revTx" presStyleIdx="1" presStyleCnt="5">
        <dgm:presLayoutVars>
          <dgm:chMax val="0"/>
          <dgm:chPref val="0"/>
        </dgm:presLayoutVars>
      </dgm:prSet>
      <dgm:spPr/>
    </dgm:pt>
    <dgm:pt modelId="{F4B4EF00-300F-46AB-BD08-ED0B441731AB}" type="pres">
      <dgm:prSet presAssocID="{BE39FC02-1CC2-405C-9F5B-DBA993A3009C}" presName="sibTrans" presStyleCnt="0"/>
      <dgm:spPr/>
    </dgm:pt>
    <dgm:pt modelId="{FB355DA3-8C11-4389-858F-D9B5DB4DAE55}" type="pres">
      <dgm:prSet presAssocID="{F84322A1-84ED-46D8-BB67-D2A2D9CC5131}" presName="compNode" presStyleCnt="0"/>
      <dgm:spPr/>
    </dgm:pt>
    <dgm:pt modelId="{A917065C-97BE-4D05-A24D-0F4B4299547F}" type="pres">
      <dgm:prSet presAssocID="{F84322A1-84ED-46D8-BB67-D2A2D9CC5131}" presName="bgRect" presStyleLbl="bgShp" presStyleIdx="2" presStyleCnt="5"/>
      <dgm:spPr/>
    </dgm:pt>
    <dgm:pt modelId="{25051F80-36FA-4DA9-BF2A-ACB505ACE748}" type="pres">
      <dgm:prSet presAssocID="{F84322A1-84ED-46D8-BB67-D2A2D9CC51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819CC42-FA76-4334-B192-881DDAFC76B6}" type="pres">
      <dgm:prSet presAssocID="{F84322A1-84ED-46D8-BB67-D2A2D9CC5131}" presName="spaceRect" presStyleCnt="0"/>
      <dgm:spPr/>
    </dgm:pt>
    <dgm:pt modelId="{07CC17C0-0119-4787-B263-E9A2E43E57E0}" type="pres">
      <dgm:prSet presAssocID="{F84322A1-84ED-46D8-BB67-D2A2D9CC5131}" presName="parTx" presStyleLbl="revTx" presStyleIdx="2" presStyleCnt="5">
        <dgm:presLayoutVars>
          <dgm:chMax val="0"/>
          <dgm:chPref val="0"/>
        </dgm:presLayoutVars>
      </dgm:prSet>
      <dgm:spPr/>
    </dgm:pt>
    <dgm:pt modelId="{48C4D720-969E-47CA-8B39-7CC92A01815F}" type="pres">
      <dgm:prSet presAssocID="{E754135C-280B-4E50-B2F0-F056417592F0}" presName="sibTrans" presStyleCnt="0"/>
      <dgm:spPr/>
    </dgm:pt>
    <dgm:pt modelId="{C8C292DB-CA43-4829-A9D8-D357E3EC2A76}" type="pres">
      <dgm:prSet presAssocID="{2681C83E-305D-4431-BBB3-E3EA4A9B918A}" presName="compNode" presStyleCnt="0"/>
      <dgm:spPr/>
    </dgm:pt>
    <dgm:pt modelId="{6BCA1DF2-74CB-4676-866B-149D3ABA57DC}" type="pres">
      <dgm:prSet presAssocID="{2681C83E-305D-4431-BBB3-E3EA4A9B918A}" presName="bgRect" presStyleLbl="bgShp" presStyleIdx="3" presStyleCnt="5"/>
      <dgm:spPr/>
    </dgm:pt>
    <dgm:pt modelId="{CDE4CEEE-575E-40DE-9616-84AFB1B67A88}" type="pres">
      <dgm:prSet presAssocID="{2681C83E-305D-4431-BBB3-E3EA4A9B91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39FDAFCC-6EBD-4B46-8D25-CBD602968048}" type="pres">
      <dgm:prSet presAssocID="{2681C83E-305D-4431-BBB3-E3EA4A9B918A}" presName="spaceRect" presStyleCnt="0"/>
      <dgm:spPr/>
    </dgm:pt>
    <dgm:pt modelId="{3BE57D6B-F6D3-4BB1-9397-597CD82542A4}" type="pres">
      <dgm:prSet presAssocID="{2681C83E-305D-4431-BBB3-E3EA4A9B918A}" presName="parTx" presStyleLbl="revTx" presStyleIdx="3" presStyleCnt="5">
        <dgm:presLayoutVars>
          <dgm:chMax val="0"/>
          <dgm:chPref val="0"/>
        </dgm:presLayoutVars>
      </dgm:prSet>
      <dgm:spPr/>
    </dgm:pt>
    <dgm:pt modelId="{D9ED13B5-8945-463C-B595-E7DE7DDF06EC}" type="pres">
      <dgm:prSet presAssocID="{E9509B27-A91B-4549-BEA0-CCF9C4534FE0}" presName="sibTrans" presStyleCnt="0"/>
      <dgm:spPr/>
    </dgm:pt>
    <dgm:pt modelId="{6EB18538-A637-42D4-967A-11F716107665}" type="pres">
      <dgm:prSet presAssocID="{365C5ADD-11E9-4A96-8167-17E12AB95364}" presName="compNode" presStyleCnt="0"/>
      <dgm:spPr/>
    </dgm:pt>
    <dgm:pt modelId="{3C291973-99EB-46DC-B153-45F4B9B558B2}" type="pres">
      <dgm:prSet presAssocID="{365C5ADD-11E9-4A96-8167-17E12AB95364}" presName="bgRect" presStyleLbl="bgShp" presStyleIdx="4" presStyleCnt="5"/>
      <dgm:spPr/>
    </dgm:pt>
    <dgm:pt modelId="{C331436A-069E-4356-ADC6-92DBF41CBEA8}" type="pres">
      <dgm:prSet presAssocID="{365C5ADD-11E9-4A96-8167-17E12AB9536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55A2716-113B-4BB2-82F6-A3CC5E4F1D7E}" type="pres">
      <dgm:prSet presAssocID="{365C5ADD-11E9-4A96-8167-17E12AB95364}" presName="spaceRect" presStyleCnt="0"/>
      <dgm:spPr/>
    </dgm:pt>
    <dgm:pt modelId="{2F0396B9-05F6-41DD-A488-D5EF7700B6AF}" type="pres">
      <dgm:prSet presAssocID="{365C5ADD-11E9-4A96-8167-17E12AB9536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7F2DC3E-2C50-4340-86A5-3D5E5003D3F1}" type="presOf" srcId="{F84322A1-84ED-46D8-BB67-D2A2D9CC5131}" destId="{07CC17C0-0119-4787-B263-E9A2E43E57E0}" srcOrd="0" destOrd="0" presId="urn:microsoft.com/office/officeart/2018/2/layout/IconVerticalSolidList"/>
    <dgm:cxn modelId="{BC862353-518C-490D-B3FE-ABCC7D0FE629}" type="presOf" srcId="{2681C83E-305D-4431-BBB3-E3EA4A9B918A}" destId="{3BE57D6B-F6D3-4BB1-9397-597CD82542A4}" srcOrd="0" destOrd="0" presId="urn:microsoft.com/office/officeart/2018/2/layout/IconVerticalSolidList"/>
    <dgm:cxn modelId="{432B0D56-9F0E-49F7-BF13-B404CB9FFCD3}" srcId="{8F6E9CE4-7A88-4BF9-BB23-7BA63C47775A}" destId="{A47EEBDB-9EA1-4C2E-9202-5A405421D060}" srcOrd="1" destOrd="0" parTransId="{DC37F4D4-4376-46DA-BEE8-9EA3BA22AF6B}" sibTransId="{BE39FC02-1CC2-405C-9F5B-DBA993A3009C}"/>
    <dgm:cxn modelId="{43728878-54D1-4FB7-9EDC-DFBC7CD8ACED}" type="presOf" srcId="{365C5ADD-11E9-4A96-8167-17E12AB95364}" destId="{2F0396B9-05F6-41DD-A488-D5EF7700B6AF}" srcOrd="0" destOrd="0" presId="urn:microsoft.com/office/officeart/2018/2/layout/IconVerticalSolidList"/>
    <dgm:cxn modelId="{60446D87-6893-4630-BB0D-1F13FE0D66D9}" srcId="{8F6E9CE4-7A88-4BF9-BB23-7BA63C47775A}" destId="{2681C83E-305D-4431-BBB3-E3EA4A9B918A}" srcOrd="3" destOrd="0" parTransId="{91C23802-072B-4AA2-B2AB-75F7BC426AC4}" sibTransId="{E9509B27-A91B-4549-BEA0-CCF9C4534FE0}"/>
    <dgm:cxn modelId="{400D33AB-0AFC-4F97-8519-FD857002E339}" srcId="{8F6E9CE4-7A88-4BF9-BB23-7BA63C47775A}" destId="{365C5ADD-11E9-4A96-8167-17E12AB95364}" srcOrd="4" destOrd="0" parTransId="{E1AC2267-40FC-478C-A852-A84EAD7E5A49}" sibTransId="{C0F58DA4-977C-4172-A982-66B484B32CBA}"/>
    <dgm:cxn modelId="{1E2284AF-2C62-443A-A115-DC709C661271}" srcId="{8F6E9CE4-7A88-4BF9-BB23-7BA63C47775A}" destId="{05D502CA-CCD1-4FDB-92FF-C940077303C1}" srcOrd="0" destOrd="0" parTransId="{444E2573-F2EA-4E6E-A909-D0B5B2FF60F5}" sibTransId="{52E0BEE5-FEBD-4F0A-AA69-CFCFBBCC295F}"/>
    <dgm:cxn modelId="{B1D888D5-BE29-492D-A961-A22371E13739}" type="presOf" srcId="{05D502CA-CCD1-4FDB-92FF-C940077303C1}" destId="{DA92EBDE-F985-4A26-9169-F46A9C4605F8}" srcOrd="0" destOrd="0" presId="urn:microsoft.com/office/officeart/2018/2/layout/IconVerticalSolidList"/>
    <dgm:cxn modelId="{3654F9DB-EFEF-4EE6-979C-23D02647E4F3}" type="presOf" srcId="{8F6E9CE4-7A88-4BF9-BB23-7BA63C47775A}" destId="{9CF9563C-32EE-495B-8F85-E42C12CE44F9}" srcOrd="0" destOrd="0" presId="urn:microsoft.com/office/officeart/2018/2/layout/IconVerticalSolidList"/>
    <dgm:cxn modelId="{CB4CF7E7-D58A-4381-8502-C473DB94A8F4}" type="presOf" srcId="{A47EEBDB-9EA1-4C2E-9202-5A405421D060}" destId="{2D96B437-5FA3-4CA0-B3D3-953311CE1C3E}" srcOrd="0" destOrd="0" presId="urn:microsoft.com/office/officeart/2018/2/layout/IconVerticalSolidList"/>
    <dgm:cxn modelId="{A869A1F9-47BE-4E1E-B696-F299AE9CCF39}" srcId="{8F6E9CE4-7A88-4BF9-BB23-7BA63C47775A}" destId="{F84322A1-84ED-46D8-BB67-D2A2D9CC5131}" srcOrd="2" destOrd="0" parTransId="{E5E4EADB-DA0A-43FB-A147-CAFB67A71D17}" sibTransId="{E754135C-280B-4E50-B2F0-F056417592F0}"/>
    <dgm:cxn modelId="{5604B20E-FF3E-4997-906A-C0FF2A36800D}" type="presParOf" srcId="{9CF9563C-32EE-495B-8F85-E42C12CE44F9}" destId="{FC3EF93D-BEC1-4752-8FAE-F47F1947BDDD}" srcOrd="0" destOrd="0" presId="urn:microsoft.com/office/officeart/2018/2/layout/IconVerticalSolidList"/>
    <dgm:cxn modelId="{6EDCB5A3-95C1-484C-A9AE-4A81155BC056}" type="presParOf" srcId="{FC3EF93D-BEC1-4752-8FAE-F47F1947BDDD}" destId="{FA06A440-0179-4567-9462-366D1638120E}" srcOrd="0" destOrd="0" presId="urn:microsoft.com/office/officeart/2018/2/layout/IconVerticalSolidList"/>
    <dgm:cxn modelId="{83169CE7-E00F-4435-B6E8-C4CF53307BC6}" type="presParOf" srcId="{FC3EF93D-BEC1-4752-8FAE-F47F1947BDDD}" destId="{86B80E58-9D85-4305-9B44-2EA7433B7CC6}" srcOrd="1" destOrd="0" presId="urn:microsoft.com/office/officeart/2018/2/layout/IconVerticalSolidList"/>
    <dgm:cxn modelId="{145F65BA-7612-4726-A90F-ED63285A840E}" type="presParOf" srcId="{FC3EF93D-BEC1-4752-8FAE-F47F1947BDDD}" destId="{65A47660-1C64-4641-BA32-3062115F0E0E}" srcOrd="2" destOrd="0" presId="urn:microsoft.com/office/officeart/2018/2/layout/IconVerticalSolidList"/>
    <dgm:cxn modelId="{A4B74CB1-55D8-46DA-AD43-0CF2FF927BBB}" type="presParOf" srcId="{FC3EF93D-BEC1-4752-8FAE-F47F1947BDDD}" destId="{DA92EBDE-F985-4A26-9169-F46A9C4605F8}" srcOrd="3" destOrd="0" presId="urn:microsoft.com/office/officeart/2018/2/layout/IconVerticalSolidList"/>
    <dgm:cxn modelId="{1F8110DD-2BE2-4BDA-A842-AB09F98A7C2E}" type="presParOf" srcId="{9CF9563C-32EE-495B-8F85-E42C12CE44F9}" destId="{C786CBBE-675F-4820-96A2-716F10E08EED}" srcOrd="1" destOrd="0" presId="urn:microsoft.com/office/officeart/2018/2/layout/IconVerticalSolidList"/>
    <dgm:cxn modelId="{D2736CD0-5A0A-489A-8A56-FAD91E0F37A3}" type="presParOf" srcId="{9CF9563C-32EE-495B-8F85-E42C12CE44F9}" destId="{F410FA80-D2A2-4015-8A37-3F3B96EFCF58}" srcOrd="2" destOrd="0" presId="urn:microsoft.com/office/officeart/2018/2/layout/IconVerticalSolidList"/>
    <dgm:cxn modelId="{D7A0E0D1-A749-4522-90E1-C3AF977B5492}" type="presParOf" srcId="{F410FA80-D2A2-4015-8A37-3F3B96EFCF58}" destId="{48FF431C-B715-4E4B-86F8-450F6F6BF333}" srcOrd="0" destOrd="0" presId="urn:microsoft.com/office/officeart/2018/2/layout/IconVerticalSolidList"/>
    <dgm:cxn modelId="{4B2AE9F4-86D1-4B82-A3C7-BEBA00AFA498}" type="presParOf" srcId="{F410FA80-D2A2-4015-8A37-3F3B96EFCF58}" destId="{A024D30C-6E00-454F-A466-56C5E74682DE}" srcOrd="1" destOrd="0" presId="urn:microsoft.com/office/officeart/2018/2/layout/IconVerticalSolidList"/>
    <dgm:cxn modelId="{4004EC7E-49F4-4F8C-B40B-9FEBE96D63F4}" type="presParOf" srcId="{F410FA80-D2A2-4015-8A37-3F3B96EFCF58}" destId="{A98FC772-3425-420F-9C3E-8ED465AA1286}" srcOrd="2" destOrd="0" presId="urn:microsoft.com/office/officeart/2018/2/layout/IconVerticalSolidList"/>
    <dgm:cxn modelId="{68D71F9D-EDE3-46DD-ABBA-09F6350EFC21}" type="presParOf" srcId="{F410FA80-D2A2-4015-8A37-3F3B96EFCF58}" destId="{2D96B437-5FA3-4CA0-B3D3-953311CE1C3E}" srcOrd="3" destOrd="0" presId="urn:microsoft.com/office/officeart/2018/2/layout/IconVerticalSolidList"/>
    <dgm:cxn modelId="{2F283C60-4A32-4F7A-AC63-F925AF7E66D2}" type="presParOf" srcId="{9CF9563C-32EE-495B-8F85-E42C12CE44F9}" destId="{F4B4EF00-300F-46AB-BD08-ED0B441731AB}" srcOrd="3" destOrd="0" presId="urn:microsoft.com/office/officeart/2018/2/layout/IconVerticalSolidList"/>
    <dgm:cxn modelId="{A044FE3F-3089-4A46-94D7-CA87A9BF6199}" type="presParOf" srcId="{9CF9563C-32EE-495B-8F85-E42C12CE44F9}" destId="{FB355DA3-8C11-4389-858F-D9B5DB4DAE55}" srcOrd="4" destOrd="0" presId="urn:microsoft.com/office/officeart/2018/2/layout/IconVerticalSolidList"/>
    <dgm:cxn modelId="{7FD965BB-E4E8-4ECC-B977-1B40EA31A4D9}" type="presParOf" srcId="{FB355DA3-8C11-4389-858F-D9B5DB4DAE55}" destId="{A917065C-97BE-4D05-A24D-0F4B4299547F}" srcOrd="0" destOrd="0" presId="urn:microsoft.com/office/officeart/2018/2/layout/IconVerticalSolidList"/>
    <dgm:cxn modelId="{AE559994-5180-4095-8253-62607AF7ECBA}" type="presParOf" srcId="{FB355DA3-8C11-4389-858F-D9B5DB4DAE55}" destId="{25051F80-36FA-4DA9-BF2A-ACB505ACE748}" srcOrd="1" destOrd="0" presId="urn:microsoft.com/office/officeart/2018/2/layout/IconVerticalSolidList"/>
    <dgm:cxn modelId="{1CF334B2-1B71-4D18-90B2-49596A6253E4}" type="presParOf" srcId="{FB355DA3-8C11-4389-858F-D9B5DB4DAE55}" destId="{2819CC42-FA76-4334-B192-881DDAFC76B6}" srcOrd="2" destOrd="0" presId="urn:microsoft.com/office/officeart/2018/2/layout/IconVerticalSolidList"/>
    <dgm:cxn modelId="{36863F40-E96F-47BB-84FD-70CB34545DAB}" type="presParOf" srcId="{FB355DA3-8C11-4389-858F-D9B5DB4DAE55}" destId="{07CC17C0-0119-4787-B263-E9A2E43E57E0}" srcOrd="3" destOrd="0" presId="urn:microsoft.com/office/officeart/2018/2/layout/IconVerticalSolidList"/>
    <dgm:cxn modelId="{73EE7CE7-EC4D-4991-B046-18F7EDC544C5}" type="presParOf" srcId="{9CF9563C-32EE-495B-8F85-E42C12CE44F9}" destId="{48C4D720-969E-47CA-8B39-7CC92A01815F}" srcOrd="5" destOrd="0" presId="urn:microsoft.com/office/officeart/2018/2/layout/IconVerticalSolidList"/>
    <dgm:cxn modelId="{78A58893-C0C2-4A3D-94B7-85FA9639F73F}" type="presParOf" srcId="{9CF9563C-32EE-495B-8F85-E42C12CE44F9}" destId="{C8C292DB-CA43-4829-A9D8-D357E3EC2A76}" srcOrd="6" destOrd="0" presId="urn:microsoft.com/office/officeart/2018/2/layout/IconVerticalSolidList"/>
    <dgm:cxn modelId="{FF1550F5-6F16-445F-8000-F51831B11D54}" type="presParOf" srcId="{C8C292DB-CA43-4829-A9D8-D357E3EC2A76}" destId="{6BCA1DF2-74CB-4676-866B-149D3ABA57DC}" srcOrd="0" destOrd="0" presId="urn:microsoft.com/office/officeart/2018/2/layout/IconVerticalSolidList"/>
    <dgm:cxn modelId="{D54C5179-F3B0-4779-91D2-D5718F9F295F}" type="presParOf" srcId="{C8C292DB-CA43-4829-A9D8-D357E3EC2A76}" destId="{CDE4CEEE-575E-40DE-9616-84AFB1B67A88}" srcOrd="1" destOrd="0" presId="urn:microsoft.com/office/officeart/2018/2/layout/IconVerticalSolidList"/>
    <dgm:cxn modelId="{CEE3B263-5BC7-4FDC-A801-9018D4F767D5}" type="presParOf" srcId="{C8C292DB-CA43-4829-A9D8-D357E3EC2A76}" destId="{39FDAFCC-6EBD-4B46-8D25-CBD602968048}" srcOrd="2" destOrd="0" presId="urn:microsoft.com/office/officeart/2018/2/layout/IconVerticalSolidList"/>
    <dgm:cxn modelId="{AE5300E2-71C2-4E8A-97BB-53D201678B75}" type="presParOf" srcId="{C8C292DB-CA43-4829-A9D8-D357E3EC2A76}" destId="{3BE57D6B-F6D3-4BB1-9397-597CD82542A4}" srcOrd="3" destOrd="0" presId="urn:microsoft.com/office/officeart/2018/2/layout/IconVerticalSolidList"/>
    <dgm:cxn modelId="{FAF03E09-A6F4-4B3F-81B8-2D1D8A6A2B61}" type="presParOf" srcId="{9CF9563C-32EE-495B-8F85-E42C12CE44F9}" destId="{D9ED13B5-8945-463C-B595-E7DE7DDF06EC}" srcOrd="7" destOrd="0" presId="urn:microsoft.com/office/officeart/2018/2/layout/IconVerticalSolidList"/>
    <dgm:cxn modelId="{18A73851-4DDF-4389-9AED-3364604DB887}" type="presParOf" srcId="{9CF9563C-32EE-495B-8F85-E42C12CE44F9}" destId="{6EB18538-A637-42D4-967A-11F716107665}" srcOrd="8" destOrd="0" presId="urn:microsoft.com/office/officeart/2018/2/layout/IconVerticalSolidList"/>
    <dgm:cxn modelId="{7BEB6438-FD14-4E91-A4C6-CA495D140FA1}" type="presParOf" srcId="{6EB18538-A637-42D4-967A-11F716107665}" destId="{3C291973-99EB-46DC-B153-45F4B9B558B2}" srcOrd="0" destOrd="0" presId="urn:microsoft.com/office/officeart/2018/2/layout/IconVerticalSolidList"/>
    <dgm:cxn modelId="{9A9426B4-80D2-4C22-B070-E63D523B0371}" type="presParOf" srcId="{6EB18538-A637-42D4-967A-11F716107665}" destId="{C331436A-069E-4356-ADC6-92DBF41CBEA8}" srcOrd="1" destOrd="0" presId="urn:microsoft.com/office/officeart/2018/2/layout/IconVerticalSolidList"/>
    <dgm:cxn modelId="{1A997095-4784-4A52-B7CA-473EC14E09B5}" type="presParOf" srcId="{6EB18538-A637-42D4-967A-11F716107665}" destId="{855A2716-113B-4BB2-82F6-A3CC5E4F1D7E}" srcOrd="2" destOrd="0" presId="urn:microsoft.com/office/officeart/2018/2/layout/IconVerticalSolidList"/>
    <dgm:cxn modelId="{0A70C644-4041-440A-9F09-2BD6BE650719}" type="presParOf" srcId="{6EB18538-A637-42D4-967A-11F716107665}" destId="{2F0396B9-05F6-41DD-A488-D5EF7700B6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AEA692-5FE9-4B55-8F3C-A2339A9D25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120365-46CF-4D40-A829-45BCEDE3EC74}">
      <dgm:prSet/>
      <dgm:spPr/>
      <dgm:t>
        <a:bodyPr/>
        <a:lstStyle/>
        <a:p>
          <a:r>
            <a:rPr lang="en-US"/>
            <a:t>Intelligent People are Better Listeners. </a:t>
          </a:r>
        </a:p>
      </dgm:t>
    </dgm:pt>
    <dgm:pt modelId="{B4131DBF-9A44-4089-BFF1-3D498D3A5F8D}" type="parTrans" cxnId="{93EA3600-6C76-448C-A3BE-5A097BCEA5BF}">
      <dgm:prSet/>
      <dgm:spPr/>
      <dgm:t>
        <a:bodyPr/>
        <a:lstStyle/>
        <a:p>
          <a:endParaRPr lang="en-US"/>
        </a:p>
      </dgm:t>
    </dgm:pt>
    <dgm:pt modelId="{B6E9106F-21D0-46B3-8455-138A27062BF8}" type="sibTrans" cxnId="{93EA3600-6C76-448C-A3BE-5A097BCEA5BF}">
      <dgm:prSet/>
      <dgm:spPr/>
      <dgm:t>
        <a:bodyPr/>
        <a:lstStyle/>
        <a:p>
          <a:endParaRPr lang="en-US"/>
        </a:p>
      </dgm:t>
    </dgm:pt>
    <dgm:pt modelId="{8A5B1FB6-EEF3-411D-B223-957B062A51CF}">
      <dgm:prSet/>
      <dgm:spPr/>
      <dgm:t>
        <a:bodyPr/>
        <a:lstStyle/>
        <a:p>
          <a:r>
            <a:rPr lang="en-US"/>
            <a:t>It is not related with Intelligence </a:t>
          </a:r>
        </a:p>
      </dgm:t>
    </dgm:pt>
    <dgm:pt modelId="{D8479219-D844-41CF-A0ED-695A36BF9C0B}" type="parTrans" cxnId="{1E5108C6-D54F-4F80-B9A4-7DAA606B0F9A}">
      <dgm:prSet/>
      <dgm:spPr/>
      <dgm:t>
        <a:bodyPr/>
        <a:lstStyle/>
        <a:p>
          <a:endParaRPr lang="en-US"/>
        </a:p>
      </dgm:t>
    </dgm:pt>
    <dgm:pt modelId="{63D343DC-8B65-47A6-A9DD-8C3080CB3E7B}" type="sibTrans" cxnId="{1E5108C6-D54F-4F80-B9A4-7DAA606B0F9A}">
      <dgm:prSet/>
      <dgm:spPr/>
      <dgm:t>
        <a:bodyPr/>
        <a:lstStyle/>
        <a:p>
          <a:endParaRPr lang="en-US"/>
        </a:p>
      </dgm:t>
    </dgm:pt>
    <dgm:pt modelId="{275E7F75-2F28-4E74-B0E4-443BF30D412F}">
      <dgm:prSet/>
      <dgm:spPr/>
      <dgm:t>
        <a:bodyPr/>
        <a:lstStyle/>
        <a:p>
          <a:r>
            <a:rPr lang="en-US"/>
            <a:t>EQ people are Effective listener than IQ People EQ</a:t>
          </a:r>
        </a:p>
      </dgm:t>
    </dgm:pt>
    <dgm:pt modelId="{18C7C728-0D75-454E-A163-230253AA752D}" type="parTrans" cxnId="{1BCCE163-CDD7-4097-900B-0323A1143B88}">
      <dgm:prSet/>
      <dgm:spPr/>
      <dgm:t>
        <a:bodyPr/>
        <a:lstStyle/>
        <a:p>
          <a:endParaRPr lang="en-US"/>
        </a:p>
      </dgm:t>
    </dgm:pt>
    <dgm:pt modelId="{D0607DA1-2581-4637-933F-1A8D795364EC}" type="sibTrans" cxnId="{1BCCE163-CDD7-4097-900B-0323A1143B88}">
      <dgm:prSet/>
      <dgm:spPr/>
      <dgm:t>
        <a:bodyPr/>
        <a:lstStyle/>
        <a:p>
          <a:endParaRPr lang="en-US"/>
        </a:p>
      </dgm:t>
    </dgm:pt>
    <dgm:pt modelId="{E4DCD4DC-F741-43E5-8E65-A8B12155D9D1}">
      <dgm:prSet/>
      <dgm:spPr/>
      <dgm:t>
        <a:bodyPr/>
        <a:lstStyle/>
        <a:p>
          <a:r>
            <a:rPr lang="en-US"/>
            <a:t>Emotional Intelligence/Quotient</a:t>
          </a:r>
        </a:p>
      </dgm:t>
    </dgm:pt>
    <dgm:pt modelId="{19792088-3025-4FF0-9DD8-3527DA4B89C0}" type="parTrans" cxnId="{A3F2C8E3-8185-4E03-A53D-78B08A458404}">
      <dgm:prSet/>
      <dgm:spPr/>
      <dgm:t>
        <a:bodyPr/>
        <a:lstStyle/>
        <a:p>
          <a:endParaRPr lang="en-US"/>
        </a:p>
      </dgm:t>
    </dgm:pt>
    <dgm:pt modelId="{F38EFFD8-4840-4FCA-BA40-FE132D62B560}" type="sibTrans" cxnId="{A3F2C8E3-8185-4E03-A53D-78B08A458404}">
      <dgm:prSet/>
      <dgm:spPr/>
      <dgm:t>
        <a:bodyPr/>
        <a:lstStyle/>
        <a:p>
          <a:endParaRPr lang="en-US"/>
        </a:p>
      </dgm:t>
    </dgm:pt>
    <dgm:pt modelId="{9F9B4297-1E5E-4D4D-9546-7FA714B6D3EF}">
      <dgm:prSet/>
      <dgm:spPr/>
      <dgm:t>
        <a:bodyPr/>
        <a:lstStyle/>
        <a:p>
          <a:r>
            <a:rPr lang="en-US"/>
            <a:t>IQ Intelligence Quotient</a:t>
          </a:r>
        </a:p>
      </dgm:t>
    </dgm:pt>
    <dgm:pt modelId="{B849D2FD-E515-415C-A53F-E6056FA4F459}" type="parTrans" cxnId="{33487A03-2EB2-4BF2-8CC2-895221C3F39A}">
      <dgm:prSet/>
      <dgm:spPr/>
      <dgm:t>
        <a:bodyPr/>
        <a:lstStyle/>
        <a:p>
          <a:endParaRPr lang="en-US"/>
        </a:p>
      </dgm:t>
    </dgm:pt>
    <dgm:pt modelId="{79B1FF98-38BB-44B8-BB37-F081A5B4B8C1}" type="sibTrans" cxnId="{33487A03-2EB2-4BF2-8CC2-895221C3F39A}">
      <dgm:prSet/>
      <dgm:spPr/>
      <dgm:t>
        <a:bodyPr/>
        <a:lstStyle/>
        <a:p>
          <a:endParaRPr lang="en-US"/>
        </a:p>
      </dgm:t>
    </dgm:pt>
    <dgm:pt modelId="{BC2386A0-0CDB-4CD7-97FC-2E314A8789F3}" type="pres">
      <dgm:prSet presAssocID="{13AEA692-5FE9-4B55-8F3C-A2339A9D252F}" presName="root" presStyleCnt="0">
        <dgm:presLayoutVars>
          <dgm:dir/>
          <dgm:resizeHandles val="exact"/>
        </dgm:presLayoutVars>
      </dgm:prSet>
      <dgm:spPr/>
    </dgm:pt>
    <dgm:pt modelId="{C684BC4C-AC58-4906-BD90-8BECC5587C13}" type="pres">
      <dgm:prSet presAssocID="{8B120365-46CF-4D40-A829-45BCEDE3EC74}" presName="compNode" presStyleCnt="0"/>
      <dgm:spPr/>
    </dgm:pt>
    <dgm:pt modelId="{CEBF5DE2-DCD6-4F9B-B48E-F3F5DFA6191A}" type="pres">
      <dgm:prSet presAssocID="{8B120365-46CF-4D40-A829-45BCEDE3EC74}" presName="bgRect" presStyleLbl="bgShp" presStyleIdx="0" presStyleCnt="5"/>
      <dgm:spPr/>
    </dgm:pt>
    <dgm:pt modelId="{4587CF4E-8F6F-4C63-8A7C-93C32F347997}" type="pres">
      <dgm:prSet presAssocID="{8B120365-46CF-4D40-A829-45BCEDE3EC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96663F7D-3B4A-46CF-818F-78407FECAE7E}" type="pres">
      <dgm:prSet presAssocID="{8B120365-46CF-4D40-A829-45BCEDE3EC74}" presName="spaceRect" presStyleCnt="0"/>
      <dgm:spPr/>
    </dgm:pt>
    <dgm:pt modelId="{CB0BDCCB-E909-497B-9B1A-E098E8D315F1}" type="pres">
      <dgm:prSet presAssocID="{8B120365-46CF-4D40-A829-45BCEDE3EC74}" presName="parTx" presStyleLbl="revTx" presStyleIdx="0" presStyleCnt="5">
        <dgm:presLayoutVars>
          <dgm:chMax val="0"/>
          <dgm:chPref val="0"/>
        </dgm:presLayoutVars>
      </dgm:prSet>
      <dgm:spPr/>
    </dgm:pt>
    <dgm:pt modelId="{1D5B7565-6811-4071-B9F7-514AEAE24245}" type="pres">
      <dgm:prSet presAssocID="{B6E9106F-21D0-46B3-8455-138A27062BF8}" presName="sibTrans" presStyleCnt="0"/>
      <dgm:spPr/>
    </dgm:pt>
    <dgm:pt modelId="{DE743C47-3B9C-44E5-821D-80D8D80039E6}" type="pres">
      <dgm:prSet presAssocID="{8A5B1FB6-EEF3-411D-B223-957B062A51CF}" presName="compNode" presStyleCnt="0"/>
      <dgm:spPr/>
    </dgm:pt>
    <dgm:pt modelId="{52A96608-7258-4487-8420-078958B7D3FA}" type="pres">
      <dgm:prSet presAssocID="{8A5B1FB6-EEF3-411D-B223-957B062A51CF}" presName="bgRect" presStyleLbl="bgShp" presStyleIdx="1" presStyleCnt="5"/>
      <dgm:spPr/>
    </dgm:pt>
    <dgm:pt modelId="{E70FF5EE-68E3-48A9-822E-EB3ED481FBF1}" type="pres">
      <dgm:prSet presAssocID="{8A5B1FB6-EEF3-411D-B223-957B062A51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6D5DB1F-468A-4B27-8594-2FA2819ED965}" type="pres">
      <dgm:prSet presAssocID="{8A5B1FB6-EEF3-411D-B223-957B062A51CF}" presName="spaceRect" presStyleCnt="0"/>
      <dgm:spPr/>
    </dgm:pt>
    <dgm:pt modelId="{BF108633-CDCF-4D59-9F1E-88D11152CBAA}" type="pres">
      <dgm:prSet presAssocID="{8A5B1FB6-EEF3-411D-B223-957B062A51CF}" presName="parTx" presStyleLbl="revTx" presStyleIdx="1" presStyleCnt="5">
        <dgm:presLayoutVars>
          <dgm:chMax val="0"/>
          <dgm:chPref val="0"/>
        </dgm:presLayoutVars>
      </dgm:prSet>
      <dgm:spPr/>
    </dgm:pt>
    <dgm:pt modelId="{6CBECB57-342F-40AC-A462-F5179DA93188}" type="pres">
      <dgm:prSet presAssocID="{63D343DC-8B65-47A6-A9DD-8C3080CB3E7B}" presName="sibTrans" presStyleCnt="0"/>
      <dgm:spPr/>
    </dgm:pt>
    <dgm:pt modelId="{B31C697A-4674-485F-853C-F937F59AB1E2}" type="pres">
      <dgm:prSet presAssocID="{275E7F75-2F28-4E74-B0E4-443BF30D412F}" presName="compNode" presStyleCnt="0"/>
      <dgm:spPr/>
    </dgm:pt>
    <dgm:pt modelId="{D9B5B775-E00D-4B31-AF28-B9857041B430}" type="pres">
      <dgm:prSet presAssocID="{275E7F75-2F28-4E74-B0E4-443BF30D412F}" presName="bgRect" presStyleLbl="bgShp" presStyleIdx="2" presStyleCnt="5"/>
      <dgm:spPr/>
    </dgm:pt>
    <dgm:pt modelId="{4222D152-EAC0-4DF6-A640-1433193864A1}" type="pres">
      <dgm:prSet presAssocID="{275E7F75-2F28-4E74-B0E4-443BF30D412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9292729-6D06-422C-855C-C9BDDEDCE2FC}" type="pres">
      <dgm:prSet presAssocID="{275E7F75-2F28-4E74-B0E4-443BF30D412F}" presName="spaceRect" presStyleCnt="0"/>
      <dgm:spPr/>
    </dgm:pt>
    <dgm:pt modelId="{4A6F1542-BDB7-473F-BAE7-8021DA956BF8}" type="pres">
      <dgm:prSet presAssocID="{275E7F75-2F28-4E74-B0E4-443BF30D412F}" presName="parTx" presStyleLbl="revTx" presStyleIdx="2" presStyleCnt="5">
        <dgm:presLayoutVars>
          <dgm:chMax val="0"/>
          <dgm:chPref val="0"/>
        </dgm:presLayoutVars>
      </dgm:prSet>
      <dgm:spPr/>
    </dgm:pt>
    <dgm:pt modelId="{05D7E0F1-50DB-4DDC-9A81-0691E361DAAF}" type="pres">
      <dgm:prSet presAssocID="{D0607DA1-2581-4637-933F-1A8D795364EC}" presName="sibTrans" presStyleCnt="0"/>
      <dgm:spPr/>
    </dgm:pt>
    <dgm:pt modelId="{BC62ED8D-0A81-4EAB-9905-65C55181417B}" type="pres">
      <dgm:prSet presAssocID="{E4DCD4DC-F741-43E5-8E65-A8B12155D9D1}" presName="compNode" presStyleCnt="0"/>
      <dgm:spPr/>
    </dgm:pt>
    <dgm:pt modelId="{4F31D9FF-D971-45DE-9A32-1757944C5352}" type="pres">
      <dgm:prSet presAssocID="{E4DCD4DC-F741-43E5-8E65-A8B12155D9D1}" presName="bgRect" presStyleLbl="bgShp" presStyleIdx="3" presStyleCnt="5"/>
      <dgm:spPr/>
    </dgm:pt>
    <dgm:pt modelId="{B10028BD-BBBD-4B00-A340-882E230253DC}" type="pres">
      <dgm:prSet presAssocID="{E4DCD4DC-F741-43E5-8E65-A8B12155D9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AB9F3BE8-C70A-4274-B745-A19CAE1F9978}" type="pres">
      <dgm:prSet presAssocID="{E4DCD4DC-F741-43E5-8E65-A8B12155D9D1}" presName="spaceRect" presStyleCnt="0"/>
      <dgm:spPr/>
    </dgm:pt>
    <dgm:pt modelId="{58763977-94E0-4B6C-97D8-04544DF60EF5}" type="pres">
      <dgm:prSet presAssocID="{E4DCD4DC-F741-43E5-8E65-A8B12155D9D1}" presName="parTx" presStyleLbl="revTx" presStyleIdx="3" presStyleCnt="5">
        <dgm:presLayoutVars>
          <dgm:chMax val="0"/>
          <dgm:chPref val="0"/>
        </dgm:presLayoutVars>
      </dgm:prSet>
      <dgm:spPr/>
    </dgm:pt>
    <dgm:pt modelId="{B0123530-C1B0-4AC1-9AAA-71A5F93D687D}" type="pres">
      <dgm:prSet presAssocID="{F38EFFD8-4840-4FCA-BA40-FE132D62B560}" presName="sibTrans" presStyleCnt="0"/>
      <dgm:spPr/>
    </dgm:pt>
    <dgm:pt modelId="{05BF9902-06D4-41CE-A7D1-983C330A2349}" type="pres">
      <dgm:prSet presAssocID="{9F9B4297-1E5E-4D4D-9546-7FA714B6D3EF}" presName="compNode" presStyleCnt="0"/>
      <dgm:spPr/>
    </dgm:pt>
    <dgm:pt modelId="{E55C83E0-B9F6-464E-97A0-907C0D5E72F5}" type="pres">
      <dgm:prSet presAssocID="{9F9B4297-1E5E-4D4D-9546-7FA714B6D3EF}" presName="bgRect" presStyleLbl="bgShp" presStyleIdx="4" presStyleCnt="5"/>
      <dgm:spPr/>
    </dgm:pt>
    <dgm:pt modelId="{C6BF665F-6D89-4819-8A58-8A9E8EF87768}" type="pres">
      <dgm:prSet presAssocID="{9F9B4297-1E5E-4D4D-9546-7FA714B6D3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712F29E-B327-4A0F-BAE8-999150D79EE6}" type="pres">
      <dgm:prSet presAssocID="{9F9B4297-1E5E-4D4D-9546-7FA714B6D3EF}" presName="spaceRect" presStyleCnt="0"/>
      <dgm:spPr/>
    </dgm:pt>
    <dgm:pt modelId="{B7150BD5-8AD4-4C5F-9036-1D55B1471706}" type="pres">
      <dgm:prSet presAssocID="{9F9B4297-1E5E-4D4D-9546-7FA714B6D3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EA3600-6C76-448C-A3BE-5A097BCEA5BF}" srcId="{13AEA692-5FE9-4B55-8F3C-A2339A9D252F}" destId="{8B120365-46CF-4D40-A829-45BCEDE3EC74}" srcOrd="0" destOrd="0" parTransId="{B4131DBF-9A44-4089-BFF1-3D498D3A5F8D}" sibTransId="{B6E9106F-21D0-46B3-8455-138A27062BF8}"/>
    <dgm:cxn modelId="{80B33E00-BD8B-4919-91D9-D4A022889135}" type="presOf" srcId="{8B120365-46CF-4D40-A829-45BCEDE3EC74}" destId="{CB0BDCCB-E909-497B-9B1A-E098E8D315F1}" srcOrd="0" destOrd="0" presId="urn:microsoft.com/office/officeart/2018/2/layout/IconVerticalSolidList"/>
    <dgm:cxn modelId="{33487A03-2EB2-4BF2-8CC2-895221C3F39A}" srcId="{13AEA692-5FE9-4B55-8F3C-A2339A9D252F}" destId="{9F9B4297-1E5E-4D4D-9546-7FA714B6D3EF}" srcOrd="4" destOrd="0" parTransId="{B849D2FD-E515-415C-A53F-E6056FA4F459}" sibTransId="{79B1FF98-38BB-44B8-BB37-F081A5B4B8C1}"/>
    <dgm:cxn modelId="{1BCCE163-CDD7-4097-900B-0323A1143B88}" srcId="{13AEA692-5FE9-4B55-8F3C-A2339A9D252F}" destId="{275E7F75-2F28-4E74-B0E4-443BF30D412F}" srcOrd="2" destOrd="0" parTransId="{18C7C728-0D75-454E-A163-230253AA752D}" sibTransId="{D0607DA1-2581-4637-933F-1A8D795364EC}"/>
    <dgm:cxn modelId="{03026046-29F4-4E5C-B940-6947ACA91C38}" type="presOf" srcId="{275E7F75-2F28-4E74-B0E4-443BF30D412F}" destId="{4A6F1542-BDB7-473F-BAE7-8021DA956BF8}" srcOrd="0" destOrd="0" presId="urn:microsoft.com/office/officeart/2018/2/layout/IconVerticalSolidList"/>
    <dgm:cxn modelId="{3DD2E48E-DA65-4E0A-B953-4F3B28614309}" type="presOf" srcId="{13AEA692-5FE9-4B55-8F3C-A2339A9D252F}" destId="{BC2386A0-0CDB-4CD7-97FC-2E314A8789F3}" srcOrd="0" destOrd="0" presId="urn:microsoft.com/office/officeart/2018/2/layout/IconVerticalSolidList"/>
    <dgm:cxn modelId="{FB8C26AC-C33B-41F4-8E9A-812EDA1D8B63}" type="presOf" srcId="{9F9B4297-1E5E-4D4D-9546-7FA714B6D3EF}" destId="{B7150BD5-8AD4-4C5F-9036-1D55B1471706}" srcOrd="0" destOrd="0" presId="urn:microsoft.com/office/officeart/2018/2/layout/IconVerticalSolidList"/>
    <dgm:cxn modelId="{1E5108C6-D54F-4F80-B9A4-7DAA606B0F9A}" srcId="{13AEA692-5FE9-4B55-8F3C-A2339A9D252F}" destId="{8A5B1FB6-EEF3-411D-B223-957B062A51CF}" srcOrd="1" destOrd="0" parTransId="{D8479219-D844-41CF-A0ED-695A36BF9C0B}" sibTransId="{63D343DC-8B65-47A6-A9DD-8C3080CB3E7B}"/>
    <dgm:cxn modelId="{CCF15FE2-9769-4697-ACA0-9E822704852E}" type="presOf" srcId="{E4DCD4DC-F741-43E5-8E65-A8B12155D9D1}" destId="{58763977-94E0-4B6C-97D8-04544DF60EF5}" srcOrd="0" destOrd="0" presId="urn:microsoft.com/office/officeart/2018/2/layout/IconVerticalSolidList"/>
    <dgm:cxn modelId="{A3F2C8E3-8185-4E03-A53D-78B08A458404}" srcId="{13AEA692-5FE9-4B55-8F3C-A2339A9D252F}" destId="{E4DCD4DC-F741-43E5-8E65-A8B12155D9D1}" srcOrd="3" destOrd="0" parTransId="{19792088-3025-4FF0-9DD8-3527DA4B89C0}" sibTransId="{F38EFFD8-4840-4FCA-BA40-FE132D62B560}"/>
    <dgm:cxn modelId="{042D9EE8-4D7A-42A0-9FD5-785199E5A81A}" type="presOf" srcId="{8A5B1FB6-EEF3-411D-B223-957B062A51CF}" destId="{BF108633-CDCF-4D59-9F1E-88D11152CBAA}" srcOrd="0" destOrd="0" presId="urn:microsoft.com/office/officeart/2018/2/layout/IconVerticalSolidList"/>
    <dgm:cxn modelId="{E2EE9B61-EB86-4772-B330-D30CF63EF073}" type="presParOf" srcId="{BC2386A0-0CDB-4CD7-97FC-2E314A8789F3}" destId="{C684BC4C-AC58-4906-BD90-8BECC5587C13}" srcOrd="0" destOrd="0" presId="urn:microsoft.com/office/officeart/2018/2/layout/IconVerticalSolidList"/>
    <dgm:cxn modelId="{D6804D99-7D93-4E45-9CCD-EEF70A88A6AD}" type="presParOf" srcId="{C684BC4C-AC58-4906-BD90-8BECC5587C13}" destId="{CEBF5DE2-DCD6-4F9B-B48E-F3F5DFA6191A}" srcOrd="0" destOrd="0" presId="urn:microsoft.com/office/officeart/2018/2/layout/IconVerticalSolidList"/>
    <dgm:cxn modelId="{883D6A0E-D3EB-4187-9950-163F27FD45F1}" type="presParOf" srcId="{C684BC4C-AC58-4906-BD90-8BECC5587C13}" destId="{4587CF4E-8F6F-4C63-8A7C-93C32F347997}" srcOrd="1" destOrd="0" presId="urn:microsoft.com/office/officeart/2018/2/layout/IconVerticalSolidList"/>
    <dgm:cxn modelId="{5FB5FB1D-12D5-4654-914F-45018783B7C2}" type="presParOf" srcId="{C684BC4C-AC58-4906-BD90-8BECC5587C13}" destId="{96663F7D-3B4A-46CF-818F-78407FECAE7E}" srcOrd="2" destOrd="0" presId="urn:microsoft.com/office/officeart/2018/2/layout/IconVerticalSolidList"/>
    <dgm:cxn modelId="{22F15AC4-01A2-47C4-88DB-19EA460CDF8C}" type="presParOf" srcId="{C684BC4C-AC58-4906-BD90-8BECC5587C13}" destId="{CB0BDCCB-E909-497B-9B1A-E098E8D315F1}" srcOrd="3" destOrd="0" presId="urn:microsoft.com/office/officeart/2018/2/layout/IconVerticalSolidList"/>
    <dgm:cxn modelId="{BEAA4D58-3810-4F40-A39A-8D0693DAAD75}" type="presParOf" srcId="{BC2386A0-0CDB-4CD7-97FC-2E314A8789F3}" destId="{1D5B7565-6811-4071-B9F7-514AEAE24245}" srcOrd="1" destOrd="0" presId="urn:microsoft.com/office/officeart/2018/2/layout/IconVerticalSolidList"/>
    <dgm:cxn modelId="{B05FE529-4A7C-4BE3-8C3C-1201D8B52FD9}" type="presParOf" srcId="{BC2386A0-0CDB-4CD7-97FC-2E314A8789F3}" destId="{DE743C47-3B9C-44E5-821D-80D8D80039E6}" srcOrd="2" destOrd="0" presId="urn:microsoft.com/office/officeart/2018/2/layout/IconVerticalSolidList"/>
    <dgm:cxn modelId="{790343F5-09D1-4E86-B72D-8895C37D665E}" type="presParOf" srcId="{DE743C47-3B9C-44E5-821D-80D8D80039E6}" destId="{52A96608-7258-4487-8420-078958B7D3FA}" srcOrd="0" destOrd="0" presId="urn:microsoft.com/office/officeart/2018/2/layout/IconVerticalSolidList"/>
    <dgm:cxn modelId="{3F4D4EB8-BF15-4CA3-BF31-93AB328B7B5A}" type="presParOf" srcId="{DE743C47-3B9C-44E5-821D-80D8D80039E6}" destId="{E70FF5EE-68E3-48A9-822E-EB3ED481FBF1}" srcOrd="1" destOrd="0" presId="urn:microsoft.com/office/officeart/2018/2/layout/IconVerticalSolidList"/>
    <dgm:cxn modelId="{E6304D47-6C82-47B0-8BBC-9A58643FD3D0}" type="presParOf" srcId="{DE743C47-3B9C-44E5-821D-80D8D80039E6}" destId="{86D5DB1F-468A-4B27-8594-2FA2819ED965}" srcOrd="2" destOrd="0" presId="urn:microsoft.com/office/officeart/2018/2/layout/IconVerticalSolidList"/>
    <dgm:cxn modelId="{FBE308EE-DDBE-42BB-B7B2-F4353BBD7A64}" type="presParOf" srcId="{DE743C47-3B9C-44E5-821D-80D8D80039E6}" destId="{BF108633-CDCF-4D59-9F1E-88D11152CBAA}" srcOrd="3" destOrd="0" presId="urn:microsoft.com/office/officeart/2018/2/layout/IconVerticalSolidList"/>
    <dgm:cxn modelId="{A27BAEC9-97A2-4506-A6FD-47C1348A313D}" type="presParOf" srcId="{BC2386A0-0CDB-4CD7-97FC-2E314A8789F3}" destId="{6CBECB57-342F-40AC-A462-F5179DA93188}" srcOrd="3" destOrd="0" presId="urn:microsoft.com/office/officeart/2018/2/layout/IconVerticalSolidList"/>
    <dgm:cxn modelId="{74F3BE5B-73CA-4214-99CD-34A021B635BD}" type="presParOf" srcId="{BC2386A0-0CDB-4CD7-97FC-2E314A8789F3}" destId="{B31C697A-4674-485F-853C-F937F59AB1E2}" srcOrd="4" destOrd="0" presId="urn:microsoft.com/office/officeart/2018/2/layout/IconVerticalSolidList"/>
    <dgm:cxn modelId="{C9E08C83-E193-423D-A0D2-A5DA85FC29AB}" type="presParOf" srcId="{B31C697A-4674-485F-853C-F937F59AB1E2}" destId="{D9B5B775-E00D-4B31-AF28-B9857041B430}" srcOrd="0" destOrd="0" presId="urn:microsoft.com/office/officeart/2018/2/layout/IconVerticalSolidList"/>
    <dgm:cxn modelId="{7A2108FF-2E22-4F11-92CB-62467BDF841A}" type="presParOf" srcId="{B31C697A-4674-485F-853C-F937F59AB1E2}" destId="{4222D152-EAC0-4DF6-A640-1433193864A1}" srcOrd="1" destOrd="0" presId="urn:microsoft.com/office/officeart/2018/2/layout/IconVerticalSolidList"/>
    <dgm:cxn modelId="{B3F135CA-29EC-4CF2-8CBC-47E59F33D60D}" type="presParOf" srcId="{B31C697A-4674-485F-853C-F937F59AB1E2}" destId="{19292729-6D06-422C-855C-C9BDDEDCE2FC}" srcOrd="2" destOrd="0" presId="urn:microsoft.com/office/officeart/2018/2/layout/IconVerticalSolidList"/>
    <dgm:cxn modelId="{9D358DDD-F2DF-4C6A-B24B-AF84055FC620}" type="presParOf" srcId="{B31C697A-4674-485F-853C-F937F59AB1E2}" destId="{4A6F1542-BDB7-473F-BAE7-8021DA956BF8}" srcOrd="3" destOrd="0" presId="urn:microsoft.com/office/officeart/2018/2/layout/IconVerticalSolidList"/>
    <dgm:cxn modelId="{D4807B85-6359-4E1E-8795-90EC8611B46D}" type="presParOf" srcId="{BC2386A0-0CDB-4CD7-97FC-2E314A8789F3}" destId="{05D7E0F1-50DB-4DDC-9A81-0691E361DAAF}" srcOrd="5" destOrd="0" presId="urn:microsoft.com/office/officeart/2018/2/layout/IconVerticalSolidList"/>
    <dgm:cxn modelId="{B4C40207-FF73-4BC0-89B7-E53A2F152CCD}" type="presParOf" srcId="{BC2386A0-0CDB-4CD7-97FC-2E314A8789F3}" destId="{BC62ED8D-0A81-4EAB-9905-65C55181417B}" srcOrd="6" destOrd="0" presId="urn:microsoft.com/office/officeart/2018/2/layout/IconVerticalSolidList"/>
    <dgm:cxn modelId="{DB5BCC3A-56D0-4460-92E1-76064DB52D02}" type="presParOf" srcId="{BC62ED8D-0A81-4EAB-9905-65C55181417B}" destId="{4F31D9FF-D971-45DE-9A32-1757944C5352}" srcOrd="0" destOrd="0" presId="urn:microsoft.com/office/officeart/2018/2/layout/IconVerticalSolidList"/>
    <dgm:cxn modelId="{93F2B7BC-6DE8-4B2C-A3D3-F0E36179A1F6}" type="presParOf" srcId="{BC62ED8D-0A81-4EAB-9905-65C55181417B}" destId="{B10028BD-BBBD-4B00-A340-882E230253DC}" srcOrd="1" destOrd="0" presId="urn:microsoft.com/office/officeart/2018/2/layout/IconVerticalSolidList"/>
    <dgm:cxn modelId="{19FA2ECB-887D-43AA-825D-C4325A7D11AA}" type="presParOf" srcId="{BC62ED8D-0A81-4EAB-9905-65C55181417B}" destId="{AB9F3BE8-C70A-4274-B745-A19CAE1F9978}" srcOrd="2" destOrd="0" presId="urn:microsoft.com/office/officeart/2018/2/layout/IconVerticalSolidList"/>
    <dgm:cxn modelId="{0B99AF76-68D7-433B-9573-0D92E29203CF}" type="presParOf" srcId="{BC62ED8D-0A81-4EAB-9905-65C55181417B}" destId="{58763977-94E0-4B6C-97D8-04544DF60EF5}" srcOrd="3" destOrd="0" presId="urn:microsoft.com/office/officeart/2018/2/layout/IconVerticalSolidList"/>
    <dgm:cxn modelId="{411200A3-4960-459D-9D34-DC5812E9AAFA}" type="presParOf" srcId="{BC2386A0-0CDB-4CD7-97FC-2E314A8789F3}" destId="{B0123530-C1B0-4AC1-9AAA-71A5F93D687D}" srcOrd="7" destOrd="0" presId="urn:microsoft.com/office/officeart/2018/2/layout/IconVerticalSolidList"/>
    <dgm:cxn modelId="{94C0378B-401D-4700-8914-E6413E58B0E5}" type="presParOf" srcId="{BC2386A0-0CDB-4CD7-97FC-2E314A8789F3}" destId="{05BF9902-06D4-41CE-A7D1-983C330A2349}" srcOrd="8" destOrd="0" presId="urn:microsoft.com/office/officeart/2018/2/layout/IconVerticalSolidList"/>
    <dgm:cxn modelId="{9255FB18-D6C3-4B31-A78C-7E6A1A438E4B}" type="presParOf" srcId="{05BF9902-06D4-41CE-A7D1-983C330A2349}" destId="{E55C83E0-B9F6-464E-97A0-907C0D5E72F5}" srcOrd="0" destOrd="0" presId="urn:microsoft.com/office/officeart/2018/2/layout/IconVerticalSolidList"/>
    <dgm:cxn modelId="{FC4615FE-D14A-46A9-807A-2B7E377E0CDC}" type="presParOf" srcId="{05BF9902-06D4-41CE-A7D1-983C330A2349}" destId="{C6BF665F-6D89-4819-8A58-8A9E8EF87768}" srcOrd="1" destOrd="0" presId="urn:microsoft.com/office/officeart/2018/2/layout/IconVerticalSolidList"/>
    <dgm:cxn modelId="{2F48B762-27BE-4581-911B-5A7C8FC7C167}" type="presParOf" srcId="{05BF9902-06D4-41CE-A7D1-983C330A2349}" destId="{0712F29E-B327-4A0F-BAE8-999150D79EE6}" srcOrd="2" destOrd="0" presId="urn:microsoft.com/office/officeart/2018/2/layout/IconVerticalSolidList"/>
    <dgm:cxn modelId="{A471DED3-186F-4EAF-96BE-5D07D83BDD70}" type="presParOf" srcId="{05BF9902-06D4-41CE-A7D1-983C330A2349}" destId="{B7150BD5-8AD4-4C5F-9036-1D55B14717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4F3A80-382A-4E5C-89CB-3774B220408B}" type="doc">
      <dgm:prSet loTypeId="urn:microsoft.com/office/officeart/2005/8/layout/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CD1D89-AFE3-4EE4-843E-57BC3D60CB90}">
      <dgm:prSet/>
      <dgm:spPr/>
      <dgm:t>
        <a:bodyPr/>
        <a:lstStyle/>
        <a:p>
          <a:r>
            <a:rPr lang="en-US" b="0" i="0" dirty="0"/>
            <a:t>Speaking is more important than listening in the communication process. </a:t>
          </a:r>
          <a:endParaRPr lang="en-US" dirty="0"/>
        </a:p>
      </dgm:t>
    </dgm:pt>
    <dgm:pt modelId="{C9E59AD8-B634-4766-99B4-E754D81C557A}" type="parTrans" cxnId="{75202EB2-4955-4D66-880A-92F991CFABF5}">
      <dgm:prSet/>
      <dgm:spPr/>
      <dgm:t>
        <a:bodyPr/>
        <a:lstStyle/>
        <a:p>
          <a:endParaRPr lang="en-US"/>
        </a:p>
      </dgm:t>
    </dgm:pt>
    <dgm:pt modelId="{49CAD05E-29F4-4F32-9435-54DE6E027DCD}" type="sibTrans" cxnId="{75202EB2-4955-4D66-880A-92F991CFABF5}">
      <dgm:prSet/>
      <dgm:spPr/>
      <dgm:t>
        <a:bodyPr/>
        <a:lstStyle/>
        <a:p>
          <a:endParaRPr lang="en-US"/>
        </a:p>
      </dgm:t>
    </dgm:pt>
    <dgm:pt modelId="{6D012EE4-13E8-4484-94CE-B4E5A59AEB56}">
      <dgm:prSet custT="1"/>
      <dgm:spPr/>
      <dgm:t>
        <a:bodyPr/>
        <a:lstStyle/>
        <a:p>
          <a:r>
            <a:rPr lang="en-US" sz="2000" b="0" i="0" dirty="0"/>
            <a:t>Both are equally important.</a:t>
          </a:r>
          <a:endParaRPr lang="en-US" sz="2000" dirty="0"/>
        </a:p>
      </dgm:t>
    </dgm:pt>
    <dgm:pt modelId="{B296C6CC-DB84-45A9-8B3A-CF87235FA3B0}" type="parTrans" cxnId="{E6064B64-A04E-4570-81B1-3A427FE47569}">
      <dgm:prSet/>
      <dgm:spPr/>
      <dgm:t>
        <a:bodyPr/>
        <a:lstStyle/>
        <a:p>
          <a:endParaRPr lang="en-US"/>
        </a:p>
      </dgm:t>
    </dgm:pt>
    <dgm:pt modelId="{B2B2C26B-6C9A-4EC2-BB84-83086205C81C}" type="sibTrans" cxnId="{E6064B64-A04E-4570-81B1-3A427FE47569}">
      <dgm:prSet/>
      <dgm:spPr/>
      <dgm:t>
        <a:bodyPr/>
        <a:lstStyle/>
        <a:p>
          <a:endParaRPr lang="en-US"/>
        </a:p>
      </dgm:t>
    </dgm:pt>
    <dgm:pt modelId="{358A1ACC-707B-4D17-8FA4-A926C8EE8756}">
      <dgm:prSet/>
      <dgm:spPr/>
      <dgm:t>
        <a:bodyPr/>
        <a:lstStyle/>
        <a:p>
          <a:r>
            <a:rPr lang="en-US" b="0" i="0" dirty="0"/>
            <a:t>Both are the basic skills for Language Acquisition.</a:t>
          </a:r>
          <a:endParaRPr lang="en-US" dirty="0"/>
        </a:p>
      </dgm:t>
    </dgm:pt>
    <dgm:pt modelId="{62954130-23DF-432F-9A99-9BD84B57CB9E}" type="parTrans" cxnId="{B743665F-22F0-42E9-A929-884CF0880EEA}">
      <dgm:prSet/>
      <dgm:spPr/>
      <dgm:t>
        <a:bodyPr/>
        <a:lstStyle/>
        <a:p>
          <a:endParaRPr lang="en-US"/>
        </a:p>
      </dgm:t>
    </dgm:pt>
    <dgm:pt modelId="{478E38B9-4898-4C38-B9B4-F5B1C92BE105}" type="sibTrans" cxnId="{B743665F-22F0-42E9-A929-884CF0880EEA}">
      <dgm:prSet/>
      <dgm:spPr/>
      <dgm:t>
        <a:bodyPr/>
        <a:lstStyle/>
        <a:p>
          <a:endParaRPr lang="en-US"/>
        </a:p>
      </dgm:t>
    </dgm:pt>
    <dgm:pt modelId="{4542BAE1-17A6-4F69-A7C2-F14A05C98EAA}" type="pres">
      <dgm:prSet presAssocID="{8B4F3A80-382A-4E5C-89CB-3774B220408B}" presName="diagram" presStyleCnt="0">
        <dgm:presLayoutVars>
          <dgm:dir/>
          <dgm:resizeHandles val="exact"/>
        </dgm:presLayoutVars>
      </dgm:prSet>
      <dgm:spPr/>
    </dgm:pt>
    <dgm:pt modelId="{C61C2D26-F572-41CF-82B0-17F538B8121F}" type="pres">
      <dgm:prSet presAssocID="{F4CD1D89-AFE3-4EE4-843E-57BC3D60CB90}" presName="node" presStyleLbl="node1" presStyleIdx="0" presStyleCnt="3" custScaleY="145571">
        <dgm:presLayoutVars>
          <dgm:bulletEnabled val="1"/>
        </dgm:presLayoutVars>
      </dgm:prSet>
      <dgm:spPr/>
    </dgm:pt>
    <dgm:pt modelId="{27128473-593F-4C5B-B15E-5E5D5560FE90}" type="pres">
      <dgm:prSet presAssocID="{49CAD05E-29F4-4F32-9435-54DE6E027DCD}" presName="sibTrans" presStyleLbl="sibTrans2D1" presStyleIdx="0" presStyleCnt="2"/>
      <dgm:spPr/>
    </dgm:pt>
    <dgm:pt modelId="{3EA33EE1-4246-45C4-A6DB-9B83F2C28A09}" type="pres">
      <dgm:prSet presAssocID="{49CAD05E-29F4-4F32-9435-54DE6E027DCD}" presName="connectorText" presStyleLbl="sibTrans2D1" presStyleIdx="0" presStyleCnt="2"/>
      <dgm:spPr/>
    </dgm:pt>
    <dgm:pt modelId="{80095E94-78F5-4D43-B81E-DDAE2C044BD0}" type="pres">
      <dgm:prSet presAssocID="{6D012EE4-13E8-4484-94CE-B4E5A59AEB56}" presName="node" presStyleLbl="node1" presStyleIdx="1" presStyleCnt="3" custScaleY="133442">
        <dgm:presLayoutVars>
          <dgm:bulletEnabled val="1"/>
        </dgm:presLayoutVars>
      </dgm:prSet>
      <dgm:spPr/>
    </dgm:pt>
    <dgm:pt modelId="{39256B67-456D-449F-8F3B-8E0C5C514461}" type="pres">
      <dgm:prSet presAssocID="{B2B2C26B-6C9A-4EC2-BB84-83086205C81C}" presName="sibTrans" presStyleLbl="sibTrans2D1" presStyleIdx="1" presStyleCnt="2"/>
      <dgm:spPr/>
    </dgm:pt>
    <dgm:pt modelId="{1756C2B2-7075-417E-8E06-3BD5408BF97C}" type="pres">
      <dgm:prSet presAssocID="{B2B2C26B-6C9A-4EC2-BB84-83086205C81C}" presName="connectorText" presStyleLbl="sibTrans2D1" presStyleIdx="1" presStyleCnt="2"/>
      <dgm:spPr/>
    </dgm:pt>
    <dgm:pt modelId="{58548ADE-5FA8-4ED5-89A0-72BB76DC1FFC}" type="pres">
      <dgm:prSet presAssocID="{358A1ACC-707B-4D17-8FA4-A926C8EE8756}" presName="node" presStyleLbl="node1" presStyleIdx="2" presStyleCnt="3" custScaleY="131463">
        <dgm:presLayoutVars>
          <dgm:bulletEnabled val="1"/>
        </dgm:presLayoutVars>
      </dgm:prSet>
      <dgm:spPr/>
    </dgm:pt>
  </dgm:ptLst>
  <dgm:cxnLst>
    <dgm:cxn modelId="{B743665F-22F0-42E9-A929-884CF0880EEA}" srcId="{8B4F3A80-382A-4E5C-89CB-3774B220408B}" destId="{358A1ACC-707B-4D17-8FA4-A926C8EE8756}" srcOrd="2" destOrd="0" parTransId="{62954130-23DF-432F-9A99-9BD84B57CB9E}" sibTransId="{478E38B9-4898-4C38-B9B4-F5B1C92BE105}"/>
    <dgm:cxn modelId="{E6064B64-A04E-4570-81B1-3A427FE47569}" srcId="{8B4F3A80-382A-4E5C-89CB-3774B220408B}" destId="{6D012EE4-13E8-4484-94CE-B4E5A59AEB56}" srcOrd="1" destOrd="0" parTransId="{B296C6CC-DB84-45A9-8B3A-CF87235FA3B0}" sibTransId="{B2B2C26B-6C9A-4EC2-BB84-83086205C81C}"/>
    <dgm:cxn modelId="{8213FD68-3270-4FAD-8154-365A30A60382}" type="presOf" srcId="{F4CD1D89-AFE3-4EE4-843E-57BC3D60CB90}" destId="{C61C2D26-F572-41CF-82B0-17F538B8121F}" srcOrd="0" destOrd="0" presId="urn:microsoft.com/office/officeart/2005/8/layout/process5"/>
    <dgm:cxn modelId="{DA977385-5927-492D-982B-04AE05196A4D}" type="presOf" srcId="{B2B2C26B-6C9A-4EC2-BB84-83086205C81C}" destId="{39256B67-456D-449F-8F3B-8E0C5C514461}" srcOrd="0" destOrd="0" presId="urn:microsoft.com/office/officeart/2005/8/layout/process5"/>
    <dgm:cxn modelId="{8AC1CC85-41F1-480F-9F76-87FE49E94EF1}" type="presOf" srcId="{358A1ACC-707B-4D17-8FA4-A926C8EE8756}" destId="{58548ADE-5FA8-4ED5-89A0-72BB76DC1FFC}" srcOrd="0" destOrd="0" presId="urn:microsoft.com/office/officeart/2005/8/layout/process5"/>
    <dgm:cxn modelId="{821452AD-2F49-4229-A48D-97756E3B4D17}" type="presOf" srcId="{49CAD05E-29F4-4F32-9435-54DE6E027DCD}" destId="{27128473-593F-4C5B-B15E-5E5D5560FE90}" srcOrd="0" destOrd="0" presId="urn:microsoft.com/office/officeart/2005/8/layout/process5"/>
    <dgm:cxn modelId="{75202EB2-4955-4D66-880A-92F991CFABF5}" srcId="{8B4F3A80-382A-4E5C-89CB-3774B220408B}" destId="{F4CD1D89-AFE3-4EE4-843E-57BC3D60CB90}" srcOrd="0" destOrd="0" parTransId="{C9E59AD8-B634-4766-99B4-E754D81C557A}" sibTransId="{49CAD05E-29F4-4F32-9435-54DE6E027DCD}"/>
    <dgm:cxn modelId="{62EEEFF4-7B0D-4B04-94B4-ED7C41DE42F9}" type="presOf" srcId="{6D012EE4-13E8-4484-94CE-B4E5A59AEB56}" destId="{80095E94-78F5-4D43-B81E-DDAE2C044BD0}" srcOrd="0" destOrd="0" presId="urn:microsoft.com/office/officeart/2005/8/layout/process5"/>
    <dgm:cxn modelId="{E9D86BF5-3495-46A3-9BDC-E65DE3964A78}" type="presOf" srcId="{B2B2C26B-6C9A-4EC2-BB84-83086205C81C}" destId="{1756C2B2-7075-417E-8E06-3BD5408BF97C}" srcOrd="1" destOrd="0" presId="urn:microsoft.com/office/officeart/2005/8/layout/process5"/>
    <dgm:cxn modelId="{C8CA32F6-0D8C-44E8-A7E0-445A10F19768}" type="presOf" srcId="{49CAD05E-29F4-4F32-9435-54DE6E027DCD}" destId="{3EA33EE1-4246-45C4-A6DB-9B83F2C28A09}" srcOrd="1" destOrd="0" presId="urn:microsoft.com/office/officeart/2005/8/layout/process5"/>
    <dgm:cxn modelId="{3E8125F8-4448-4FF3-87C1-78C3DED12338}" type="presOf" srcId="{8B4F3A80-382A-4E5C-89CB-3774B220408B}" destId="{4542BAE1-17A6-4F69-A7C2-F14A05C98EAA}" srcOrd="0" destOrd="0" presId="urn:microsoft.com/office/officeart/2005/8/layout/process5"/>
    <dgm:cxn modelId="{64FE6060-4E52-4947-B6C4-590919DC0852}" type="presParOf" srcId="{4542BAE1-17A6-4F69-A7C2-F14A05C98EAA}" destId="{C61C2D26-F572-41CF-82B0-17F538B8121F}" srcOrd="0" destOrd="0" presId="urn:microsoft.com/office/officeart/2005/8/layout/process5"/>
    <dgm:cxn modelId="{B7636EAA-FD49-4A16-8EF9-5E42FD04DB42}" type="presParOf" srcId="{4542BAE1-17A6-4F69-A7C2-F14A05C98EAA}" destId="{27128473-593F-4C5B-B15E-5E5D5560FE90}" srcOrd="1" destOrd="0" presId="urn:microsoft.com/office/officeart/2005/8/layout/process5"/>
    <dgm:cxn modelId="{577C227B-7A35-47DB-93DE-C2EDA8E2BDFA}" type="presParOf" srcId="{27128473-593F-4C5B-B15E-5E5D5560FE90}" destId="{3EA33EE1-4246-45C4-A6DB-9B83F2C28A09}" srcOrd="0" destOrd="0" presId="urn:microsoft.com/office/officeart/2005/8/layout/process5"/>
    <dgm:cxn modelId="{3290CDA4-41FB-4134-8DE3-8C66E1461D5A}" type="presParOf" srcId="{4542BAE1-17A6-4F69-A7C2-F14A05C98EAA}" destId="{80095E94-78F5-4D43-B81E-DDAE2C044BD0}" srcOrd="2" destOrd="0" presId="urn:microsoft.com/office/officeart/2005/8/layout/process5"/>
    <dgm:cxn modelId="{A67B48AF-D803-43BE-9188-018DC63525A3}" type="presParOf" srcId="{4542BAE1-17A6-4F69-A7C2-F14A05C98EAA}" destId="{39256B67-456D-449F-8F3B-8E0C5C514461}" srcOrd="3" destOrd="0" presId="urn:microsoft.com/office/officeart/2005/8/layout/process5"/>
    <dgm:cxn modelId="{20BE3236-1800-45FF-9339-7E1AB6FFB517}" type="presParOf" srcId="{39256B67-456D-449F-8F3B-8E0C5C514461}" destId="{1756C2B2-7075-417E-8E06-3BD5408BF97C}" srcOrd="0" destOrd="0" presId="urn:microsoft.com/office/officeart/2005/8/layout/process5"/>
    <dgm:cxn modelId="{3C2B9D9A-5FB8-4A14-A804-0011A9DB4C7C}" type="presParOf" srcId="{4542BAE1-17A6-4F69-A7C2-F14A05C98EAA}" destId="{58548ADE-5FA8-4ED5-89A0-72BB76DC1FF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F4C2A-CDE9-4D09-8808-6F698BED53B6}">
      <dsp:nvSpPr>
        <dsp:cNvPr id="0" name=""/>
        <dsp:cNvSpPr/>
      </dsp:nvSpPr>
      <dsp:spPr>
        <a:xfrm>
          <a:off x="729500" y="405756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E8701-9328-4E22-BE96-E118274B7DA8}">
      <dsp:nvSpPr>
        <dsp:cNvPr id="0" name=""/>
        <dsp:cNvSpPr/>
      </dsp:nvSpPr>
      <dsp:spPr>
        <a:xfrm>
          <a:off x="70234" y="1873520"/>
          <a:ext cx="239733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Listening to enjoy or appreciate a speaker’s message or performance.</a:t>
          </a:r>
          <a:endParaRPr lang="en-US" sz="2000" kern="1200" dirty="0"/>
        </a:p>
      </dsp:txBody>
      <dsp:txXfrm>
        <a:off x="70234" y="1873520"/>
        <a:ext cx="2397330" cy="1125000"/>
      </dsp:txXfrm>
    </dsp:sp>
    <dsp:sp modelId="{8DE26B0D-FF8B-446D-8A79-5A1E2DA57F73}">
      <dsp:nvSpPr>
        <dsp:cNvPr id="0" name=""/>
        <dsp:cNvSpPr/>
      </dsp:nvSpPr>
      <dsp:spPr>
        <a:xfrm>
          <a:off x="3546364" y="405756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D9AC2-3F64-4E71-BCE7-8247F5BF5909}">
      <dsp:nvSpPr>
        <dsp:cNvPr id="0" name=""/>
        <dsp:cNvSpPr/>
      </dsp:nvSpPr>
      <dsp:spPr>
        <a:xfrm>
          <a:off x="2887098" y="1873520"/>
          <a:ext cx="239733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Goal is enjoyment and helps a person to relax.</a:t>
          </a:r>
          <a:endParaRPr lang="en-US" sz="2000" kern="1200"/>
        </a:p>
      </dsp:txBody>
      <dsp:txXfrm>
        <a:off x="2887098" y="1873520"/>
        <a:ext cx="2397330" cy="1125000"/>
      </dsp:txXfrm>
    </dsp:sp>
    <dsp:sp modelId="{5F9A74AE-2E1F-4E4E-996C-7972EC28B03F}">
      <dsp:nvSpPr>
        <dsp:cNvPr id="0" name=""/>
        <dsp:cNvSpPr/>
      </dsp:nvSpPr>
      <dsp:spPr>
        <a:xfrm>
          <a:off x="6363228" y="405756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D63E6-4E17-4F97-8D5E-80D658397E48}">
      <dsp:nvSpPr>
        <dsp:cNvPr id="0" name=""/>
        <dsp:cNvSpPr/>
      </dsp:nvSpPr>
      <dsp:spPr>
        <a:xfrm>
          <a:off x="5703962" y="1873520"/>
          <a:ext cx="239733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Used in social situations like concerts, sporting events etc.</a:t>
          </a:r>
          <a:endParaRPr lang="en-US" sz="2000" kern="1200"/>
        </a:p>
      </dsp:txBody>
      <dsp:txXfrm>
        <a:off x="5703962" y="1873520"/>
        <a:ext cx="239733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6A440-0179-4567-9462-366D1638120E}">
      <dsp:nvSpPr>
        <dsp:cNvPr id="0" name=""/>
        <dsp:cNvSpPr/>
      </dsp:nvSpPr>
      <dsp:spPr>
        <a:xfrm>
          <a:off x="0" y="6574"/>
          <a:ext cx="5053013" cy="765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80E58-9D85-4305-9B44-2EA7433B7CC6}">
      <dsp:nvSpPr>
        <dsp:cNvPr id="0" name=""/>
        <dsp:cNvSpPr/>
      </dsp:nvSpPr>
      <dsp:spPr>
        <a:xfrm>
          <a:off x="231623" y="178855"/>
          <a:ext cx="421544" cy="421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2EBDE-F985-4A26-9169-F46A9C4605F8}">
      <dsp:nvSpPr>
        <dsp:cNvPr id="0" name=""/>
        <dsp:cNvSpPr/>
      </dsp:nvSpPr>
      <dsp:spPr>
        <a:xfrm>
          <a:off x="884791" y="6574"/>
          <a:ext cx="4115075" cy="86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6" tIns="91166" rIns="91166" bIns="911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Paying attention to another person with empathy.</a:t>
          </a:r>
          <a:endParaRPr lang="en-US" sz="1600" kern="1200" dirty="0"/>
        </a:p>
      </dsp:txBody>
      <dsp:txXfrm>
        <a:off x="884791" y="6574"/>
        <a:ext cx="4115075" cy="861408"/>
      </dsp:txXfrm>
    </dsp:sp>
    <dsp:sp modelId="{48FF431C-B715-4E4B-86F8-450F6F6BF333}">
      <dsp:nvSpPr>
        <dsp:cNvPr id="0" name=""/>
        <dsp:cNvSpPr/>
      </dsp:nvSpPr>
      <dsp:spPr>
        <a:xfrm>
          <a:off x="0" y="1083334"/>
          <a:ext cx="5053013" cy="765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D30C-6E00-454F-A466-56C5E74682DE}">
      <dsp:nvSpPr>
        <dsp:cNvPr id="0" name=""/>
        <dsp:cNvSpPr/>
      </dsp:nvSpPr>
      <dsp:spPr>
        <a:xfrm>
          <a:off x="231623" y="1255616"/>
          <a:ext cx="421544" cy="421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6B437-5FA3-4CA0-B3D3-953311CE1C3E}">
      <dsp:nvSpPr>
        <dsp:cNvPr id="0" name=""/>
        <dsp:cNvSpPr/>
      </dsp:nvSpPr>
      <dsp:spPr>
        <a:xfrm>
          <a:off x="884791" y="1083334"/>
          <a:ext cx="4115075" cy="86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6" tIns="91166" rIns="91166" bIns="911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Put aside own viewpoint and try to see things from the other person's point of view.</a:t>
          </a:r>
          <a:endParaRPr lang="en-US" sz="1600" kern="1200" dirty="0"/>
        </a:p>
      </dsp:txBody>
      <dsp:txXfrm>
        <a:off x="884791" y="1083334"/>
        <a:ext cx="4115075" cy="861408"/>
      </dsp:txXfrm>
    </dsp:sp>
    <dsp:sp modelId="{A917065C-97BE-4D05-A24D-0F4B4299547F}">
      <dsp:nvSpPr>
        <dsp:cNvPr id="0" name=""/>
        <dsp:cNvSpPr/>
      </dsp:nvSpPr>
      <dsp:spPr>
        <a:xfrm>
          <a:off x="0" y="2160095"/>
          <a:ext cx="5053013" cy="765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51F80-36FA-4DA9-BF2A-ACB505ACE748}">
      <dsp:nvSpPr>
        <dsp:cNvPr id="0" name=""/>
        <dsp:cNvSpPr/>
      </dsp:nvSpPr>
      <dsp:spPr>
        <a:xfrm>
          <a:off x="231623" y="2332377"/>
          <a:ext cx="421544" cy="421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C17C0-0119-4787-B263-E9A2E43E57E0}">
      <dsp:nvSpPr>
        <dsp:cNvPr id="0" name=""/>
        <dsp:cNvSpPr/>
      </dsp:nvSpPr>
      <dsp:spPr>
        <a:xfrm>
          <a:off x="884791" y="2160095"/>
          <a:ext cx="4115075" cy="86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6" tIns="91166" rIns="91166" bIns="911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Usually used in interactions between two person or among a small group.</a:t>
          </a:r>
          <a:endParaRPr lang="en-US" sz="1600" kern="1200" dirty="0"/>
        </a:p>
      </dsp:txBody>
      <dsp:txXfrm>
        <a:off x="884791" y="2160095"/>
        <a:ext cx="4115075" cy="861408"/>
      </dsp:txXfrm>
    </dsp:sp>
    <dsp:sp modelId="{6BCA1DF2-74CB-4676-866B-149D3ABA57DC}">
      <dsp:nvSpPr>
        <dsp:cNvPr id="0" name=""/>
        <dsp:cNvSpPr/>
      </dsp:nvSpPr>
      <dsp:spPr>
        <a:xfrm>
          <a:off x="0" y="3236856"/>
          <a:ext cx="5053013" cy="765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4CEEE-575E-40DE-9616-84AFB1B67A88}">
      <dsp:nvSpPr>
        <dsp:cNvPr id="0" name=""/>
        <dsp:cNvSpPr/>
      </dsp:nvSpPr>
      <dsp:spPr>
        <a:xfrm>
          <a:off x="231623" y="3409138"/>
          <a:ext cx="421544" cy="421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57D6B-F6D3-4BB1-9397-597CD82542A4}">
      <dsp:nvSpPr>
        <dsp:cNvPr id="0" name=""/>
        <dsp:cNvSpPr/>
      </dsp:nvSpPr>
      <dsp:spPr>
        <a:xfrm>
          <a:off x="884791" y="3236856"/>
          <a:ext cx="4115075" cy="86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6" tIns="91166" rIns="91166" bIns="911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It creates trust and respect between people.</a:t>
          </a:r>
          <a:endParaRPr lang="en-US" sz="1600" kern="1200" dirty="0"/>
        </a:p>
      </dsp:txBody>
      <dsp:txXfrm>
        <a:off x="884791" y="3236856"/>
        <a:ext cx="4115075" cy="861408"/>
      </dsp:txXfrm>
    </dsp:sp>
    <dsp:sp modelId="{3C291973-99EB-46DC-B153-45F4B9B558B2}">
      <dsp:nvSpPr>
        <dsp:cNvPr id="0" name=""/>
        <dsp:cNvSpPr/>
      </dsp:nvSpPr>
      <dsp:spPr>
        <a:xfrm>
          <a:off x="0" y="4313617"/>
          <a:ext cx="5053013" cy="7656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1436A-069E-4356-ADC6-92DBF41CBEA8}">
      <dsp:nvSpPr>
        <dsp:cNvPr id="0" name=""/>
        <dsp:cNvSpPr/>
      </dsp:nvSpPr>
      <dsp:spPr>
        <a:xfrm>
          <a:off x="231623" y="4485898"/>
          <a:ext cx="421544" cy="4211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396B9-05F6-41DD-A488-D5EF7700B6AF}">
      <dsp:nvSpPr>
        <dsp:cNvPr id="0" name=""/>
        <dsp:cNvSpPr/>
      </dsp:nvSpPr>
      <dsp:spPr>
        <a:xfrm>
          <a:off x="884791" y="4313617"/>
          <a:ext cx="4115075" cy="861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66" tIns="91166" rIns="91166" bIns="9116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Customer Service.</a:t>
          </a:r>
          <a:endParaRPr lang="en-US" sz="1600" kern="1200" dirty="0"/>
        </a:p>
      </dsp:txBody>
      <dsp:txXfrm>
        <a:off x="884791" y="4313617"/>
        <a:ext cx="4115075" cy="861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F5DE2-DCD6-4F9B-B48E-F3F5DFA6191A}">
      <dsp:nvSpPr>
        <dsp:cNvPr id="0" name=""/>
        <dsp:cNvSpPr/>
      </dsp:nvSpPr>
      <dsp:spPr>
        <a:xfrm>
          <a:off x="0" y="3571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7CF4E-8F6F-4C63-8A7C-93C32F347997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BDCCB-E909-497B-9B1A-E098E8D315F1}">
      <dsp:nvSpPr>
        <dsp:cNvPr id="0" name=""/>
        <dsp:cNvSpPr/>
      </dsp:nvSpPr>
      <dsp:spPr>
        <a:xfrm>
          <a:off x="878734" y="3571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Intelligent People are Better Listeners. </a:t>
          </a:r>
        </a:p>
      </dsp:txBody>
      <dsp:txXfrm>
        <a:off x="878734" y="3571"/>
        <a:ext cx="3993303" cy="760809"/>
      </dsp:txXfrm>
    </dsp:sp>
    <dsp:sp modelId="{52A96608-7258-4487-8420-078958B7D3FA}">
      <dsp:nvSpPr>
        <dsp:cNvPr id="0" name=""/>
        <dsp:cNvSpPr/>
      </dsp:nvSpPr>
      <dsp:spPr>
        <a:xfrm>
          <a:off x="0" y="954583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FF5EE-68E3-48A9-822E-EB3ED481FBF1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08633-CDCF-4D59-9F1E-88D11152CBAA}">
      <dsp:nvSpPr>
        <dsp:cNvPr id="0" name=""/>
        <dsp:cNvSpPr/>
      </dsp:nvSpPr>
      <dsp:spPr>
        <a:xfrm>
          <a:off x="878734" y="954583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not related with Intelligence </a:t>
          </a:r>
        </a:p>
      </dsp:txBody>
      <dsp:txXfrm>
        <a:off x="878734" y="954583"/>
        <a:ext cx="3993303" cy="760809"/>
      </dsp:txXfrm>
    </dsp:sp>
    <dsp:sp modelId="{D9B5B775-E00D-4B31-AF28-B9857041B430}">
      <dsp:nvSpPr>
        <dsp:cNvPr id="0" name=""/>
        <dsp:cNvSpPr/>
      </dsp:nvSpPr>
      <dsp:spPr>
        <a:xfrm>
          <a:off x="0" y="1905595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2D152-EAC0-4DF6-A640-1433193864A1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F1542-BDB7-473F-BAE7-8021DA956BF8}">
      <dsp:nvSpPr>
        <dsp:cNvPr id="0" name=""/>
        <dsp:cNvSpPr/>
      </dsp:nvSpPr>
      <dsp:spPr>
        <a:xfrm>
          <a:off x="878734" y="1905595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 people are Effective listener than IQ People EQ</a:t>
          </a:r>
        </a:p>
      </dsp:txBody>
      <dsp:txXfrm>
        <a:off x="878734" y="1905595"/>
        <a:ext cx="3993303" cy="760809"/>
      </dsp:txXfrm>
    </dsp:sp>
    <dsp:sp modelId="{4F31D9FF-D971-45DE-9A32-1757944C5352}">
      <dsp:nvSpPr>
        <dsp:cNvPr id="0" name=""/>
        <dsp:cNvSpPr/>
      </dsp:nvSpPr>
      <dsp:spPr>
        <a:xfrm>
          <a:off x="0" y="2856607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028BD-BBBD-4B00-A340-882E230253DC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63977-94E0-4B6C-97D8-04544DF60EF5}">
      <dsp:nvSpPr>
        <dsp:cNvPr id="0" name=""/>
        <dsp:cNvSpPr/>
      </dsp:nvSpPr>
      <dsp:spPr>
        <a:xfrm>
          <a:off x="878734" y="2856607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Emotional Intelligence/Quotient</a:t>
          </a:r>
        </a:p>
      </dsp:txBody>
      <dsp:txXfrm>
        <a:off x="878734" y="2856607"/>
        <a:ext cx="3993303" cy="760809"/>
      </dsp:txXfrm>
    </dsp:sp>
    <dsp:sp modelId="{E55C83E0-B9F6-464E-97A0-907C0D5E72F5}">
      <dsp:nvSpPr>
        <dsp:cNvPr id="0" name=""/>
        <dsp:cNvSpPr/>
      </dsp:nvSpPr>
      <dsp:spPr>
        <a:xfrm>
          <a:off x="0" y="3807618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F665F-6D89-4819-8A58-8A9E8EF87768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50BD5-8AD4-4C5F-9036-1D55B1471706}">
      <dsp:nvSpPr>
        <dsp:cNvPr id="0" name=""/>
        <dsp:cNvSpPr/>
      </dsp:nvSpPr>
      <dsp:spPr>
        <a:xfrm>
          <a:off x="878734" y="3807618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IQ Intelligence Quotient</a:t>
          </a:r>
        </a:p>
      </dsp:txBody>
      <dsp:txXfrm>
        <a:off x="878734" y="3807618"/>
        <a:ext cx="3993303" cy="7608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C2D26-F572-41CF-82B0-17F538B8121F}">
      <dsp:nvSpPr>
        <dsp:cNvPr id="0" name=""/>
        <dsp:cNvSpPr/>
      </dsp:nvSpPr>
      <dsp:spPr>
        <a:xfrm>
          <a:off x="7006" y="987766"/>
          <a:ext cx="2094199" cy="18291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Speaking is more important than listening in the communication process. </a:t>
          </a:r>
          <a:endParaRPr lang="en-US" sz="1800" kern="1200" dirty="0"/>
        </a:p>
      </dsp:txBody>
      <dsp:txXfrm>
        <a:off x="60579" y="1041339"/>
        <a:ext cx="1987053" cy="1721982"/>
      </dsp:txXfrm>
    </dsp:sp>
    <dsp:sp modelId="{27128473-593F-4C5B-B15E-5E5D5560FE90}">
      <dsp:nvSpPr>
        <dsp:cNvPr id="0" name=""/>
        <dsp:cNvSpPr/>
      </dsp:nvSpPr>
      <dsp:spPr>
        <a:xfrm>
          <a:off x="2285495" y="1642650"/>
          <a:ext cx="443970" cy="5193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85495" y="1746522"/>
        <a:ext cx="310779" cy="311617"/>
      </dsp:txXfrm>
    </dsp:sp>
    <dsp:sp modelId="{80095E94-78F5-4D43-B81E-DDAE2C044BD0}">
      <dsp:nvSpPr>
        <dsp:cNvPr id="0" name=""/>
        <dsp:cNvSpPr/>
      </dsp:nvSpPr>
      <dsp:spPr>
        <a:xfrm>
          <a:off x="2938885" y="1063968"/>
          <a:ext cx="2094199" cy="16767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Both are equally important.</a:t>
          </a:r>
          <a:endParaRPr lang="en-US" sz="2000" kern="1200" dirty="0"/>
        </a:p>
      </dsp:txBody>
      <dsp:txXfrm>
        <a:off x="2987995" y="1113078"/>
        <a:ext cx="1995979" cy="1578504"/>
      </dsp:txXfrm>
    </dsp:sp>
    <dsp:sp modelId="{39256B67-456D-449F-8F3B-8E0C5C514461}">
      <dsp:nvSpPr>
        <dsp:cNvPr id="0" name=""/>
        <dsp:cNvSpPr/>
      </dsp:nvSpPr>
      <dsp:spPr>
        <a:xfrm>
          <a:off x="5217374" y="1642650"/>
          <a:ext cx="443970" cy="51936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7374" y="1746522"/>
        <a:ext cx="310779" cy="311617"/>
      </dsp:txXfrm>
    </dsp:sp>
    <dsp:sp modelId="{58548ADE-5FA8-4ED5-89A0-72BB76DC1FFC}">
      <dsp:nvSpPr>
        <dsp:cNvPr id="0" name=""/>
        <dsp:cNvSpPr/>
      </dsp:nvSpPr>
      <dsp:spPr>
        <a:xfrm>
          <a:off x="5870764" y="1076401"/>
          <a:ext cx="2094199" cy="16518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Both are the basic skills for Language Acquisition.</a:t>
          </a:r>
          <a:endParaRPr lang="en-US" sz="1800" kern="1200" dirty="0"/>
        </a:p>
      </dsp:txBody>
      <dsp:txXfrm>
        <a:off x="5919145" y="1124782"/>
        <a:ext cx="1997437" cy="1555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3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946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9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3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9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833670-2D3E-459E-B5E8-FCFF95353C31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598B2-2097-4E24-B5D1-5038627EC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6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81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Effective Listening Skills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47244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Lets Learn to Listen Effectively for Our Own</a:t>
            </a:r>
          </a:p>
        </p:txBody>
      </p:sp>
    </p:spTree>
    <p:extLst>
      <p:ext uri="{BB962C8B-B14F-4D97-AF65-F5344CB8AC3E}">
        <p14:creationId xmlns:p14="http://schemas.microsoft.com/office/powerpoint/2010/main" val="21788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200" b="1">
                <a:solidFill>
                  <a:srgbClr val="EBEBEB"/>
                </a:solidFill>
              </a:rPr>
              <a:t>Misconceptions Vs. Facts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DA69B4-14CC-7A5A-F236-6120D44D4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75027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207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 sz="2400" dirty="0"/>
              <a:t>Hearing is the same as Listening.</a:t>
            </a:r>
          </a:p>
          <a:p>
            <a:r>
              <a:rPr lang="en-US" sz="2400" dirty="0"/>
              <a:t>Hearing : Sounds which reaches to our ears</a:t>
            </a:r>
          </a:p>
          <a:p>
            <a:r>
              <a:rPr lang="en-US" sz="2400" dirty="0"/>
              <a:t>Listening : Sounds which reach to our hearts through the ears</a:t>
            </a:r>
          </a:p>
          <a:p>
            <a:r>
              <a:rPr lang="en-US" sz="2400" dirty="0"/>
              <a:t>Gender doesn’t effect your listening.</a:t>
            </a:r>
          </a:p>
        </p:txBody>
      </p:sp>
    </p:spTree>
    <p:extLst>
      <p:ext uri="{BB962C8B-B14F-4D97-AF65-F5344CB8AC3E}">
        <p14:creationId xmlns:p14="http://schemas.microsoft.com/office/powerpoint/2010/main" val="3189378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7">
            <a:extLst>
              <a:ext uri="{FF2B5EF4-FFF2-40B4-BE49-F238E27FC236}">
                <a16:creationId xmlns:a16="http://schemas.microsoft.com/office/drawing/2014/main" id="{C807F40B-215E-4016-86B5-D8D5B7CF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b="1"/>
              <a:t>Cont…</a:t>
            </a: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9666CB-33C7-4715-9945-06560844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24298"/>
            <a:ext cx="9144313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AB134A2B-B40D-404D-89C2-5D5ED1106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3772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016EEF4-0702-9547-8C27-9123C1CC6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765383"/>
              </p:ext>
            </p:extLst>
          </p:nvPr>
        </p:nvGraphicFramePr>
        <p:xfrm>
          <a:off x="304800" y="2669508"/>
          <a:ext cx="7971971" cy="3804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095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Listening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827484" y="2452350"/>
            <a:ext cx="8011716" cy="425325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The word ‘Listen’ is originated from German word ‘</a:t>
            </a:r>
            <a:r>
              <a:rPr lang="en-US" sz="2300" dirty="0" err="1"/>
              <a:t>Hlysnan</a:t>
            </a:r>
            <a:r>
              <a:rPr lang="en-US" sz="2300" dirty="0"/>
              <a:t>’ which means ‘Pay Attention to’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One of the basic skills for Language Acquisition.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/>
              <a:t>We Listen to 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collect information. 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understand any subject. 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make decision. 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feel other.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300" dirty="0"/>
              <a:t>In Organizations, the higher the position, the greater is the responsibility to listen (45% out of 100%).</a:t>
            </a:r>
          </a:p>
        </p:txBody>
      </p:sp>
    </p:spTree>
    <p:extLst>
      <p:ext uri="{BB962C8B-B14F-4D97-AF65-F5344CB8AC3E}">
        <p14:creationId xmlns:p14="http://schemas.microsoft.com/office/powerpoint/2010/main" val="3250109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133600"/>
            <a:ext cx="8011500" cy="281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/>
              <a:t>“Every Good Conversation Starts with Good Listening.”</a:t>
            </a:r>
          </a:p>
        </p:txBody>
      </p:sp>
    </p:spTree>
    <p:extLst>
      <p:ext uri="{BB962C8B-B14F-4D97-AF65-F5344CB8AC3E}">
        <p14:creationId xmlns:p14="http://schemas.microsoft.com/office/powerpoint/2010/main" val="143764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Steps of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Listening is a process that includes the following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Remembering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Evaluating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38079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Types of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763520"/>
            <a:ext cx="6709905" cy="3484879"/>
          </a:xfrm>
        </p:spPr>
        <p:txBody>
          <a:bodyPr>
            <a:normAutofit/>
          </a:bodyPr>
          <a:lstStyle/>
          <a:p>
            <a:r>
              <a:rPr lang="en-US" sz="2600" dirty="0"/>
              <a:t>Discriminative</a:t>
            </a:r>
          </a:p>
          <a:p>
            <a:r>
              <a:rPr lang="en-US" sz="2600" dirty="0"/>
              <a:t>Critical</a:t>
            </a:r>
          </a:p>
          <a:p>
            <a:r>
              <a:rPr lang="en-US" sz="2600" dirty="0"/>
              <a:t>Appreciative</a:t>
            </a:r>
          </a:p>
          <a:p>
            <a:r>
              <a:rPr lang="en-US" sz="2600" dirty="0"/>
              <a:t>Empathic</a:t>
            </a:r>
          </a:p>
        </p:txBody>
      </p:sp>
    </p:spTree>
    <p:extLst>
      <p:ext uri="{BB962C8B-B14F-4D97-AF65-F5344CB8AC3E}">
        <p14:creationId xmlns:p14="http://schemas.microsoft.com/office/powerpoint/2010/main" val="386783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452718"/>
            <a:ext cx="6710641" cy="140053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Discriminative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2603230"/>
            <a:ext cx="8011716" cy="425477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Develops at a very early age – perhaps before birth, in womb.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is the most basic form of listening.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May not understand the meaning but can differentiate.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develops through childhood and into adulthood.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two foreigners talk using their own language, we can understand it is a different language.</a:t>
            </a:r>
          </a:p>
        </p:txBody>
      </p:sp>
    </p:spTree>
    <p:extLst>
      <p:ext uri="{BB962C8B-B14F-4D97-AF65-F5344CB8AC3E}">
        <p14:creationId xmlns:p14="http://schemas.microsoft.com/office/powerpoint/2010/main" val="166052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Wood human figure">
            <a:extLst>
              <a:ext uri="{FF2B5EF4-FFF2-40B4-BE49-F238E27FC236}">
                <a16:creationId xmlns:a16="http://schemas.microsoft.com/office/drawing/2014/main" id="{2A0E7591-6B4D-1400-F74A-F5508D71F5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en-US" b="1"/>
              <a:t>Critical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6EBFA-4394-4B46-9875-039A1F1D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84" y="1595708"/>
            <a:ext cx="7859316" cy="465269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much more active behavior of a listener.</a:t>
            </a:r>
          </a:p>
          <a:p>
            <a:r>
              <a:rPr lang="en-US" sz="2400" dirty="0"/>
              <a:t>Listener wants to understand the information in order to achieve a specific purpose or goal.</a:t>
            </a:r>
          </a:p>
          <a:p>
            <a:r>
              <a:rPr lang="en-US" sz="2400" dirty="0"/>
              <a:t>It involves some sort of analyzing, problem solving, decision making or making a judgment.</a:t>
            </a:r>
          </a:p>
          <a:p>
            <a:r>
              <a:rPr lang="en-US" sz="2400" dirty="0"/>
              <a:t>Used when We - Need to remember something important</a:t>
            </a:r>
          </a:p>
          <a:p>
            <a:r>
              <a:rPr lang="en-US" sz="2400" dirty="0"/>
              <a:t>Listen to an announcement or get directions</a:t>
            </a:r>
          </a:p>
          <a:p>
            <a:r>
              <a:rPr lang="en-US" sz="2400" dirty="0"/>
              <a:t>Listen to lectures in class</a:t>
            </a:r>
          </a:p>
        </p:txBody>
      </p:sp>
    </p:spTree>
    <p:extLst>
      <p:ext uri="{BB962C8B-B14F-4D97-AF65-F5344CB8AC3E}">
        <p14:creationId xmlns:p14="http://schemas.microsoft.com/office/powerpoint/2010/main" val="409997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13C9C0A-47AD-49A5-838A-A43281BDC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79507746-2C84-4EB6-B021-47E528910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Appreciative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0D28F5-B926-4D9B-9413-91E73A4C6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B3D24C5-CE61-47C8-A0D0-C767528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ADE7F3A-1CE8-B571-89E3-C149096F6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434120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868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rgbClr val="EBEBEB"/>
                </a:solidFill>
              </a:rPr>
              <a:t>Empathic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386A4F-7EBE-FA27-B361-42AED01B4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044686"/>
              </p:ext>
            </p:extLst>
          </p:nvPr>
        </p:nvGraphicFramePr>
        <p:xfrm>
          <a:off x="3786186" y="1295400"/>
          <a:ext cx="5053013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847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412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Effective Listening Skills</vt:lpstr>
      <vt:lpstr>Listening</vt:lpstr>
      <vt:lpstr>PowerPoint Presentation</vt:lpstr>
      <vt:lpstr>Steps of Listening</vt:lpstr>
      <vt:lpstr>Types of Listening</vt:lpstr>
      <vt:lpstr>Discriminative</vt:lpstr>
      <vt:lpstr>Critical</vt:lpstr>
      <vt:lpstr>Appreciative</vt:lpstr>
      <vt:lpstr>Empathic</vt:lpstr>
      <vt:lpstr>Misconceptions Vs. Facts</vt:lpstr>
      <vt:lpstr>Cont…</vt:lpstr>
      <vt:lpstr>Cont…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Listening Skills</dc:title>
  <dc:creator>ismail - [2010]</dc:creator>
  <cp:lastModifiedBy>Mubashar Hassan</cp:lastModifiedBy>
  <cp:revision>11</cp:revision>
  <dcterms:created xsi:type="dcterms:W3CDTF">2020-12-18T11:51:54Z</dcterms:created>
  <dcterms:modified xsi:type="dcterms:W3CDTF">2022-04-05T22:51:03Z</dcterms:modified>
</cp:coreProperties>
</file>