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02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95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637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993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376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643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14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2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4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80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25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1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3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10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5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3741-FBF5-49F0-AABE-083A0EA4F14D}" type="datetimeFigureOut">
              <a:rPr lang="en-GB" smtClean="0"/>
              <a:t>11/01/2024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8FE96B-A052-4F2C-8D11-5AE8F8D5D1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74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7910-0A48-4C35-8D09-1B3516CDA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TYPES OF ESSAY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4F830-F901-4673-911C-79C4A0EA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AADD-1731-48B6-98AA-BA112BE7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ARGUMENTATIVE OR PERSUASIVE ESSAY: For arguing &amp; supporting your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C946-9930-4153-A0EE-7818A686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Essay Parts: </a:t>
            </a:r>
          </a:p>
          <a:p>
            <a:r>
              <a:rPr lang="en-GB" dirty="0"/>
              <a:t>1. Background: historical &amp; social context of a controversial issue </a:t>
            </a:r>
          </a:p>
          <a:p>
            <a:r>
              <a:rPr lang="en-GB" dirty="0"/>
              <a:t>2. Proposition: your thesis statement; what you will argue, including a roadmap of how you will argue it </a:t>
            </a:r>
          </a:p>
          <a:p>
            <a:r>
              <a:rPr lang="en-GB" dirty="0"/>
              <a:t>3. Qualifications: any limitations to your argument; for example, you may be opposed to child labour, except in cases of poverty or unemployment. </a:t>
            </a:r>
          </a:p>
          <a:p>
            <a:r>
              <a:rPr lang="en-GB" dirty="0"/>
              <a:t>4. Refutation: identification of the opposing position and its flaws (provide evidence!) </a:t>
            </a:r>
          </a:p>
          <a:p>
            <a:r>
              <a:rPr lang="en-GB" dirty="0"/>
              <a:t>5. Support: your reasoning, facts, examples, statistics, opinions of authorities, and other evidence to make your case </a:t>
            </a:r>
          </a:p>
          <a:p>
            <a:r>
              <a:rPr lang="en-GB" dirty="0"/>
              <a:t>6. Conclusion: come full circle, with a conclusion that restates your thesis and shows how you have made your case, summarizing the most important points you made </a:t>
            </a:r>
          </a:p>
        </p:txBody>
      </p:sp>
    </p:spTree>
    <p:extLst>
      <p:ext uri="{BB962C8B-B14F-4D97-AF65-F5344CB8AC3E}">
        <p14:creationId xmlns:p14="http://schemas.microsoft.com/office/powerpoint/2010/main" val="320805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11DD-8810-40F6-9BCE-C195C779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A496D3-4DB6-4D29-9563-44872D5D62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52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CCE3-C8DD-4459-BF21-210DB22F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DESCRIPTION: Specific detail &amp; </a:t>
            </a:r>
            <a:r>
              <a:rPr lang="en-GB"/>
              <a:t>imagery </a:t>
            </a:r>
            <a:r>
              <a:rPr lang="en-GB" smtClean="0"/>
              <a:t>makes </a:t>
            </a:r>
            <a:r>
              <a:rPr lang="en-GB" dirty="0"/>
              <a:t>reader feel present in the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633F3-0D0D-4ECB-B951-22C38595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Description should be present in any type of writing, from narration to the others covered here. </a:t>
            </a:r>
          </a:p>
          <a:p>
            <a:r>
              <a:rPr lang="en-GB" dirty="0"/>
              <a:t>Think about the dominant impression you want to give; don’t attempt to describe every single thing. </a:t>
            </a:r>
          </a:p>
          <a:p>
            <a:r>
              <a:rPr lang="en-GB" dirty="0"/>
              <a:t>Use imagery to put your reader right there with you. </a:t>
            </a:r>
          </a:p>
          <a:p>
            <a:r>
              <a:rPr lang="en-GB" dirty="0"/>
              <a:t>Order events in time and space in such a way that the reader can imagine the location and time easily. </a:t>
            </a:r>
          </a:p>
          <a:p>
            <a:r>
              <a:rPr lang="en-GB" dirty="0"/>
              <a:t>BE SPECIFIC! </a:t>
            </a:r>
          </a:p>
          <a:p>
            <a:r>
              <a:rPr lang="en-GB" dirty="0"/>
              <a:t>Instead of: I got home and put my books down on the couch. Then, I ate some food. </a:t>
            </a:r>
          </a:p>
          <a:p>
            <a:r>
              <a:rPr lang="en-GB" dirty="0"/>
              <a:t>Try: After throwing my dog-eared books on the dusty sofa, I settled down to a snack of crisp, yellow corn chips accompanied by spicy tomato salsa spilling over the top of an earthen-ware bowl. </a:t>
            </a:r>
          </a:p>
        </p:txBody>
      </p:sp>
    </p:spTree>
    <p:extLst>
      <p:ext uri="{BB962C8B-B14F-4D97-AF65-F5344CB8AC3E}">
        <p14:creationId xmlns:p14="http://schemas.microsoft.com/office/powerpoint/2010/main" val="38165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3855-F868-488D-96A1-060C6CF2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C568-D35E-469C-962E-5AEE7FDD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BE INTERESTING! </a:t>
            </a:r>
          </a:p>
          <a:p>
            <a:r>
              <a:rPr lang="en-GB" dirty="0"/>
              <a:t>Instead of: After my mom yelled at me, I was sad and mad. I wanted to yell back, but I knew I’d get in bad trouble. So, I hid in my closet and cried. </a:t>
            </a:r>
          </a:p>
          <a:p>
            <a:r>
              <a:rPr lang="en-GB" dirty="0"/>
              <a:t>Try: “Get the hell out of here, you brat!” my mother would yell. I felt hollow inside, like a pumpkin with the seeds scooped out, and as mad as a raging bull. I wanted so badly to yell back at her, but, knowing the consequences would be unspeakable, I curled up in the corner of my dark, quiet closet and cried. </a:t>
            </a:r>
          </a:p>
          <a:p>
            <a:r>
              <a:rPr lang="en-GB" dirty="0"/>
              <a:t>AVOID SWEEPING GENERALIZATIONS! Use specific examples that you can back up -- or write with moderation. </a:t>
            </a:r>
          </a:p>
          <a:p>
            <a:r>
              <a:rPr lang="en-GB" dirty="0"/>
              <a:t>Instead of: People all around the world have hated animal abuse and will do so for all time. </a:t>
            </a:r>
          </a:p>
          <a:p>
            <a:r>
              <a:rPr lang="en-GB" dirty="0"/>
              <a:t>Try: City records reveal that many citizens are quick to call the police if they hear of an animal being abused. I’m not surprised, because I’ve done this myself. I hope it will be a long time before people become too complacent to report such injustices to our fellow living creatures. </a:t>
            </a:r>
          </a:p>
        </p:txBody>
      </p:sp>
    </p:spTree>
    <p:extLst>
      <p:ext uri="{BB962C8B-B14F-4D97-AF65-F5344CB8AC3E}">
        <p14:creationId xmlns:p14="http://schemas.microsoft.com/office/powerpoint/2010/main" val="48802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BAAC-7067-42EE-AFEA-6F318E5D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3B86-6B37-41F4-839D-6EDA0C7E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 ADJECTIVES AND ADVERBS! </a:t>
            </a:r>
          </a:p>
          <a:p>
            <a:r>
              <a:rPr lang="en-GB" dirty="0"/>
              <a:t>Instead of: It was hot. In the afternoon, we rested on a log before hiking further into the woods. </a:t>
            </a:r>
          </a:p>
          <a:p>
            <a:r>
              <a:rPr lang="en-GB" dirty="0"/>
              <a:t>Try: </a:t>
            </a:r>
            <a:r>
              <a:rPr lang="en-GB" dirty="0" smtClean="0"/>
              <a:t>One </a:t>
            </a:r>
            <a:r>
              <a:rPr lang="en-GB" dirty="0"/>
              <a:t>afternoon sun began to blaze down upon us, exhaustion set in, and we collapsed on a nearby moss-covered log, groaning under the weight of its ancient branches. Our hike into the heart of the forest would soon resume. </a:t>
            </a:r>
          </a:p>
          <a:p>
            <a:r>
              <a:rPr lang="en-GB" dirty="0"/>
              <a:t>USE A THESAURUS! </a:t>
            </a:r>
          </a:p>
          <a:p>
            <a:r>
              <a:rPr lang="en-GB" dirty="0"/>
              <a:t>Instead of: old try: elderly, aged, long in the tooth </a:t>
            </a:r>
          </a:p>
          <a:p>
            <a:r>
              <a:rPr lang="en-GB" dirty="0"/>
              <a:t>clean try: spotless, hygienic, sterile </a:t>
            </a:r>
          </a:p>
          <a:p>
            <a:r>
              <a:rPr lang="en-GB" dirty="0"/>
              <a:t>good try: marvellous, wonderful, incomparable, unrivalled </a:t>
            </a:r>
          </a:p>
          <a:p>
            <a:r>
              <a:rPr lang="en-GB" dirty="0"/>
              <a:t>bad try: dreadful, horrific, appalling, </a:t>
            </a:r>
            <a:r>
              <a:rPr lang="en-GB"/>
              <a:t>ghastly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7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402E-99D0-4EFB-9C9F-4B629DB8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7D9ACE-62E7-4FBC-B427-C822B6255E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34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F0B5-E35B-4644-ADBD-E8346EDD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NARRATION: an account of something that happened; a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8123-EBD6-404F-9B47-7D62A5BF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Narration has the following elements: </a:t>
            </a:r>
          </a:p>
          <a:p>
            <a:r>
              <a:rPr lang="en-GB" dirty="0"/>
              <a:t>Situation: The background</a:t>
            </a:r>
            <a:r>
              <a:rPr lang="en-GB" dirty="0" smtClean="0"/>
              <a:t>; </a:t>
            </a:r>
            <a:r>
              <a:rPr lang="en-GB" dirty="0"/>
              <a:t>who, what, when, and where of the account.</a:t>
            </a:r>
          </a:p>
          <a:p>
            <a:r>
              <a:rPr lang="en-GB" dirty="0"/>
              <a:t> Conflict: The problem, friction, or issue at the heart of the story. </a:t>
            </a:r>
          </a:p>
          <a:p>
            <a:r>
              <a:rPr lang="en-GB" dirty="0"/>
              <a:t>Struggle: What happened? The struggle adds action and develops the plot. Outcome: Result of the struggle; the resolution. Meaning: Lessons learned; the “moral of the story.” </a:t>
            </a:r>
          </a:p>
          <a:p>
            <a:r>
              <a:rPr lang="en-GB" dirty="0"/>
              <a:t>Use: </a:t>
            </a:r>
          </a:p>
          <a:p>
            <a:r>
              <a:rPr lang="en-GB" dirty="0"/>
              <a:t> Description techniques</a:t>
            </a:r>
          </a:p>
          <a:p>
            <a:r>
              <a:rPr lang="en-GB" dirty="0"/>
              <a:t> Dialogue (What people said, in quotation marks, using quotation indicators like He said, She said, etc.) </a:t>
            </a:r>
          </a:p>
          <a:p>
            <a:r>
              <a:rPr lang="en-GB" dirty="0"/>
              <a:t> Transitional words, like Then, Soon, Later, On the other hand, For example, etc. But, avoid: I did this; then I did that. Then, we did this. Then we did that. Next, we did this. → too boring!</a:t>
            </a:r>
          </a:p>
        </p:txBody>
      </p:sp>
    </p:spTree>
    <p:extLst>
      <p:ext uri="{BB962C8B-B14F-4D97-AF65-F5344CB8AC3E}">
        <p14:creationId xmlns:p14="http://schemas.microsoft.com/office/powerpoint/2010/main" val="113184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0649-DD00-494D-9909-A749DA8C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E731-B950-4F1D-AC3C-50723097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Verb tense: Should usually be the past tense, even when recounting something that happened to you and telling the story as though the reader is with you at the time. Pick a tense and stick with it! </a:t>
            </a:r>
          </a:p>
          <a:p>
            <a:r>
              <a:rPr lang="en-GB" dirty="0"/>
              <a:t>Point of View (POV): Will often be the first person (I did this; then I did that; it was my problem), but the writer may also be writing about someone else: (My father drove away; then he called my mother; she answered.)</a:t>
            </a:r>
          </a:p>
          <a:p>
            <a:r>
              <a:rPr lang="en-GB" dirty="0"/>
              <a:t>May be third person if the writer is telling a story from a distance, for example, writing a biographical narrative about someone else. </a:t>
            </a:r>
          </a:p>
        </p:txBody>
      </p:sp>
    </p:spTree>
    <p:extLst>
      <p:ext uri="{BB962C8B-B14F-4D97-AF65-F5344CB8AC3E}">
        <p14:creationId xmlns:p14="http://schemas.microsoft.com/office/powerpoint/2010/main" val="392472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E0F4-5D95-432A-B385-C6E076B8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BDAF99-E182-4DE0-9886-5FD1982EB8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1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598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924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TYPES OF ESSAY</vt:lpstr>
      <vt:lpstr>PowerPoint Presentation</vt:lpstr>
      <vt:lpstr>DESCRIPTION: Specific detail &amp; imagery makes reader feel present in the moment</vt:lpstr>
      <vt:lpstr>Cont….</vt:lpstr>
      <vt:lpstr>Cont….</vt:lpstr>
      <vt:lpstr>PowerPoint Presentation</vt:lpstr>
      <vt:lpstr>NARRATION: an account of something that happened; a story</vt:lpstr>
      <vt:lpstr>Cont….</vt:lpstr>
      <vt:lpstr>PowerPoint Presentation</vt:lpstr>
      <vt:lpstr>THE ARGUMENTATIVE OR PERSUASIVE ESSAY: For arguing &amp; supporting your positions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Fawad khan</dc:creator>
  <cp:lastModifiedBy>Moorche</cp:lastModifiedBy>
  <cp:revision>10</cp:revision>
  <dcterms:created xsi:type="dcterms:W3CDTF">2021-04-07T18:57:40Z</dcterms:created>
  <dcterms:modified xsi:type="dcterms:W3CDTF">2024-01-11T08:59:40Z</dcterms:modified>
</cp:coreProperties>
</file>