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8" r:id="rId8"/>
    <p:sldId id="271" r:id="rId9"/>
    <p:sldId id="273" r:id="rId10"/>
    <p:sldId id="282" r:id="rId11"/>
    <p:sldId id="283" r:id="rId12"/>
    <p:sldId id="261" r:id="rId13"/>
    <p:sldId id="262" r:id="rId14"/>
    <p:sldId id="263" r:id="rId15"/>
    <p:sldId id="265" r:id="rId16"/>
    <p:sldId id="266" r:id="rId17"/>
    <p:sldId id="267"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543E4EC-6D86-480E-A5B2-D933FF0E7F83}" type="datetimeFigureOut">
              <a:rPr lang="en-US" smtClean="0"/>
              <a:t>11/30/2022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3838A04-AAC9-42E6-8C53-5E806586DE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3E4EC-6D86-480E-A5B2-D933FF0E7F83}"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38A04-AAC9-42E6-8C53-5E806586DEAB}" type="slidenum">
              <a:rPr lang="en-US" smtClean="0"/>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3E4EC-6D86-480E-A5B2-D933FF0E7F83}"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38A04-AAC9-42E6-8C53-5E806586DEAB}" type="slidenum">
              <a:rPr lang="en-US" smtClean="0"/>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3E4EC-6D86-480E-A5B2-D933FF0E7F83}"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38A04-AAC9-42E6-8C53-5E806586DEAB}" type="slidenum">
              <a:rPr lang="en-US" smtClean="0"/>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43E4EC-6D86-480E-A5B2-D933FF0E7F83}"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38A04-AAC9-42E6-8C53-5E806586DE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43E4EC-6D86-480E-A5B2-D933FF0E7F83}"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38A04-AAC9-42E6-8C53-5E806586DEAB}" type="slidenum">
              <a:rPr lang="en-US" smtClean="0"/>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43E4EC-6D86-480E-A5B2-D933FF0E7F83}"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38A04-AAC9-42E6-8C53-5E806586DEAB}" type="slidenum">
              <a:rPr lang="en-US" smtClean="0"/>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43E4EC-6D86-480E-A5B2-D933FF0E7F83}"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38A04-AAC9-42E6-8C53-5E806586DEAB}" type="slidenum">
              <a:rPr lang="en-US" smtClean="0"/>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3E4EC-6D86-480E-A5B2-D933FF0E7F83}"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38A04-AAC9-42E6-8C53-5E806586DEAB}" type="slidenum">
              <a:rPr lang="en-US" smtClean="0"/>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43E4EC-6D86-480E-A5B2-D933FF0E7F83}"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38A04-AAC9-42E6-8C53-5E806586DEAB}" type="slidenum">
              <a:rPr lang="en-US" smtClean="0"/>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43E4EC-6D86-480E-A5B2-D933FF0E7F83}"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3838A04-AAC9-42E6-8C53-5E806586DEA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43E4EC-6D86-480E-A5B2-D933FF0E7F83}" type="datetimeFigureOut">
              <a:rPr lang="en-US" smtClean="0"/>
              <a:t>11/30/2022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3838A04-AAC9-42E6-8C53-5E806586DEA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dirty="0" smtClean="0"/>
              <a:t>WRITING SKILL</a:t>
            </a:r>
            <a:endParaRPr lang="en-US" sz="7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581400"/>
            <a:ext cx="7848600" cy="2809876"/>
          </a:xfrm>
          <a:prstGeom prst="rect">
            <a:avLst/>
          </a:prstGeom>
        </p:spPr>
      </p:pic>
    </p:spTree>
    <p:extLst>
      <p:ext uri="{BB962C8B-B14F-4D97-AF65-F5344CB8AC3E}">
        <p14:creationId xmlns:p14="http://schemas.microsoft.com/office/powerpoint/2010/main" val="2195196963"/>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Expository Writing (REPORT)</a:t>
            </a:r>
            <a:endParaRPr lang="en-US" dirty="0"/>
          </a:p>
        </p:txBody>
      </p:sp>
      <p:sp>
        <p:nvSpPr>
          <p:cNvPr id="3" name="Content Placeholder 2"/>
          <p:cNvSpPr>
            <a:spLocks noGrp="1"/>
          </p:cNvSpPr>
          <p:nvPr>
            <p:ph idx="1"/>
          </p:nvPr>
        </p:nvSpPr>
        <p:spPr/>
        <p:txBody>
          <a:bodyPr/>
          <a:lstStyle/>
          <a:p>
            <a:r>
              <a:rPr lang="en-US" dirty="0" smtClean="0"/>
              <a:t>A report is the description of an event that has already taken place.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770496"/>
            <a:ext cx="8001000" cy="4390501"/>
          </a:xfrm>
          <a:prstGeom prst="rect">
            <a:avLst/>
          </a:prstGeom>
        </p:spPr>
      </p:pic>
    </p:spTree>
    <p:extLst>
      <p:ext uri="{BB962C8B-B14F-4D97-AF65-F5344CB8AC3E}">
        <p14:creationId xmlns:p14="http://schemas.microsoft.com/office/powerpoint/2010/main" val="3772790630"/>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Persuasive Writing</a:t>
            </a:r>
            <a:endParaRPr lang="en-US" dirty="0"/>
          </a:p>
        </p:txBody>
      </p:sp>
      <p:sp>
        <p:nvSpPr>
          <p:cNvPr id="3" name="Content Placeholder 2"/>
          <p:cNvSpPr>
            <a:spLocks noGrp="1"/>
          </p:cNvSpPr>
          <p:nvPr>
            <p:ph idx="1"/>
          </p:nvPr>
        </p:nvSpPr>
        <p:spPr/>
        <p:txBody>
          <a:bodyPr/>
          <a:lstStyle/>
          <a:p>
            <a:pPr marL="0" indent="0">
              <a:buNone/>
            </a:pPr>
            <a:r>
              <a:rPr lang="en-US" b="1" dirty="0" smtClean="0">
                <a:solidFill>
                  <a:schemeClr val="tx2"/>
                </a:solidFill>
              </a:rPr>
              <a:t>RESUME</a:t>
            </a:r>
          </a:p>
          <a:p>
            <a:pPr marL="0" indent="0">
              <a:buNone/>
            </a:pPr>
            <a:r>
              <a:rPr lang="en-US" dirty="0" smtClean="0"/>
              <a:t>A </a:t>
            </a:r>
            <a:r>
              <a:rPr lang="en-US" dirty="0"/>
              <a:t>resume is a one- to two-page document presenting key facts about your professional experience, educational background, and skills</a:t>
            </a:r>
            <a:r>
              <a:rPr lang="en-US" dirty="0" smtClean="0"/>
              <a:t>.</a:t>
            </a:r>
          </a:p>
          <a:p>
            <a:pPr marL="0" indent="0">
              <a:buNone/>
            </a:pPr>
            <a:endParaRPr lang="en-US" dirty="0" smtClean="0"/>
          </a:p>
          <a:p>
            <a:pPr marL="0" indent="0">
              <a:buNone/>
            </a:pPr>
            <a:r>
              <a:rPr lang="en-US" b="1" dirty="0" smtClean="0">
                <a:solidFill>
                  <a:schemeClr val="tx2"/>
                </a:solidFill>
              </a:rPr>
              <a:t>CV CURRICULUM VITAE</a:t>
            </a:r>
          </a:p>
          <a:p>
            <a:pPr marL="0" indent="0">
              <a:buNone/>
            </a:pPr>
            <a:r>
              <a:rPr lang="en-US" dirty="0" smtClean="0"/>
              <a:t>A CV is </a:t>
            </a:r>
            <a:r>
              <a:rPr lang="en-US" dirty="0"/>
              <a:t>a longer document that details the whole course of your career. A resume is used for job search, a CV—for academic purposes.</a:t>
            </a:r>
            <a:endParaRPr lang="en-US" b="1" dirty="0">
              <a:solidFill>
                <a:schemeClr val="tx2"/>
              </a:solidFill>
            </a:endParaRPr>
          </a:p>
        </p:txBody>
      </p:sp>
    </p:spTree>
    <p:extLst>
      <p:ext uri="{BB962C8B-B14F-4D97-AF65-F5344CB8AC3E}">
        <p14:creationId xmlns:p14="http://schemas.microsoft.com/office/powerpoint/2010/main" val="1042467945"/>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Improve students’ Writing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286000"/>
            <a:ext cx="6781800" cy="4399662"/>
          </a:xfrm>
        </p:spPr>
      </p:pic>
    </p:spTree>
    <p:extLst>
      <p:ext uri="{BB962C8B-B14F-4D97-AF65-F5344CB8AC3E}">
        <p14:creationId xmlns:p14="http://schemas.microsoft.com/office/powerpoint/2010/main" val="3719289774"/>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676400"/>
            <a:ext cx="8229600" cy="4648200"/>
          </a:xfrm>
        </p:spPr>
        <p:txBody>
          <a:bodyPr/>
          <a:lstStyle/>
          <a:p>
            <a:r>
              <a:rPr lang="en-US" dirty="0"/>
              <a:t>Write every day it’s better to practice for fifteen minutes every day than to practice for two hours three times a week </a:t>
            </a:r>
          </a:p>
          <a:p>
            <a:r>
              <a:rPr lang="en-US" dirty="0" smtClean="0"/>
              <a:t>Proofread</a:t>
            </a:r>
            <a:r>
              <a:rPr lang="en-US" dirty="0"/>
              <a:t>, edit, and </a:t>
            </a:r>
            <a:r>
              <a:rPr lang="en-US" dirty="0" smtClean="0"/>
              <a:t>revise</a:t>
            </a:r>
          </a:p>
          <a:p>
            <a:r>
              <a:rPr lang="en-US" dirty="0" smtClean="0"/>
              <a:t>Know </a:t>
            </a:r>
            <a:r>
              <a:rPr lang="en-US" dirty="0"/>
              <a:t>your strengths and accept your </a:t>
            </a:r>
            <a:r>
              <a:rPr lang="en-US" dirty="0" smtClean="0"/>
              <a:t>weaknesses.</a:t>
            </a:r>
          </a:p>
          <a:p>
            <a:r>
              <a:rPr lang="en-US" dirty="0" smtClean="0"/>
              <a:t>Focus grammar</a:t>
            </a:r>
          </a:p>
          <a:p>
            <a:r>
              <a:rPr lang="en-US" dirty="0" smtClean="0"/>
              <a:t>Share </a:t>
            </a:r>
            <a:r>
              <a:rPr lang="en-US" dirty="0"/>
              <a:t>your work for </a:t>
            </a:r>
            <a:r>
              <a:rPr lang="en-US" dirty="0" smtClean="0"/>
              <a:t>feedback</a:t>
            </a:r>
          </a:p>
          <a:p>
            <a:r>
              <a:rPr lang="en-US" dirty="0" smtClean="0"/>
              <a:t>Intensive </a:t>
            </a:r>
            <a:r>
              <a:rPr lang="en-US" dirty="0"/>
              <a:t>and extensive </a:t>
            </a:r>
            <a:r>
              <a:rPr lang="en-US" dirty="0" smtClean="0"/>
              <a:t>reading</a:t>
            </a:r>
          </a:p>
          <a:p>
            <a:r>
              <a:rPr lang="en-US" dirty="0"/>
              <a:t>Respect every </a:t>
            </a:r>
            <a:r>
              <a:rPr lang="en-US" dirty="0" smtClean="0"/>
              <a:t>person’s </a:t>
            </a:r>
            <a:r>
              <a:rPr lang="en-US" dirty="0"/>
              <a:t>personal </a:t>
            </a:r>
            <a:r>
              <a:rPr lang="en-US" dirty="0" smtClean="0"/>
              <a:t>best</a:t>
            </a:r>
            <a:endParaRPr lang="en-US" dirty="0"/>
          </a:p>
        </p:txBody>
      </p:sp>
    </p:spTree>
    <p:extLst>
      <p:ext uri="{BB962C8B-B14F-4D97-AF65-F5344CB8AC3E}">
        <p14:creationId xmlns:p14="http://schemas.microsoft.com/office/powerpoint/2010/main" val="3491174600"/>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dirty="0"/>
              <a:t>Have high </a:t>
            </a:r>
            <a:r>
              <a:rPr lang="en-US" dirty="0" smtClean="0"/>
              <a:t>expectations, </a:t>
            </a:r>
            <a:r>
              <a:rPr lang="en-US" dirty="0"/>
              <a:t>but set realistic outcomes which </a:t>
            </a:r>
            <a:r>
              <a:rPr lang="en-US" dirty="0" smtClean="0"/>
              <a:t>you </a:t>
            </a:r>
            <a:r>
              <a:rPr lang="en-US" dirty="0"/>
              <a:t>can </a:t>
            </a:r>
            <a:r>
              <a:rPr lang="en-US" dirty="0" smtClean="0"/>
              <a:t>achieve</a:t>
            </a:r>
          </a:p>
          <a:p>
            <a:r>
              <a:rPr lang="en-US" dirty="0" smtClean="0"/>
              <a:t>Celebrate </a:t>
            </a:r>
            <a:r>
              <a:rPr lang="en-US" dirty="0"/>
              <a:t>successes in appropriate </a:t>
            </a:r>
            <a:r>
              <a:rPr lang="en-US" dirty="0" smtClean="0"/>
              <a:t>ways(Don’t become overconfident)</a:t>
            </a:r>
          </a:p>
          <a:p>
            <a:r>
              <a:rPr lang="en-US" dirty="0" smtClean="0"/>
              <a:t>Establish </a:t>
            </a:r>
            <a:r>
              <a:rPr lang="en-US" dirty="0"/>
              <a:t>time for daily </a:t>
            </a:r>
            <a:r>
              <a:rPr lang="en-US" dirty="0" smtClean="0"/>
              <a:t>writing</a:t>
            </a:r>
          </a:p>
          <a:p>
            <a:r>
              <a:rPr lang="en-US" dirty="0" smtClean="0"/>
              <a:t>Look up for good </a:t>
            </a:r>
            <a:r>
              <a:rPr lang="en-US" dirty="0"/>
              <a:t>writing </a:t>
            </a:r>
            <a:r>
              <a:rPr lang="en-US" dirty="0" smtClean="0"/>
              <a:t>pieces</a:t>
            </a:r>
            <a:r>
              <a:rPr lang="en-US" dirty="0"/>
              <a:t> </a:t>
            </a:r>
            <a:r>
              <a:rPr lang="en-US" dirty="0" smtClean="0"/>
              <a:t>as reading improves your writing.</a:t>
            </a:r>
            <a:endParaRPr lang="en-US" dirty="0"/>
          </a:p>
        </p:txBody>
      </p:sp>
    </p:spTree>
    <p:extLst>
      <p:ext uri="{BB962C8B-B14F-4D97-AF65-F5344CB8AC3E}">
        <p14:creationId xmlns:p14="http://schemas.microsoft.com/office/powerpoint/2010/main" val="1317429843"/>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good writing.</a:t>
            </a:r>
          </a:p>
        </p:txBody>
      </p:sp>
      <p:sp>
        <p:nvSpPr>
          <p:cNvPr id="6" name="Content Placeholder 5"/>
          <p:cNvSpPr>
            <a:spLocks noGrp="1"/>
          </p:cNvSpPr>
          <p:nvPr>
            <p:ph idx="1"/>
          </p:nvPr>
        </p:nvSpPr>
        <p:spPr/>
        <p:txBody>
          <a:bodyPr/>
          <a:lstStyle/>
          <a:p>
            <a:r>
              <a:rPr lang="en-US" dirty="0" smtClean="0"/>
              <a:t>Purpose</a:t>
            </a:r>
          </a:p>
          <a:p>
            <a:r>
              <a:rPr lang="en-US" dirty="0" smtClean="0"/>
              <a:t>Use </a:t>
            </a:r>
            <a:r>
              <a:rPr lang="en-US" dirty="0"/>
              <a:t>clear </a:t>
            </a:r>
            <a:r>
              <a:rPr lang="en-US" dirty="0" smtClean="0"/>
              <a:t>language</a:t>
            </a:r>
          </a:p>
          <a:p>
            <a:r>
              <a:rPr lang="en-US" dirty="0" smtClean="0"/>
              <a:t>Be objective</a:t>
            </a:r>
          </a:p>
          <a:p>
            <a:r>
              <a:rPr lang="en-US" dirty="0" smtClean="0"/>
              <a:t>Structure</a:t>
            </a:r>
          </a:p>
          <a:p>
            <a:r>
              <a:rPr lang="en-US" dirty="0" smtClean="0"/>
              <a:t>Choice </a:t>
            </a:r>
            <a:r>
              <a:rPr lang="en-US" dirty="0"/>
              <a:t>of </a:t>
            </a:r>
            <a:r>
              <a:rPr lang="en-US" dirty="0" smtClean="0"/>
              <a:t>words</a:t>
            </a:r>
          </a:p>
          <a:p>
            <a:r>
              <a:rPr lang="en-US" dirty="0" smtClean="0"/>
              <a:t>Punctuation</a:t>
            </a:r>
          </a:p>
          <a:p>
            <a:r>
              <a:rPr lang="en-US" dirty="0" smtClean="0"/>
              <a:t>Grammatically correct</a:t>
            </a:r>
          </a:p>
          <a:p>
            <a:r>
              <a:rPr lang="en-US" dirty="0" smtClean="0"/>
              <a:t>Proofread</a:t>
            </a:r>
          </a:p>
          <a:p>
            <a:r>
              <a:rPr lang="en-US" dirty="0" smtClean="0"/>
              <a:t>style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3810000"/>
            <a:ext cx="3124200" cy="2286000"/>
          </a:xfrm>
          <a:prstGeom prst="rect">
            <a:avLst/>
          </a:prstGeom>
        </p:spPr>
      </p:pic>
    </p:spTree>
    <p:extLst>
      <p:ext uri="{BB962C8B-B14F-4D97-AF65-F5344CB8AC3E}">
        <p14:creationId xmlns:p14="http://schemas.microsoft.com/office/powerpoint/2010/main" val="2260595740"/>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a:t>
            </a:r>
          </a:p>
        </p:txBody>
      </p:sp>
      <p:sp>
        <p:nvSpPr>
          <p:cNvPr id="3" name="Content Placeholder 2"/>
          <p:cNvSpPr>
            <a:spLocks noGrp="1"/>
          </p:cNvSpPr>
          <p:nvPr>
            <p:ph idx="1"/>
          </p:nvPr>
        </p:nvSpPr>
        <p:spPr/>
        <p:txBody>
          <a:bodyPr/>
          <a:lstStyle/>
          <a:p>
            <a:endParaRPr lang="en-US" dirty="0"/>
          </a:p>
          <a:p>
            <a:r>
              <a:rPr lang="en-US" dirty="0" smtClean="0"/>
              <a:t>First </a:t>
            </a:r>
            <a:r>
              <a:rPr lang="en-US" dirty="0"/>
              <a:t>of all you must know why you are </a:t>
            </a:r>
            <a:r>
              <a:rPr lang="en-US" dirty="0" smtClean="0"/>
              <a:t>writing</a:t>
            </a:r>
          </a:p>
          <a:p>
            <a:r>
              <a:rPr lang="en-US" dirty="0" smtClean="0"/>
              <a:t>The </a:t>
            </a:r>
            <a:r>
              <a:rPr lang="en-US" dirty="0"/>
              <a:t>writing process is like a </a:t>
            </a:r>
            <a:r>
              <a:rPr lang="en-US" dirty="0" smtClean="0"/>
              <a:t>building</a:t>
            </a:r>
          </a:p>
          <a:p>
            <a:r>
              <a:rPr lang="en-US" dirty="0" smtClean="0"/>
              <a:t>On </a:t>
            </a:r>
            <a:r>
              <a:rPr lang="en-US" dirty="0"/>
              <a:t>the skeleton of purpose the building is </a:t>
            </a:r>
            <a:r>
              <a:rPr lang="en-US" dirty="0" smtClean="0"/>
              <a:t>constructed</a:t>
            </a:r>
          </a:p>
          <a:p>
            <a:r>
              <a:rPr lang="en-US" dirty="0" smtClean="0"/>
              <a:t>There </a:t>
            </a:r>
            <a:r>
              <a:rPr lang="en-US" dirty="0"/>
              <a:t>are many </a:t>
            </a:r>
            <a:r>
              <a:rPr lang="en-US" dirty="0" smtClean="0"/>
              <a:t>purposes </a:t>
            </a:r>
            <a:r>
              <a:rPr lang="en-US" dirty="0"/>
              <a:t>of writing like good news , bad news , message of inquiry etc.</a:t>
            </a:r>
          </a:p>
        </p:txBody>
      </p:sp>
    </p:spTree>
    <p:extLst>
      <p:ext uri="{BB962C8B-B14F-4D97-AF65-F5344CB8AC3E}">
        <p14:creationId xmlns:p14="http://schemas.microsoft.com/office/powerpoint/2010/main" val="2547633332"/>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clear language</a:t>
            </a:r>
          </a:p>
        </p:txBody>
      </p:sp>
      <p:sp>
        <p:nvSpPr>
          <p:cNvPr id="3" name="Content Placeholder 2"/>
          <p:cNvSpPr>
            <a:spLocks noGrp="1"/>
          </p:cNvSpPr>
          <p:nvPr>
            <p:ph idx="1"/>
          </p:nvPr>
        </p:nvSpPr>
        <p:spPr>
          <a:xfrm>
            <a:off x="457200" y="2133600"/>
            <a:ext cx="8229600" cy="4191000"/>
          </a:xfrm>
        </p:spPr>
        <p:txBody>
          <a:bodyPr/>
          <a:lstStyle/>
          <a:p>
            <a:r>
              <a:rPr lang="en-US" dirty="0" smtClean="0"/>
              <a:t>Use </a:t>
            </a:r>
            <a:r>
              <a:rPr lang="en-US" dirty="0"/>
              <a:t>the sort of words you would use in </a:t>
            </a:r>
            <a:r>
              <a:rPr lang="en-US" dirty="0" smtClean="0"/>
              <a:t>conversation.</a:t>
            </a:r>
          </a:p>
          <a:p>
            <a:r>
              <a:rPr lang="en-US" dirty="0" smtClean="0"/>
              <a:t>Use </a:t>
            </a:r>
            <a:r>
              <a:rPr lang="en-US" dirty="0"/>
              <a:t>a level of language that is accessible to your readers. </a:t>
            </a:r>
          </a:p>
          <a:p>
            <a:r>
              <a:rPr lang="en-US" dirty="0" smtClean="0"/>
              <a:t>Avoid </a:t>
            </a:r>
            <a:r>
              <a:rPr lang="en-US" dirty="0"/>
              <a:t>overuse of clichés, similes and worn out </a:t>
            </a:r>
            <a:r>
              <a:rPr lang="en-US" dirty="0" smtClean="0"/>
              <a:t>phrases.</a:t>
            </a:r>
          </a:p>
          <a:p>
            <a:r>
              <a:rPr lang="en-US" dirty="0" smtClean="0"/>
              <a:t>Write </a:t>
            </a:r>
            <a:r>
              <a:rPr lang="en-US" dirty="0"/>
              <a:t>short sentences so that your reader get the basic or theme point of </a:t>
            </a:r>
            <a:r>
              <a:rPr lang="en-US" dirty="0" smtClean="0"/>
              <a:t>your </a:t>
            </a:r>
            <a:r>
              <a:rPr lang="en-US" dirty="0"/>
              <a:t>phrase.</a:t>
            </a:r>
          </a:p>
        </p:txBody>
      </p:sp>
    </p:spTree>
    <p:extLst>
      <p:ext uri="{BB962C8B-B14F-4D97-AF65-F5344CB8AC3E}">
        <p14:creationId xmlns:p14="http://schemas.microsoft.com/office/powerpoint/2010/main" val="1016702775"/>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 objective</a:t>
            </a:r>
          </a:p>
        </p:txBody>
      </p:sp>
      <p:sp>
        <p:nvSpPr>
          <p:cNvPr id="3" name="Content Placeholder 2"/>
          <p:cNvSpPr>
            <a:spLocks noGrp="1"/>
          </p:cNvSpPr>
          <p:nvPr>
            <p:ph idx="1"/>
          </p:nvPr>
        </p:nvSpPr>
        <p:spPr>
          <a:xfrm>
            <a:off x="457200" y="2438400"/>
            <a:ext cx="8229600" cy="3886200"/>
          </a:xfrm>
        </p:spPr>
        <p:txBody>
          <a:bodyPr/>
          <a:lstStyle/>
          <a:p>
            <a:r>
              <a:rPr lang="en-US" dirty="0" smtClean="0"/>
              <a:t>Present </a:t>
            </a:r>
            <a:r>
              <a:rPr lang="en-US" dirty="0"/>
              <a:t>the information </a:t>
            </a:r>
            <a:r>
              <a:rPr lang="en-US" dirty="0" smtClean="0"/>
              <a:t>objectively.</a:t>
            </a:r>
          </a:p>
          <a:p>
            <a:pPr marL="0" indent="0">
              <a:buNone/>
            </a:pPr>
            <a:endParaRPr lang="en-US" dirty="0" smtClean="0"/>
          </a:p>
          <a:p>
            <a:r>
              <a:rPr lang="en-US" dirty="0" smtClean="0"/>
              <a:t>Your </a:t>
            </a:r>
            <a:r>
              <a:rPr lang="en-US" dirty="0"/>
              <a:t>conclusions should arise logically from the information presented, and be based on the facts and evidence you have collected, rather than your own opinion or what you would like to happen.</a:t>
            </a:r>
          </a:p>
        </p:txBody>
      </p:sp>
    </p:spTree>
    <p:extLst>
      <p:ext uri="{BB962C8B-B14F-4D97-AF65-F5344CB8AC3E}">
        <p14:creationId xmlns:p14="http://schemas.microsoft.com/office/powerpoint/2010/main" val="1989408327"/>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a:t>
            </a:r>
          </a:p>
        </p:txBody>
      </p:sp>
      <p:sp>
        <p:nvSpPr>
          <p:cNvPr id="3" name="Content Placeholder 2"/>
          <p:cNvSpPr>
            <a:spLocks noGrp="1"/>
          </p:cNvSpPr>
          <p:nvPr>
            <p:ph idx="1"/>
          </p:nvPr>
        </p:nvSpPr>
        <p:spPr>
          <a:xfrm>
            <a:off x="457200" y="2286000"/>
            <a:ext cx="8229600" cy="4038600"/>
          </a:xfrm>
        </p:spPr>
        <p:txBody>
          <a:bodyPr/>
          <a:lstStyle/>
          <a:p>
            <a:r>
              <a:rPr lang="en-US" dirty="0" smtClean="0"/>
              <a:t>A </a:t>
            </a:r>
            <a:r>
              <a:rPr lang="en-US" dirty="0"/>
              <a:t>clear beginning, middle and an </a:t>
            </a:r>
            <a:r>
              <a:rPr lang="en-US" dirty="0" smtClean="0"/>
              <a:t>end.</a:t>
            </a:r>
          </a:p>
          <a:p>
            <a:r>
              <a:rPr lang="en-US" dirty="0" smtClean="0"/>
              <a:t>It </a:t>
            </a:r>
            <a:r>
              <a:rPr lang="en-US" dirty="0"/>
              <a:t>is more challenging to understand the chain of thought in written communication than when it is expressed </a:t>
            </a:r>
            <a:r>
              <a:rPr lang="en-US" dirty="0" smtClean="0"/>
              <a:t>verbally.</a:t>
            </a:r>
          </a:p>
          <a:p>
            <a:r>
              <a:rPr lang="en-US" dirty="0" smtClean="0"/>
              <a:t>The </a:t>
            </a:r>
            <a:r>
              <a:rPr lang="en-US" dirty="0"/>
              <a:t>blue print of your thoughts in your mind will decide the structure of your writing.</a:t>
            </a:r>
          </a:p>
        </p:txBody>
      </p:sp>
    </p:spTree>
    <p:extLst>
      <p:ext uri="{BB962C8B-B14F-4D97-AF65-F5344CB8AC3E}">
        <p14:creationId xmlns:p14="http://schemas.microsoft.com/office/powerpoint/2010/main" val="3700249700"/>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Writing</a:t>
            </a:r>
          </a:p>
        </p:txBody>
      </p:sp>
      <p:sp>
        <p:nvSpPr>
          <p:cNvPr id="3" name="Content Placeholder 2"/>
          <p:cNvSpPr>
            <a:spLocks noGrp="1"/>
          </p:cNvSpPr>
          <p:nvPr>
            <p:ph idx="1"/>
          </p:nvPr>
        </p:nvSpPr>
        <p:spPr/>
        <p:txBody>
          <a:bodyPr/>
          <a:lstStyle/>
          <a:p>
            <a:r>
              <a:rPr lang="en-US" dirty="0" smtClean="0"/>
              <a:t>Writing </a:t>
            </a:r>
            <a:r>
              <a:rPr lang="en-US" dirty="0"/>
              <a:t>can be said to be the act of forming the symbols: making marks on flat surface of some </a:t>
            </a:r>
            <a:r>
              <a:rPr lang="en-US" dirty="0" smtClean="0"/>
              <a:t>kind.</a:t>
            </a:r>
          </a:p>
          <a:p>
            <a:r>
              <a:rPr lang="en-US" dirty="0" smtClean="0"/>
              <a:t>Writing </a:t>
            </a:r>
            <a:r>
              <a:rPr lang="en-US" dirty="0"/>
              <a:t>is a process where symbols have to be arranged according to a certain conventions to form words and words have to be arranged to form </a:t>
            </a:r>
            <a:r>
              <a:rPr lang="en-US" dirty="0" smtClean="0"/>
              <a:t>sentences.</a:t>
            </a:r>
          </a:p>
          <a:p>
            <a:r>
              <a:rPr lang="en-US" dirty="0" smtClean="0"/>
              <a:t>Writing </a:t>
            </a:r>
            <a:r>
              <a:rPr lang="en-US" dirty="0"/>
              <a:t>involves encoding of a message of some kind: </a:t>
            </a:r>
            <a:r>
              <a:rPr lang="en-US" dirty="0" smtClean="0"/>
              <a:t>that is </a:t>
            </a:r>
            <a:r>
              <a:rPr lang="en-US" dirty="0"/>
              <a:t>we translate our thoughts into language. (</a:t>
            </a:r>
            <a:r>
              <a:rPr lang="en-US" dirty="0" err="1"/>
              <a:t>Byren</a:t>
            </a:r>
            <a:r>
              <a:rPr lang="en-US" dirty="0"/>
              <a:t>, 1988)</a:t>
            </a:r>
          </a:p>
        </p:txBody>
      </p:sp>
    </p:spTree>
    <p:extLst>
      <p:ext uri="{BB962C8B-B14F-4D97-AF65-F5344CB8AC3E}">
        <p14:creationId xmlns:p14="http://schemas.microsoft.com/office/powerpoint/2010/main" val="3267680012"/>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Choice of words</a:t>
            </a:r>
          </a:p>
        </p:txBody>
      </p:sp>
      <p:sp>
        <p:nvSpPr>
          <p:cNvPr id="3" name="Content Placeholder 2"/>
          <p:cNvSpPr>
            <a:spLocks noGrp="1"/>
          </p:cNvSpPr>
          <p:nvPr>
            <p:ph idx="1"/>
          </p:nvPr>
        </p:nvSpPr>
        <p:spPr>
          <a:xfrm>
            <a:off x="457200" y="2286000"/>
            <a:ext cx="8229600" cy="4038600"/>
          </a:xfrm>
        </p:spPr>
        <p:txBody>
          <a:bodyPr/>
          <a:lstStyle/>
          <a:p>
            <a:r>
              <a:rPr lang="en-US" dirty="0" smtClean="0"/>
              <a:t>The </a:t>
            </a:r>
            <a:r>
              <a:rPr lang="en-US" dirty="0"/>
              <a:t>words that you use determine your </a:t>
            </a:r>
            <a:r>
              <a:rPr lang="en-US" dirty="0" smtClean="0"/>
              <a:t>style.</a:t>
            </a:r>
          </a:p>
          <a:p>
            <a:r>
              <a:rPr lang="en-US" dirty="0" smtClean="0"/>
              <a:t>Your </a:t>
            </a:r>
            <a:r>
              <a:rPr lang="en-US" dirty="0"/>
              <a:t>writing could be easy and based on simple words so that your reader gets the main </a:t>
            </a:r>
            <a:r>
              <a:rPr lang="en-US" dirty="0" smtClean="0"/>
              <a:t>point.</a:t>
            </a:r>
          </a:p>
          <a:p>
            <a:r>
              <a:rPr lang="en-US" dirty="0" smtClean="0"/>
              <a:t>Words </a:t>
            </a:r>
            <a:r>
              <a:rPr lang="en-US" dirty="0"/>
              <a:t>can convey positive, negative, strong or weak messages depending on what you choose to express yourself.</a:t>
            </a:r>
          </a:p>
        </p:txBody>
      </p:sp>
    </p:spTree>
    <p:extLst>
      <p:ext uri="{BB962C8B-B14F-4D97-AF65-F5344CB8AC3E}">
        <p14:creationId xmlns:p14="http://schemas.microsoft.com/office/powerpoint/2010/main" val="2309700316"/>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Punctuation</a:t>
            </a:r>
          </a:p>
        </p:txBody>
      </p:sp>
      <p:sp>
        <p:nvSpPr>
          <p:cNvPr id="3" name="Content Placeholder 2"/>
          <p:cNvSpPr>
            <a:spLocks noGrp="1"/>
          </p:cNvSpPr>
          <p:nvPr>
            <p:ph idx="1"/>
          </p:nvPr>
        </p:nvSpPr>
        <p:spPr>
          <a:xfrm>
            <a:off x="457200" y="2057400"/>
            <a:ext cx="8229600" cy="4267200"/>
          </a:xfrm>
        </p:spPr>
        <p:txBody>
          <a:bodyPr/>
          <a:lstStyle/>
          <a:p>
            <a:r>
              <a:rPr lang="en-US" dirty="0" smtClean="0"/>
              <a:t>Its </a:t>
            </a:r>
            <a:r>
              <a:rPr lang="en-US" dirty="0"/>
              <a:t>have a large </a:t>
            </a:r>
            <a:r>
              <a:rPr lang="en-US" dirty="0" smtClean="0"/>
              <a:t>effect.</a:t>
            </a:r>
          </a:p>
          <a:p>
            <a:r>
              <a:rPr lang="en-US" dirty="0" smtClean="0"/>
              <a:t>In </a:t>
            </a:r>
            <a:r>
              <a:rPr lang="en-US" dirty="0"/>
              <a:t>speaking we don’t need to have any commas , full stop ,question mark </a:t>
            </a:r>
            <a:r>
              <a:rPr lang="en-US" dirty="0" smtClean="0"/>
              <a:t>etc.</a:t>
            </a:r>
          </a:p>
          <a:p>
            <a:r>
              <a:rPr lang="en-US" dirty="0" smtClean="0"/>
              <a:t>But </a:t>
            </a:r>
            <a:r>
              <a:rPr lang="en-US" dirty="0"/>
              <a:t>if u don’t use the commas , full stop etc. In your writing phrase the reader can get difficulty to read and </a:t>
            </a:r>
            <a:r>
              <a:rPr lang="en-US" dirty="0" smtClean="0"/>
              <a:t>understand.’</a:t>
            </a:r>
          </a:p>
          <a:p>
            <a:r>
              <a:rPr lang="en-US" dirty="0" smtClean="0"/>
              <a:t>A </a:t>
            </a:r>
            <a:r>
              <a:rPr lang="en-US" dirty="0"/>
              <a:t>writer should have a best knowledge to use these things.</a:t>
            </a:r>
          </a:p>
        </p:txBody>
      </p:sp>
    </p:spTree>
    <p:extLst>
      <p:ext uri="{BB962C8B-B14F-4D97-AF65-F5344CB8AC3E}">
        <p14:creationId xmlns:p14="http://schemas.microsoft.com/office/powerpoint/2010/main" val="3813282397"/>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Grammatically correct</a:t>
            </a:r>
          </a:p>
        </p:txBody>
      </p:sp>
      <p:sp>
        <p:nvSpPr>
          <p:cNvPr id="3" name="Content Placeholder 2"/>
          <p:cNvSpPr>
            <a:spLocks noGrp="1"/>
          </p:cNvSpPr>
          <p:nvPr>
            <p:ph idx="1"/>
          </p:nvPr>
        </p:nvSpPr>
        <p:spPr>
          <a:xfrm>
            <a:off x="457200" y="2286000"/>
            <a:ext cx="8229600" cy="4038600"/>
          </a:xfrm>
        </p:spPr>
        <p:txBody>
          <a:bodyPr/>
          <a:lstStyle/>
          <a:p>
            <a:r>
              <a:rPr lang="en-US" dirty="0" smtClean="0"/>
              <a:t>No </a:t>
            </a:r>
            <a:r>
              <a:rPr lang="en-US" dirty="0"/>
              <a:t>grammatical </a:t>
            </a:r>
            <a:r>
              <a:rPr lang="en-US" dirty="0" smtClean="0"/>
              <a:t>mistakes.</a:t>
            </a:r>
          </a:p>
          <a:p>
            <a:pPr marL="0" indent="0">
              <a:buNone/>
            </a:pPr>
            <a:endParaRPr lang="en-US" dirty="0" smtClean="0"/>
          </a:p>
          <a:p>
            <a:r>
              <a:rPr lang="en-US" dirty="0" smtClean="0"/>
              <a:t>In </a:t>
            </a:r>
            <a:r>
              <a:rPr lang="en-US" dirty="0"/>
              <a:t>writing grammar have a larger effect…if u write correct grammar the reader understand context easily.</a:t>
            </a:r>
          </a:p>
        </p:txBody>
      </p:sp>
    </p:spTree>
    <p:extLst>
      <p:ext uri="{BB962C8B-B14F-4D97-AF65-F5344CB8AC3E}">
        <p14:creationId xmlns:p14="http://schemas.microsoft.com/office/powerpoint/2010/main" val="3013790581"/>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Proofread</a:t>
            </a:r>
          </a:p>
        </p:txBody>
      </p:sp>
      <p:sp>
        <p:nvSpPr>
          <p:cNvPr id="3" name="Content Placeholder 2"/>
          <p:cNvSpPr>
            <a:spLocks noGrp="1"/>
          </p:cNvSpPr>
          <p:nvPr>
            <p:ph idx="1"/>
          </p:nvPr>
        </p:nvSpPr>
        <p:spPr/>
        <p:txBody>
          <a:bodyPr/>
          <a:lstStyle/>
          <a:p>
            <a:r>
              <a:rPr lang="en-US" dirty="0" smtClean="0"/>
              <a:t>Proofread </a:t>
            </a:r>
            <a:r>
              <a:rPr lang="en-US" dirty="0"/>
              <a:t>as many times as it is required to get it </a:t>
            </a:r>
            <a:r>
              <a:rPr lang="en-US" dirty="0" smtClean="0"/>
              <a:t>perfect.</a:t>
            </a:r>
          </a:p>
          <a:p>
            <a:r>
              <a:rPr lang="en-US" dirty="0" smtClean="0"/>
              <a:t>This </a:t>
            </a:r>
            <a:r>
              <a:rPr lang="en-US" dirty="0"/>
              <a:t>thing helps send out errors all the </a:t>
            </a:r>
            <a:r>
              <a:rPr lang="en-US" dirty="0" smtClean="0"/>
              <a:t>time.</a:t>
            </a:r>
          </a:p>
          <a:p>
            <a:r>
              <a:rPr lang="en-US" dirty="0" smtClean="0"/>
              <a:t>After </a:t>
            </a:r>
            <a:r>
              <a:rPr lang="en-US" dirty="0"/>
              <a:t>you finish writing, read and re-read and check for typos and grammar </a:t>
            </a:r>
            <a:r>
              <a:rPr lang="en-US" dirty="0" smtClean="0"/>
              <a:t>errors.</a:t>
            </a:r>
          </a:p>
          <a:p>
            <a:r>
              <a:rPr lang="en-US" dirty="0" smtClean="0"/>
              <a:t>Check </a:t>
            </a:r>
            <a:r>
              <a:rPr lang="en-US" dirty="0"/>
              <a:t>for concision and cut out every single word.</a:t>
            </a:r>
          </a:p>
        </p:txBody>
      </p:sp>
    </p:spTree>
    <p:extLst>
      <p:ext uri="{BB962C8B-B14F-4D97-AF65-F5344CB8AC3E}">
        <p14:creationId xmlns:p14="http://schemas.microsoft.com/office/powerpoint/2010/main" val="2956061379"/>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Style</a:t>
            </a:r>
          </a:p>
        </p:txBody>
      </p:sp>
      <p:sp>
        <p:nvSpPr>
          <p:cNvPr id="3" name="Content Placeholder 2"/>
          <p:cNvSpPr>
            <a:spLocks noGrp="1"/>
          </p:cNvSpPr>
          <p:nvPr>
            <p:ph idx="1"/>
          </p:nvPr>
        </p:nvSpPr>
        <p:spPr>
          <a:xfrm>
            <a:off x="457200" y="2209800"/>
            <a:ext cx="8229600" cy="4114800"/>
          </a:xfrm>
        </p:spPr>
        <p:txBody>
          <a:bodyPr/>
          <a:lstStyle/>
          <a:p>
            <a:r>
              <a:rPr lang="en-US" dirty="0" smtClean="0"/>
              <a:t>Style </a:t>
            </a:r>
            <a:r>
              <a:rPr lang="en-US" dirty="0"/>
              <a:t>is the main </a:t>
            </a:r>
            <a:r>
              <a:rPr lang="en-US" dirty="0" smtClean="0"/>
              <a:t>part, every </a:t>
            </a:r>
            <a:r>
              <a:rPr lang="en-US" dirty="0"/>
              <a:t>writer owns his own </a:t>
            </a:r>
            <a:r>
              <a:rPr lang="en-US" dirty="0" smtClean="0"/>
              <a:t>style.</a:t>
            </a:r>
          </a:p>
          <a:p>
            <a:pPr marL="0" indent="0">
              <a:buNone/>
            </a:pPr>
            <a:endParaRPr lang="en-US" dirty="0" smtClean="0"/>
          </a:p>
          <a:p>
            <a:r>
              <a:rPr lang="en-US" dirty="0" smtClean="0"/>
              <a:t>An </a:t>
            </a:r>
            <a:r>
              <a:rPr lang="en-US" dirty="0"/>
              <a:t>easy style has a quick </a:t>
            </a:r>
            <a:r>
              <a:rPr lang="en-US" dirty="0" smtClean="0"/>
              <a:t>impact.</a:t>
            </a:r>
          </a:p>
          <a:p>
            <a:pPr marL="0" indent="0">
              <a:buNone/>
            </a:pPr>
            <a:endParaRPr lang="en-US" dirty="0" smtClean="0"/>
          </a:p>
          <a:p>
            <a:r>
              <a:rPr lang="en-US" dirty="0" smtClean="0"/>
              <a:t>The </a:t>
            </a:r>
            <a:r>
              <a:rPr lang="en-US" dirty="0"/>
              <a:t>message should be understood on first reading.</a:t>
            </a:r>
          </a:p>
        </p:txBody>
      </p:sp>
    </p:spTree>
    <p:extLst>
      <p:ext uri="{BB962C8B-B14F-4D97-AF65-F5344CB8AC3E}">
        <p14:creationId xmlns:p14="http://schemas.microsoft.com/office/powerpoint/2010/main" val="1218028834"/>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b="1" dirty="0"/>
              <a:t>Why Writing is important</a:t>
            </a:r>
          </a:p>
        </p:txBody>
      </p:sp>
      <p:sp>
        <p:nvSpPr>
          <p:cNvPr id="3" name="Content Placeholder 2"/>
          <p:cNvSpPr>
            <a:spLocks noGrp="1"/>
          </p:cNvSpPr>
          <p:nvPr>
            <p:ph idx="1"/>
          </p:nvPr>
        </p:nvSpPr>
        <p:spPr>
          <a:xfrm>
            <a:off x="457200" y="1676400"/>
            <a:ext cx="8229600" cy="4648200"/>
          </a:xfrm>
        </p:spPr>
        <p:txBody>
          <a:bodyPr/>
          <a:lstStyle/>
          <a:p>
            <a:r>
              <a:rPr lang="en-US" dirty="0"/>
              <a:t>Writing aims to capture a thought or idea, to transfer it to a permanent format, making it </a:t>
            </a:r>
            <a:r>
              <a:rPr lang="en-US" dirty="0" smtClean="0"/>
              <a:t>tangible.</a:t>
            </a:r>
          </a:p>
          <a:p>
            <a:r>
              <a:rPr lang="en-US" dirty="0" smtClean="0"/>
              <a:t>The </a:t>
            </a:r>
            <a:r>
              <a:rPr lang="en-US" dirty="0"/>
              <a:t>responsibility for that transfer </a:t>
            </a:r>
            <a:r>
              <a:rPr lang="en-US" dirty="0" smtClean="0"/>
              <a:t>falling </a:t>
            </a:r>
            <a:r>
              <a:rPr lang="en-US" dirty="0"/>
              <a:t>on the writer’s </a:t>
            </a:r>
            <a:r>
              <a:rPr lang="en-US" dirty="0" smtClean="0"/>
              <a:t>shoulder.</a:t>
            </a:r>
          </a:p>
          <a:p>
            <a:r>
              <a:rPr lang="en-US" dirty="0" smtClean="0"/>
              <a:t>If </a:t>
            </a:r>
            <a:r>
              <a:rPr lang="en-US" dirty="0"/>
              <a:t>communication is the ultimate goal, write for your audience, not for personal </a:t>
            </a:r>
            <a:r>
              <a:rPr lang="en-US" dirty="0" smtClean="0"/>
              <a:t>style.</a:t>
            </a:r>
          </a:p>
          <a:p>
            <a:r>
              <a:rPr lang="en-US" dirty="0" smtClean="0"/>
              <a:t>Writing </a:t>
            </a:r>
            <a:r>
              <a:rPr lang="en-US" dirty="0"/>
              <a:t>has to be much clearer than spoken language because it lacks these assisting </a:t>
            </a:r>
            <a:r>
              <a:rPr lang="en-US" dirty="0" smtClean="0"/>
              <a:t>cues.</a:t>
            </a:r>
          </a:p>
          <a:p>
            <a:r>
              <a:rPr lang="en-US" dirty="0" smtClean="0"/>
              <a:t>Great </a:t>
            </a:r>
            <a:r>
              <a:rPr lang="en-US" dirty="0"/>
              <a:t>care is required to ensure that your message is accurately interpreted by its audience.</a:t>
            </a:r>
          </a:p>
        </p:txBody>
      </p:sp>
    </p:spTree>
    <p:extLst>
      <p:ext uri="{BB962C8B-B14F-4D97-AF65-F5344CB8AC3E}">
        <p14:creationId xmlns:p14="http://schemas.microsoft.com/office/powerpoint/2010/main" val="4244576435"/>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Cont</a:t>
            </a:r>
            <a:r>
              <a:rPr lang="en-US" b="1" dirty="0"/>
              <a:t>….</a:t>
            </a:r>
          </a:p>
        </p:txBody>
      </p:sp>
      <p:sp>
        <p:nvSpPr>
          <p:cNvPr id="3" name="Content Placeholder 2"/>
          <p:cNvSpPr>
            <a:spLocks noGrp="1"/>
          </p:cNvSpPr>
          <p:nvPr>
            <p:ph idx="1"/>
          </p:nvPr>
        </p:nvSpPr>
        <p:spPr/>
        <p:txBody>
          <a:bodyPr/>
          <a:lstStyle/>
          <a:p>
            <a:r>
              <a:rPr lang="en-US" dirty="0" smtClean="0"/>
              <a:t>Nearly </a:t>
            </a:r>
            <a:r>
              <a:rPr lang="en-US" dirty="0"/>
              <a:t>any statement can be shortened while retaining its full content; concise wording is less likely to be </a:t>
            </a:r>
            <a:r>
              <a:rPr lang="en-US" dirty="0" smtClean="0"/>
              <a:t>misinterpreted.</a:t>
            </a:r>
          </a:p>
          <a:p>
            <a:r>
              <a:rPr lang="en-US" dirty="0" smtClean="0"/>
              <a:t>Students</a:t>
            </a:r>
            <a:r>
              <a:rPr lang="en-US" dirty="0"/>
              <a:t>’ performance is assessed through written </a:t>
            </a:r>
            <a:r>
              <a:rPr lang="en-US" dirty="0" smtClean="0"/>
              <a:t>work.</a:t>
            </a:r>
          </a:p>
          <a:p>
            <a:r>
              <a:rPr lang="en-US" dirty="0" smtClean="0"/>
              <a:t>Documentation </a:t>
            </a:r>
            <a:r>
              <a:rPr lang="en-US" dirty="0"/>
              <a:t>is mostly done in written form.</a:t>
            </a:r>
          </a:p>
        </p:txBody>
      </p:sp>
    </p:spTree>
    <p:extLst>
      <p:ext uri="{BB962C8B-B14F-4D97-AF65-F5344CB8AC3E}">
        <p14:creationId xmlns:p14="http://schemas.microsoft.com/office/powerpoint/2010/main" val="248379976"/>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Writing</a:t>
            </a:r>
          </a:p>
        </p:txBody>
      </p:sp>
      <p:sp>
        <p:nvSpPr>
          <p:cNvPr id="3" name="Content Placeholder 2"/>
          <p:cNvSpPr>
            <a:spLocks noGrp="1"/>
          </p:cNvSpPr>
          <p:nvPr>
            <p:ph idx="1"/>
          </p:nvPr>
        </p:nvSpPr>
        <p:spPr/>
        <p:txBody>
          <a:bodyPr>
            <a:normAutofit/>
          </a:bodyPr>
          <a:lstStyle/>
          <a:p>
            <a:r>
              <a:rPr lang="en-US" dirty="0" smtClean="0"/>
              <a:t>E-mails</a:t>
            </a:r>
          </a:p>
          <a:p>
            <a:r>
              <a:rPr lang="en-US" dirty="0" smtClean="0"/>
              <a:t>Letters </a:t>
            </a:r>
            <a:r>
              <a:rPr lang="en-US" dirty="0"/>
              <a:t>and </a:t>
            </a:r>
            <a:r>
              <a:rPr lang="en-US" dirty="0" smtClean="0"/>
              <a:t>Memos</a:t>
            </a:r>
          </a:p>
          <a:p>
            <a:r>
              <a:rPr lang="en-US" dirty="0" smtClean="0"/>
              <a:t>Free writing</a:t>
            </a:r>
          </a:p>
          <a:p>
            <a:r>
              <a:rPr lang="en-US" dirty="0" smtClean="0"/>
              <a:t>Easy writing</a:t>
            </a:r>
          </a:p>
          <a:p>
            <a:r>
              <a:rPr lang="en-US" dirty="0" smtClean="0"/>
              <a:t>Independent writing (poems)</a:t>
            </a:r>
          </a:p>
          <a:p>
            <a:r>
              <a:rPr lang="en-US" dirty="0" smtClean="0"/>
              <a:t>Narrative writing (stories, histories)</a:t>
            </a:r>
          </a:p>
          <a:p>
            <a:r>
              <a:rPr lang="en-US" dirty="0" smtClean="0"/>
              <a:t>Expository writing (reports, columns)</a:t>
            </a:r>
          </a:p>
          <a:p>
            <a:r>
              <a:rPr lang="en-US" dirty="0" smtClean="0"/>
              <a:t>Persuasive writing (CVs, resume)</a:t>
            </a:r>
            <a:endParaRPr lang="en-US" dirty="0"/>
          </a:p>
        </p:txBody>
      </p:sp>
    </p:spTree>
    <p:extLst>
      <p:ext uri="{BB962C8B-B14F-4D97-AF65-F5344CB8AC3E}">
        <p14:creationId xmlns:p14="http://schemas.microsoft.com/office/powerpoint/2010/main" val="1704579883"/>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E-mails</a:t>
            </a:r>
            <a:endParaRPr lang="en-US" b="1" dirty="0"/>
          </a:p>
        </p:txBody>
      </p:sp>
      <p:sp>
        <p:nvSpPr>
          <p:cNvPr id="3" name="Content Placeholder 2"/>
          <p:cNvSpPr>
            <a:spLocks noGrp="1"/>
          </p:cNvSpPr>
          <p:nvPr>
            <p:ph idx="1"/>
          </p:nvPr>
        </p:nvSpPr>
        <p:spPr/>
        <p:txBody>
          <a:bodyPr/>
          <a:lstStyle/>
          <a:p>
            <a:r>
              <a:rPr lang="en-US" dirty="0"/>
              <a:t>E-mail is fast, convenient and </a:t>
            </a:r>
            <a:r>
              <a:rPr lang="en-US" dirty="0" smtClean="0"/>
              <a:t>easy</a:t>
            </a:r>
          </a:p>
          <a:p>
            <a:r>
              <a:rPr lang="en-US" dirty="0" smtClean="0"/>
              <a:t>Email </a:t>
            </a:r>
            <a:r>
              <a:rPr lang="en-US" dirty="0"/>
              <a:t>is now the dominant method of communicating in </a:t>
            </a:r>
            <a:r>
              <a:rPr lang="en-US" dirty="0" smtClean="0"/>
              <a:t>business.</a:t>
            </a:r>
          </a:p>
          <a:p>
            <a:r>
              <a:rPr lang="en-US" dirty="0" smtClean="0"/>
              <a:t>Convenient </a:t>
            </a:r>
            <a:r>
              <a:rPr lang="en-US" dirty="0"/>
              <a:t>for communicating with people in different places and different time </a:t>
            </a:r>
            <a:r>
              <a:rPr lang="en-US" dirty="0" smtClean="0"/>
              <a:t>zones.</a:t>
            </a:r>
          </a:p>
          <a:p>
            <a:r>
              <a:rPr lang="en-US" dirty="0" smtClean="0"/>
              <a:t>Easier </a:t>
            </a:r>
            <a:r>
              <a:rPr lang="en-US" dirty="0"/>
              <a:t>to communicate with people who understand written English but don’t speak it </a:t>
            </a:r>
            <a:r>
              <a:rPr lang="en-US" dirty="0" smtClean="0"/>
              <a:t>well.</a:t>
            </a:r>
          </a:p>
          <a:p>
            <a:r>
              <a:rPr lang="en-US" dirty="0" smtClean="0"/>
              <a:t>Excellent </a:t>
            </a:r>
            <a:r>
              <a:rPr lang="en-US" dirty="0"/>
              <a:t>mechanism for follow-up or action items after a meeting</a:t>
            </a:r>
          </a:p>
        </p:txBody>
      </p:sp>
    </p:spTree>
    <p:extLst>
      <p:ext uri="{BB962C8B-B14F-4D97-AF65-F5344CB8AC3E}">
        <p14:creationId xmlns:p14="http://schemas.microsoft.com/office/powerpoint/2010/main" val="3821237380"/>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Letters and Memos:</a:t>
            </a:r>
          </a:p>
        </p:txBody>
      </p:sp>
      <p:sp>
        <p:nvSpPr>
          <p:cNvPr id="3" name="Content Placeholder 2"/>
          <p:cNvSpPr>
            <a:spLocks noGrp="1"/>
          </p:cNvSpPr>
          <p:nvPr>
            <p:ph idx="1"/>
          </p:nvPr>
        </p:nvSpPr>
        <p:spPr/>
        <p:txBody>
          <a:bodyPr/>
          <a:lstStyle/>
          <a:p>
            <a:r>
              <a:rPr lang="en-US" dirty="0" smtClean="0"/>
              <a:t>Letters </a:t>
            </a:r>
            <a:r>
              <a:rPr lang="en-US" dirty="0"/>
              <a:t>and memos are the basic vehicles of business </a:t>
            </a:r>
            <a:r>
              <a:rPr lang="en-US" dirty="0" smtClean="0"/>
              <a:t>communication.</a:t>
            </a:r>
          </a:p>
          <a:p>
            <a:r>
              <a:rPr lang="en-US" dirty="0" smtClean="0"/>
              <a:t>They </a:t>
            </a:r>
            <a:r>
              <a:rPr lang="en-US" dirty="0"/>
              <a:t>should be brief and make a single point (no more than 2 </a:t>
            </a:r>
            <a:r>
              <a:rPr lang="en-US" dirty="0" smtClean="0"/>
              <a:t>pages)</a:t>
            </a:r>
          </a:p>
          <a:p>
            <a:r>
              <a:rPr lang="en-US" dirty="0" smtClean="0"/>
              <a:t>Letters </a:t>
            </a:r>
            <a:r>
              <a:rPr lang="en-US" dirty="0"/>
              <a:t>are for external </a:t>
            </a:r>
            <a:r>
              <a:rPr lang="en-US" dirty="0" smtClean="0"/>
              <a:t>communications.</a:t>
            </a:r>
          </a:p>
          <a:p>
            <a:r>
              <a:rPr lang="en-US" dirty="0" smtClean="0"/>
              <a:t>Memos </a:t>
            </a:r>
            <a:r>
              <a:rPr lang="en-US" dirty="0"/>
              <a:t>are for internal communications.</a:t>
            </a:r>
          </a:p>
        </p:txBody>
      </p:sp>
    </p:spTree>
    <p:extLst>
      <p:ext uri="{BB962C8B-B14F-4D97-AF65-F5344CB8AC3E}">
        <p14:creationId xmlns:p14="http://schemas.microsoft.com/office/powerpoint/2010/main" val="3378774404"/>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Free Writing:</a:t>
            </a:r>
          </a:p>
        </p:txBody>
      </p:sp>
      <p:sp>
        <p:nvSpPr>
          <p:cNvPr id="3" name="Content Placeholder 2"/>
          <p:cNvSpPr>
            <a:spLocks noGrp="1"/>
          </p:cNvSpPr>
          <p:nvPr>
            <p:ph idx="1"/>
          </p:nvPr>
        </p:nvSpPr>
        <p:spPr>
          <a:xfrm>
            <a:off x="457200" y="2133600"/>
            <a:ext cx="8229600" cy="4191000"/>
          </a:xfrm>
        </p:spPr>
        <p:txBody>
          <a:bodyPr/>
          <a:lstStyle/>
          <a:p>
            <a:r>
              <a:rPr lang="en-US" dirty="0" smtClean="0"/>
              <a:t>Free </a:t>
            </a:r>
            <a:r>
              <a:rPr lang="en-US" dirty="0"/>
              <a:t>writing is a prewriting technique in which a person writes continuously for a set period of time without regard to spelling, grammar, or topic. It produces raw, often unusable material, but helps writers overcome blocks of apathy and self-criticism.</a:t>
            </a:r>
          </a:p>
        </p:txBody>
      </p:sp>
    </p:spTree>
    <p:extLst>
      <p:ext uri="{BB962C8B-B14F-4D97-AF65-F5344CB8AC3E}">
        <p14:creationId xmlns:p14="http://schemas.microsoft.com/office/powerpoint/2010/main" val="1154808859"/>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Easy writing:</a:t>
            </a:r>
          </a:p>
        </p:txBody>
      </p:sp>
      <p:sp>
        <p:nvSpPr>
          <p:cNvPr id="3" name="Content Placeholder 2"/>
          <p:cNvSpPr>
            <a:spLocks noGrp="1"/>
          </p:cNvSpPr>
          <p:nvPr>
            <p:ph idx="1"/>
          </p:nvPr>
        </p:nvSpPr>
        <p:spPr/>
        <p:txBody>
          <a:bodyPr/>
          <a:lstStyle/>
          <a:p>
            <a:r>
              <a:rPr lang="en-US" dirty="0" smtClean="0"/>
              <a:t>Sentences </a:t>
            </a:r>
            <a:r>
              <a:rPr lang="en-US" dirty="0"/>
              <a:t>containing </a:t>
            </a:r>
            <a:r>
              <a:rPr lang="en-US" dirty="0" smtClean="0"/>
              <a:t>verbal’s.</a:t>
            </a:r>
          </a:p>
          <a:p>
            <a:r>
              <a:rPr lang="en-US" dirty="0" smtClean="0"/>
              <a:t>Sentences </a:t>
            </a:r>
            <a:r>
              <a:rPr lang="en-US" dirty="0"/>
              <a:t>using present and past participles (in </a:t>
            </a:r>
            <a:r>
              <a:rPr lang="en-US" dirty="0" smtClean="0"/>
              <a:t>phrases)</a:t>
            </a:r>
          </a:p>
          <a:p>
            <a:r>
              <a:rPr lang="en-US" dirty="0" smtClean="0"/>
              <a:t>Appositive construction</a:t>
            </a:r>
          </a:p>
          <a:p>
            <a:r>
              <a:rPr lang="en-US" dirty="0" smtClean="0"/>
              <a:t>Sentences </a:t>
            </a:r>
            <a:r>
              <a:rPr lang="en-US" dirty="0"/>
              <a:t>using semicolons for more intricate </a:t>
            </a:r>
            <a:r>
              <a:rPr lang="en-US" dirty="0" smtClean="0"/>
              <a:t>formats</a:t>
            </a:r>
          </a:p>
          <a:p>
            <a:r>
              <a:rPr lang="en-US" dirty="0" smtClean="0"/>
              <a:t>Sentences </a:t>
            </a:r>
            <a:r>
              <a:rPr lang="en-US" dirty="0"/>
              <a:t>containing relative </a:t>
            </a:r>
            <a:r>
              <a:rPr lang="en-US" dirty="0" smtClean="0"/>
              <a:t>clauses</a:t>
            </a:r>
          </a:p>
          <a:p>
            <a:r>
              <a:rPr lang="en-US" dirty="0" smtClean="0"/>
              <a:t>Sentences </a:t>
            </a:r>
            <a:r>
              <a:rPr lang="en-US" dirty="0"/>
              <a:t>using subordinate </a:t>
            </a:r>
            <a:r>
              <a:rPr lang="en-US" dirty="0" smtClean="0"/>
              <a:t>clauses</a:t>
            </a:r>
          </a:p>
          <a:p>
            <a:r>
              <a:rPr lang="en-US" dirty="0" smtClean="0"/>
              <a:t>Reproducible </a:t>
            </a:r>
            <a:r>
              <a:rPr lang="en-US" dirty="0"/>
              <a:t>worksheets</a:t>
            </a:r>
          </a:p>
        </p:txBody>
      </p:sp>
    </p:spTree>
    <p:extLst>
      <p:ext uri="{BB962C8B-B14F-4D97-AF65-F5344CB8AC3E}">
        <p14:creationId xmlns:p14="http://schemas.microsoft.com/office/powerpoint/2010/main" val="575342472"/>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134</TotalTime>
  <Words>1021</Words>
  <Application>Microsoft Office PowerPoint</Application>
  <PresentationFormat>On-screen Show (4:3)</PresentationFormat>
  <Paragraphs>118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WRITING SKILL</vt:lpstr>
      <vt:lpstr>What is Writing</vt:lpstr>
      <vt:lpstr>Why Writing is important</vt:lpstr>
      <vt:lpstr>Cont….</vt:lpstr>
      <vt:lpstr>Types of Writing</vt:lpstr>
      <vt:lpstr>E-mails</vt:lpstr>
      <vt:lpstr>Letters and Memos:</vt:lpstr>
      <vt:lpstr>Free Writing:</vt:lpstr>
      <vt:lpstr>Easy writing:</vt:lpstr>
      <vt:lpstr>Expository Writing (REPORT)</vt:lpstr>
      <vt:lpstr>Persuasive Writing</vt:lpstr>
      <vt:lpstr>How to Improve students’ Writing </vt:lpstr>
      <vt:lpstr>PowerPoint Presentation</vt:lpstr>
      <vt:lpstr>PowerPoint Presentation</vt:lpstr>
      <vt:lpstr>Principles of good writing.</vt:lpstr>
      <vt:lpstr>Purpose</vt:lpstr>
      <vt:lpstr>Use clear language</vt:lpstr>
      <vt:lpstr>Be objective</vt:lpstr>
      <vt:lpstr>Structure</vt:lpstr>
      <vt:lpstr>Choice of words</vt:lpstr>
      <vt:lpstr>Punctuation</vt:lpstr>
      <vt:lpstr>Grammatically correct</vt:lpstr>
      <vt:lpstr>Proofread</vt:lpstr>
      <vt:lpstr>Style</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15</cp:revision>
  <dcterms:created xsi:type="dcterms:W3CDTF">2021-01-04T05:31:23Z</dcterms:created>
  <dcterms:modified xsi:type="dcterms:W3CDTF">2022-11-30T05:08:56Z</dcterms:modified>
</cp:coreProperties>
</file>