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2"/>
  </p:notesMasterIdLst>
  <p:sldIdLst>
    <p:sldId id="313" r:id="rId2"/>
    <p:sldId id="314" r:id="rId3"/>
    <p:sldId id="451" r:id="rId4"/>
    <p:sldId id="452" r:id="rId5"/>
    <p:sldId id="453" r:id="rId6"/>
    <p:sldId id="454" r:id="rId7"/>
    <p:sldId id="455" r:id="rId8"/>
    <p:sldId id="456" r:id="rId9"/>
    <p:sldId id="457" r:id="rId10"/>
    <p:sldId id="276" r:id="rId1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5DB6-AAD7-49DE-8432-CBAB969493B0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FB12-9C60-4FA1-A024-9077A458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7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57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294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37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1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190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9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6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21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93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4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5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19400" y="2209800"/>
            <a:ext cx="6780371" cy="553998"/>
          </a:xfrm>
        </p:spPr>
        <p:txBody>
          <a:bodyPr/>
          <a:lstStyle/>
          <a:p>
            <a:pPr algn="ctr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Programming Fundamentals</a:t>
            </a:r>
          </a:p>
        </p:txBody>
      </p:sp>
      <p:sp>
        <p:nvSpPr>
          <p:cNvPr id="11267" name="Subtitle 4"/>
          <p:cNvSpPr>
            <a:spLocks noGrp="1"/>
          </p:cNvSpPr>
          <p:nvPr>
            <p:ph type="subTitle" idx="4"/>
          </p:nvPr>
        </p:nvSpPr>
        <p:spPr>
          <a:xfrm>
            <a:off x="3657600" y="3276600"/>
            <a:ext cx="5715000" cy="866904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Course Code: CS-111</a:t>
            </a:r>
          </a:p>
          <a:p>
            <a:pPr marL="0" indent="0" algn="ctr">
              <a:buNone/>
            </a:pPr>
            <a:r>
              <a:rPr lang="en-GB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Course Instructor: </a:t>
            </a:r>
            <a:r>
              <a:rPr lang="en-GB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Isra</a:t>
            </a:r>
            <a:r>
              <a:rPr lang="en-GB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Naz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3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560" y="1905000"/>
            <a:ext cx="10361612" cy="3777622"/>
          </a:xfrm>
        </p:spPr>
        <p:txBody>
          <a:bodyPr>
            <a:normAutofit/>
          </a:bodyPr>
          <a:lstStyle/>
          <a:p>
            <a:r>
              <a:rPr lang="en-US" sz="3200" dirty="0"/>
              <a:t>Write a program that inputs a positive number. It then displays the sum of all odd numbers and the sum of all even numbers from 1 to the number entered by the user</a:t>
            </a:r>
            <a:endParaRPr lang="en-GB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38E47-8744-9494-2884-1AEC7C613668}"/>
              </a:ext>
            </a:extLst>
          </p:cNvPr>
          <p:cNvSpPr txBox="1"/>
          <p:nvPr/>
        </p:nvSpPr>
        <p:spPr>
          <a:xfrm>
            <a:off x="3657600" y="4495800"/>
            <a:ext cx="4800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2000" dirty="0"/>
              <a:t>Enter a positive number 5</a:t>
            </a:r>
          </a:p>
          <a:p>
            <a:r>
              <a:rPr lang="en-US" sz="2000" dirty="0"/>
              <a:t>The sum of even digit is = 6</a:t>
            </a:r>
          </a:p>
          <a:p>
            <a:r>
              <a:rPr lang="en-US" sz="2000" dirty="0"/>
              <a:t>The sum of odd digit is = 9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1135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1200" y="2438400"/>
            <a:ext cx="7507732" cy="191847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725805" lvl="1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lang="en-US" sz="2700" spc="80" dirty="0">
                <a:latin typeface="Arial"/>
                <a:cs typeface="Arial"/>
              </a:rPr>
              <a:t>Iteration statement</a:t>
            </a: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lang="en-US" sz="2700" spc="80" dirty="0">
                <a:latin typeface="Arial"/>
                <a:cs typeface="Arial"/>
              </a:rPr>
              <a:t>While loop practice codes</a:t>
            </a: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r>
              <a:rPr lang="en-US" sz="2700" spc="80" dirty="0">
                <a:latin typeface="Arial"/>
                <a:cs typeface="Arial"/>
              </a:rPr>
              <a:t>Do While</a:t>
            </a:r>
          </a:p>
          <a:p>
            <a:pPr marL="1183005" lvl="2" indent="-256540">
              <a:spcBef>
                <a:spcPts val="500"/>
              </a:spcBef>
              <a:buClr>
                <a:srgbClr val="2CA1BE"/>
              </a:buClr>
              <a:buSzPct val="66666"/>
              <a:buChar char=""/>
              <a:tabLst>
                <a:tab pos="268605" algn="l"/>
                <a:tab pos="269240" algn="l"/>
              </a:tabLst>
            </a:pPr>
            <a:endParaRPr lang="en-US" sz="2700" spc="8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92A05-0CA7-43EC-8614-E9C02B19E95E}"/>
              </a:ext>
            </a:extLst>
          </p:cNvPr>
          <p:cNvSpPr txBox="1"/>
          <p:nvPr/>
        </p:nvSpPr>
        <p:spPr>
          <a:xfrm>
            <a:off x="2514600" y="9906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Goal for today:</a:t>
            </a:r>
          </a:p>
        </p:txBody>
      </p:sp>
    </p:spTree>
    <p:extLst>
      <p:ext uri="{BB962C8B-B14F-4D97-AF65-F5344CB8AC3E}">
        <p14:creationId xmlns:p14="http://schemas.microsoft.com/office/powerpoint/2010/main" val="376943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Write a program that displays first five numbers and their sum using while loop.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45144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76200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sz="2800" b="1" dirty="0"/>
              <a:t>Write a program that displays first five numbers and their sum using while loop.</a:t>
            </a:r>
          </a:p>
          <a:p>
            <a:pPr marL="11430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main()</a:t>
            </a:r>
          </a:p>
          <a:p>
            <a:pPr marL="114300" indent="0">
              <a:buNone/>
            </a:pPr>
            <a:r>
              <a:rPr lang="en-US" sz="2400" dirty="0"/>
              <a:t>{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int</a:t>
            </a:r>
            <a:r>
              <a:rPr lang="en-US" sz="2400" dirty="0"/>
              <a:t> c, sum;</a:t>
            </a:r>
          </a:p>
          <a:p>
            <a:pPr marL="114300" indent="0">
              <a:buNone/>
            </a:pPr>
            <a:r>
              <a:rPr lang="en-US" sz="2400" dirty="0"/>
              <a:t>	c=1;</a:t>
            </a:r>
          </a:p>
          <a:p>
            <a:pPr marL="114300" indent="0">
              <a:buNone/>
            </a:pPr>
            <a:r>
              <a:rPr lang="en-US" sz="2400" dirty="0"/>
              <a:t>	sum=0;</a:t>
            </a:r>
          </a:p>
          <a:p>
            <a:pPr marL="114300" indent="0">
              <a:buNone/>
            </a:pPr>
            <a:r>
              <a:rPr lang="en-US" sz="2400" dirty="0"/>
              <a:t>	while(c&lt;=5)</a:t>
            </a:r>
          </a:p>
          <a:p>
            <a:pPr marL="114300" indent="0">
              <a:buNone/>
            </a:pPr>
            <a:r>
              <a:rPr lang="en-US" sz="2400" dirty="0"/>
              <a:t>	{</a:t>
            </a:r>
          </a:p>
          <a:p>
            <a:pPr marL="11430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cout</a:t>
            </a:r>
            <a:r>
              <a:rPr lang="en-US" sz="2400" dirty="0"/>
              <a:t>&lt;&lt;c&lt;&lt;</a:t>
            </a:r>
            <a:r>
              <a:rPr lang="en-US" sz="2400" dirty="0" err="1"/>
              <a:t>endl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r>
              <a:rPr lang="en-US" sz="2400" dirty="0"/>
              <a:t>		sum = sum + c;</a:t>
            </a:r>
          </a:p>
          <a:p>
            <a:pPr marL="114300" indent="0">
              <a:buNone/>
            </a:pPr>
            <a:r>
              <a:rPr lang="en-US" sz="2400" dirty="0"/>
              <a:t>		c=c+1;</a:t>
            </a:r>
          </a:p>
          <a:p>
            <a:pPr marL="114300" indent="0">
              <a:buNone/>
            </a:pPr>
            <a:r>
              <a:rPr lang="en-US" sz="2400" dirty="0"/>
              <a:t>	}</a:t>
            </a:r>
          </a:p>
          <a:p>
            <a:pPr marL="114300" indent="0">
              <a:buNone/>
            </a:pPr>
            <a:r>
              <a:rPr lang="en-US" sz="2400" dirty="0" err="1"/>
              <a:t>Cout</a:t>
            </a:r>
            <a:r>
              <a:rPr lang="en-US" sz="2400" dirty="0"/>
              <a:t>&lt;&lt;“Sum is = ”&lt;&lt;sum;</a:t>
            </a:r>
          </a:p>
          <a:p>
            <a:pPr marL="114300" indent="0">
              <a:buNone/>
            </a:pPr>
            <a:r>
              <a:rPr lang="en-US" sz="2400" dirty="0"/>
              <a:t>}</a:t>
            </a:r>
            <a:endParaRPr lang="en-GB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010400" y="2514601"/>
            <a:ext cx="22860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2000" dirty="0"/>
              <a:t>1</a:t>
            </a:r>
          </a:p>
          <a:p>
            <a:r>
              <a:rPr lang="en-US" sz="2000" dirty="0"/>
              <a:t>2</a:t>
            </a:r>
          </a:p>
          <a:p>
            <a:r>
              <a:rPr lang="en-US" sz="2000" dirty="0"/>
              <a:t>3</a:t>
            </a:r>
          </a:p>
          <a:p>
            <a:r>
              <a:rPr lang="en-US" sz="2000" dirty="0"/>
              <a:t>4</a:t>
            </a:r>
          </a:p>
          <a:p>
            <a:r>
              <a:rPr lang="en-US" sz="2000" dirty="0"/>
              <a:t>5</a:t>
            </a:r>
          </a:p>
          <a:p>
            <a:r>
              <a:rPr lang="en-US" sz="2000" dirty="0"/>
              <a:t>Sum is = 15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1351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Write a program that displays first five numbers with their squares using while loop</a:t>
            </a:r>
            <a:endParaRPr lang="en-GB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DCA45-83EE-194F-037F-CBE2B8D35783}"/>
              </a:ext>
            </a:extLst>
          </p:cNvPr>
          <p:cNvSpPr txBox="1"/>
          <p:nvPr/>
        </p:nvSpPr>
        <p:spPr>
          <a:xfrm>
            <a:off x="5410200" y="3352800"/>
            <a:ext cx="22860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2000" dirty="0"/>
              <a:t>1	1</a:t>
            </a:r>
          </a:p>
          <a:p>
            <a:r>
              <a:rPr lang="en-US" sz="2000" dirty="0"/>
              <a:t>2	4</a:t>
            </a:r>
          </a:p>
          <a:p>
            <a:r>
              <a:rPr lang="en-US" sz="2000" dirty="0"/>
              <a:t>3	9</a:t>
            </a:r>
          </a:p>
          <a:p>
            <a:r>
              <a:rPr lang="en-US" sz="2000" dirty="0"/>
              <a:t>4	16</a:t>
            </a:r>
          </a:p>
          <a:p>
            <a:r>
              <a:rPr lang="en-US" sz="2000" dirty="0"/>
              <a:t>5	25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97166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9980612" cy="4387222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/>
              <a:t>Write a program that displays first five numbers with their squares using while loop</a:t>
            </a:r>
          </a:p>
          <a:p>
            <a:pPr marL="114300" indent="0">
              <a:buNone/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marL="114300" indent="0">
              <a:buNone/>
            </a:pPr>
            <a:r>
              <a:rPr lang="en-US" sz="1600" dirty="0"/>
              <a:t>{</a:t>
            </a:r>
          </a:p>
          <a:p>
            <a:pPr marL="11430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int</a:t>
            </a:r>
            <a:r>
              <a:rPr lang="en-US" sz="1600" dirty="0"/>
              <a:t> n;</a:t>
            </a:r>
          </a:p>
          <a:p>
            <a:pPr marL="114300" indent="0">
              <a:buNone/>
            </a:pPr>
            <a:r>
              <a:rPr lang="en-US" sz="1600" dirty="0"/>
              <a:t>	n = 1;</a:t>
            </a:r>
          </a:p>
          <a:p>
            <a:pPr marL="114300" indent="0">
              <a:buNone/>
            </a:pPr>
            <a:r>
              <a:rPr lang="en-US" sz="1600" dirty="0"/>
              <a:t>	while (n&lt;=5)</a:t>
            </a:r>
          </a:p>
          <a:p>
            <a:pPr marL="114300" indent="0">
              <a:buNone/>
            </a:pPr>
            <a:r>
              <a:rPr lang="en-US" sz="1600" dirty="0"/>
              <a:t>	{</a:t>
            </a:r>
          </a:p>
          <a:p>
            <a:pPr marL="11430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cout</a:t>
            </a:r>
            <a:r>
              <a:rPr lang="en-US" sz="1600" dirty="0"/>
              <a:t>&lt;&lt;n&lt;&lt;“\t”&lt;&lt;n*n&lt;&lt;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</a:p>
          <a:p>
            <a:pPr marL="114300" indent="0">
              <a:buNone/>
            </a:pPr>
            <a:r>
              <a:rPr lang="en-US" sz="1600" dirty="0"/>
              <a:t>		n++;</a:t>
            </a:r>
          </a:p>
          <a:p>
            <a:pPr marL="114300" indent="0">
              <a:buNone/>
            </a:pPr>
            <a:r>
              <a:rPr lang="en-US" sz="1600" dirty="0"/>
              <a:t>	}</a:t>
            </a:r>
          </a:p>
          <a:p>
            <a:pPr marL="114300" indent="0">
              <a:buNone/>
            </a:pPr>
            <a:r>
              <a:rPr lang="en-US" sz="1600" dirty="0"/>
              <a:t>}</a:t>
            </a:r>
            <a:endParaRPr lang="en-GB" sz="1600" dirty="0"/>
          </a:p>
          <a:p>
            <a:pPr marL="114300" indent="0">
              <a:buNone/>
            </a:pPr>
            <a:r>
              <a:rPr lang="en-US" sz="1600" dirty="0"/>
              <a:t>	</a:t>
            </a:r>
            <a:endParaRPr lang="en-GB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7543800" y="2472613"/>
            <a:ext cx="22860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</a:t>
            </a:r>
          </a:p>
          <a:p>
            <a:r>
              <a:rPr lang="en-US" sz="2000" dirty="0"/>
              <a:t>1	1</a:t>
            </a:r>
          </a:p>
          <a:p>
            <a:r>
              <a:rPr lang="en-US" sz="2000" dirty="0"/>
              <a:t>2	4</a:t>
            </a:r>
          </a:p>
          <a:p>
            <a:r>
              <a:rPr lang="en-US" sz="2000" dirty="0"/>
              <a:t>3	9</a:t>
            </a:r>
          </a:p>
          <a:p>
            <a:r>
              <a:rPr lang="en-US" sz="2000" dirty="0"/>
              <a:t>4	16</a:t>
            </a:r>
          </a:p>
          <a:p>
            <a:r>
              <a:rPr lang="en-US" sz="2000" dirty="0"/>
              <a:t>5	25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5251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Write a program that inputs a number from the user and displays a table of that number using while loop.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29048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9752012" cy="4953000"/>
          </a:xfrm>
        </p:spPr>
        <p:txBody>
          <a:bodyPr>
            <a:normAutofit fontScale="62500" lnSpcReduction="20000"/>
          </a:bodyPr>
          <a:lstStyle/>
          <a:p>
            <a:r>
              <a:rPr lang="en-US" sz="3400" b="1" dirty="0"/>
              <a:t>Write a program that inputs a number from the user and displays a table of that number using while loop.</a:t>
            </a:r>
          </a:p>
          <a:p>
            <a:pPr marL="114300" indent="0">
              <a:buNone/>
            </a:pPr>
            <a:r>
              <a:rPr lang="en-US" sz="2900" dirty="0" err="1"/>
              <a:t>Int</a:t>
            </a:r>
            <a:r>
              <a:rPr lang="en-US" sz="2900" dirty="0"/>
              <a:t> main()</a:t>
            </a:r>
          </a:p>
          <a:p>
            <a:pPr marL="114300" indent="0">
              <a:buNone/>
            </a:pPr>
            <a:r>
              <a:rPr lang="en-US" sz="2900" dirty="0"/>
              <a:t>{</a:t>
            </a:r>
          </a:p>
          <a:p>
            <a:pPr marL="114300" indent="0">
              <a:buNone/>
            </a:pPr>
            <a:r>
              <a:rPr lang="en-US" sz="2900" dirty="0"/>
              <a:t>	</a:t>
            </a:r>
            <a:r>
              <a:rPr lang="en-US" sz="2900" dirty="0" err="1"/>
              <a:t>int</a:t>
            </a:r>
            <a:r>
              <a:rPr lang="en-US" sz="2900" dirty="0"/>
              <a:t> </a:t>
            </a:r>
            <a:r>
              <a:rPr lang="en-US" sz="2900" dirty="0" err="1"/>
              <a:t>n,c</a:t>
            </a:r>
            <a:r>
              <a:rPr lang="en-US" sz="2900" dirty="0"/>
              <a:t>;</a:t>
            </a:r>
          </a:p>
          <a:p>
            <a:pPr marL="114300" indent="0">
              <a:buNone/>
            </a:pPr>
            <a:r>
              <a:rPr lang="en-US" sz="2900" dirty="0"/>
              <a:t>	c = 1;</a:t>
            </a:r>
          </a:p>
          <a:p>
            <a:pPr marL="114300" indent="0">
              <a:buNone/>
            </a:pPr>
            <a:r>
              <a:rPr lang="en-US" sz="2900" dirty="0"/>
              <a:t>	</a:t>
            </a:r>
            <a:r>
              <a:rPr lang="en-US" sz="2900" dirty="0" err="1"/>
              <a:t>cout</a:t>
            </a:r>
            <a:r>
              <a:rPr lang="en-US" sz="2900" dirty="0"/>
              <a:t>&lt;&lt;“Enter a number:”;</a:t>
            </a:r>
          </a:p>
          <a:p>
            <a:pPr marL="114300" indent="0">
              <a:buNone/>
            </a:pPr>
            <a:r>
              <a:rPr lang="en-US" sz="2900" dirty="0"/>
              <a:t>	</a:t>
            </a:r>
            <a:r>
              <a:rPr lang="en-US" sz="2900" dirty="0" err="1"/>
              <a:t>cin</a:t>
            </a:r>
            <a:r>
              <a:rPr lang="en-US" sz="2900" dirty="0"/>
              <a:t>&gt;&gt;n;</a:t>
            </a:r>
          </a:p>
          <a:p>
            <a:pPr marL="114300" indent="0">
              <a:buNone/>
            </a:pPr>
            <a:r>
              <a:rPr lang="en-US" sz="2900" dirty="0"/>
              <a:t>	while(c&lt;=10)</a:t>
            </a:r>
          </a:p>
          <a:p>
            <a:pPr marL="114300" indent="0">
              <a:buNone/>
            </a:pPr>
            <a:r>
              <a:rPr lang="en-US" sz="2900" dirty="0"/>
              <a:t>	{</a:t>
            </a:r>
          </a:p>
          <a:p>
            <a:pPr marL="114300" indent="0">
              <a:buNone/>
            </a:pPr>
            <a:r>
              <a:rPr lang="en-US" sz="2900" dirty="0"/>
              <a:t>		</a:t>
            </a:r>
            <a:r>
              <a:rPr lang="en-US" sz="2900" dirty="0" err="1"/>
              <a:t>cout</a:t>
            </a:r>
            <a:r>
              <a:rPr lang="en-US" sz="2900" dirty="0"/>
              <a:t>&lt;&lt;n&lt;&lt;“*”&lt;&lt;c&lt;&lt;“=“&lt;&lt;n*c&lt;&lt;</a:t>
            </a:r>
            <a:r>
              <a:rPr lang="en-US" sz="2900" dirty="0" err="1"/>
              <a:t>endl</a:t>
            </a:r>
            <a:r>
              <a:rPr lang="en-US" sz="2900" dirty="0"/>
              <a:t>;</a:t>
            </a:r>
          </a:p>
          <a:p>
            <a:pPr marL="114300" indent="0">
              <a:buNone/>
            </a:pPr>
            <a:r>
              <a:rPr lang="en-US" sz="2900" dirty="0"/>
              <a:t>		c=c+1;</a:t>
            </a:r>
          </a:p>
          <a:p>
            <a:pPr marL="114300" indent="0">
              <a:buNone/>
            </a:pPr>
            <a:r>
              <a:rPr lang="en-US" sz="2900" dirty="0"/>
              <a:t>	}</a:t>
            </a:r>
          </a:p>
          <a:p>
            <a:pPr marL="114300" indent="0">
              <a:buNone/>
            </a:pPr>
            <a:r>
              <a:rPr lang="en-US" sz="2900" dirty="0"/>
              <a:t>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6899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9904412" cy="4463422"/>
          </a:xfrm>
        </p:spPr>
        <p:txBody>
          <a:bodyPr>
            <a:normAutofit/>
          </a:bodyPr>
          <a:lstStyle/>
          <a:p>
            <a:r>
              <a:rPr lang="en-US" sz="3200" b="1" dirty="0"/>
              <a:t>Write a program that inputs a number from the user and displays the factorial of that number 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1889261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669</TotalTime>
  <Words>401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Wisp</vt:lpstr>
      <vt:lpstr>Programming Fundamentals</vt:lpstr>
      <vt:lpstr>PowerPoint Presentation</vt:lpstr>
      <vt:lpstr>Example 2 </vt:lpstr>
      <vt:lpstr>Example 2 </vt:lpstr>
      <vt:lpstr>Example 3</vt:lpstr>
      <vt:lpstr>Example 3</vt:lpstr>
      <vt:lpstr>Example 4</vt:lpstr>
      <vt:lpstr>Example 4</vt:lpstr>
      <vt:lpstr>Example 5</vt:lpstr>
      <vt:lpstr>Example 6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SE-106 Programming Fundamentals</dc:title>
  <dc:creator>SAMANA</dc:creator>
  <cp:lastModifiedBy>omen</cp:lastModifiedBy>
  <cp:revision>25</cp:revision>
  <dcterms:created xsi:type="dcterms:W3CDTF">2020-10-17T15:04:30Z</dcterms:created>
  <dcterms:modified xsi:type="dcterms:W3CDTF">2024-11-11T08:51:48Z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2012-04-24T00:00:00Z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2020-10-17T00:00:00Z</vt:filetime>
  </property>
</Properties>
</file>