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4189A-2DC0-4AD7-BD80-082DF3FD14F3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1E692-3308-4863-B434-D42C8C40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7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1E692-3308-4863-B434-D42C8C405D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0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3449-E772-470D-A062-917A9C43994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D430-759B-4520-BF43-3DF6EF5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473" y="2431371"/>
            <a:ext cx="75438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40112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18" y="2133600"/>
            <a:ext cx="944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basically with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Code is detecting the credit card fraud transactions using different libraries of python.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simply going to build a classifier in machine learning which would show the fraud transactions. Data will be validated by using Decision-tree-classifier model. Graphs are used for visualizations of datasets.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818" y="692727"/>
            <a:ext cx="602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30715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7" y="332509"/>
            <a:ext cx="641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Implementation: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418" y="1953490"/>
            <a:ext cx="8368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is divided simply into 3 steps: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exploratory data analysis on the dataset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different machine learning algorithms to the dataset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evaluating our model on the dataset to validate predictions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5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dataset for this project is a csv file which consists of 31 Parameters, Due to some confidentiality issues 28 features are the result of PCA (Principles component analysis transformation) in which </a:t>
            </a:r>
            <a:r>
              <a:rPr lang="en-US" sz="2400" b="1" dirty="0"/>
              <a:t>an orthogonal linear transformation </a:t>
            </a:r>
            <a:r>
              <a:rPr lang="en-US" sz="2400" dirty="0"/>
              <a:t>takes place that transforms the data to a new coordinate system so that the greatest variance comes to the first coordinate, the second greatest to the second coordinate and so on. “Time” &amp; “Amount” are not modified with PCA. There are over 284,807 transactions in this files, out of which 492 are fraud, so there are some misbalancing issues as well.</a:t>
            </a:r>
          </a:p>
        </p:txBody>
      </p:sp>
    </p:spTree>
    <p:extLst>
      <p:ext uri="{BB962C8B-B14F-4D97-AF65-F5344CB8AC3E}">
        <p14:creationId xmlns:p14="http://schemas.microsoft.com/office/powerpoint/2010/main" val="10407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Libraries: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,Itertools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99" y="3408217"/>
            <a:ext cx="4933174" cy="32828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601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4" y="1842655"/>
            <a:ext cx="10453255" cy="43343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scaling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(accuracy, precision, recall and F1 scores)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Train-test-split Function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 by graphs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Decision-tree-classifier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t="2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21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269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Credit Card Fraud Detection System</vt:lpstr>
      <vt:lpstr>PowerPoint Presentation</vt:lpstr>
      <vt:lpstr>PowerPoint Presentation</vt:lpstr>
      <vt:lpstr>Credit Card Fraud Dataset:</vt:lpstr>
      <vt:lpstr>Tools and Libraries:</vt:lpstr>
      <vt:lpstr>Functionalities: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Software Engineering  Group # 5: Irmana  Ahmed – Talha Jabbar</dc:title>
  <dc:creator>SWVL</dc:creator>
  <cp:lastModifiedBy>TALHA JABBAR</cp:lastModifiedBy>
  <cp:revision>8</cp:revision>
  <dcterms:created xsi:type="dcterms:W3CDTF">2022-01-31T08:04:41Z</dcterms:created>
  <dcterms:modified xsi:type="dcterms:W3CDTF">2023-07-15T11:03:08Z</dcterms:modified>
</cp:coreProperties>
</file>