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5" r:id="rId5"/>
    <p:sldId id="260" r:id="rId6"/>
    <p:sldId id="273" r:id="rId7"/>
    <p:sldId id="274" r:id="rId8"/>
    <p:sldId id="261" r:id="rId9"/>
    <p:sldId id="263" r:id="rId10"/>
    <p:sldId id="262" r:id="rId11"/>
    <p:sldId id="265" r:id="rId12"/>
    <p:sldId id="259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>
        <p:scale>
          <a:sx n="104" d="100"/>
          <a:sy n="104" d="100"/>
        </p:scale>
        <p:origin x="1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455FEB3A-A466-45DA-9BC8-1D842CEECBAD}" type="datetimeFigureOut">
              <a:rPr lang="en-GB"/>
              <a:pPr>
                <a:defRPr/>
              </a:pPr>
              <a:t>12/03/2019</a:t>
            </a:fld>
            <a:endParaRPr lang="en-GB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fld id="{DFBA41A7-586A-4FB7-A833-1D7617078BA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6005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2BE46-6F8C-457A-B8FA-C8CF22C88DF3}" type="datetimeFigureOut">
              <a:rPr lang="en-GB"/>
              <a:pPr>
                <a:defRPr/>
              </a:pPr>
              <a:t>12/03/2019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CB9124-725F-41C7-A8D4-7D4BD57C11C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4905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1FACC-B37D-4DD6-9076-7BF592F71DA3}" type="datetimeFigureOut">
              <a:rPr lang="en-GB"/>
              <a:pPr>
                <a:defRPr/>
              </a:pPr>
              <a:t>12/03/2019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BBDC8-F941-433B-939D-E5360235433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91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03039-B093-408B-8C5A-7AA69B61848C}" type="datetimeFigureOut">
              <a:rPr lang="en-GB"/>
              <a:pPr>
                <a:defRPr/>
              </a:pPr>
              <a:t>12/03/2019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B809AD-EDEA-477D-93A2-0F92EA6770C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6250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6AEAE-5D92-43B7-950E-F6926C4ECD67}" type="datetimeFigureOut">
              <a:rPr lang="en-GB"/>
              <a:pPr>
                <a:defRPr/>
              </a:pPr>
              <a:t>12/03/2019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fld id="{42B439E9-93AC-4A20-92DA-C521E094A4A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75827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336F5-3841-42C6-9D77-D62295E9B74D}" type="datetimeFigureOut">
              <a:rPr lang="en-GB"/>
              <a:pPr>
                <a:defRPr/>
              </a:pPr>
              <a:t>12/03/2019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CEDA6-96D0-4AF1-955D-9EF5D5CC2D5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1231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9D2CF-D37C-4AEC-88FC-465775130F5A}" type="datetimeFigureOut">
              <a:rPr lang="en-GB"/>
              <a:pPr>
                <a:defRPr/>
              </a:pPr>
              <a:t>12/03/2019</a:t>
            </a:fld>
            <a:endParaRPr lang="en-GB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D8969-0D45-4EE9-B556-920A1B27052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744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4B973-0CCF-434D-AD3E-979052FB5E1D}" type="datetimeFigureOut">
              <a:rPr lang="en-GB"/>
              <a:pPr>
                <a:defRPr/>
              </a:pPr>
              <a:t>12/03/2019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FA2A3D-FB0E-4F0A-BAB4-74F57B010F8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2281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8B0DC-79FA-4267-837F-7EC5495FCEB6}" type="datetimeFigureOut">
              <a:rPr lang="en-GB"/>
              <a:pPr>
                <a:defRPr/>
              </a:pPr>
              <a:t>12/03/2019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9EACC0-7407-4A3E-B3F8-7E01322D489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6611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38912-382B-43FB-9D5D-28962048AC65}" type="datetimeFigureOut">
              <a:rPr lang="en-GB"/>
              <a:pPr>
                <a:defRPr/>
              </a:pPr>
              <a:t>12/03/2019</a:t>
            </a:fld>
            <a:endParaRPr lang="en-GB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D7241-EB02-4DE2-8282-F9F7B289C52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482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E0C36-128E-4C9E-A83D-BA26ADE9B592}" type="datetimeFigureOut">
              <a:rPr lang="en-GB"/>
              <a:pPr>
                <a:defRPr/>
              </a:pPr>
              <a:t>12/03/2019</a:t>
            </a:fld>
            <a:endParaRPr lang="en-GB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F218D5-3E6D-4307-8D8B-76C1F75F041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4534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859187-6CC6-4CFA-9233-667FDFCC6F8B}" type="datetimeFigureOut">
              <a:rPr lang="en-GB"/>
              <a:pPr>
                <a:defRPr/>
              </a:pPr>
              <a:t>12/03/2019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Gill Sans MT" panose="020B0502020104020203" pitchFamily="34" charset="0"/>
              </a:defRPr>
            </a:lvl1pPr>
          </a:lstStyle>
          <a:p>
            <a:fld id="{4FAC6693-3104-4743-BD87-99E71F6C277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5" r:id="rId2"/>
    <p:sldLayoutId id="2147483720" r:id="rId3"/>
    <p:sldLayoutId id="2147483716" r:id="rId4"/>
    <p:sldLayoutId id="2147483717" r:id="rId5"/>
    <p:sldLayoutId id="2147483721" r:id="rId6"/>
    <p:sldLayoutId id="2147483722" r:id="rId7"/>
    <p:sldLayoutId id="2147483723" r:id="rId8"/>
    <p:sldLayoutId id="2147483724" r:id="rId9"/>
    <p:sldLayoutId id="2147483718" r:id="rId10"/>
    <p:sldLayoutId id="21474837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solidFill>
                  <a:srgbClr val="FF0000"/>
                </a:solidFill>
              </a:rPr>
              <a:t>Your</a:t>
            </a:r>
            <a:r>
              <a:rPr lang="en-GB" altLang="en-US" smtClean="0"/>
              <a:t> Computer Science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GB" dirty="0" smtClean="0"/>
              <a:t>Non-Exam Assessment (NEA)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Game ideas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altLang="en-US" smtClean="0"/>
              <a:t>Best ideas are based on “classic” games</a:t>
            </a:r>
          </a:p>
          <a:p>
            <a:pPr eaLnBrk="1" hangingPunct="1"/>
            <a:r>
              <a:rPr lang="en-GB" altLang="en-US" smtClean="0"/>
              <a:t>Focus is on game play not on graphics</a:t>
            </a:r>
          </a:p>
          <a:p>
            <a:pPr eaLnBrk="1" hangingPunct="1"/>
            <a:r>
              <a:rPr lang="en-GB" altLang="en-US" smtClean="0"/>
              <a:t>Will probably need to be 2 player game</a:t>
            </a:r>
          </a:p>
          <a:p>
            <a:pPr eaLnBrk="1" hangingPunct="1"/>
            <a:r>
              <a:rPr lang="en-GB" altLang="en-US" smtClean="0"/>
              <a:t>Will need to record scores </a:t>
            </a:r>
          </a:p>
          <a:p>
            <a:pPr eaLnBrk="1" hangingPunct="1"/>
            <a:r>
              <a:rPr lang="en-GB" altLang="en-US" smtClean="0"/>
              <a:t>May need ability to save game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Artificial Intelligence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altLang="en-US" smtClean="0"/>
              <a:t>This is one for those who really want some stretch and challenge</a:t>
            </a:r>
          </a:p>
          <a:p>
            <a:pPr eaLnBrk="1" hangingPunct="1"/>
            <a:r>
              <a:rPr lang="en-GB" altLang="en-US" smtClean="0"/>
              <a:t>May be linked to mechanical control, such as robotics, but marks are for the programming not for the physical implementation</a:t>
            </a:r>
          </a:p>
          <a:p>
            <a:pPr eaLnBrk="1" hangingPunct="1"/>
            <a:r>
              <a:rPr lang="en-GB" altLang="en-US" smtClean="0"/>
              <a:t>Has to be applied AI</a:t>
            </a:r>
          </a:p>
          <a:p>
            <a:pPr eaLnBrk="1" hangingPunct="1"/>
            <a:r>
              <a:rPr lang="en-GB" altLang="en-US" smtClean="0"/>
              <a:t>Python may not be the best language for AI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Breakdown of marks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71550" y="1916113"/>
          <a:ext cx="6769100" cy="3744909"/>
        </p:xfrm>
        <a:graphic>
          <a:graphicData uri="http://schemas.openxmlformats.org/drawingml/2006/table">
            <a:tbl>
              <a:tblPr/>
              <a:tblGrid>
                <a:gridCol w="1151110"/>
                <a:gridCol w="2715899"/>
                <a:gridCol w="1151110"/>
                <a:gridCol w="1750981"/>
              </a:tblGrid>
              <a:tr h="534987">
                <a:tc>
                  <a:txBody>
                    <a:bodyPr/>
                    <a:lstStyle/>
                    <a:p>
                      <a:pPr algn="l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Section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Mark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Percentage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987"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Analysis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12.00%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987"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Documented design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16.00%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987"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Technical solution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56.00%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987"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Testing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10.67%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987"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Evaluation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5.33%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987">
                <a:tc>
                  <a:txBody>
                    <a:bodyPr/>
                    <a:lstStyle/>
                    <a:p>
                      <a:pPr algn="l" fontAlgn="b"/>
                      <a:endParaRPr lang="en-GB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100.00%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498" name="TextBox 5"/>
          <p:cNvSpPr txBox="1">
            <a:spLocks noChangeArrowheads="1"/>
          </p:cNvSpPr>
          <p:nvPr/>
        </p:nvSpPr>
        <p:spPr bwMode="auto">
          <a:xfrm>
            <a:off x="1042988" y="1341438"/>
            <a:ext cx="5400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latin typeface="Gill Sans MT" panose="020B0502020104020203" pitchFamily="34" charset="0"/>
              </a:rPr>
              <a:t>Overall this is </a:t>
            </a:r>
            <a:r>
              <a:rPr lang="en-GB" altLang="en-US" sz="2400">
                <a:solidFill>
                  <a:srgbClr val="FF0000"/>
                </a:solidFill>
                <a:latin typeface="Gill Sans MT" panose="020B0502020104020203" pitchFamily="34" charset="0"/>
              </a:rPr>
              <a:t>20%</a:t>
            </a:r>
            <a:r>
              <a:rPr lang="en-GB" altLang="en-US" sz="2400">
                <a:latin typeface="Gill Sans MT" panose="020B0502020104020203" pitchFamily="34" charset="0"/>
              </a:rPr>
              <a:t> of your A level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Marking is in bands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altLang="en-US" smtClean="0"/>
              <a:t>Here we need to look closely at the specification.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What would be sufficiently challenging as an A level project?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In groups you have a scenario each. </a:t>
            </a:r>
          </a:p>
          <a:p>
            <a:pPr lvl="1" eaLnBrk="1" hangingPunct="1"/>
            <a:r>
              <a:rPr lang="en-GB" altLang="en-US" dirty="0" smtClean="0"/>
              <a:t>Is this A-level standard?</a:t>
            </a:r>
          </a:p>
          <a:p>
            <a:pPr lvl="1" eaLnBrk="1" hangingPunct="1"/>
            <a:r>
              <a:rPr lang="en-GB" altLang="en-US" dirty="0" smtClean="0"/>
              <a:t>What more might need to be done to make it A-level standard?</a:t>
            </a:r>
          </a:p>
          <a:p>
            <a:pPr lvl="1" eaLnBrk="1" hangingPunct="1"/>
            <a:r>
              <a:rPr lang="en-GB" altLang="en-US" dirty="0" smtClean="0"/>
              <a:t>Would it qualify for the highest band of marks?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What is the project?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The project allows you to develop your practical skills in the context of solving </a:t>
            </a:r>
            <a:r>
              <a:rPr lang="en-GB" altLang="en-US" dirty="0" smtClean="0">
                <a:solidFill>
                  <a:srgbClr val="FF0000"/>
                </a:solidFill>
              </a:rPr>
              <a:t>a realistic problem or carrying out an investigation</a:t>
            </a:r>
            <a:r>
              <a:rPr lang="en-GB" altLang="en-US" dirty="0" smtClean="0"/>
              <a:t>.</a:t>
            </a:r>
          </a:p>
          <a:p>
            <a:pPr eaLnBrk="1" hangingPunct="1"/>
            <a:r>
              <a:rPr lang="en-GB" altLang="en-US" dirty="0" smtClean="0"/>
              <a:t>The project is intended to be </a:t>
            </a:r>
            <a:r>
              <a:rPr lang="en-GB" altLang="en-US" dirty="0" smtClean="0">
                <a:solidFill>
                  <a:srgbClr val="FF0000"/>
                </a:solidFill>
              </a:rPr>
              <a:t>as much a learning experience</a:t>
            </a:r>
            <a:r>
              <a:rPr lang="en-GB" altLang="en-US" dirty="0" smtClean="0"/>
              <a:t> as a method of assessment; you have the opportunity to work independently on a problem of interest over an extended period, during which you can extend your programming skills and deepen your understanding of computer science.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Choosing your project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Students are encouraged to choose a problem to solve or investigate that will </a:t>
            </a:r>
            <a:r>
              <a:rPr lang="en-GB" altLang="en-US" dirty="0" smtClean="0">
                <a:solidFill>
                  <a:srgbClr val="FF0000"/>
                </a:solidFill>
              </a:rPr>
              <a:t>interest</a:t>
            </a:r>
            <a:r>
              <a:rPr lang="en-GB" altLang="en-US" dirty="0" smtClean="0"/>
              <a:t> them and that relates to a field that they have some knowledge of. </a:t>
            </a:r>
          </a:p>
          <a:p>
            <a:pPr eaLnBrk="1" hangingPunct="1"/>
            <a:r>
              <a:rPr lang="en-GB" altLang="en-US" dirty="0" smtClean="0"/>
              <a:t>There are no restrictions development tools (for example </a:t>
            </a:r>
            <a:r>
              <a:rPr lang="en-GB" altLang="en-US" dirty="0" smtClean="0">
                <a:solidFill>
                  <a:srgbClr val="FF0000"/>
                </a:solidFill>
              </a:rPr>
              <a:t>programming language</a:t>
            </a:r>
            <a:r>
              <a:rPr lang="en-GB" altLang="en-US" dirty="0" smtClean="0"/>
              <a:t>) that can be used. However, if you use a framework (such as Django or Flask) you will receive no marks for including built-in features.</a:t>
            </a:r>
          </a:p>
          <a:p>
            <a:pPr eaLnBrk="1" hangingPunct="1"/>
            <a:r>
              <a:rPr lang="en-GB" altLang="en-US" dirty="0" smtClean="0"/>
              <a:t>This is your project, so it must be your decision about what you choose.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Allocating time to your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You should be doing 4-5 hours per subject per week outside lessons</a:t>
            </a:r>
          </a:p>
          <a:p>
            <a:r>
              <a:rPr lang="en-GB" dirty="0" smtClean="0"/>
              <a:t>From now on for this term and next that time should be spent on research, skill building, analysis, design and build</a:t>
            </a:r>
          </a:p>
          <a:p>
            <a:r>
              <a:rPr lang="en-GB" dirty="0" smtClean="0"/>
              <a:t>Allocate set times in the week when you will work on this</a:t>
            </a:r>
          </a:p>
          <a:p>
            <a:r>
              <a:rPr lang="en-GB" dirty="0" smtClean="0"/>
              <a:t>Keep a log of your progress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03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However...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dirty="0" smtClean="0"/>
              <a:t>Based on the programming assessment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dirty="0" smtClean="0"/>
              <a:t>If your mark was 15 or below:</a:t>
            </a:r>
          </a:p>
          <a:p>
            <a:pPr marL="73152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/>
              <a:t>A</a:t>
            </a:r>
            <a:r>
              <a:rPr lang="en-GB" dirty="0" smtClean="0"/>
              <a:t> solution to a data processing problem for an organisation, such as stock control or a membership system (using a relational database)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If your mark was between 16-25</a:t>
            </a:r>
          </a:p>
          <a:p>
            <a:pPr marL="73152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/>
              <a:t>A</a:t>
            </a:r>
            <a:r>
              <a:rPr lang="en-GB" dirty="0" smtClean="0"/>
              <a:t> two-dimensional text-based maze game, using maze generation and path-finding</a:t>
            </a:r>
          </a:p>
          <a:p>
            <a:pPr marL="73152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A text-based game possibly based on a well-known board game</a:t>
            </a:r>
          </a:p>
          <a:p>
            <a:pPr marL="73152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A relational database </a:t>
            </a:r>
            <a:r>
              <a:rPr lang="en-GB" dirty="0" smtClean="0"/>
              <a:t>solution</a:t>
            </a:r>
          </a:p>
          <a:p>
            <a:pPr marL="73152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Functionality &gt; looks</a:t>
            </a:r>
            <a:endParaRPr lang="en-GB" dirty="0" smtClean="0"/>
          </a:p>
          <a:p>
            <a:pPr marL="73152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GB" dirty="0" smtClean="0"/>
          </a:p>
          <a:p>
            <a:pPr marL="274320" lvl="1" indent="0" eaLnBrk="1" fontAlgn="auto" hangingPunct="1">
              <a:spcAft>
                <a:spcPts val="0"/>
              </a:spcAft>
              <a:buNone/>
              <a:defRPr/>
            </a:pPr>
            <a:endParaRPr lang="en-GB" dirty="0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If your mark was 26 or higher:</a:t>
            </a:r>
          </a:p>
          <a:p>
            <a:pPr marL="731838" lvl="1" indent="-457200">
              <a:buFont typeface="+mj-lt"/>
              <a:buAutoNum type="arabicPeriod"/>
            </a:pPr>
            <a:r>
              <a:rPr lang="en-GB" dirty="0" smtClean="0"/>
              <a:t>Any of the preceding, or</a:t>
            </a:r>
          </a:p>
          <a:p>
            <a:pPr marL="731838" lvl="1" indent="-457200">
              <a:buFont typeface="+mj-lt"/>
              <a:buAutoNum type="arabicPeriod"/>
            </a:pPr>
            <a:r>
              <a:rPr lang="en-GB" dirty="0" smtClean="0"/>
              <a:t>An investigation into a scientific area such as gravitational forces or ray tracing</a:t>
            </a:r>
          </a:p>
          <a:p>
            <a:pPr marL="731838" lvl="1" indent="-457200">
              <a:buFont typeface="+mj-lt"/>
              <a:buAutoNum type="arabicPeriod"/>
            </a:pPr>
            <a:r>
              <a:rPr lang="en-GB" dirty="0" smtClean="0"/>
              <a:t>A logic problem </a:t>
            </a:r>
            <a:r>
              <a:rPr lang="en-GB" dirty="0" smtClean="0"/>
              <a:t>solver- </a:t>
            </a:r>
            <a:r>
              <a:rPr lang="en-GB" dirty="0" err="1" smtClean="0"/>
              <a:t>soduku</a:t>
            </a:r>
            <a:r>
              <a:rPr lang="en-GB" dirty="0" smtClean="0"/>
              <a:t> solver</a:t>
            </a:r>
            <a:endParaRPr lang="en-GB" dirty="0" smtClean="0"/>
          </a:p>
          <a:p>
            <a:pPr marL="731838" lvl="1" indent="-457200">
              <a:buFont typeface="+mj-lt"/>
              <a:buAutoNum type="arabicPeriod"/>
            </a:pPr>
            <a:r>
              <a:rPr lang="en-GB" dirty="0" smtClean="0"/>
              <a:t>A complex game using </a:t>
            </a:r>
            <a:r>
              <a:rPr lang="en-GB" dirty="0" err="1" smtClean="0"/>
              <a:t>pygame</a:t>
            </a:r>
            <a:endParaRPr lang="en-GB" dirty="0" smtClean="0"/>
          </a:p>
          <a:p>
            <a:pPr marL="731838" lvl="1" indent="-457200">
              <a:buFont typeface="+mj-lt"/>
              <a:buAutoNum type="arabicPeriod"/>
            </a:pPr>
            <a:r>
              <a:rPr lang="en-GB" dirty="0" smtClean="0"/>
              <a:t>A website using a web framework such as Flask or </a:t>
            </a:r>
            <a:r>
              <a:rPr lang="en-GB" dirty="0" err="1" smtClean="0"/>
              <a:t>Django</a:t>
            </a:r>
            <a:endParaRPr lang="en-GB" dirty="0" smtClean="0"/>
          </a:p>
          <a:p>
            <a:pPr marL="731838" lvl="1" indent="-457200">
              <a:buFont typeface="+mj-lt"/>
              <a:buAutoNum type="arabicPeriod"/>
            </a:pPr>
            <a:r>
              <a:rPr lang="en-GB" dirty="0" smtClean="0"/>
              <a:t>An AI system as a Turing Test candidate</a:t>
            </a:r>
          </a:p>
          <a:p>
            <a:pPr marL="731838" lvl="1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79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Does that mean my marks are restricted?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No, any type of project can achieve the top marks</a:t>
            </a:r>
          </a:p>
          <a:p>
            <a:r>
              <a:rPr lang="en-GB" dirty="0" smtClean="0"/>
              <a:t>What this does is ensure that the basis of your project is “A level standard” and can achieve the higher marks</a:t>
            </a:r>
          </a:p>
          <a:p>
            <a:r>
              <a:rPr lang="en-GB" dirty="0" smtClean="0"/>
              <a:t>The risk in taking on a “blue sky” project is that you might (and some have) fail to produce anything sensible</a:t>
            </a:r>
          </a:p>
          <a:p>
            <a:r>
              <a:rPr lang="en-GB" dirty="0" smtClean="0"/>
              <a:t>We have many more examples, and can provide more support to business database projects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10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Discussion in pairs (10 minutes)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What sort of project would?</a:t>
            </a:r>
          </a:p>
          <a:p>
            <a:pPr lvl="1" eaLnBrk="1" hangingPunct="1"/>
            <a:r>
              <a:rPr lang="en-GB" altLang="en-US" dirty="0" smtClean="0"/>
              <a:t>a) most interest me</a:t>
            </a:r>
          </a:p>
          <a:p>
            <a:pPr lvl="1" eaLnBrk="1" hangingPunct="1"/>
            <a:r>
              <a:rPr lang="en-GB" altLang="en-US" dirty="0" smtClean="0"/>
              <a:t>b) allow me to show off my programming skills most effectively and therefore gain the most marks</a:t>
            </a:r>
          </a:p>
          <a:p>
            <a:pPr lvl="1" eaLnBrk="1" hangingPunct="1"/>
            <a:r>
              <a:rPr lang="en-GB" altLang="en-US" dirty="0" smtClean="0"/>
              <a:t>c) possibly link to my interests in other subjects I’m studying or potential career/university choices.</a:t>
            </a:r>
          </a:p>
          <a:p>
            <a:pPr lvl="1" eaLnBrk="1" hangingPunct="1"/>
            <a:r>
              <a:rPr lang="en-GB" altLang="en-US" dirty="0" smtClean="0"/>
              <a:t>d) be straightforward for me to research, including having access to an end-user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Database or website ideas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If building a database choose an organisation or small business you know, e.g.</a:t>
            </a:r>
          </a:p>
          <a:p>
            <a:pPr lvl="1" eaLnBrk="1" hangingPunct="1"/>
            <a:r>
              <a:rPr lang="en-GB" altLang="en-US" dirty="0" smtClean="0"/>
              <a:t>Driving school</a:t>
            </a:r>
          </a:p>
          <a:p>
            <a:pPr lvl="1" eaLnBrk="1" hangingPunct="1"/>
            <a:r>
              <a:rPr lang="en-GB" altLang="en-US" dirty="0" smtClean="0"/>
              <a:t>Musical instrument teacher</a:t>
            </a:r>
          </a:p>
          <a:p>
            <a:pPr lvl="1" eaLnBrk="1" hangingPunct="1"/>
            <a:r>
              <a:rPr lang="en-GB" altLang="en-US" dirty="0" smtClean="0"/>
              <a:t>Local youth club or other voluntary organisation</a:t>
            </a:r>
          </a:p>
          <a:p>
            <a:pPr lvl="1" eaLnBrk="1" hangingPunct="1"/>
            <a:r>
              <a:rPr lang="en-GB" altLang="en-US" dirty="0" smtClean="0"/>
              <a:t>Local shop (not a chain)</a:t>
            </a:r>
          </a:p>
          <a:p>
            <a:pPr lvl="1" eaLnBrk="1" hangingPunct="1"/>
            <a:r>
              <a:rPr lang="en-GB" altLang="en-US" dirty="0" smtClean="0"/>
              <a:t>Stock control system</a:t>
            </a:r>
          </a:p>
          <a:p>
            <a:pPr eaLnBrk="1" hangingPunct="1"/>
            <a:r>
              <a:rPr lang="en-GB" altLang="en-US" dirty="0" smtClean="0"/>
              <a:t>Think about</a:t>
            </a:r>
          </a:p>
          <a:p>
            <a:pPr lvl="1" eaLnBrk="1" hangingPunct="1"/>
            <a:r>
              <a:rPr lang="en-GB" altLang="en-US" dirty="0" smtClean="0"/>
              <a:t>Hobbies and interests</a:t>
            </a:r>
          </a:p>
          <a:p>
            <a:pPr lvl="1" eaLnBrk="1" hangingPunct="1"/>
            <a:r>
              <a:rPr lang="en-GB" altLang="en-US" dirty="0" smtClean="0"/>
              <a:t>Sports you play</a:t>
            </a:r>
          </a:p>
          <a:p>
            <a:pPr lvl="1" eaLnBrk="1" hangingPunct="1"/>
            <a:r>
              <a:rPr lang="en-GB" altLang="en-US" dirty="0" smtClean="0"/>
              <a:t>Small businesses run by parents, relations or friends</a:t>
            </a:r>
          </a:p>
          <a:p>
            <a:pPr lvl="1" eaLnBrk="1" hangingPunct="1"/>
            <a:endParaRPr lang="en-GB" altLang="en-US" dirty="0" smtClean="0"/>
          </a:p>
          <a:p>
            <a:pPr lvl="1" eaLnBrk="1" hangingPunct="1">
              <a:buFont typeface="Wingdings 3" panose="05040102010807070707" pitchFamily="18" charset="2"/>
              <a:buNone/>
            </a:pPr>
            <a:endParaRPr lang="en-GB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349</TotalTime>
  <Words>768</Words>
  <Application>Microsoft Office PowerPoint</Application>
  <PresentationFormat>On-screen Show (4:3)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Your Computer Science Project</vt:lpstr>
      <vt:lpstr>What is the project?</vt:lpstr>
      <vt:lpstr>Choosing your project</vt:lpstr>
      <vt:lpstr>Allocating time to your project</vt:lpstr>
      <vt:lpstr>However...</vt:lpstr>
      <vt:lpstr>PowerPoint Presentation</vt:lpstr>
      <vt:lpstr>Does that mean my marks are restricted?</vt:lpstr>
      <vt:lpstr>Discussion in pairs (10 minutes)</vt:lpstr>
      <vt:lpstr>Database or website ideas</vt:lpstr>
      <vt:lpstr>Game ideas</vt:lpstr>
      <vt:lpstr>Artificial Intelligence</vt:lpstr>
      <vt:lpstr>Breakdown of marks</vt:lpstr>
      <vt:lpstr>Marking is in bands</vt:lpstr>
      <vt:lpstr>What would be sufficiently challenging as an A level project?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Computer Science Project</dc:title>
  <dc:creator>ke1005</dc:creator>
  <cp:lastModifiedBy>187344 Tariq, Talha</cp:lastModifiedBy>
  <cp:revision>31</cp:revision>
  <dcterms:created xsi:type="dcterms:W3CDTF">2016-06-20T08:11:13Z</dcterms:created>
  <dcterms:modified xsi:type="dcterms:W3CDTF">2019-03-12T10:29:04Z</dcterms:modified>
</cp:coreProperties>
</file>