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12 marks</a:t>
            </a:r>
          </a:p>
        </p:txBody>
      </p:sp>
    </p:spTree>
    <p:extLst>
      <p:ext uri="{BB962C8B-B14F-4D97-AF65-F5344CB8AC3E}">
        <p14:creationId xmlns:p14="http://schemas.microsoft.com/office/powerpoint/2010/main" val="390091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spec say?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Students are expected to articulate their design in a manner appropriate to the task and with </a:t>
            </a:r>
            <a:r>
              <a:rPr lang="en-GB" dirty="0">
                <a:solidFill>
                  <a:srgbClr val="FF0000"/>
                </a:solidFill>
              </a:rPr>
              <a:t>sufficient clarity for a third party to understand </a:t>
            </a:r>
            <a:r>
              <a:rPr lang="en-GB" dirty="0"/>
              <a:t>how the key aspects of the solution/investigation are structured and on what the design will rely, e.g. use of numerical and scientific package libraries, data visualisation package library, particular relational database and/or web design framework. </a:t>
            </a:r>
          </a:p>
          <a:p>
            <a:r>
              <a:rPr lang="en-GB" dirty="0"/>
              <a:t>The emphasis is on </a:t>
            </a:r>
            <a:r>
              <a:rPr lang="en-GB" dirty="0">
                <a:solidFill>
                  <a:srgbClr val="FF0000"/>
                </a:solidFill>
              </a:rPr>
              <a:t>communicating the design</a:t>
            </a:r>
            <a:r>
              <a:rPr lang="en-GB" dirty="0"/>
              <a:t>; therefore it is acceptable to provide a description of the design in a combination of diagrams and prose as appropriate, as well as a description of algorithms, SQL, data structures, database relations as appropriate, and using relevant technical description languages, such as pseudo-code. </a:t>
            </a:r>
          </a:p>
          <a:p>
            <a:r>
              <a:rPr lang="en-GB" dirty="0"/>
              <a:t>Where design of a user interface is relevant, screenshots of actual screens are acceptable</a:t>
            </a:r>
          </a:p>
        </p:txBody>
      </p:sp>
    </p:spTree>
    <p:extLst>
      <p:ext uri="{BB962C8B-B14F-4D97-AF65-F5344CB8AC3E}">
        <p14:creationId xmlns:p14="http://schemas.microsoft.com/office/powerpoint/2010/main" val="1900723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will it be marked?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1899145"/>
              </p:ext>
            </p:extLst>
          </p:nvPr>
        </p:nvGraphicFramePr>
        <p:xfrm>
          <a:off x="1927952" y="1428750"/>
          <a:ext cx="8956713" cy="4759287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013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8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210">
                <a:tc>
                  <a:txBody>
                    <a:bodyPr/>
                    <a:lstStyle/>
                    <a:p>
                      <a:pPr marL="6540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Level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Criteria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Mark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47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5405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88265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Fully or nearly fully articulated design for a real problem,</a:t>
                      </a:r>
                      <a:r>
                        <a:rPr lang="en-US" sz="1800" spc="-10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that</a:t>
                      </a:r>
                      <a:r>
                        <a:rPr lang="en-US" sz="1800" spc="-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describes how all or almost all of the key aspects of</a:t>
                      </a:r>
                      <a:r>
                        <a:rPr lang="en-US" sz="1800" spc="-6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1800" spc="-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solution/investigation are to be structured/are</a:t>
                      </a:r>
                      <a:r>
                        <a:rPr lang="en-US" sz="1800" spc="-9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structured.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6675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10-12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47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5405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345440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Adequately articulated design for a real problem</a:t>
                      </a:r>
                      <a:r>
                        <a:rPr lang="en-US" sz="1800" spc="-7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that</a:t>
                      </a:r>
                      <a:r>
                        <a:rPr lang="en-US" sz="1800" spc="-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describes how most of the key aspects of</a:t>
                      </a:r>
                      <a:r>
                        <a:rPr lang="en-US" sz="1800" spc="-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1800" spc="-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solution/investigation are to be structured/are</a:t>
                      </a:r>
                      <a:r>
                        <a:rPr lang="en-US" sz="1800" spc="-9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structured.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6675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7-9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28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5405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158750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Partially articulated design for a real problem that</a:t>
                      </a:r>
                      <a:r>
                        <a:rPr lang="en-US" sz="1800" spc="-10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describes how some aspects of the solution/investigation are to</a:t>
                      </a:r>
                      <a:r>
                        <a:rPr lang="en-US" sz="1800" spc="-6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</a:t>
                      </a:r>
                      <a:r>
                        <a:rPr lang="en-US" sz="1800" spc="-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structured/are</a:t>
                      </a:r>
                      <a:r>
                        <a:rPr lang="en-US" sz="1800" spc="-5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structured.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6675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4-6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97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5405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88900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Inadequate articulation of the design of the solution so that</a:t>
                      </a:r>
                      <a:r>
                        <a:rPr lang="en-US" sz="1800" spc="-9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 is difficult to obtain a picture of how the</a:t>
                      </a:r>
                      <a:r>
                        <a:rPr lang="en-US" sz="1800" spc="-9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solution/investigation</a:t>
                      </a:r>
                      <a:r>
                        <a:rPr lang="en-US" sz="1800" spc="-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 to be structured/is structured without resorting to</a:t>
                      </a:r>
                      <a:r>
                        <a:rPr lang="en-US" sz="1800" spc="-6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looking directly at the programmed</a:t>
                      </a:r>
                      <a:r>
                        <a:rPr lang="en-US" sz="1800" spc="-7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solution.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6675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1-3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9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evidence</a:t>
                      </a:r>
                      <a:r>
                        <a:rPr lang="en-US" sz="1800" spc="-45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presented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76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should I include as a minimum?</a:t>
            </a:r>
            <a:br>
              <a:rPr lang="en-GB" dirty="0"/>
            </a:br>
            <a:r>
              <a:rPr lang="en-GB" dirty="0"/>
              <a:t>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Flow chart overview (may be different to your original analysis) </a:t>
            </a:r>
          </a:p>
          <a:p>
            <a:r>
              <a:rPr lang="en-GB" dirty="0"/>
              <a:t>High level description of the system describing each of the major sections in your code (this might be separate files) and what they do.</a:t>
            </a:r>
          </a:p>
          <a:p>
            <a:r>
              <a:rPr lang="en-GB" dirty="0"/>
              <a:t>A high-level hierarchy chart of your whole solution</a:t>
            </a:r>
          </a:p>
          <a:p>
            <a:r>
              <a:rPr lang="en-GB" dirty="0"/>
              <a:t>Details of the language(s) you’ve used and any packages or modules you have used (e.g. </a:t>
            </a:r>
            <a:r>
              <a:rPr lang="en-GB" dirty="0" err="1"/>
              <a:t>Tkinter</a:t>
            </a:r>
            <a:r>
              <a:rPr lang="en-GB" dirty="0"/>
              <a:t>, </a:t>
            </a:r>
            <a:r>
              <a:rPr lang="en-GB" dirty="0" err="1"/>
              <a:t>pygame</a:t>
            </a:r>
            <a:r>
              <a:rPr lang="en-GB" dirty="0"/>
              <a:t>, pandas, </a:t>
            </a:r>
            <a:r>
              <a:rPr lang="en-GB" dirty="0" err="1"/>
              <a:t>json</a:t>
            </a:r>
            <a:r>
              <a:rPr lang="en-GB" dirty="0"/>
              <a:t>, etc.) and why you’ve used them</a:t>
            </a:r>
          </a:p>
          <a:p>
            <a:r>
              <a:rPr lang="en-GB" dirty="0"/>
              <a:t>Details of each of the classes/functions giving parameters/arguments, return types and  purpose</a:t>
            </a:r>
          </a:p>
          <a:p>
            <a:r>
              <a:rPr lang="en-US" dirty="0"/>
              <a:t>Explanation of the mathematical model used (if relevant)</a:t>
            </a:r>
            <a:endParaRPr lang="en-GB" dirty="0"/>
          </a:p>
          <a:p>
            <a:r>
              <a:rPr lang="en-GB" dirty="0"/>
              <a:t>Class diagram/hierarchy diagrams</a:t>
            </a:r>
          </a:p>
          <a:p>
            <a:r>
              <a:rPr lang="en-GB" dirty="0"/>
              <a:t>Complex algorithms: in pseudo-code or prototype code</a:t>
            </a:r>
          </a:p>
          <a:p>
            <a:r>
              <a:rPr lang="en-GB" dirty="0"/>
              <a:t>Description of and how you have used data structures: multi-dimensional arrays, queues, dictionaries, linked lists, stacks, graphs, trees, etc.</a:t>
            </a:r>
          </a:p>
          <a:p>
            <a:r>
              <a:rPr lang="en-GB" dirty="0"/>
              <a:t>File structure and organisation</a:t>
            </a:r>
          </a:p>
          <a:p>
            <a:r>
              <a:rPr lang="en-GB" dirty="0"/>
              <a:t>ERD, database design, data dictionary, queries (examples and annotation) if used</a:t>
            </a:r>
          </a:p>
          <a:p>
            <a:r>
              <a:rPr lang="en-GB" dirty="0"/>
              <a:t>HCI/UI (sample screen shots and annotation)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436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should I include as a minimum?</a:t>
            </a:r>
            <a:br>
              <a:rPr lang="en-GB" dirty="0"/>
            </a:br>
            <a:r>
              <a:rPr lang="en-GB" dirty="0"/>
              <a:t>Business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00249"/>
            <a:ext cx="9601200" cy="4067175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Flow chart overview (may be different to your original analysis) </a:t>
            </a:r>
          </a:p>
          <a:p>
            <a:r>
              <a:rPr lang="en-GB" dirty="0"/>
              <a:t>High level description of the system describing each of the major sections in your code (this might be separate files) and what they do.</a:t>
            </a:r>
          </a:p>
          <a:p>
            <a:r>
              <a:rPr lang="en-GB" dirty="0"/>
              <a:t>A high-level hierarchy chart of your whole solution</a:t>
            </a:r>
          </a:p>
          <a:p>
            <a:r>
              <a:rPr lang="en-GB" dirty="0"/>
              <a:t>Details of the language(s) you’ve used and any packages or modules you have used (e.g. </a:t>
            </a:r>
            <a:r>
              <a:rPr lang="en-GB" dirty="0" err="1"/>
              <a:t>Tkinter</a:t>
            </a:r>
            <a:r>
              <a:rPr lang="en-GB" dirty="0"/>
              <a:t>, </a:t>
            </a:r>
            <a:r>
              <a:rPr lang="en-GB" dirty="0" err="1"/>
              <a:t>pygame</a:t>
            </a:r>
            <a:r>
              <a:rPr lang="en-GB" dirty="0"/>
              <a:t>, pandas, </a:t>
            </a:r>
            <a:r>
              <a:rPr lang="en-GB" dirty="0" err="1"/>
              <a:t>json</a:t>
            </a:r>
            <a:r>
              <a:rPr lang="en-GB" dirty="0"/>
              <a:t>, etc.) and why you’ve used them</a:t>
            </a:r>
          </a:p>
          <a:p>
            <a:r>
              <a:rPr lang="en-GB" dirty="0"/>
              <a:t>Details of each of the classes/functions giving parameters/arguments, return types and  purpose</a:t>
            </a:r>
          </a:p>
          <a:p>
            <a:r>
              <a:rPr lang="en-GB" dirty="0"/>
              <a:t>Class diagram/diagrams</a:t>
            </a:r>
          </a:p>
          <a:p>
            <a:r>
              <a:rPr lang="en-GB" dirty="0"/>
              <a:t>A DFD showing the data flows in your system. This should be different from the DFD of the existing system/processes in your Analysis</a:t>
            </a:r>
          </a:p>
          <a:p>
            <a:r>
              <a:rPr lang="en-GB" dirty="0"/>
              <a:t>ERD and relational database design (in standard notation)</a:t>
            </a:r>
          </a:p>
          <a:p>
            <a:r>
              <a:rPr lang="en-GB" dirty="0"/>
              <a:t>Data dictionary</a:t>
            </a:r>
          </a:p>
          <a:p>
            <a:r>
              <a:rPr lang="en-GB" dirty="0"/>
              <a:t>Complex algorithms: in pseudo-code or prototype code</a:t>
            </a:r>
          </a:p>
          <a:p>
            <a:r>
              <a:rPr lang="en-GB" dirty="0"/>
              <a:t>Description of and how you have used data structures: multi-dimensional arrays, queues, dictionaries, linked lists, stacks, graphs, trees, etc.</a:t>
            </a:r>
          </a:p>
          <a:p>
            <a:r>
              <a:rPr lang="en-GB" dirty="0"/>
              <a:t>File structure and organisation</a:t>
            </a:r>
          </a:p>
          <a:p>
            <a:r>
              <a:rPr lang="en-GB" dirty="0"/>
              <a:t>Complex queries (examples and annotation) HCI/UI (sample screen shots and annotation)</a:t>
            </a:r>
          </a:p>
          <a:p>
            <a:r>
              <a:rPr lang="en-GB" dirty="0"/>
              <a:t>HCI/UI (sample screen shots and annotation)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02772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48</TotalTime>
  <Words>701</Words>
  <Application>Microsoft Office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Franklin Gothic Book</vt:lpstr>
      <vt:lpstr>Times New Roman</vt:lpstr>
      <vt:lpstr>Crop</vt:lpstr>
      <vt:lpstr>Design</vt:lpstr>
      <vt:lpstr>What does the spec say?</vt:lpstr>
      <vt:lpstr>How will it be marked?</vt:lpstr>
      <vt:lpstr>What should I include as a minimum? Game</vt:lpstr>
      <vt:lpstr>What should I include as a minimum? Business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</dc:title>
  <dc:creator>Timms, Leslie</dc:creator>
  <cp:lastModifiedBy>Timms, Leslie</cp:lastModifiedBy>
  <cp:revision>6</cp:revision>
  <dcterms:created xsi:type="dcterms:W3CDTF">2019-09-08T10:17:54Z</dcterms:created>
  <dcterms:modified xsi:type="dcterms:W3CDTF">2019-09-09T10:53:16Z</dcterms:modified>
</cp:coreProperties>
</file>