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9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35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65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5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40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66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1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42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11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65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BB86-1B3C-493F-9B2F-BE4116BC2442}" type="datetimeFigureOut">
              <a:rPr lang="en-GB" smtClean="0"/>
              <a:t>10/09/2019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CDB8-0B55-4F7E-942A-95D3972952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0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Now it gets serious</a:t>
            </a:r>
          </a:p>
          <a:p>
            <a:r>
              <a:rPr lang="en-GB" dirty="0"/>
              <a:t>Good enough is not good enough</a:t>
            </a:r>
          </a:p>
        </p:txBody>
      </p:sp>
    </p:spTree>
    <p:extLst>
      <p:ext uri="{BB962C8B-B14F-4D97-AF65-F5344CB8AC3E}">
        <p14:creationId xmlns:p14="http://schemas.microsoft.com/office/powerpoint/2010/main" val="75495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Completion – this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Weeks 1 and 2	 	9</a:t>
            </a:r>
            <a:r>
              <a:rPr lang="en-GB" baseline="30000" dirty="0"/>
              <a:t>th</a:t>
            </a:r>
            <a:r>
              <a:rPr lang="en-GB" dirty="0"/>
              <a:t> – 20</a:t>
            </a:r>
            <a:r>
              <a:rPr lang="en-GB" baseline="30000" dirty="0"/>
              <a:t>th</a:t>
            </a:r>
            <a:r>
              <a:rPr lang="en-GB" dirty="0"/>
              <a:t> September 		Design</a:t>
            </a:r>
          </a:p>
          <a:p>
            <a:r>
              <a:rPr lang="en-GB" dirty="0"/>
              <a:t>Weeks 3 and 4 		23</a:t>
            </a:r>
            <a:r>
              <a:rPr lang="en-GB" baseline="30000" dirty="0"/>
              <a:t>rd</a:t>
            </a:r>
            <a:r>
              <a:rPr lang="en-GB" dirty="0"/>
              <a:t> September – 4</a:t>
            </a:r>
            <a:r>
              <a:rPr lang="en-GB" baseline="30000" dirty="0"/>
              <a:t>th</a:t>
            </a:r>
            <a:r>
              <a:rPr lang="en-GB" dirty="0"/>
              <a:t> October	Testing</a:t>
            </a:r>
          </a:p>
          <a:p>
            <a:r>
              <a:rPr lang="en-GB" dirty="0"/>
              <a:t>Week 5 			7</a:t>
            </a:r>
            <a:r>
              <a:rPr lang="en-GB" baseline="30000" dirty="0"/>
              <a:t>th</a:t>
            </a:r>
            <a:r>
              <a:rPr lang="en-GB" dirty="0"/>
              <a:t> – 11</a:t>
            </a:r>
            <a:r>
              <a:rPr lang="en-GB" baseline="30000" dirty="0"/>
              <a:t>th</a:t>
            </a:r>
            <a:r>
              <a:rPr lang="en-GB" dirty="0"/>
              <a:t> October			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SQL Project</a:t>
            </a:r>
          </a:p>
          <a:p>
            <a:r>
              <a:rPr lang="en-GB" dirty="0"/>
              <a:t>Week 6 			14</a:t>
            </a:r>
            <a:r>
              <a:rPr lang="en-GB" baseline="30000" dirty="0"/>
              <a:t>th</a:t>
            </a:r>
            <a:r>
              <a:rPr lang="en-GB" dirty="0"/>
              <a:t> – 17</a:t>
            </a:r>
            <a:r>
              <a:rPr lang="en-GB" baseline="30000" dirty="0"/>
              <a:t>th</a:t>
            </a:r>
            <a:r>
              <a:rPr lang="en-GB" dirty="0"/>
              <a:t> October			Evaluation</a:t>
            </a:r>
          </a:p>
          <a:p>
            <a:r>
              <a:rPr lang="en-GB" dirty="0"/>
              <a:t>Week 7			22</a:t>
            </a:r>
            <a:r>
              <a:rPr lang="en-GB" baseline="30000" dirty="0"/>
              <a:t>nd</a:t>
            </a:r>
            <a:r>
              <a:rPr lang="en-GB" dirty="0"/>
              <a:t> – 25</a:t>
            </a:r>
            <a:r>
              <a:rPr lang="en-GB" baseline="30000" dirty="0"/>
              <a:t>th</a:t>
            </a:r>
            <a:r>
              <a:rPr lang="en-GB" dirty="0"/>
              <a:t> October		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Uses</a:t>
            </a:r>
            <a:r>
              <a:rPr lang="en-GB" dirty="0"/>
              <a:t>								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89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114740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0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First full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22/10/2019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Analysis, Design, Technical Solution, Testing, Evaluation. One pdf or Word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30/11/2019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Feedback on Design, Technical Solution, Testing,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Final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7/1/2020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One</a:t>
                      </a:r>
                      <a:r>
                        <a:rPr lang="en-GB" baseline="0" dirty="0"/>
                        <a:t> pdf or Word document. This will be marked and will be 20% of your A level.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0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NEA Project</vt:lpstr>
      <vt:lpstr>Completion – this term</vt:lpstr>
      <vt:lpstr>Deadlines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 Project</dc:title>
  <dc:creator>Timms, Leslie</dc:creator>
  <cp:lastModifiedBy>187344 Tariq, Talha</cp:lastModifiedBy>
  <cp:revision>3</cp:revision>
  <dcterms:created xsi:type="dcterms:W3CDTF">2019-09-03T10:43:55Z</dcterms:created>
  <dcterms:modified xsi:type="dcterms:W3CDTF">2019-09-10T08:11:08Z</dcterms:modified>
</cp:coreProperties>
</file>