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971600" y="0"/>
            <a:ext cx="81724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24574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259632" y="533400"/>
            <a:ext cx="7212636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259632" y="3539864"/>
            <a:ext cx="720958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38346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33164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3716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Computer</a:t>
            </a:r>
            <a:r>
              <a:rPr lang="en-GB" baseline="0" dirty="0" smtClean="0">
                <a:solidFill>
                  <a:schemeClr val="bg1"/>
                </a:solidFill>
              </a:rPr>
              <a:t> Science,</a:t>
            </a:r>
          </a:p>
          <a:p>
            <a:r>
              <a:rPr lang="en-GB" baseline="0" dirty="0" smtClean="0">
                <a:solidFill>
                  <a:schemeClr val="bg1"/>
                </a:solidFill>
              </a:rPr>
              <a:t>King Edward VI college, Stourbridge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532440" y="0"/>
            <a:ext cx="61156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859216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69FA676-E131-4C8F-9CCB-45514DEAB615}" type="datetimeFigureOut">
              <a:rPr lang="en-GB" smtClean="0"/>
              <a:pPr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736514" y="6557010"/>
            <a:ext cx="588336" cy="22537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52953ED-D5CF-4B88-8183-B5B1DC842EA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590002" y="3048000"/>
            <a:ext cx="553998" cy="3657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Computer Science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King Edward</a:t>
            </a:r>
            <a:r>
              <a:rPr lang="en-GB" sz="1200" baseline="0" dirty="0" smtClean="0">
                <a:solidFill>
                  <a:schemeClr val="bg1"/>
                </a:solidFill>
              </a:rPr>
              <a:t> VI college, Stourbridge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Practical Programming </a:t>
            </a:r>
            <a:r>
              <a:rPr lang="en-GB" dirty="0" err="1" smtClean="0"/>
              <a:t>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Coursework Preparation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the different types of errors which might occur</a:t>
            </a:r>
          </a:p>
          <a:p>
            <a:endParaRPr lang="en-GB" dirty="0" smtClean="0"/>
          </a:p>
          <a:p>
            <a:r>
              <a:rPr lang="en-GB" dirty="0" smtClean="0"/>
              <a:t>Describe the reasons for an error occurring and how they might be solved.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Glossary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 of the key skills with programming is being able to understand errors which might occur and how best to resolve them.</a:t>
            </a:r>
          </a:p>
          <a:p>
            <a:endParaRPr lang="en-GB" dirty="0" smtClean="0"/>
          </a:p>
          <a:p>
            <a:r>
              <a:rPr lang="en-GB" dirty="0" smtClean="0"/>
              <a:t>So to help you when you are at home working on your coursework we will produce an error glossary.</a:t>
            </a:r>
          </a:p>
          <a:p>
            <a:endParaRPr lang="en-GB" dirty="0" smtClean="0"/>
          </a:p>
          <a:p>
            <a:r>
              <a:rPr lang="en-GB" dirty="0" smtClean="0"/>
              <a:t>What we need to know is :- </a:t>
            </a:r>
          </a:p>
          <a:p>
            <a:pPr lvl="1"/>
            <a:r>
              <a:rPr lang="en-GB" dirty="0" smtClean="0"/>
              <a:t>What the error is e.g. </a:t>
            </a:r>
            <a:r>
              <a:rPr lang="en-GB" dirty="0" err="1" smtClean="0"/>
              <a:t>ValueError</a:t>
            </a:r>
            <a:endParaRPr lang="en-GB" dirty="0" smtClean="0"/>
          </a:p>
          <a:p>
            <a:pPr lvl="1"/>
            <a:r>
              <a:rPr lang="en-GB" dirty="0" smtClean="0"/>
              <a:t>When is the error likely to occur</a:t>
            </a:r>
          </a:p>
          <a:p>
            <a:pPr lvl="1"/>
            <a:r>
              <a:rPr lang="en-GB" dirty="0" smtClean="0"/>
              <a:t>What steps can be taken to stop the error occurring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660688"/>
          </a:xfrm>
        </p:spPr>
        <p:txBody>
          <a:bodyPr/>
          <a:lstStyle/>
          <a:p>
            <a:r>
              <a:rPr lang="en-GB" dirty="0" smtClean="0"/>
              <a:t>Example – </a:t>
            </a:r>
            <a:r>
              <a:rPr lang="en-GB" dirty="0" err="1" smtClean="0"/>
              <a:t>ValueError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859216" cy="540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ValueError</a:t>
            </a:r>
            <a:r>
              <a:rPr lang="en-GB" dirty="0" smtClean="0"/>
              <a:t> - Raised when a built-in operation or function receives an argument that has the right type but an inappropriate value.</a:t>
            </a:r>
          </a:p>
          <a:p>
            <a:endParaRPr lang="en-GB" dirty="0" smtClean="0"/>
          </a:p>
          <a:p>
            <a:r>
              <a:rPr lang="en-GB" dirty="0" smtClean="0"/>
              <a:t>This type of error often occurs when you have a data type mismatch for example trying to use a string when you need an integer.</a:t>
            </a:r>
          </a:p>
          <a:p>
            <a:endParaRPr lang="en-GB" dirty="0" smtClean="0"/>
          </a:p>
          <a:p>
            <a:r>
              <a:rPr lang="en-GB" dirty="0" smtClean="0"/>
              <a:t>One of the most common ways of getting round this is to use one of the conversion functions. For example </a:t>
            </a:r>
            <a:r>
              <a:rPr lang="en-GB" dirty="0" err="1" smtClean="0"/>
              <a:t>int</a:t>
            </a:r>
            <a:r>
              <a:rPr lang="en-GB" dirty="0" smtClean="0"/>
              <a:t>(‘1’) which turns the character ‘1’ into the integer 1.</a:t>
            </a:r>
          </a:p>
          <a:p>
            <a:r>
              <a:rPr lang="en-GB" dirty="0" smtClean="0"/>
              <a:t>Other conversion functions include </a:t>
            </a:r>
            <a:r>
              <a:rPr lang="en-GB" dirty="0" err="1" smtClean="0"/>
              <a:t>str</a:t>
            </a:r>
            <a:r>
              <a:rPr lang="en-GB" dirty="0" smtClean="0"/>
              <a:t>(), </a:t>
            </a:r>
            <a:r>
              <a:rPr lang="en-GB" dirty="0" err="1" smtClean="0"/>
              <a:t>chr</a:t>
            </a:r>
            <a:r>
              <a:rPr lang="en-GB" dirty="0" smtClean="0"/>
              <a:t>(), </a:t>
            </a:r>
            <a:r>
              <a:rPr lang="en-GB" dirty="0" err="1" smtClean="0"/>
              <a:t>bool</a:t>
            </a:r>
            <a:r>
              <a:rPr lang="en-GB" dirty="0" smtClean="0"/>
              <a:t>(), bin(), float(),hex(), </a:t>
            </a:r>
            <a:r>
              <a:rPr lang="en-GB" dirty="0" err="1" smtClean="0"/>
              <a:t>oct</a:t>
            </a:r>
            <a:r>
              <a:rPr lang="en-GB" dirty="0" smtClean="0"/>
              <a:t>()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588680"/>
          </a:xfrm>
        </p:spPr>
        <p:txBody>
          <a:bodyPr/>
          <a:lstStyle/>
          <a:p>
            <a:r>
              <a:rPr lang="en-GB" dirty="0" smtClean="0"/>
              <a:t>Exceptions to find 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3970784" cy="5475008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EOFError</a:t>
            </a:r>
            <a:endParaRPr lang="en-GB" b="1" dirty="0" smtClean="0"/>
          </a:p>
          <a:p>
            <a:r>
              <a:rPr lang="en-GB" b="1" dirty="0" err="1" smtClean="0"/>
              <a:t>ImportError</a:t>
            </a:r>
            <a:r>
              <a:rPr lang="en-GB" b="1" dirty="0" smtClean="0"/>
              <a:t>-</a:t>
            </a:r>
            <a:endParaRPr lang="en-GB" b="1" dirty="0" smtClean="0"/>
          </a:p>
          <a:p>
            <a:r>
              <a:rPr lang="en-GB" b="1" dirty="0" err="1" smtClean="0"/>
              <a:t>IndexError</a:t>
            </a:r>
            <a:endParaRPr lang="en-GB" b="1" dirty="0" smtClean="0"/>
          </a:p>
          <a:p>
            <a:r>
              <a:rPr lang="en-GB" b="1" dirty="0" err="1" smtClean="0"/>
              <a:t>KeyError</a:t>
            </a:r>
            <a:r>
              <a:rPr lang="en-GB" b="1" dirty="0" smtClean="0"/>
              <a:t>-</a:t>
            </a:r>
            <a:endParaRPr lang="en-GB" b="1" dirty="0" smtClean="0"/>
          </a:p>
          <a:p>
            <a:r>
              <a:rPr lang="en-GB" b="1" dirty="0" err="1" smtClean="0"/>
              <a:t>NameError</a:t>
            </a:r>
            <a:r>
              <a:rPr lang="en-GB" b="1" dirty="0" smtClean="0"/>
              <a:t>-</a:t>
            </a:r>
            <a:endParaRPr lang="en-GB" b="1" dirty="0" smtClean="0"/>
          </a:p>
          <a:p>
            <a:r>
              <a:rPr lang="en-GB" b="1" dirty="0" err="1" smtClean="0"/>
              <a:t>OverflowError</a:t>
            </a:r>
            <a:endParaRPr lang="en-GB" b="1" dirty="0" smtClean="0"/>
          </a:p>
          <a:p>
            <a:r>
              <a:rPr lang="en-GB" b="1" dirty="0" err="1" smtClean="0"/>
              <a:t>RecursionError</a:t>
            </a:r>
            <a:r>
              <a:rPr lang="en-GB" b="1" dirty="0" smtClean="0"/>
              <a:t>-</a:t>
            </a:r>
            <a:endParaRPr lang="en-GB" b="1" dirty="0" smtClean="0"/>
          </a:p>
          <a:p>
            <a:r>
              <a:rPr lang="en-GB" b="1" dirty="0" err="1" smtClean="0"/>
              <a:t>SyntaxError</a:t>
            </a:r>
            <a:endParaRPr lang="en-GB" b="1" dirty="0" smtClean="0"/>
          </a:p>
          <a:p>
            <a:r>
              <a:rPr lang="en-GB" b="1" dirty="0" err="1" smtClean="0"/>
              <a:t>IndentationError</a:t>
            </a:r>
            <a:r>
              <a:rPr lang="en-GB" b="1" dirty="0" smtClean="0"/>
              <a:t>-</a:t>
            </a:r>
            <a:endParaRPr lang="en-GB" b="1" dirty="0" smtClean="0"/>
          </a:p>
          <a:p>
            <a:r>
              <a:rPr lang="en-GB" b="1" dirty="0" err="1" smtClean="0"/>
              <a:t>TypeError</a:t>
            </a:r>
            <a:endParaRPr lang="en-GB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80728"/>
            <a:ext cx="3970784" cy="4896544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UnicodeError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ZeroDivisionError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ConnectionAbortedError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ConnectionRefusedError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ConnectionResetError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FileExistsError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FileNotFoundError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IsADirectoryError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NotADirectoryError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GB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PermissionError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Cracking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NEA area on </a:t>
            </a:r>
            <a:r>
              <a:rPr lang="en-GB" dirty="0" err="1" smtClean="0"/>
              <a:t>Moodle</a:t>
            </a:r>
            <a:r>
              <a:rPr lang="en-GB" dirty="0" smtClean="0"/>
              <a:t> there is a python file “exception exercises.py”</a:t>
            </a:r>
          </a:p>
          <a:p>
            <a:endParaRPr lang="en-GB" dirty="0" smtClean="0"/>
          </a:p>
          <a:p>
            <a:r>
              <a:rPr lang="en-GB" dirty="0" smtClean="0"/>
              <a:t>Download that file and work out what the errors which </a:t>
            </a:r>
            <a:r>
              <a:rPr lang="en-GB" smtClean="0"/>
              <a:t>are occurring </a:t>
            </a:r>
            <a:r>
              <a:rPr lang="en-GB" dirty="0" smtClean="0"/>
              <a:t>within the functions are and also how to solve them. I suggest you do them one at a time rather than trying to do them all at once.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5166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Password Generator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859216" cy="561902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Write a password generator in Python. </a:t>
            </a:r>
          </a:p>
          <a:p>
            <a:r>
              <a:rPr lang="en-GB" dirty="0" smtClean="0"/>
              <a:t>Be creative with how you generate passwords - strong passwords have a mix of lowercase letters, uppercase letters, numbers, and symbols. The passwords should be random, generating a new password every time the user asks for a new password.</a:t>
            </a:r>
          </a:p>
          <a:p>
            <a:r>
              <a:rPr lang="en-GB" dirty="0" smtClean="0"/>
              <a:t>The following tasks are graduated in difficulty, each stage must include all of the previous stage and the new features.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Bronze</a:t>
            </a:r>
            <a:r>
              <a:rPr lang="en-GB" dirty="0" smtClean="0"/>
              <a:t> :- Passwords are generated with a random mix of letters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Silver</a:t>
            </a:r>
            <a:r>
              <a:rPr lang="en-GB" dirty="0" smtClean="0"/>
              <a:t> :- Passwords are generated with a random mix of letters, numbers and symbols</a:t>
            </a:r>
          </a:p>
          <a:p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Gold</a:t>
            </a:r>
            <a:r>
              <a:rPr lang="en-GB" dirty="0" smtClean="0"/>
              <a:t> :- Passwords are generated and follow set rules for the minimum number of each type they contain.</a:t>
            </a:r>
          </a:p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Diamond</a:t>
            </a:r>
            <a:r>
              <a:rPr lang="en-GB" dirty="0" smtClean="0"/>
              <a:t> :- Passwords are generated, but instead of letters they use words from a dictionary/list hard coded in the code.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Platinum</a:t>
            </a:r>
            <a:r>
              <a:rPr lang="en-GB" dirty="0" smtClean="0"/>
              <a:t> :- Passwords are generated but the dictionary is a text file.</a:t>
            </a:r>
          </a:p>
          <a:p>
            <a:r>
              <a:rPr lang="en-GB" b="1" i="1" u="sng" dirty="0" smtClean="0"/>
              <a:t>Master</a:t>
            </a:r>
            <a:r>
              <a:rPr lang="en-GB" dirty="0" smtClean="0"/>
              <a:t> :- Passwords are generated but obvious letters are replaced by numbers/symbols e.g. </a:t>
            </a:r>
            <a:r>
              <a:rPr lang="en-GB" dirty="0" err="1" smtClean="0"/>
              <a:t>i</a:t>
            </a:r>
            <a:r>
              <a:rPr lang="en-GB" dirty="0" smtClean="0"/>
              <a:t> = 1, a = @, e = 3 etc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859216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Skills Used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7859216" cy="554701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6">
                    <a:lumMod val="50000"/>
                  </a:schemeClr>
                </a:solidFill>
              </a:rPr>
              <a:t>Input and Output</a:t>
            </a:r>
          </a:p>
          <a:p>
            <a:r>
              <a:rPr lang="en-GB" sz="3200" dirty="0" smtClean="0">
                <a:solidFill>
                  <a:schemeClr val="accent6">
                    <a:lumMod val="50000"/>
                  </a:schemeClr>
                </a:solidFill>
              </a:rPr>
              <a:t>Dealing with </a:t>
            </a:r>
            <a:r>
              <a:rPr lang="en-GB" sz="3200" dirty="0" err="1" smtClean="0">
                <a:solidFill>
                  <a:schemeClr val="accent6">
                    <a:lumMod val="50000"/>
                  </a:schemeClr>
                </a:solidFill>
              </a:rPr>
              <a:t>randoms</a:t>
            </a:r>
            <a:endParaRPr lang="en-GB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Working with numbers, letters and symbols</a:t>
            </a:r>
          </a:p>
          <a:p>
            <a:r>
              <a:rPr lang="en-GB" sz="3200" dirty="0" err="1" smtClean="0">
                <a:solidFill>
                  <a:schemeClr val="bg1">
                    <a:lumMod val="65000"/>
                  </a:schemeClr>
                </a:solidFill>
              </a:rPr>
              <a:t>Datatype</a:t>
            </a:r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 conversions</a:t>
            </a:r>
          </a:p>
          <a:p>
            <a:r>
              <a:rPr lang="en-GB" sz="3200" dirty="0" smtClean="0">
                <a:solidFill>
                  <a:schemeClr val="accent4">
                    <a:lumMod val="75000"/>
                  </a:schemeClr>
                </a:solidFill>
              </a:rPr>
              <a:t>Validation routines</a:t>
            </a:r>
          </a:p>
          <a:p>
            <a:r>
              <a:rPr lang="en-GB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List/Dictionary handling</a:t>
            </a: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File Handling</a:t>
            </a:r>
          </a:p>
          <a:p>
            <a:r>
              <a:rPr lang="en-GB" sz="3200" b="1" i="1" u="sng" dirty="0" smtClean="0"/>
              <a:t>String Replacement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 Sci theme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B13F9A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 Sci theme</Template>
  <TotalTime>309</TotalTime>
  <Words>502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</vt:lpstr>
      <vt:lpstr>Wingdings 2</vt:lpstr>
      <vt:lpstr>Comp Sci theme</vt:lpstr>
      <vt:lpstr>Practical Programming SKills</vt:lpstr>
      <vt:lpstr>Objectives</vt:lpstr>
      <vt:lpstr>Error Glossary</vt:lpstr>
      <vt:lpstr>Example – ValueError</vt:lpstr>
      <vt:lpstr>Exceptions to find :-</vt:lpstr>
      <vt:lpstr>Cracking Errors</vt:lpstr>
      <vt:lpstr>Password Generator</vt:lpstr>
      <vt:lpstr>Skills Used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Programming SKills</dc:title>
  <dc:creator>ke1335</dc:creator>
  <cp:lastModifiedBy>187344 Tariq, Talha</cp:lastModifiedBy>
  <cp:revision>25</cp:revision>
  <dcterms:created xsi:type="dcterms:W3CDTF">2016-06-13T10:40:40Z</dcterms:created>
  <dcterms:modified xsi:type="dcterms:W3CDTF">2019-03-12T09:58:01Z</dcterms:modified>
</cp:coreProperties>
</file>