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58" r:id="rId5"/>
    <p:sldId id="259" r:id="rId6"/>
    <p:sldId id="263" r:id="rId7"/>
    <p:sldId id="260" r:id="rId8"/>
    <p:sldId id="26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10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ha Tariq" userId="c69db789-3d8e-428a-aa16-5baac91736af" providerId="ADAL" clId="{9A3ADED4-4CE3-4CBE-89F7-875F1E23C8BC}"/>
    <pc:docChg chg="custSel modSld">
      <pc:chgData name="Talha Tariq" userId="c69db789-3d8e-428a-aa16-5baac91736af" providerId="ADAL" clId="{9A3ADED4-4CE3-4CBE-89F7-875F1E23C8BC}" dt="2019-09-23T13:08:53.188" v="17" actId="20577"/>
      <pc:docMkLst>
        <pc:docMk/>
      </pc:docMkLst>
      <pc:sldChg chg="modSp">
        <pc:chgData name="Talha Tariq" userId="c69db789-3d8e-428a-aa16-5baac91736af" providerId="ADAL" clId="{9A3ADED4-4CE3-4CBE-89F7-875F1E23C8BC}" dt="2019-09-23T13:08:53.188" v="17" actId="20577"/>
        <pc:sldMkLst>
          <pc:docMk/>
          <pc:sldMk cId="3310919530" sldId="259"/>
        </pc:sldMkLst>
        <pc:spChg chg="mod">
          <ac:chgData name="Talha Tariq" userId="c69db789-3d8e-428a-aa16-5baac91736af" providerId="ADAL" clId="{9A3ADED4-4CE3-4CBE-89F7-875F1E23C8BC}" dt="2019-09-23T13:08:53.188" v="17" actId="20577"/>
          <ac:spMkLst>
            <pc:docMk/>
            <pc:sldMk cId="3310919530" sldId="259"/>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971601" y="0"/>
            <a:ext cx="81724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16200000">
            <a:off x="-24574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sz="1800" dirty="0"/>
          </a:p>
        </p:txBody>
      </p:sp>
      <p:sp>
        <p:nvSpPr>
          <p:cNvPr id="12" name="Title 11"/>
          <p:cNvSpPr>
            <a:spLocks noGrp="1"/>
          </p:cNvSpPr>
          <p:nvPr>
            <p:ph type="ctrTitle"/>
          </p:nvPr>
        </p:nvSpPr>
        <p:spPr>
          <a:xfrm>
            <a:off x="1259632" y="533400"/>
            <a:ext cx="7212636" cy="2868168"/>
          </a:xfrm>
        </p:spPr>
        <p:txBody>
          <a:bodyPr lIns="45720" tIns="0" rIns="45720">
            <a:noAutofit/>
          </a:bodyPr>
          <a:lstStyle>
            <a:lvl1pPr algn="r">
              <a:defRPr sz="4200" b="1"/>
            </a:lvl1pPr>
            <a:extLst/>
          </a:lstStyle>
          <a:p>
            <a:r>
              <a:rPr kumimoji="0" lang="en-US"/>
              <a:t>Click to edit Master title style</a:t>
            </a:r>
            <a:endParaRPr kumimoji="0" lang="en-US" dirty="0"/>
          </a:p>
        </p:txBody>
      </p:sp>
      <p:sp>
        <p:nvSpPr>
          <p:cNvPr id="25" name="Subtitle 24"/>
          <p:cNvSpPr>
            <a:spLocks noGrp="1"/>
          </p:cNvSpPr>
          <p:nvPr>
            <p:ph type="subTitle" idx="1"/>
          </p:nvPr>
        </p:nvSpPr>
        <p:spPr>
          <a:xfrm>
            <a:off x="1259632" y="3539864"/>
            <a:ext cx="7209588" cy="1101248"/>
          </a:xfrm>
        </p:spPr>
        <p:txBody>
          <a:bodyPr lIns="45720" tIns="0" rIns="45720" bIns="0"/>
          <a:lstStyle>
            <a:lvl1pPr marL="0" indent="0" algn="r">
              <a:buNone/>
              <a:defRPr sz="2200">
                <a:solidFill>
                  <a:srgbClr val="FFFFFF"/>
                </a:solidFill>
                <a:effectLst/>
              </a:defRPr>
            </a:lvl1pPr>
            <a:lvl2pPr marL="457189" indent="0" algn="ctr">
              <a:buNone/>
            </a:lvl2pPr>
            <a:lvl3pPr marL="914377" indent="0" algn="ctr">
              <a:buNone/>
            </a:lvl3pPr>
            <a:lvl4pPr marL="1371566" indent="0" algn="ctr">
              <a:buNone/>
            </a:lvl4pPr>
            <a:lvl5pPr marL="1828754" indent="0" algn="ctr">
              <a:buNone/>
            </a:lvl5pPr>
            <a:lvl6pPr marL="2285943" indent="0" algn="ctr">
              <a:buNone/>
            </a:lvl6pPr>
            <a:lvl7pPr marL="2743131" indent="0" algn="ctr">
              <a:buNone/>
            </a:lvl7pPr>
            <a:lvl8pPr marL="3200320" indent="0" algn="ctr">
              <a:buNone/>
            </a:lvl8pPr>
            <a:lvl9pPr marL="3657509" indent="0" algn="ctr">
              <a:buNone/>
            </a:lvl9pPr>
            <a:extLst/>
          </a:lstStyle>
          <a:p>
            <a:r>
              <a:rPr kumimoji="0" lang="en-US"/>
              <a:t>Click to edit Master subtitle style</a:t>
            </a:r>
          </a:p>
        </p:txBody>
      </p:sp>
      <p:sp>
        <p:nvSpPr>
          <p:cNvPr id="31" name="Date Placeholder 30"/>
          <p:cNvSpPr>
            <a:spLocks noGrp="1"/>
          </p:cNvSpPr>
          <p:nvPr>
            <p:ph type="dt" sz="half" idx="10"/>
          </p:nvPr>
        </p:nvSpPr>
        <p:spPr>
          <a:xfrm>
            <a:off x="4383464" y="6557946"/>
            <a:ext cx="2002464" cy="226902"/>
          </a:xfrm>
        </p:spPr>
        <p:txBody>
          <a:bodyPr/>
          <a:lstStyle>
            <a:lvl1pPr>
              <a:defRPr lang="en-US" smtClean="0">
                <a:solidFill>
                  <a:srgbClr val="FFFFFF"/>
                </a:solidFill>
              </a:defRPr>
            </a:lvl1pPr>
            <a:extLst/>
          </a:lstStyle>
          <a:p>
            <a:fld id="{F20ECB88-AC08-47C9-8DE3-176ED895F704}" type="datetimeFigureOut">
              <a:rPr lang="en-GB" smtClean="0"/>
              <a:t>23/09/2019</a:t>
            </a:fld>
            <a:endParaRPr lang="en-GB"/>
          </a:p>
        </p:txBody>
      </p:sp>
      <p:sp>
        <p:nvSpPr>
          <p:cNvPr id="18" name="Footer Placeholder 17"/>
          <p:cNvSpPr>
            <a:spLocks noGrp="1"/>
          </p:cNvSpPr>
          <p:nvPr>
            <p:ph type="ftr" sz="quarter" idx="11"/>
          </p:nvPr>
        </p:nvSpPr>
        <p:spPr>
          <a:xfrm>
            <a:off x="1331640" y="6557946"/>
            <a:ext cx="2927722" cy="228600"/>
          </a:xfrm>
        </p:spPr>
        <p:txBody>
          <a:bodyPr/>
          <a:lstStyle>
            <a:lvl1pPr>
              <a:defRPr lang="en-US" dirty="0">
                <a:solidFill>
                  <a:srgbClr val="FFFFFF"/>
                </a:solidFill>
              </a:defRPr>
            </a:lvl1pPr>
            <a:extLst/>
          </a:lstStyle>
          <a:p>
            <a:endParaRPr lang="en-GB"/>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81483C06-F9D2-4723-A7BB-D4342486BF73}" type="slidenum">
              <a:rPr lang="en-GB" smtClean="0"/>
              <a:t>‹#›</a:t>
            </a:fld>
            <a:endParaRPr lang="en-GB"/>
          </a:p>
        </p:txBody>
      </p:sp>
      <p:sp>
        <p:nvSpPr>
          <p:cNvPr id="10" name="TextBox 9"/>
          <p:cNvSpPr txBox="1"/>
          <p:nvPr/>
        </p:nvSpPr>
        <p:spPr>
          <a:xfrm>
            <a:off x="1371600" y="5867404"/>
            <a:ext cx="4800600" cy="646331"/>
          </a:xfrm>
          <a:prstGeom prst="rect">
            <a:avLst/>
          </a:prstGeom>
          <a:noFill/>
        </p:spPr>
        <p:txBody>
          <a:bodyPr wrap="square" rtlCol="0">
            <a:spAutoFit/>
          </a:bodyPr>
          <a:lstStyle/>
          <a:p>
            <a:r>
              <a:rPr lang="en-GB" sz="1800" dirty="0">
                <a:solidFill>
                  <a:schemeClr val="bg1"/>
                </a:solidFill>
              </a:rPr>
              <a:t>Computer</a:t>
            </a:r>
            <a:r>
              <a:rPr lang="en-GB" sz="1800" baseline="0" dirty="0">
                <a:solidFill>
                  <a:schemeClr val="bg1"/>
                </a:solidFill>
              </a:rPr>
              <a:t> Science,</a:t>
            </a:r>
          </a:p>
          <a:p>
            <a:r>
              <a:rPr lang="en-GB" sz="1800" baseline="0" dirty="0">
                <a:solidFill>
                  <a:schemeClr val="bg1"/>
                </a:solidFill>
              </a:rPr>
              <a:t>King Edward VI college, Stourbridge</a:t>
            </a:r>
            <a:endParaRPr lang="en-GB" sz="1800" dirty="0">
              <a:solidFill>
                <a:schemeClr val="bg1"/>
              </a:solidFill>
            </a:endParaRPr>
          </a:p>
        </p:txBody>
      </p:sp>
    </p:spTree>
    <p:extLst>
      <p:ext uri="{BB962C8B-B14F-4D97-AF65-F5344CB8AC3E}">
        <p14:creationId xmlns:p14="http://schemas.microsoft.com/office/powerpoint/2010/main" val="10140644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0ECB88-AC08-47C9-8DE3-176ED895F704}" type="datetimeFigureOut">
              <a:rPr lang="en-GB" smtClean="0"/>
              <a:t>23/09/2019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483C06-F9D2-4723-A7BB-D4342486BF73}" type="slidenum">
              <a:rPr lang="en-GB" smtClean="0"/>
              <a:t>‹#›</a:t>
            </a:fld>
            <a:endParaRPr lang="en-GB"/>
          </a:p>
        </p:txBody>
      </p:sp>
    </p:spTree>
    <p:extLst>
      <p:ext uri="{BB962C8B-B14F-4D97-AF65-F5344CB8AC3E}">
        <p14:creationId xmlns:p14="http://schemas.microsoft.com/office/powerpoint/2010/main" val="1136310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9"/>
            <a:ext cx="1524000" cy="5851525"/>
          </a:xfrm>
        </p:spPr>
        <p:txBody>
          <a:bodyPr vert="eaVert" anchor="t"/>
          <a:lstStyle/>
          <a:p>
            <a:r>
              <a:rPr kumimoji="0" lang="en-US"/>
              <a:t>Click to edit Master title style</a:t>
            </a:r>
          </a:p>
        </p:txBody>
      </p:sp>
      <p:sp>
        <p:nvSpPr>
          <p:cNvPr id="3" name="Vertical Text Placeholder 2"/>
          <p:cNvSpPr>
            <a:spLocks noGrp="1"/>
          </p:cNvSpPr>
          <p:nvPr>
            <p:ph type="body" orient="vert" idx="1"/>
          </p:nvPr>
        </p:nvSpPr>
        <p:spPr>
          <a:xfrm>
            <a:off x="457200" y="274646"/>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p>
            <a:fld id="{F20ECB88-AC08-47C9-8DE3-176ED895F704}" type="datetimeFigureOut">
              <a:rPr lang="en-GB" smtClean="0"/>
              <a:t>23/09/2019</a:t>
            </a:fld>
            <a:endParaRPr lang="en-GB"/>
          </a:p>
        </p:txBody>
      </p:sp>
      <p:sp>
        <p:nvSpPr>
          <p:cNvPr id="5" name="Footer Placeholder 4"/>
          <p:cNvSpPr>
            <a:spLocks noGrp="1"/>
          </p:cNvSpPr>
          <p:nvPr>
            <p:ph type="ftr" sz="quarter" idx="11"/>
          </p:nvPr>
        </p:nvSpPr>
        <p:spPr>
          <a:xfrm>
            <a:off x="457200" y="6556248"/>
            <a:ext cx="3657600" cy="228600"/>
          </a:xfrm>
        </p:spPr>
        <p:txBody>
          <a:bodyPr/>
          <a:lstStyle/>
          <a:p>
            <a:endParaRPr lang="en-GB"/>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81483C06-F9D2-4723-A7BB-D4342486BF73}" type="slidenum">
              <a:rPr lang="en-GB" smtClean="0"/>
              <a:t>‹#›</a:t>
            </a:fld>
            <a:endParaRPr lang="en-GB"/>
          </a:p>
        </p:txBody>
      </p:sp>
    </p:spTree>
    <p:extLst>
      <p:ext uri="{BB962C8B-B14F-4D97-AF65-F5344CB8AC3E}">
        <p14:creationId xmlns:p14="http://schemas.microsoft.com/office/powerpoint/2010/main" val="3267271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0ECB88-AC08-47C9-8DE3-176ED895F704}" type="datetimeFigureOut">
              <a:rPr lang="en-GB" smtClean="0"/>
              <a:t>23/09/2019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1483C06-F9D2-4723-A7BB-D4342486BF73}" type="slidenum">
              <a:rPr lang="en-GB" smtClean="0"/>
              <a:t>‹#›</a:t>
            </a:fld>
            <a:endParaRPr lang="en-GB"/>
          </a:p>
        </p:txBody>
      </p:sp>
    </p:spTree>
    <p:extLst>
      <p:ext uri="{BB962C8B-B14F-4D97-AF65-F5344CB8AC3E}">
        <p14:creationId xmlns:p14="http://schemas.microsoft.com/office/powerpoint/2010/main" val="364665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1" y="2821840"/>
            <a:ext cx="6255488" cy="1362075"/>
          </a:xfrm>
        </p:spPr>
        <p:txBody>
          <a:bodyPr tIns="0" anchor="t"/>
          <a:lstStyle>
            <a:lvl1pPr algn="r">
              <a:buNone/>
              <a:defRPr sz="4200" b="1" cap="all"/>
            </a:lvl1pPr>
            <a:extLst/>
          </a:lstStyle>
          <a:p>
            <a:r>
              <a:rPr kumimoji="0" lang="en-US"/>
              <a:t>Click to edit Master title style</a:t>
            </a:r>
          </a:p>
        </p:txBody>
      </p:sp>
      <p:sp>
        <p:nvSpPr>
          <p:cNvPr id="3" name="Text Placeholder 2"/>
          <p:cNvSpPr>
            <a:spLocks noGrp="1"/>
          </p:cNvSpPr>
          <p:nvPr>
            <p:ph type="body" idx="1"/>
          </p:nvPr>
        </p:nvSpPr>
        <p:spPr>
          <a:xfrm>
            <a:off x="1066801" y="1905004"/>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F20ECB88-AC08-47C9-8DE3-176ED895F704}" type="datetimeFigureOut">
              <a:rPr lang="en-GB" smtClean="0"/>
              <a:t>23/09/2019</a:t>
            </a:fld>
            <a:endParaRPr lang="en-GB"/>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GB"/>
          </a:p>
        </p:txBody>
      </p:sp>
      <p:sp>
        <p:nvSpPr>
          <p:cNvPr id="6" name="Slide Number Placeholder 5"/>
          <p:cNvSpPr>
            <a:spLocks noGrp="1"/>
          </p:cNvSpPr>
          <p:nvPr>
            <p:ph type="sldNum" sz="quarter" idx="12"/>
          </p:nvPr>
        </p:nvSpPr>
        <p:spPr>
          <a:xfrm>
            <a:off x="6733952" y="6555112"/>
            <a:ext cx="588336" cy="228600"/>
          </a:xfrm>
        </p:spPr>
        <p:txBody>
          <a:bodyPr/>
          <a:lstStyle/>
          <a:p>
            <a:fld id="{81483C06-F9D2-4723-A7BB-D4342486BF73}" type="slidenum">
              <a:rPr lang="en-GB" smtClean="0"/>
              <a:t>‹#›</a:t>
            </a:fld>
            <a:endParaRPr lang="en-GB"/>
          </a:p>
        </p:txBody>
      </p:sp>
    </p:spTree>
    <p:extLst>
      <p:ext uri="{BB962C8B-B14F-4D97-AF65-F5344CB8AC3E}">
        <p14:creationId xmlns:p14="http://schemas.microsoft.com/office/powerpoint/2010/main" val="12598517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600204"/>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178808" y="1600204"/>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20ECB88-AC08-47C9-8DE3-176ED895F704}" type="datetimeFigureOut">
              <a:rPr lang="en-GB" smtClean="0"/>
              <a:t>23/09/2019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483C06-F9D2-4723-A7BB-D4342486BF73}" type="slidenum">
              <a:rPr lang="en-GB" smtClean="0"/>
              <a:t>‹#›</a:t>
            </a:fld>
            <a:endParaRPr lang="en-GB"/>
          </a:p>
        </p:txBody>
      </p:sp>
    </p:spTree>
    <p:extLst>
      <p:ext uri="{BB962C8B-B14F-4D97-AF65-F5344CB8AC3E}">
        <p14:creationId xmlns:p14="http://schemas.microsoft.com/office/powerpoint/2010/main" val="313113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20ECB88-AC08-47C9-8DE3-176ED895F704}" type="datetimeFigureOut">
              <a:rPr lang="en-GB" smtClean="0"/>
              <a:t>23/09/2019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1483C06-F9D2-4723-A7BB-D4342486BF73}" type="slidenum">
              <a:rPr lang="en-GB" smtClean="0"/>
              <a:t>‹#›</a:t>
            </a:fld>
            <a:endParaRPr lang="en-GB"/>
          </a:p>
        </p:txBody>
      </p:sp>
    </p:spTree>
    <p:extLst>
      <p:ext uri="{BB962C8B-B14F-4D97-AF65-F5344CB8AC3E}">
        <p14:creationId xmlns:p14="http://schemas.microsoft.com/office/powerpoint/2010/main" val="2491214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F20ECB88-AC08-47C9-8DE3-176ED895F704}" type="datetimeFigureOut">
              <a:rPr lang="en-GB" smtClean="0"/>
              <a:t>23/09/2019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1483C06-F9D2-4723-A7BB-D4342486BF73}" type="slidenum">
              <a:rPr lang="en-GB" smtClean="0"/>
              <a:t>‹#›</a:t>
            </a:fld>
            <a:endParaRPr lang="en-GB"/>
          </a:p>
        </p:txBody>
      </p:sp>
    </p:spTree>
    <p:extLst>
      <p:ext uri="{BB962C8B-B14F-4D97-AF65-F5344CB8AC3E}">
        <p14:creationId xmlns:p14="http://schemas.microsoft.com/office/powerpoint/2010/main" val="534829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F20ECB88-AC08-47C9-8DE3-176ED895F704}" type="datetimeFigureOut">
              <a:rPr lang="en-GB" smtClean="0"/>
              <a:t>23/09/2019</a:t>
            </a:fld>
            <a:endParaRPr lang="en-GB"/>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GB"/>
          </a:p>
        </p:txBody>
      </p:sp>
      <p:sp>
        <p:nvSpPr>
          <p:cNvPr id="4" name="Slide Number Placeholder 3"/>
          <p:cNvSpPr>
            <a:spLocks noGrp="1"/>
          </p:cNvSpPr>
          <p:nvPr>
            <p:ph type="sldNum" sz="quarter" idx="12"/>
          </p:nvPr>
        </p:nvSpPr>
        <p:spPr/>
        <p:txBody>
          <a:bodyPr/>
          <a:lstStyle/>
          <a:p>
            <a:fld id="{81483C06-F9D2-4723-A7BB-D4342486BF73}" type="slidenum">
              <a:rPr lang="en-GB" smtClean="0"/>
              <a:t>‹#›</a:t>
            </a:fld>
            <a:endParaRPr lang="en-GB"/>
          </a:p>
        </p:txBody>
      </p:sp>
    </p:spTree>
    <p:extLst>
      <p:ext uri="{BB962C8B-B14F-4D97-AF65-F5344CB8AC3E}">
        <p14:creationId xmlns:p14="http://schemas.microsoft.com/office/powerpoint/2010/main" val="1011843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a:t>Click to edit Master title style</a:t>
            </a:r>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20ECB88-AC08-47C9-8DE3-176ED895F704}" type="datetimeFigureOut">
              <a:rPr lang="en-GB" smtClean="0"/>
              <a:t>23/09/2019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483C06-F9D2-4723-A7BB-D4342486BF73}" type="slidenum">
              <a:rPr lang="en-GB" smtClean="0"/>
              <a:t>‹#›</a:t>
            </a:fld>
            <a:endParaRPr lang="en-GB"/>
          </a:p>
        </p:txBody>
      </p:sp>
    </p:spTree>
    <p:extLst>
      <p:ext uri="{BB962C8B-B14F-4D97-AF65-F5344CB8AC3E}">
        <p14:creationId xmlns:p14="http://schemas.microsoft.com/office/powerpoint/2010/main" val="40836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70" y="1004672"/>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a:xfrm rot="21420000">
            <a:off x="596708" y="998820"/>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a:t>Click to edit Master text styles</a:t>
            </a:r>
          </a:p>
        </p:txBody>
      </p:sp>
      <p:sp>
        <p:nvSpPr>
          <p:cNvPr id="5" name="Date Placeholder 4"/>
          <p:cNvSpPr>
            <a:spLocks noGrp="1"/>
          </p:cNvSpPr>
          <p:nvPr>
            <p:ph type="dt" sz="half" idx="10"/>
          </p:nvPr>
        </p:nvSpPr>
        <p:spPr/>
        <p:txBody>
          <a:bodyPr/>
          <a:lstStyle/>
          <a:p>
            <a:fld id="{F20ECB88-AC08-47C9-8DE3-176ED895F704}" type="datetimeFigureOut">
              <a:rPr lang="en-GB" smtClean="0"/>
              <a:t>23/09/2019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483C06-F9D2-4723-A7BB-D4342486BF73}" type="slidenum">
              <a:rPr lang="en-GB" smtClean="0"/>
              <a:t>‹#›</a:t>
            </a:fld>
            <a:endParaRPr lang="en-GB"/>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a:t>Click icon to add picture</a:t>
            </a:r>
            <a:endParaRPr kumimoji="0" lang="en-US" dirty="0"/>
          </a:p>
        </p:txBody>
      </p:sp>
    </p:spTree>
    <p:extLst>
      <p:ext uri="{BB962C8B-B14F-4D97-AF65-F5344CB8AC3E}">
        <p14:creationId xmlns:p14="http://schemas.microsoft.com/office/powerpoint/2010/main" val="3901739036"/>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532441" y="0"/>
            <a:ext cx="61156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 name="Title Placeholder 2"/>
          <p:cNvSpPr>
            <a:spLocks noGrp="1"/>
          </p:cNvSpPr>
          <p:nvPr>
            <p:ph type="title"/>
          </p:nvPr>
        </p:nvSpPr>
        <p:spPr>
          <a:xfrm>
            <a:off x="457201" y="320040"/>
            <a:ext cx="7859216" cy="1143000"/>
          </a:xfrm>
          <a:prstGeom prst="rect">
            <a:avLst/>
          </a:prstGeom>
        </p:spPr>
        <p:txBody>
          <a:bodyPr vert="horz" lIns="45720" tIns="0" rIns="45720" bIns="0" anchor="b" anchorCtr="0">
            <a:normAutofit/>
          </a:bodyPr>
          <a:lstStyle/>
          <a:p>
            <a:r>
              <a:rPr kumimoji="0" lang="en-US"/>
              <a:t>Click to edit Master title style</a:t>
            </a:r>
          </a:p>
        </p:txBody>
      </p:sp>
      <p:sp>
        <p:nvSpPr>
          <p:cNvPr id="31" name="Text Placeholder 30"/>
          <p:cNvSpPr>
            <a:spLocks noGrp="1"/>
          </p:cNvSpPr>
          <p:nvPr>
            <p:ph type="body" idx="1"/>
          </p:nvPr>
        </p:nvSpPr>
        <p:spPr>
          <a:xfrm>
            <a:off x="457201" y="1609416"/>
            <a:ext cx="7859216" cy="48463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F20ECB88-AC08-47C9-8DE3-176ED895F704}" type="datetimeFigureOut">
              <a:rPr lang="en-GB" smtClean="0"/>
              <a:t>23/09/2019</a:t>
            </a:fld>
            <a:endParaRPr lang="en-GB"/>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GB"/>
          </a:p>
        </p:txBody>
      </p:sp>
      <p:sp>
        <p:nvSpPr>
          <p:cNvPr id="16" name="Slide Number Placeholder 15"/>
          <p:cNvSpPr>
            <a:spLocks noGrp="1"/>
          </p:cNvSpPr>
          <p:nvPr>
            <p:ph type="sldNum" sz="quarter" idx="4"/>
          </p:nvPr>
        </p:nvSpPr>
        <p:spPr>
          <a:xfrm>
            <a:off x="7736514" y="6557014"/>
            <a:ext cx="588336" cy="225375"/>
          </a:xfrm>
          <a:prstGeom prst="rect">
            <a:avLst/>
          </a:prstGeom>
        </p:spPr>
        <p:txBody>
          <a:bodyPr vert="horz" lIns="0" tIns="0" rIns="0" bIns="0" anchor="b"/>
          <a:lstStyle>
            <a:lvl1pPr algn="r" eaLnBrk="1" latinLnBrk="0" hangingPunct="1">
              <a:defRPr kumimoji="0" sz="1100">
                <a:solidFill>
                  <a:schemeClr val="tx2"/>
                </a:solidFill>
              </a:defRPr>
            </a:lvl1pPr>
            <a:extLst/>
          </a:lstStyle>
          <a:p>
            <a:fld id="{81483C06-F9D2-4723-A7BB-D4342486BF73}" type="slidenum">
              <a:rPr lang="en-GB" smtClean="0"/>
              <a:t>‹#›</a:t>
            </a:fld>
            <a:endParaRPr lang="en-GB"/>
          </a:p>
        </p:txBody>
      </p:sp>
      <p:sp>
        <p:nvSpPr>
          <p:cNvPr id="8" name="TextBox 7"/>
          <p:cNvSpPr txBox="1"/>
          <p:nvPr/>
        </p:nvSpPr>
        <p:spPr>
          <a:xfrm>
            <a:off x="8590002" y="3048000"/>
            <a:ext cx="553998" cy="3657600"/>
          </a:xfrm>
          <a:prstGeom prst="rect">
            <a:avLst/>
          </a:prstGeom>
          <a:noFill/>
        </p:spPr>
        <p:txBody>
          <a:bodyPr vert="vert270" wrap="square" rtlCol="0">
            <a:spAutoFit/>
          </a:bodyPr>
          <a:lstStyle/>
          <a:p>
            <a:r>
              <a:rPr lang="en-GB" sz="1200" dirty="0">
                <a:solidFill>
                  <a:schemeClr val="bg1"/>
                </a:solidFill>
              </a:rPr>
              <a:t>Computer Science</a:t>
            </a:r>
          </a:p>
          <a:p>
            <a:r>
              <a:rPr lang="en-GB" sz="1200" dirty="0">
                <a:solidFill>
                  <a:schemeClr val="bg1"/>
                </a:solidFill>
              </a:rPr>
              <a:t>King Edward</a:t>
            </a:r>
            <a:r>
              <a:rPr lang="en-GB" sz="1200" baseline="0" dirty="0">
                <a:solidFill>
                  <a:schemeClr val="bg1"/>
                </a:solidFill>
              </a:rPr>
              <a:t> VI college, Stourbridge</a:t>
            </a:r>
            <a:endParaRPr lang="en-GB" sz="1200" dirty="0">
              <a:solidFill>
                <a:schemeClr val="bg1"/>
              </a:solidFill>
            </a:endParaRPr>
          </a:p>
        </p:txBody>
      </p:sp>
    </p:spTree>
    <p:extLst>
      <p:ext uri="{BB962C8B-B14F-4D97-AF65-F5344CB8AC3E}">
        <p14:creationId xmlns:p14="http://schemas.microsoft.com/office/powerpoint/2010/main" val="35919603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13" indent="-274313"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195" indent="-228594"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33" indent="-228594"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15" indent="-228594"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28" indent="-228594"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47" indent="-182875"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10" indent="-182875"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42" indent="-182875"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349" indent="-182875"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89" algn="l" rtl="0" eaLnBrk="1" latinLnBrk="0" hangingPunct="1">
        <a:defRPr kumimoji="0" kern="1200">
          <a:solidFill>
            <a:schemeClr val="tx1"/>
          </a:solidFill>
          <a:latin typeface="+mn-lt"/>
          <a:ea typeface="+mn-ea"/>
          <a:cs typeface="+mn-cs"/>
        </a:defRPr>
      </a:lvl2pPr>
      <a:lvl3pPr marL="914377" algn="l" rtl="0" eaLnBrk="1" latinLnBrk="0" hangingPunct="1">
        <a:defRPr kumimoji="0" kern="1200">
          <a:solidFill>
            <a:schemeClr val="tx1"/>
          </a:solidFill>
          <a:latin typeface="+mn-lt"/>
          <a:ea typeface="+mn-ea"/>
          <a:cs typeface="+mn-cs"/>
        </a:defRPr>
      </a:lvl3pPr>
      <a:lvl4pPr marL="1371566" algn="l" rtl="0" eaLnBrk="1" latinLnBrk="0" hangingPunct="1">
        <a:defRPr kumimoji="0" kern="1200">
          <a:solidFill>
            <a:schemeClr val="tx1"/>
          </a:solidFill>
          <a:latin typeface="+mn-lt"/>
          <a:ea typeface="+mn-ea"/>
          <a:cs typeface="+mn-cs"/>
        </a:defRPr>
      </a:lvl4pPr>
      <a:lvl5pPr marL="1828754" algn="l" rtl="0" eaLnBrk="1" latinLnBrk="0" hangingPunct="1">
        <a:defRPr kumimoji="0" kern="1200">
          <a:solidFill>
            <a:schemeClr val="tx1"/>
          </a:solidFill>
          <a:latin typeface="+mn-lt"/>
          <a:ea typeface="+mn-ea"/>
          <a:cs typeface="+mn-cs"/>
        </a:defRPr>
      </a:lvl5pPr>
      <a:lvl6pPr marL="2285943" algn="l" rtl="0" eaLnBrk="1" latinLnBrk="0" hangingPunct="1">
        <a:defRPr kumimoji="0" kern="1200">
          <a:solidFill>
            <a:schemeClr val="tx1"/>
          </a:solidFill>
          <a:latin typeface="+mn-lt"/>
          <a:ea typeface="+mn-ea"/>
          <a:cs typeface="+mn-cs"/>
        </a:defRPr>
      </a:lvl6pPr>
      <a:lvl7pPr marL="2743131" algn="l" rtl="0" eaLnBrk="1" latinLnBrk="0" hangingPunct="1">
        <a:defRPr kumimoji="0" kern="1200">
          <a:solidFill>
            <a:schemeClr val="tx1"/>
          </a:solidFill>
          <a:latin typeface="+mn-lt"/>
          <a:ea typeface="+mn-ea"/>
          <a:cs typeface="+mn-cs"/>
        </a:defRPr>
      </a:lvl7pPr>
      <a:lvl8pPr marL="3200320" algn="l" rtl="0" eaLnBrk="1" latinLnBrk="0" hangingPunct="1">
        <a:defRPr kumimoji="0" kern="1200">
          <a:solidFill>
            <a:schemeClr val="tx1"/>
          </a:solidFill>
          <a:latin typeface="+mn-lt"/>
          <a:ea typeface="+mn-ea"/>
          <a:cs typeface="+mn-cs"/>
        </a:defRPr>
      </a:lvl8pPr>
      <a:lvl9pPr marL="3657509"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YaMO_Tf2eD0&amp;list=PL4vkQSepb6WPkQ7fl0SaygJ1Qj7RKtTz5&amp;index=13" TargetMode="External"/><Relationship Id="rId2" Type="http://schemas.openxmlformats.org/officeDocument/2006/relationships/hyperlink" Target="https://www.youtube.com/watch?v=xOaTj2JQ9j0&amp;list=PL4vkQSepb6WPkQ7fl0SaygJ1Qj7RKtTz5&amp;index=2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NEA Testing &amp; Evaluation</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85860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28" y="174024"/>
            <a:ext cx="7859216" cy="571500"/>
          </a:xfrm>
        </p:spPr>
        <p:txBody>
          <a:bodyPr>
            <a:normAutofit fontScale="90000"/>
          </a:bodyPr>
          <a:lstStyle/>
          <a:p>
            <a:r>
              <a:rPr lang="en-GB" dirty="0"/>
              <a:t>What the Mark Scheme Says</a:t>
            </a:r>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rotWithShape="1">
          <a:blip r:embed="rId2"/>
          <a:srcRect l="21928" t="28949" r="23959" b="20000"/>
          <a:stretch/>
        </p:blipFill>
        <p:spPr>
          <a:xfrm>
            <a:off x="82377" y="745524"/>
            <a:ext cx="8428024" cy="6112476"/>
          </a:xfrm>
          <a:prstGeom prst="rect">
            <a:avLst/>
          </a:prstGeom>
        </p:spPr>
      </p:pic>
    </p:spTree>
    <p:extLst>
      <p:ext uri="{BB962C8B-B14F-4D97-AF65-F5344CB8AC3E}">
        <p14:creationId xmlns:p14="http://schemas.microsoft.com/office/powerpoint/2010/main" val="791288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320040"/>
            <a:ext cx="7859216" cy="620118"/>
          </a:xfrm>
        </p:spPr>
        <p:txBody>
          <a:bodyPr/>
          <a:lstStyle/>
          <a:p>
            <a:r>
              <a:rPr lang="en-GB" dirty="0"/>
              <a:t>Test Strategy</a:t>
            </a:r>
          </a:p>
        </p:txBody>
      </p:sp>
      <p:sp>
        <p:nvSpPr>
          <p:cNvPr id="3" name="Content Placeholder 2"/>
          <p:cNvSpPr>
            <a:spLocks noGrp="1"/>
          </p:cNvSpPr>
          <p:nvPr>
            <p:ph idx="1"/>
          </p:nvPr>
        </p:nvSpPr>
        <p:spPr>
          <a:xfrm>
            <a:off x="457201" y="940158"/>
            <a:ext cx="7859216" cy="5515578"/>
          </a:xfrm>
        </p:spPr>
        <p:txBody>
          <a:bodyPr>
            <a:normAutofit lnSpcReduction="10000"/>
          </a:bodyPr>
          <a:lstStyle/>
          <a:p>
            <a:r>
              <a:rPr lang="en-GB" dirty="0"/>
              <a:t>You should include a test strategy which should outline what you will test and how you will test it in a generalised form. </a:t>
            </a:r>
          </a:p>
          <a:p>
            <a:endParaRPr lang="en-GB" dirty="0"/>
          </a:p>
          <a:p>
            <a:r>
              <a:rPr lang="en-GB" dirty="0"/>
              <a:t>It won’t include specific tests, but perhaps things like “I will ensure that my validation is working correctly by performing range tests, valid and invalid input tests. This will allow me to be confident that my system is working as expected and to ensure that the users cannot enter inputs that are not expected by the system.</a:t>
            </a:r>
          </a:p>
          <a:p>
            <a:endParaRPr lang="en-GB" dirty="0"/>
          </a:p>
          <a:p>
            <a:r>
              <a:rPr lang="en-GB" dirty="0"/>
              <a:t>Typically this will be several paragraphs long.</a:t>
            </a:r>
          </a:p>
        </p:txBody>
      </p:sp>
    </p:spTree>
    <p:extLst>
      <p:ext uri="{BB962C8B-B14F-4D97-AF65-F5344CB8AC3E}">
        <p14:creationId xmlns:p14="http://schemas.microsoft.com/office/powerpoint/2010/main" val="914062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320040"/>
            <a:ext cx="7859216" cy="693214"/>
          </a:xfrm>
        </p:spPr>
        <p:txBody>
          <a:bodyPr/>
          <a:lstStyle/>
          <a:p>
            <a:r>
              <a:rPr lang="en-GB" dirty="0"/>
              <a:t>Guidance</a:t>
            </a:r>
          </a:p>
        </p:txBody>
      </p:sp>
      <p:sp>
        <p:nvSpPr>
          <p:cNvPr id="3" name="Content Placeholder 2"/>
          <p:cNvSpPr>
            <a:spLocks noGrp="1"/>
          </p:cNvSpPr>
          <p:nvPr>
            <p:ph idx="1"/>
          </p:nvPr>
        </p:nvSpPr>
        <p:spPr>
          <a:xfrm>
            <a:off x="457201" y="1013254"/>
            <a:ext cx="7859216" cy="5442482"/>
          </a:xfrm>
        </p:spPr>
        <p:txBody>
          <a:bodyPr>
            <a:normAutofit lnSpcReduction="10000"/>
          </a:bodyPr>
          <a:lstStyle/>
          <a:p>
            <a:r>
              <a:rPr lang="en-GB" dirty="0"/>
              <a:t>You don’t need to test everything.</a:t>
            </a:r>
          </a:p>
          <a:p>
            <a:pPr lvl="1"/>
            <a:r>
              <a:rPr lang="en-GB" dirty="0"/>
              <a:t>If it’s trivial, or not really contributing a major part to your project you don’t need to test it.</a:t>
            </a:r>
          </a:p>
          <a:p>
            <a:r>
              <a:rPr lang="en-GB" dirty="0"/>
              <a:t>Have tests to prove you met all of your objectives individually.</a:t>
            </a:r>
          </a:p>
          <a:p>
            <a:pPr lvl="1"/>
            <a:r>
              <a:rPr lang="en-GB" dirty="0"/>
              <a:t>You should prove it works for valid data and rejects invalid data for each objective.</a:t>
            </a:r>
          </a:p>
          <a:p>
            <a:r>
              <a:rPr lang="en-GB" dirty="0"/>
              <a:t>Test for common crashes</a:t>
            </a:r>
          </a:p>
          <a:p>
            <a:pPr lvl="1"/>
            <a:r>
              <a:rPr lang="en-GB" dirty="0"/>
              <a:t>E.g. No database file – what happens?</a:t>
            </a:r>
          </a:p>
          <a:p>
            <a:pPr lvl="1"/>
            <a:r>
              <a:rPr lang="en-GB" dirty="0"/>
              <a:t>No network connection? – What happens?</a:t>
            </a:r>
          </a:p>
          <a:p>
            <a:r>
              <a:rPr lang="en-GB" dirty="0"/>
              <a:t>Whole System Test</a:t>
            </a:r>
          </a:p>
          <a:p>
            <a:pPr lvl="1"/>
            <a:r>
              <a:rPr lang="en-GB" dirty="0"/>
              <a:t>You should have one or more scenario tests which run through the entire system from start to finish to prove the system works as a whole, not just the parts.</a:t>
            </a:r>
          </a:p>
        </p:txBody>
      </p:sp>
    </p:spTree>
    <p:extLst>
      <p:ext uri="{BB962C8B-B14F-4D97-AF65-F5344CB8AC3E}">
        <p14:creationId xmlns:p14="http://schemas.microsoft.com/office/powerpoint/2010/main" val="3913520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14095"/>
            <a:ext cx="7859216" cy="544933"/>
          </a:xfrm>
        </p:spPr>
        <p:txBody>
          <a:bodyPr>
            <a:normAutofit fontScale="90000"/>
          </a:bodyPr>
          <a:lstStyle/>
          <a:p>
            <a:r>
              <a:rPr lang="en-GB" dirty="0"/>
              <a:t>Guidance (2)</a:t>
            </a:r>
          </a:p>
        </p:txBody>
      </p:sp>
      <p:sp>
        <p:nvSpPr>
          <p:cNvPr id="3" name="Content Placeholder 2"/>
          <p:cNvSpPr>
            <a:spLocks noGrp="1"/>
          </p:cNvSpPr>
          <p:nvPr>
            <p:ph idx="1"/>
          </p:nvPr>
        </p:nvSpPr>
        <p:spPr>
          <a:xfrm>
            <a:off x="457201" y="659028"/>
            <a:ext cx="7859216" cy="5796708"/>
          </a:xfrm>
        </p:spPr>
        <p:txBody>
          <a:bodyPr>
            <a:normAutofit fontScale="70000" lnSpcReduction="20000"/>
          </a:bodyPr>
          <a:lstStyle/>
          <a:p>
            <a:r>
              <a:rPr lang="en-GB" dirty="0"/>
              <a:t>Create a Test Plan</a:t>
            </a:r>
          </a:p>
          <a:p>
            <a:pPr lvl="1"/>
            <a:r>
              <a:rPr lang="en-GB" dirty="0"/>
              <a:t>It should be numbered, outline the purpose of the test, any test data used, the expected outcome and the actual outcome.</a:t>
            </a:r>
          </a:p>
          <a:p>
            <a:r>
              <a:rPr lang="en-GB" dirty="0"/>
              <a:t>Screenshot based testing needs to have annotation and explanation of the screenshots. Not recommended</a:t>
            </a:r>
            <a:r>
              <a:rPr lang="en-GB"/>
              <a:t>, takes too long.</a:t>
            </a:r>
            <a:endParaRPr lang="en-GB" dirty="0"/>
          </a:p>
          <a:p>
            <a:r>
              <a:rPr lang="en-GB" dirty="0"/>
              <a:t>Video testing needs either a spoken voice over, or an annotated timeline with explanations. Voice-over video testing good. </a:t>
            </a:r>
            <a:r>
              <a:rPr lang="en-GB" dirty="0" err="1"/>
              <a:t>Reccomended</a:t>
            </a:r>
            <a:r>
              <a:rPr lang="en-GB" dirty="0"/>
              <a:t>.</a:t>
            </a:r>
          </a:p>
          <a:p>
            <a:endParaRPr lang="en-GB" dirty="0"/>
          </a:p>
          <a:p>
            <a:r>
              <a:rPr lang="en-GB" dirty="0"/>
              <a:t>If something doesn’t work as it should, include it, fix it and re-test it.</a:t>
            </a:r>
          </a:p>
          <a:p>
            <a:pPr lvl="1"/>
            <a:r>
              <a:rPr lang="en-GB" dirty="0"/>
              <a:t>There is no requirement to have any failed tests, however in reality I like to see at least 1 to show how you respond and adapt.</a:t>
            </a:r>
          </a:p>
          <a:p>
            <a:r>
              <a:rPr lang="en-GB" dirty="0"/>
              <a:t>Any screenshot, or video must be clear and not need to be zoomed in - screenshots will be printed and so not able to be zoomed.</a:t>
            </a:r>
          </a:p>
          <a:p>
            <a:endParaRPr lang="en-GB" dirty="0"/>
          </a:p>
          <a:p>
            <a:r>
              <a:rPr lang="en-GB" dirty="0"/>
              <a:t>For videos you can upload to </a:t>
            </a:r>
            <a:r>
              <a:rPr lang="en-GB" dirty="0" err="1"/>
              <a:t>Youtube</a:t>
            </a:r>
            <a:r>
              <a:rPr lang="en-GB" dirty="0"/>
              <a:t> (unlisted), or if you want to password protect it then Vimeo will allow you to upload a 500mb video and password protect it. Use URL </a:t>
            </a:r>
            <a:r>
              <a:rPr lang="en-GB" dirty="0" err="1"/>
              <a:t>shortener</a:t>
            </a:r>
            <a:r>
              <a:rPr lang="en-GB" dirty="0"/>
              <a:t> to make URL easier to copy.</a:t>
            </a:r>
          </a:p>
          <a:p>
            <a:pPr lvl="1"/>
            <a:r>
              <a:rPr lang="en-GB" dirty="0"/>
              <a:t>Make sure you include the URL and password (if needed) in your documentation.</a:t>
            </a:r>
          </a:p>
        </p:txBody>
      </p:sp>
    </p:spTree>
    <p:extLst>
      <p:ext uri="{BB962C8B-B14F-4D97-AF65-F5344CB8AC3E}">
        <p14:creationId xmlns:p14="http://schemas.microsoft.com/office/powerpoint/2010/main" val="3310919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320040"/>
            <a:ext cx="7859216" cy="567727"/>
          </a:xfrm>
        </p:spPr>
        <p:txBody>
          <a:bodyPr>
            <a:normAutofit fontScale="90000"/>
          </a:bodyPr>
          <a:lstStyle/>
          <a:p>
            <a:r>
              <a:rPr lang="en-GB" dirty="0"/>
              <a:t>Video Testing</a:t>
            </a:r>
          </a:p>
        </p:txBody>
      </p:sp>
      <p:sp>
        <p:nvSpPr>
          <p:cNvPr id="3" name="Content Placeholder 2"/>
          <p:cNvSpPr>
            <a:spLocks noGrp="1"/>
          </p:cNvSpPr>
          <p:nvPr>
            <p:ph idx="1"/>
          </p:nvPr>
        </p:nvSpPr>
        <p:spPr>
          <a:xfrm>
            <a:off x="457201" y="949911"/>
            <a:ext cx="7859216" cy="5505825"/>
          </a:xfrm>
        </p:spPr>
        <p:txBody>
          <a:bodyPr>
            <a:normAutofit fontScale="85000" lnSpcReduction="20000"/>
          </a:bodyPr>
          <a:lstStyle/>
          <a:p>
            <a:r>
              <a:rPr lang="en-GB" dirty="0"/>
              <a:t>You should aim to test your project by recording it. This allows you to do far more extensive testing far faster than doing a 100+ pages of screenshots.</a:t>
            </a:r>
          </a:p>
          <a:p>
            <a:r>
              <a:rPr lang="en-GB" dirty="0"/>
              <a:t>Your video should ideally be voiced-over but if not at least edited to put captions on to explain what is going on.</a:t>
            </a:r>
          </a:p>
          <a:p>
            <a:r>
              <a:rPr lang="en-GB" dirty="0"/>
              <a:t>You need to produce a test plan, put the URL to your video which must stay live until at least results day</a:t>
            </a:r>
          </a:p>
          <a:p>
            <a:r>
              <a:rPr lang="en-GB" dirty="0"/>
              <a:t>In your test plan you need to record what you are testing, what test data you are using and the expected and actual outcome “it works” is not acceptable.</a:t>
            </a:r>
          </a:p>
          <a:p>
            <a:r>
              <a:rPr lang="en-GB" dirty="0"/>
              <a:t>You should also have an “Evidence” column, this will contain a referenced link to a screenshot or the timestamp from the video providing proof.</a:t>
            </a:r>
          </a:p>
          <a:p>
            <a:r>
              <a:rPr lang="en-GB" dirty="0"/>
              <a:t>You also need to have a full “run through” from start to finish of your project working in the realistic usage scenario.</a:t>
            </a:r>
          </a:p>
          <a:p>
            <a:r>
              <a:rPr lang="en-GB" sz="1400" dirty="0">
                <a:hlinkClick r:id="rId2"/>
              </a:rPr>
              <a:t>https://www.youtube.com/watch?v=xOaTj2JQ9j0&amp;list=PL4vkQSepb6WPkQ7fl0SaygJ1Qj7RKtTz5&amp;index=23</a:t>
            </a:r>
            <a:endParaRPr lang="en-GB" sz="1400" dirty="0"/>
          </a:p>
          <a:p>
            <a:r>
              <a:rPr lang="en-GB" sz="1400" dirty="0">
                <a:hlinkClick r:id="rId3"/>
              </a:rPr>
              <a:t>https://www.youtube.com/watch?v=YaMO_Tf2eD0&amp;list=PL4vkQSepb6WPkQ7fl0SaygJ1Qj7RKtTz5&amp;index=13</a:t>
            </a:r>
            <a:endParaRPr lang="en-GB" sz="1400" dirty="0"/>
          </a:p>
          <a:p>
            <a:endParaRPr lang="en-GB" dirty="0"/>
          </a:p>
        </p:txBody>
      </p:sp>
    </p:spTree>
    <p:extLst>
      <p:ext uri="{BB962C8B-B14F-4D97-AF65-F5344CB8AC3E}">
        <p14:creationId xmlns:p14="http://schemas.microsoft.com/office/powerpoint/2010/main" val="432715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320040"/>
            <a:ext cx="7859216" cy="487268"/>
          </a:xfrm>
        </p:spPr>
        <p:txBody>
          <a:bodyPr>
            <a:normAutofit fontScale="90000"/>
          </a:bodyPr>
          <a:lstStyle/>
          <a:p>
            <a:r>
              <a:rPr lang="en-GB" dirty="0"/>
              <a:t>Evaluation</a:t>
            </a:r>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rotWithShape="1">
          <a:blip r:embed="rId2"/>
          <a:srcRect l="22205" t="21862" r="23590" b="24565"/>
          <a:stretch/>
        </p:blipFill>
        <p:spPr>
          <a:xfrm>
            <a:off x="457200" y="807307"/>
            <a:ext cx="7817211" cy="5939481"/>
          </a:xfrm>
          <a:prstGeom prst="rect">
            <a:avLst/>
          </a:prstGeom>
        </p:spPr>
      </p:pic>
    </p:spTree>
    <p:extLst>
      <p:ext uri="{BB962C8B-B14F-4D97-AF65-F5344CB8AC3E}">
        <p14:creationId xmlns:p14="http://schemas.microsoft.com/office/powerpoint/2010/main" val="228735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320040"/>
            <a:ext cx="7859216" cy="676738"/>
          </a:xfrm>
        </p:spPr>
        <p:txBody>
          <a:bodyPr/>
          <a:lstStyle/>
          <a:p>
            <a:r>
              <a:rPr lang="en-GB" dirty="0"/>
              <a:t>Guidance</a:t>
            </a:r>
          </a:p>
        </p:txBody>
      </p:sp>
      <p:sp>
        <p:nvSpPr>
          <p:cNvPr id="3" name="Content Placeholder 2"/>
          <p:cNvSpPr>
            <a:spLocks noGrp="1"/>
          </p:cNvSpPr>
          <p:nvPr>
            <p:ph idx="1"/>
          </p:nvPr>
        </p:nvSpPr>
        <p:spPr>
          <a:xfrm>
            <a:off x="457201" y="1120346"/>
            <a:ext cx="7859216" cy="5335390"/>
          </a:xfrm>
        </p:spPr>
        <p:txBody>
          <a:bodyPr>
            <a:normAutofit fontScale="92500" lnSpcReduction="20000"/>
          </a:bodyPr>
          <a:lstStyle/>
          <a:p>
            <a:r>
              <a:rPr lang="en-GB" dirty="0"/>
              <a:t>Have you met your objectives?</a:t>
            </a:r>
          </a:p>
          <a:p>
            <a:pPr lvl="1"/>
            <a:r>
              <a:rPr lang="en-GB" dirty="0"/>
              <a:t>For each objective list how you met it, the impact meeting it has on the overall system and link to the tests which prove you met it.</a:t>
            </a:r>
          </a:p>
          <a:p>
            <a:r>
              <a:rPr lang="en-GB" dirty="0"/>
              <a:t>What would you do differently or add to your project with more time?</a:t>
            </a:r>
          </a:p>
          <a:p>
            <a:pPr lvl="1"/>
            <a:r>
              <a:rPr lang="en-GB" dirty="0"/>
              <a:t>Again you should not only consider the idea, but also the impact this improvement will have on the overall quality of the project.</a:t>
            </a:r>
          </a:p>
          <a:p>
            <a:r>
              <a:rPr lang="en-GB" dirty="0"/>
              <a:t>Get independent feedback!</a:t>
            </a:r>
          </a:p>
          <a:p>
            <a:pPr lvl="1"/>
            <a:r>
              <a:rPr lang="en-GB" dirty="0"/>
              <a:t>Without feedback from your ‘client’ or ‘users’ then you are highly limited in the marks you can get.</a:t>
            </a:r>
          </a:p>
          <a:p>
            <a:pPr lvl="1"/>
            <a:r>
              <a:rPr lang="en-GB" dirty="0"/>
              <a:t>This feedback should be evaluated so ideally surveys or questionnaires which give quantifiable data will be useful.</a:t>
            </a:r>
          </a:p>
          <a:p>
            <a:pPr lvl="1"/>
            <a:r>
              <a:rPr lang="en-GB" dirty="0"/>
              <a:t>Discuss the feedback, any improvements it might lead to and justification as to why they would be an improvement or why they </a:t>
            </a:r>
            <a:r>
              <a:rPr lang="en-GB"/>
              <a:t>may not have been done yet.</a:t>
            </a:r>
            <a:endParaRPr lang="en-GB" dirty="0"/>
          </a:p>
        </p:txBody>
      </p:sp>
    </p:spTree>
    <p:extLst>
      <p:ext uri="{BB962C8B-B14F-4D97-AF65-F5344CB8AC3E}">
        <p14:creationId xmlns:p14="http://schemas.microsoft.com/office/powerpoint/2010/main" val="11749734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mp Sci theme">
  <a:themeElements>
    <a:clrScheme name="Custom 1">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B13F9A"/>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ASCII and Unicode</Template>
  <TotalTime>83</TotalTime>
  <Words>788</Words>
  <Application>Microsoft Office PowerPoint</Application>
  <PresentationFormat>On-screen Show (4:3)</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Trebuchet MS</vt:lpstr>
      <vt:lpstr>Wingdings</vt:lpstr>
      <vt:lpstr>Wingdings 2</vt:lpstr>
      <vt:lpstr>Comp Sci theme</vt:lpstr>
      <vt:lpstr>NEA Testing &amp; Evaluation</vt:lpstr>
      <vt:lpstr>What the Mark Scheme Says</vt:lpstr>
      <vt:lpstr>Test Strategy</vt:lpstr>
      <vt:lpstr>Guidance</vt:lpstr>
      <vt:lpstr>Guidance (2)</vt:lpstr>
      <vt:lpstr>Video Testing</vt:lpstr>
      <vt:lpstr>Evaluation</vt:lpstr>
      <vt:lpstr>Guidance</vt:lpstr>
    </vt:vector>
  </TitlesOfParts>
  <Company>King Edward VI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Tromans</dc:creator>
  <cp:lastModifiedBy>Talha Tariq</cp:lastModifiedBy>
  <cp:revision>8</cp:revision>
  <dcterms:created xsi:type="dcterms:W3CDTF">2017-12-12T19:25:16Z</dcterms:created>
  <dcterms:modified xsi:type="dcterms:W3CDTF">2019-09-23T13:08:54Z</dcterms:modified>
</cp:coreProperties>
</file>