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5"/>
  </p:notesMasterIdLst>
  <p:sldIdLst>
    <p:sldId id="256" r:id="rId3"/>
    <p:sldId id="258" r:id="rId4"/>
    <p:sldId id="259" r:id="rId5"/>
    <p:sldId id="261" r:id="rId6"/>
    <p:sldId id="262" r:id="rId7"/>
    <p:sldId id="264" r:id="rId8"/>
    <p:sldId id="263" r:id="rId9"/>
    <p:sldId id="265" r:id="rId10"/>
    <p:sldId id="266" r:id="rId11"/>
    <p:sldId id="301" r:id="rId12"/>
    <p:sldId id="302" r:id="rId13"/>
    <p:sldId id="267" r:id="rId14"/>
  </p:sldIdLst>
  <p:sldSz cx="9144000" cy="5143500" type="screen16x9"/>
  <p:notesSz cx="6858000" cy="9144000"/>
  <p:embeddedFontLst>
    <p:embeddedFont>
      <p:font typeface="Anaheim"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B252EA-C8AA-3608-AE85-F8B31808CBAC}" v="864" dt="2024-12-16T06:55:18.662"/>
    <p1510:client id="{7F42E843-C9C7-89B6-0060-0DC1A5067AFB}" v="620" dt="2024-12-16T08:19:57.938"/>
    <p1510:client id="{81911E6F-16C3-9406-922D-5FAA9F824C8B}" v="88" dt="2024-12-16T05:46:58.663"/>
  </p1510:revLst>
</p1510:revInfo>
</file>

<file path=ppt/tableStyles.xml><?xml version="1.0" encoding="utf-8"?>
<a:tblStyleLst xmlns:a="http://schemas.openxmlformats.org/drawingml/2006/main" def="{9940D87B-DEB8-4ED1-A0D2-F4F582766AD4}">
  <a:tblStyle styleId="{9940D87B-DEB8-4ED1-A0D2-F4F582766AD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509E24D-8594-41FB-9162-E42193A9D45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Amir" userId="f10d51e9d554d82c" providerId="Windows Live" clId="Web-{48B252EA-C8AA-3608-AE85-F8B31808CBAC}"/>
    <pc:docChg chg="delSld modSld sldOrd">
      <pc:chgData name="Osama Amir" userId="f10d51e9d554d82c" providerId="Windows Live" clId="Web-{48B252EA-C8AA-3608-AE85-F8B31808CBAC}" dt="2024-12-16T06:55:18.662" v="827" actId="1076"/>
      <pc:docMkLst>
        <pc:docMk/>
      </pc:docMkLst>
      <pc:sldChg chg="del">
        <pc:chgData name="Osama Amir" userId="f10d51e9d554d82c" providerId="Windows Live" clId="Web-{48B252EA-C8AA-3608-AE85-F8B31808CBAC}" dt="2024-12-16T05:50:44.011" v="0"/>
        <pc:sldMkLst>
          <pc:docMk/>
          <pc:sldMk cId="0" sldId="257"/>
        </pc:sldMkLst>
      </pc:sldChg>
      <pc:sldChg chg="modSp">
        <pc:chgData name="Osama Amir" userId="f10d51e9d554d82c" providerId="Windows Live" clId="Web-{48B252EA-C8AA-3608-AE85-F8B31808CBAC}" dt="2024-12-16T05:52:00.123" v="43" actId="20577"/>
        <pc:sldMkLst>
          <pc:docMk/>
          <pc:sldMk cId="0" sldId="258"/>
        </pc:sldMkLst>
        <pc:spChg chg="mod">
          <ac:chgData name="Osama Amir" userId="f10d51e9d554d82c" providerId="Windows Live" clId="Web-{48B252EA-C8AA-3608-AE85-F8B31808CBAC}" dt="2024-12-16T05:50:56.387" v="8" actId="14100"/>
          <ac:spMkLst>
            <pc:docMk/>
            <pc:sldMk cId="0" sldId="258"/>
            <ac:spMk id="349" creationId="{00000000-0000-0000-0000-000000000000}"/>
          </ac:spMkLst>
        </pc:spChg>
        <pc:spChg chg="mod">
          <ac:chgData name="Osama Amir" userId="f10d51e9d554d82c" providerId="Windows Live" clId="Web-{48B252EA-C8AA-3608-AE85-F8B31808CBAC}" dt="2024-12-16T05:52:00.123" v="43" actId="20577"/>
          <ac:spMkLst>
            <pc:docMk/>
            <pc:sldMk cId="0" sldId="258"/>
            <ac:spMk id="350" creationId="{00000000-0000-0000-0000-000000000000}"/>
          </ac:spMkLst>
        </pc:spChg>
        <pc:spChg chg="mod">
          <ac:chgData name="Osama Amir" userId="f10d51e9d554d82c" providerId="Windows Live" clId="Web-{48B252EA-C8AA-3608-AE85-F8B31808CBAC}" dt="2024-12-16T05:51:21.903" v="24" actId="20577"/>
          <ac:spMkLst>
            <pc:docMk/>
            <pc:sldMk cId="0" sldId="258"/>
            <ac:spMk id="351" creationId="{00000000-0000-0000-0000-000000000000}"/>
          </ac:spMkLst>
        </pc:spChg>
        <pc:spChg chg="mod">
          <ac:chgData name="Osama Amir" userId="f10d51e9d554d82c" providerId="Windows Live" clId="Web-{48B252EA-C8AA-3608-AE85-F8B31808CBAC}" dt="2024-12-16T05:51:55.592" v="42" actId="20577"/>
          <ac:spMkLst>
            <pc:docMk/>
            <pc:sldMk cId="0" sldId="258"/>
            <ac:spMk id="352" creationId="{00000000-0000-0000-0000-000000000000}"/>
          </ac:spMkLst>
        </pc:spChg>
        <pc:spChg chg="mod">
          <ac:chgData name="Osama Amir" userId="f10d51e9d554d82c" providerId="Windows Live" clId="Web-{48B252EA-C8AA-3608-AE85-F8B31808CBAC}" dt="2024-12-16T05:51:39.654" v="32" actId="20577"/>
          <ac:spMkLst>
            <pc:docMk/>
            <pc:sldMk cId="0" sldId="258"/>
            <ac:spMk id="353" creationId="{00000000-0000-0000-0000-000000000000}"/>
          </ac:spMkLst>
        </pc:spChg>
        <pc:spChg chg="mod">
          <ac:chgData name="Osama Amir" userId="f10d51e9d554d82c" providerId="Windows Live" clId="Web-{48B252EA-C8AA-3608-AE85-F8B31808CBAC}" dt="2024-12-16T05:51:51.420" v="41" actId="14100"/>
          <ac:spMkLst>
            <pc:docMk/>
            <pc:sldMk cId="0" sldId="258"/>
            <ac:spMk id="355" creationId="{00000000-0000-0000-0000-000000000000}"/>
          </ac:spMkLst>
        </pc:spChg>
      </pc:sldChg>
      <pc:sldChg chg="modSp">
        <pc:chgData name="Osama Amir" userId="f10d51e9d554d82c" providerId="Windows Live" clId="Web-{48B252EA-C8AA-3608-AE85-F8B31808CBAC}" dt="2024-12-16T05:54:37.378" v="197" actId="20577"/>
        <pc:sldMkLst>
          <pc:docMk/>
          <pc:sldMk cId="0" sldId="259"/>
        </pc:sldMkLst>
        <pc:spChg chg="mod">
          <ac:chgData name="Osama Amir" userId="f10d51e9d554d82c" providerId="Windows Live" clId="Web-{48B252EA-C8AA-3608-AE85-F8B31808CBAC}" dt="2024-12-16T05:53:54.798" v="195" actId="20577"/>
          <ac:spMkLst>
            <pc:docMk/>
            <pc:sldMk cId="0" sldId="259"/>
            <ac:spMk id="361" creationId="{00000000-0000-0000-0000-000000000000}"/>
          </ac:spMkLst>
        </pc:spChg>
        <pc:spChg chg="mod">
          <ac:chgData name="Osama Amir" userId="f10d51e9d554d82c" providerId="Windows Live" clId="Web-{48B252EA-C8AA-3608-AE85-F8B31808CBAC}" dt="2024-12-16T05:54:37.378" v="197" actId="20577"/>
          <ac:spMkLst>
            <pc:docMk/>
            <pc:sldMk cId="0" sldId="259"/>
            <ac:spMk id="362" creationId="{00000000-0000-0000-0000-000000000000}"/>
          </ac:spMkLst>
        </pc:spChg>
      </pc:sldChg>
      <pc:sldChg chg="del">
        <pc:chgData name="Osama Amir" userId="f10d51e9d554d82c" providerId="Windows Live" clId="Web-{48B252EA-C8AA-3608-AE85-F8B31808CBAC}" dt="2024-12-16T05:54:47.612" v="198"/>
        <pc:sldMkLst>
          <pc:docMk/>
          <pc:sldMk cId="0" sldId="260"/>
        </pc:sldMkLst>
      </pc:sldChg>
      <pc:sldChg chg="modSp">
        <pc:chgData name="Osama Amir" userId="f10d51e9d554d82c" providerId="Windows Live" clId="Web-{48B252EA-C8AA-3608-AE85-F8B31808CBAC}" dt="2024-12-16T05:54:57.628" v="210" actId="20577"/>
        <pc:sldMkLst>
          <pc:docMk/>
          <pc:sldMk cId="0" sldId="261"/>
        </pc:sldMkLst>
        <pc:spChg chg="mod">
          <ac:chgData name="Osama Amir" userId="f10d51e9d554d82c" providerId="Windows Live" clId="Web-{48B252EA-C8AA-3608-AE85-F8B31808CBAC}" dt="2024-12-16T05:54:57.628" v="210" actId="20577"/>
          <ac:spMkLst>
            <pc:docMk/>
            <pc:sldMk cId="0" sldId="261"/>
            <ac:spMk id="374" creationId="{00000000-0000-0000-0000-000000000000}"/>
          </ac:spMkLst>
        </pc:spChg>
      </pc:sldChg>
      <pc:sldChg chg="modSp">
        <pc:chgData name="Osama Amir" userId="f10d51e9d554d82c" providerId="Windows Live" clId="Web-{48B252EA-C8AA-3608-AE85-F8B31808CBAC}" dt="2024-12-16T06:13:01.990" v="464" actId="20577"/>
        <pc:sldMkLst>
          <pc:docMk/>
          <pc:sldMk cId="0" sldId="262"/>
        </pc:sldMkLst>
        <pc:spChg chg="mod">
          <ac:chgData name="Osama Amir" userId="f10d51e9d554d82c" providerId="Windows Live" clId="Web-{48B252EA-C8AA-3608-AE85-F8B31808CBAC}" dt="2024-12-16T06:13:01.990" v="464" actId="20577"/>
          <ac:spMkLst>
            <pc:docMk/>
            <pc:sldMk cId="0" sldId="262"/>
            <ac:spMk id="380" creationId="{00000000-0000-0000-0000-000000000000}"/>
          </ac:spMkLst>
        </pc:spChg>
        <pc:spChg chg="mod">
          <ac:chgData name="Osama Amir" userId="f10d51e9d554d82c" providerId="Windows Live" clId="Web-{48B252EA-C8AA-3608-AE85-F8B31808CBAC}" dt="2024-12-16T06:07:00.463" v="237" actId="20577"/>
          <ac:spMkLst>
            <pc:docMk/>
            <pc:sldMk cId="0" sldId="262"/>
            <ac:spMk id="381" creationId="{00000000-0000-0000-0000-000000000000}"/>
          </ac:spMkLst>
        </pc:spChg>
      </pc:sldChg>
      <pc:sldChg chg="modSp ord">
        <pc:chgData name="Osama Amir" userId="f10d51e9d554d82c" providerId="Windows Live" clId="Web-{48B252EA-C8AA-3608-AE85-F8B31808CBAC}" dt="2024-12-16T06:33:11.106" v="765"/>
        <pc:sldMkLst>
          <pc:docMk/>
          <pc:sldMk cId="0" sldId="263"/>
        </pc:sldMkLst>
        <pc:spChg chg="mod">
          <ac:chgData name="Osama Amir" userId="f10d51e9d554d82c" providerId="Windows Live" clId="Web-{48B252EA-C8AA-3608-AE85-F8B31808CBAC}" dt="2024-12-16T06:21:12.880" v="730" actId="20577"/>
          <ac:spMkLst>
            <pc:docMk/>
            <pc:sldMk cId="0" sldId="263"/>
            <ac:spMk id="386" creationId="{00000000-0000-0000-0000-000000000000}"/>
          </ac:spMkLst>
        </pc:spChg>
        <pc:spChg chg="mod">
          <ac:chgData name="Osama Amir" userId="f10d51e9d554d82c" providerId="Windows Live" clId="Web-{48B252EA-C8AA-3608-AE85-F8B31808CBAC}" dt="2024-12-16T06:17:12.529" v="532" actId="20577"/>
          <ac:spMkLst>
            <pc:docMk/>
            <pc:sldMk cId="0" sldId="263"/>
            <ac:spMk id="394" creationId="{00000000-0000-0000-0000-000000000000}"/>
          </ac:spMkLst>
        </pc:spChg>
        <pc:spChg chg="mod">
          <ac:chgData name="Osama Amir" userId="f10d51e9d554d82c" providerId="Windows Live" clId="Web-{48B252EA-C8AA-3608-AE85-F8B31808CBAC}" dt="2024-12-16T06:17:24.030" v="541" actId="20577"/>
          <ac:spMkLst>
            <pc:docMk/>
            <pc:sldMk cId="0" sldId="263"/>
            <ac:spMk id="395" creationId="{00000000-0000-0000-0000-000000000000}"/>
          </ac:spMkLst>
        </pc:spChg>
        <pc:spChg chg="mod">
          <ac:chgData name="Osama Amir" userId="f10d51e9d554d82c" providerId="Windows Live" clId="Web-{48B252EA-C8AA-3608-AE85-F8B31808CBAC}" dt="2024-12-16T06:19:00.111" v="609" actId="20577"/>
          <ac:spMkLst>
            <pc:docMk/>
            <pc:sldMk cId="0" sldId="263"/>
            <ac:spMk id="396" creationId="{00000000-0000-0000-0000-000000000000}"/>
          </ac:spMkLst>
        </pc:spChg>
        <pc:spChg chg="mod">
          <ac:chgData name="Osama Amir" userId="f10d51e9d554d82c" providerId="Windows Live" clId="Web-{48B252EA-C8AA-3608-AE85-F8B31808CBAC}" dt="2024-12-16T06:17:42.514" v="545" actId="20577"/>
          <ac:spMkLst>
            <pc:docMk/>
            <pc:sldMk cId="0" sldId="263"/>
            <ac:spMk id="397" creationId="{00000000-0000-0000-0000-000000000000}"/>
          </ac:spMkLst>
        </pc:spChg>
        <pc:spChg chg="mod">
          <ac:chgData name="Osama Amir" userId="f10d51e9d554d82c" providerId="Windows Live" clId="Web-{48B252EA-C8AA-3608-AE85-F8B31808CBAC}" dt="2024-12-16T06:19:49.300" v="642" actId="20577"/>
          <ac:spMkLst>
            <pc:docMk/>
            <pc:sldMk cId="0" sldId="263"/>
            <ac:spMk id="398" creationId="{00000000-0000-0000-0000-000000000000}"/>
          </ac:spMkLst>
        </pc:spChg>
        <pc:spChg chg="mod">
          <ac:chgData name="Osama Amir" userId="f10d51e9d554d82c" providerId="Windows Live" clId="Web-{48B252EA-C8AA-3608-AE85-F8B31808CBAC}" dt="2024-12-16T06:18:05.062" v="559" actId="14100"/>
          <ac:spMkLst>
            <pc:docMk/>
            <pc:sldMk cId="0" sldId="263"/>
            <ac:spMk id="399" creationId="{00000000-0000-0000-0000-000000000000}"/>
          </ac:spMkLst>
        </pc:spChg>
        <pc:spChg chg="mod">
          <ac:chgData name="Osama Amir" userId="f10d51e9d554d82c" providerId="Windows Live" clId="Web-{48B252EA-C8AA-3608-AE85-F8B31808CBAC}" dt="2024-12-16T06:20:45.442" v="721" actId="20577"/>
          <ac:spMkLst>
            <pc:docMk/>
            <pc:sldMk cId="0" sldId="263"/>
            <ac:spMk id="400" creationId="{00000000-0000-0000-0000-000000000000}"/>
          </ac:spMkLst>
        </pc:spChg>
        <pc:spChg chg="mod">
          <ac:chgData name="Osama Amir" userId="f10d51e9d554d82c" providerId="Windows Live" clId="Web-{48B252EA-C8AA-3608-AE85-F8B31808CBAC}" dt="2024-12-16T06:16:55.451" v="530" actId="20577"/>
          <ac:spMkLst>
            <pc:docMk/>
            <pc:sldMk cId="0" sldId="263"/>
            <ac:spMk id="414" creationId="{00000000-0000-0000-0000-000000000000}"/>
          </ac:spMkLst>
        </pc:spChg>
      </pc:sldChg>
      <pc:sldChg chg="addSp delSp modSp">
        <pc:chgData name="Osama Amir" userId="f10d51e9d554d82c" providerId="Windows Live" clId="Web-{48B252EA-C8AA-3608-AE85-F8B31808CBAC}" dt="2024-12-16T06:55:18.662" v="827" actId="1076"/>
        <pc:sldMkLst>
          <pc:docMk/>
          <pc:sldMk cId="0" sldId="264"/>
        </pc:sldMkLst>
        <pc:spChg chg="add mod">
          <ac:chgData name="Osama Amir" userId="f10d51e9d554d82c" providerId="Windows Live" clId="Web-{48B252EA-C8AA-3608-AE85-F8B31808CBAC}" dt="2024-12-16T06:34:35.858" v="781" actId="20577"/>
          <ac:spMkLst>
            <pc:docMk/>
            <pc:sldMk cId="0" sldId="264"/>
            <ac:spMk id="9" creationId="{C8B483FC-1678-86DD-F437-0EE0859A0CE4}"/>
          </ac:spMkLst>
        </pc:spChg>
        <pc:spChg chg="add del mod">
          <ac:chgData name="Osama Amir" userId="f10d51e9d554d82c" providerId="Windows Live" clId="Web-{48B252EA-C8AA-3608-AE85-F8B31808CBAC}" dt="2024-12-16T06:55:18.662" v="827" actId="1076"/>
          <ac:spMkLst>
            <pc:docMk/>
            <pc:sldMk cId="0" sldId="264"/>
            <ac:spMk id="11" creationId="{48F2C4F0-391A-C1D1-06CF-64F05F634D9B}"/>
          </ac:spMkLst>
        </pc:spChg>
        <pc:spChg chg="add mod">
          <ac:chgData name="Osama Amir" userId="f10d51e9d554d82c" providerId="Windows Live" clId="Web-{48B252EA-C8AA-3608-AE85-F8B31808CBAC}" dt="2024-12-16T06:55:10.850" v="826" actId="1076"/>
          <ac:spMkLst>
            <pc:docMk/>
            <pc:sldMk cId="0" sldId="264"/>
            <ac:spMk id="12" creationId="{3D95B9A6-528E-5D75-8F0D-84FC3633B1D5}"/>
          </ac:spMkLst>
        </pc:spChg>
        <pc:spChg chg="del mod">
          <ac:chgData name="Osama Amir" userId="f10d51e9d554d82c" providerId="Windows Live" clId="Web-{48B252EA-C8AA-3608-AE85-F8B31808CBAC}" dt="2024-12-16T06:53:55.629" v="817"/>
          <ac:spMkLst>
            <pc:docMk/>
            <pc:sldMk cId="0" sldId="264"/>
            <ac:spMk id="432" creationId="{00000000-0000-0000-0000-000000000000}"/>
          </ac:spMkLst>
        </pc:spChg>
        <pc:spChg chg="mod">
          <ac:chgData name="Osama Amir" userId="f10d51e9d554d82c" providerId="Windows Live" clId="Web-{48B252EA-C8AA-3608-AE85-F8B31808CBAC}" dt="2024-12-16T06:34:11.545" v="770" actId="20577"/>
          <ac:spMkLst>
            <pc:docMk/>
            <pc:sldMk cId="0" sldId="264"/>
            <ac:spMk id="434" creationId="{00000000-0000-0000-0000-000000000000}"/>
          </ac:spMkLst>
        </pc:spChg>
        <pc:spChg chg="mod">
          <ac:chgData name="Osama Amir" userId="f10d51e9d554d82c" providerId="Windows Live" clId="Web-{48B252EA-C8AA-3608-AE85-F8B31808CBAC}" dt="2024-12-16T06:33:23.200" v="767" actId="14100"/>
          <ac:spMkLst>
            <pc:docMk/>
            <pc:sldMk cId="0" sldId="264"/>
            <ac:spMk id="435" creationId="{00000000-0000-0000-0000-000000000000}"/>
          </ac:spMkLst>
        </pc:spChg>
        <pc:spChg chg="del">
          <ac:chgData name="Osama Amir" userId="f10d51e9d554d82c" providerId="Windows Live" clId="Web-{48B252EA-C8AA-3608-AE85-F8B31808CBAC}" dt="2024-12-16T06:25:28.060" v="752"/>
          <ac:spMkLst>
            <pc:docMk/>
            <pc:sldMk cId="0" sldId="264"/>
            <ac:spMk id="436" creationId="{00000000-0000-0000-0000-000000000000}"/>
          </ac:spMkLst>
        </pc:spChg>
        <pc:grpChg chg="add mod">
          <ac:chgData name="Osama Amir" userId="f10d51e9d554d82c" providerId="Windows Live" clId="Web-{48B252EA-C8AA-3608-AE85-F8B31808CBAC}" dt="2024-12-16T06:26:24.078" v="764" actId="1076"/>
          <ac:grpSpMkLst>
            <pc:docMk/>
            <pc:sldMk cId="0" sldId="264"/>
            <ac:grpSpMk id="2" creationId="{BCD4139C-9782-8A8D-38A7-28CA1632E104}"/>
          </ac:grpSpMkLst>
        </pc:grpChg>
        <pc:picChg chg="del">
          <ac:chgData name="Osama Amir" userId="f10d51e9d554d82c" providerId="Windows Live" clId="Web-{48B252EA-C8AA-3608-AE85-F8B31808CBAC}" dt="2024-12-16T06:25:05.481" v="748"/>
          <ac:picMkLst>
            <pc:docMk/>
            <pc:sldMk cId="0" sldId="264"/>
            <ac:picMk id="433" creationId="{00000000-0000-0000-0000-000000000000}"/>
          </ac:picMkLst>
        </pc:picChg>
      </pc:sldChg>
    </pc:docChg>
  </pc:docChgLst>
  <pc:docChgLst>
    <pc:chgData name="Osama Amir" userId="f10d51e9d554d82c" providerId="Windows Live" clId="Web-{7F42E843-C9C7-89B6-0060-0DC1A5067AFB}"/>
    <pc:docChg chg="addSld delSld modSld">
      <pc:chgData name="Osama Amir" userId="f10d51e9d554d82c" providerId="Windows Live" clId="Web-{7F42E843-C9C7-89B6-0060-0DC1A5067AFB}" dt="2024-12-16T08:19:57.938" v="556" actId="20577"/>
      <pc:docMkLst>
        <pc:docMk/>
      </pc:docMkLst>
      <pc:sldChg chg="modTransition">
        <pc:chgData name="Osama Amir" userId="f10d51e9d554d82c" providerId="Windows Live" clId="Web-{7F42E843-C9C7-89B6-0060-0DC1A5067AFB}" dt="2024-12-16T08:15:10.168" v="540"/>
        <pc:sldMkLst>
          <pc:docMk/>
          <pc:sldMk cId="0" sldId="261"/>
        </pc:sldMkLst>
      </pc:sldChg>
      <pc:sldChg chg="modTransition">
        <pc:chgData name="Osama Amir" userId="f10d51e9d554d82c" providerId="Windows Live" clId="Web-{7F42E843-C9C7-89B6-0060-0DC1A5067AFB}" dt="2024-12-16T08:15:10.168" v="541"/>
        <pc:sldMkLst>
          <pc:docMk/>
          <pc:sldMk cId="0" sldId="262"/>
        </pc:sldMkLst>
      </pc:sldChg>
      <pc:sldChg chg="modSp modTransition">
        <pc:chgData name="Osama Amir" userId="f10d51e9d554d82c" providerId="Windows Live" clId="Web-{7F42E843-C9C7-89B6-0060-0DC1A5067AFB}" dt="2024-12-16T08:15:10.168" v="543"/>
        <pc:sldMkLst>
          <pc:docMk/>
          <pc:sldMk cId="0" sldId="263"/>
        </pc:sldMkLst>
        <pc:spChg chg="mod">
          <ac:chgData name="Osama Amir" userId="f10d51e9d554d82c" providerId="Windows Live" clId="Web-{7F42E843-C9C7-89B6-0060-0DC1A5067AFB}" dt="2024-12-16T07:40:00.777" v="3" actId="20577"/>
          <ac:spMkLst>
            <pc:docMk/>
            <pc:sldMk cId="0" sldId="263"/>
            <ac:spMk id="398" creationId="{00000000-0000-0000-0000-000000000000}"/>
          </ac:spMkLst>
        </pc:spChg>
      </pc:sldChg>
      <pc:sldChg chg="modSp modTransition">
        <pc:chgData name="Osama Amir" userId="f10d51e9d554d82c" providerId="Windows Live" clId="Web-{7F42E843-C9C7-89B6-0060-0DC1A5067AFB}" dt="2024-12-16T08:15:10.168" v="542"/>
        <pc:sldMkLst>
          <pc:docMk/>
          <pc:sldMk cId="0" sldId="264"/>
        </pc:sldMkLst>
        <pc:spChg chg="mod">
          <ac:chgData name="Osama Amir" userId="f10d51e9d554d82c" providerId="Windows Live" clId="Web-{7F42E843-C9C7-89B6-0060-0DC1A5067AFB}" dt="2024-12-16T07:39:06.136" v="1" actId="20577"/>
          <ac:spMkLst>
            <pc:docMk/>
            <pc:sldMk cId="0" sldId="264"/>
            <ac:spMk id="12" creationId="{3D95B9A6-528E-5D75-8F0D-84FC3633B1D5}"/>
          </ac:spMkLst>
        </pc:spChg>
      </pc:sldChg>
      <pc:sldChg chg="addSp modSp modTransition">
        <pc:chgData name="Osama Amir" userId="f10d51e9d554d82c" providerId="Windows Live" clId="Web-{7F42E843-C9C7-89B6-0060-0DC1A5067AFB}" dt="2024-12-16T08:19:57.938" v="556" actId="20577"/>
        <pc:sldMkLst>
          <pc:docMk/>
          <pc:sldMk cId="0" sldId="265"/>
        </pc:sldMkLst>
        <pc:spChg chg="add mod">
          <ac:chgData name="Osama Amir" userId="f10d51e9d554d82c" providerId="Windows Live" clId="Web-{7F42E843-C9C7-89B6-0060-0DC1A5067AFB}" dt="2024-12-16T07:46:57.674" v="124" actId="1076"/>
          <ac:spMkLst>
            <pc:docMk/>
            <pc:sldMk cId="0" sldId="265"/>
            <ac:spMk id="2" creationId="{37C79FFB-F860-E2F2-1C16-0D4C0DB75F7D}"/>
          </ac:spMkLst>
        </pc:spChg>
        <pc:spChg chg="mod">
          <ac:chgData name="Osama Amir" userId="f10d51e9d554d82c" providerId="Windows Live" clId="Web-{7F42E843-C9C7-89B6-0060-0DC1A5067AFB}" dt="2024-12-16T08:16:50.294" v="551" actId="20577"/>
          <ac:spMkLst>
            <pc:docMk/>
            <pc:sldMk cId="0" sldId="265"/>
            <ac:spMk id="452" creationId="{00000000-0000-0000-0000-000000000000}"/>
          </ac:spMkLst>
        </pc:spChg>
        <pc:spChg chg="mod">
          <ac:chgData name="Osama Amir" userId="f10d51e9d554d82c" providerId="Windows Live" clId="Web-{7F42E843-C9C7-89B6-0060-0DC1A5067AFB}" dt="2024-12-16T07:45:55.970" v="89" actId="20577"/>
          <ac:spMkLst>
            <pc:docMk/>
            <pc:sldMk cId="0" sldId="265"/>
            <ac:spMk id="453" creationId="{00000000-0000-0000-0000-000000000000}"/>
          </ac:spMkLst>
        </pc:spChg>
        <pc:spChg chg="mod">
          <ac:chgData name="Osama Amir" userId="f10d51e9d554d82c" providerId="Windows Live" clId="Web-{7F42E843-C9C7-89B6-0060-0DC1A5067AFB}" dt="2024-12-16T07:46:06.798" v="108" actId="20577"/>
          <ac:spMkLst>
            <pc:docMk/>
            <pc:sldMk cId="0" sldId="265"/>
            <ac:spMk id="454" creationId="{00000000-0000-0000-0000-000000000000}"/>
          </ac:spMkLst>
        </pc:spChg>
        <pc:spChg chg="mod">
          <ac:chgData name="Osama Amir" userId="f10d51e9d554d82c" providerId="Windows Live" clId="Web-{7F42E843-C9C7-89B6-0060-0DC1A5067AFB}" dt="2024-12-16T08:19:57.938" v="556" actId="20577"/>
          <ac:spMkLst>
            <pc:docMk/>
            <pc:sldMk cId="0" sldId="265"/>
            <ac:spMk id="455" creationId="{00000000-0000-0000-0000-000000000000}"/>
          </ac:spMkLst>
        </pc:spChg>
        <pc:spChg chg="mod">
          <ac:chgData name="Osama Amir" userId="f10d51e9d554d82c" providerId="Windows Live" clId="Web-{7F42E843-C9C7-89B6-0060-0DC1A5067AFB}" dt="2024-12-16T07:46:22.377" v="122" actId="20577"/>
          <ac:spMkLst>
            <pc:docMk/>
            <pc:sldMk cId="0" sldId="265"/>
            <ac:spMk id="456" creationId="{00000000-0000-0000-0000-000000000000}"/>
          </ac:spMkLst>
        </pc:spChg>
        <pc:spChg chg="mod">
          <ac:chgData name="Osama Amir" userId="f10d51e9d554d82c" providerId="Windows Live" clId="Web-{7F42E843-C9C7-89B6-0060-0DC1A5067AFB}" dt="2024-12-16T07:45:31.126" v="51" actId="20577"/>
          <ac:spMkLst>
            <pc:docMk/>
            <pc:sldMk cId="0" sldId="265"/>
            <ac:spMk id="457" creationId="{00000000-0000-0000-0000-000000000000}"/>
          </ac:spMkLst>
        </pc:spChg>
      </pc:sldChg>
      <pc:sldChg chg="addSp delSp modSp modTransition">
        <pc:chgData name="Osama Amir" userId="f10d51e9d554d82c" providerId="Windows Live" clId="Web-{7F42E843-C9C7-89B6-0060-0DC1A5067AFB}" dt="2024-12-16T08:15:10.168" v="548"/>
        <pc:sldMkLst>
          <pc:docMk/>
          <pc:sldMk cId="0" sldId="266"/>
        </pc:sldMkLst>
        <pc:spChg chg="add del mod">
          <ac:chgData name="Osama Amir" userId="f10d51e9d554d82c" providerId="Windows Live" clId="Web-{7F42E843-C9C7-89B6-0060-0DC1A5067AFB}" dt="2024-12-16T07:50:28.521" v="261"/>
          <ac:spMkLst>
            <pc:docMk/>
            <pc:sldMk cId="0" sldId="266"/>
            <ac:spMk id="3" creationId="{D70DA482-C6AD-6D94-F9FB-E29619C6D563}"/>
          </ac:spMkLst>
        </pc:spChg>
        <pc:spChg chg="add del mod">
          <ac:chgData name="Osama Amir" userId="f10d51e9d554d82c" providerId="Windows Live" clId="Web-{7F42E843-C9C7-89B6-0060-0DC1A5067AFB}" dt="2024-12-16T07:58:13.465" v="344"/>
          <ac:spMkLst>
            <pc:docMk/>
            <pc:sldMk cId="0" sldId="266"/>
            <ac:spMk id="5" creationId="{46ECEBA3-798B-25BC-3A2D-2EC90D62C4E5}"/>
          </ac:spMkLst>
        </pc:spChg>
        <pc:spChg chg="add del mod">
          <ac:chgData name="Osama Amir" userId="f10d51e9d554d82c" providerId="Windows Live" clId="Web-{7F42E843-C9C7-89B6-0060-0DC1A5067AFB}" dt="2024-12-16T07:58:05.887" v="342"/>
          <ac:spMkLst>
            <pc:docMk/>
            <pc:sldMk cId="0" sldId="266"/>
            <ac:spMk id="7" creationId="{0B39549E-D35E-910A-18F8-EF41108C0D20}"/>
          </ac:spMkLst>
        </pc:spChg>
        <pc:spChg chg="add del mod">
          <ac:chgData name="Osama Amir" userId="f10d51e9d554d82c" providerId="Windows Live" clId="Web-{7F42E843-C9C7-89B6-0060-0DC1A5067AFB}" dt="2024-12-16T07:58:08.340" v="343"/>
          <ac:spMkLst>
            <pc:docMk/>
            <pc:sldMk cId="0" sldId="266"/>
            <ac:spMk id="9" creationId="{CAD4C513-A9E1-2A79-DCBE-D0C38A4D5F1A}"/>
          </ac:spMkLst>
        </pc:spChg>
        <pc:spChg chg="add del mod">
          <ac:chgData name="Osama Amir" userId="f10d51e9d554d82c" providerId="Windows Live" clId="Web-{7F42E843-C9C7-89B6-0060-0DC1A5067AFB}" dt="2024-12-16T07:58:17.184" v="346"/>
          <ac:spMkLst>
            <pc:docMk/>
            <pc:sldMk cId="0" sldId="266"/>
            <ac:spMk id="11" creationId="{F125ED1A-27BF-E5B4-634D-AC3621D1CFBB}"/>
          </ac:spMkLst>
        </pc:spChg>
        <pc:spChg chg="mod">
          <ac:chgData name="Osama Amir" userId="f10d51e9d554d82c" providerId="Windows Live" clId="Web-{7F42E843-C9C7-89B6-0060-0DC1A5067AFB}" dt="2024-12-16T07:47:30.097" v="134" actId="20577"/>
          <ac:spMkLst>
            <pc:docMk/>
            <pc:sldMk cId="0" sldId="266"/>
            <ac:spMk id="462" creationId="{00000000-0000-0000-0000-000000000000}"/>
          </ac:spMkLst>
        </pc:spChg>
        <pc:spChg chg="add del mod">
          <ac:chgData name="Osama Amir" userId="f10d51e9d554d82c" providerId="Windows Live" clId="Web-{7F42E843-C9C7-89B6-0060-0DC1A5067AFB}" dt="2024-12-16T07:57:56.715" v="340"/>
          <ac:spMkLst>
            <pc:docMk/>
            <pc:sldMk cId="0" sldId="266"/>
            <ac:spMk id="463" creationId="{00000000-0000-0000-0000-000000000000}"/>
          </ac:spMkLst>
        </pc:spChg>
        <pc:spChg chg="mod">
          <ac:chgData name="Osama Amir" userId="f10d51e9d554d82c" providerId="Windows Live" clId="Web-{7F42E843-C9C7-89B6-0060-0DC1A5067AFB}" dt="2024-12-16T07:52:19.304" v="309" actId="20577"/>
          <ac:spMkLst>
            <pc:docMk/>
            <pc:sldMk cId="0" sldId="266"/>
            <ac:spMk id="464" creationId="{00000000-0000-0000-0000-000000000000}"/>
          </ac:spMkLst>
        </pc:spChg>
        <pc:spChg chg="mod">
          <ac:chgData name="Osama Amir" userId="f10d51e9d554d82c" providerId="Windows Live" clId="Web-{7F42E843-C9C7-89B6-0060-0DC1A5067AFB}" dt="2024-12-16T07:49:27.005" v="228" actId="20577"/>
          <ac:spMkLst>
            <pc:docMk/>
            <pc:sldMk cId="0" sldId="266"/>
            <ac:spMk id="465" creationId="{00000000-0000-0000-0000-000000000000}"/>
          </ac:spMkLst>
        </pc:spChg>
        <pc:spChg chg="del mod">
          <ac:chgData name="Osama Amir" userId="f10d51e9d554d82c" providerId="Windows Live" clId="Web-{7F42E843-C9C7-89B6-0060-0DC1A5067AFB}" dt="2024-12-16T07:58:13.544" v="345"/>
          <ac:spMkLst>
            <pc:docMk/>
            <pc:sldMk cId="0" sldId="266"/>
            <ac:spMk id="466" creationId="{00000000-0000-0000-0000-000000000000}"/>
          </ac:spMkLst>
        </pc:spChg>
        <pc:spChg chg="del mod">
          <ac:chgData name="Osama Amir" userId="f10d51e9d554d82c" providerId="Windows Live" clId="Web-{7F42E843-C9C7-89B6-0060-0DC1A5067AFB}" dt="2024-12-16T07:57:48.637" v="337"/>
          <ac:spMkLst>
            <pc:docMk/>
            <pc:sldMk cId="0" sldId="266"/>
            <ac:spMk id="481" creationId="{00000000-0000-0000-0000-000000000000}"/>
          </ac:spMkLst>
        </pc:spChg>
        <pc:spChg chg="del mod">
          <ac:chgData name="Osama Amir" userId="f10d51e9d554d82c" providerId="Windows Live" clId="Web-{7F42E843-C9C7-89B6-0060-0DC1A5067AFB}" dt="2024-12-16T07:57:56.621" v="338"/>
          <ac:spMkLst>
            <pc:docMk/>
            <pc:sldMk cId="0" sldId="266"/>
            <ac:spMk id="482" creationId="{00000000-0000-0000-0000-000000000000}"/>
          </ac:spMkLst>
        </pc:spChg>
        <pc:spChg chg="del">
          <ac:chgData name="Osama Amir" userId="f10d51e9d554d82c" providerId="Windows Live" clId="Web-{7F42E843-C9C7-89B6-0060-0DC1A5067AFB}" dt="2024-12-16T07:57:58.340" v="341"/>
          <ac:spMkLst>
            <pc:docMk/>
            <pc:sldMk cId="0" sldId="266"/>
            <ac:spMk id="501" creationId="{00000000-0000-0000-0000-000000000000}"/>
          </ac:spMkLst>
        </pc:spChg>
        <pc:grpChg chg="del">
          <ac:chgData name="Osama Amir" userId="f10d51e9d554d82c" providerId="Windows Live" clId="Web-{7F42E843-C9C7-89B6-0060-0DC1A5067AFB}" dt="2024-12-16T07:58:20.825" v="347"/>
          <ac:grpSpMkLst>
            <pc:docMk/>
            <pc:sldMk cId="0" sldId="266"/>
            <ac:grpSpMk id="467" creationId="{00000000-0000-0000-0000-000000000000}"/>
          </ac:grpSpMkLst>
        </pc:grpChg>
        <pc:grpChg chg="del">
          <ac:chgData name="Osama Amir" userId="f10d51e9d554d82c" providerId="Windows Live" clId="Web-{7F42E843-C9C7-89B6-0060-0DC1A5067AFB}" dt="2024-12-16T07:57:56.621" v="339"/>
          <ac:grpSpMkLst>
            <pc:docMk/>
            <pc:sldMk cId="0" sldId="266"/>
            <ac:grpSpMk id="476" creationId="{00000000-0000-0000-0000-000000000000}"/>
          </ac:grpSpMkLst>
        </pc:grpChg>
        <pc:grpChg chg="add del">
          <ac:chgData name="Osama Amir" userId="f10d51e9d554d82c" providerId="Windows Live" clId="Web-{7F42E843-C9C7-89B6-0060-0DC1A5067AFB}" dt="2024-12-16T07:51:44.178" v="307"/>
          <ac:grpSpMkLst>
            <pc:docMk/>
            <pc:sldMk cId="0" sldId="266"/>
            <ac:grpSpMk id="494" creationId="{00000000-0000-0000-0000-000000000000}"/>
          </ac:grpSpMkLst>
        </pc:grpChg>
      </pc:sldChg>
      <pc:sldChg chg="addSp delSp modSp modTransition">
        <pc:chgData name="Osama Amir" userId="f10d51e9d554d82c" providerId="Windows Live" clId="Web-{7F42E843-C9C7-89B6-0060-0DC1A5067AFB}" dt="2024-12-16T08:15:10.168" v="546"/>
        <pc:sldMkLst>
          <pc:docMk/>
          <pc:sldMk cId="0" sldId="267"/>
        </pc:sldMkLst>
        <pc:spChg chg="add del mod">
          <ac:chgData name="Osama Amir" userId="f10d51e9d554d82c" providerId="Windows Live" clId="Web-{7F42E843-C9C7-89B6-0060-0DC1A5067AFB}" dt="2024-12-16T08:06:12.222" v="461"/>
          <ac:spMkLst>
            <pc:docMk/>
            <pc:sldMk cId="0" sldId="267"/>
            <ac:spMk id="3" creationId="{21701EC8-5B9F-2CF4-2AC2-342B2F0D5DCB}"/>
          </ac:spMkLst>
        </pc:spChg>
        <pc:spChg chg="add mod">
          <ac:chgData name="Osama Amir" userId="f10d51e9d554d82c" providerId="Windows Live" clId="Web-{7F42E843-C9C7-89B6-0060-0DC1A5067AFB}" dt="2024-12-16T08:10:09.710" v="506" actId="20577"/>
          <ac:spMkLst>
            <pc:docMk/>
            <pc:sldMk cId="0" sldId="267"/>
            <ac:spMk id="4" creationId="{1D1AE1DB-194C-2AD8-E432-8A91C1E9F7C7}"/>
          </ac:spMkLst>
        </pc:spChg>
        <pc:spChg chg="del mod">
          <ac:chgData name="Osama Amir" userId="f10d51e9d554d82c" providerId="Windows Live" clId="Web-{7F42E843-C9C7-89B6-0060-0DC1A5067AFB}" dt="2024-12-16T08:06:06.879" v="460"/>
          <ac:spMkLst>
            <pc:docMk/>
            <pc:sldMk cId="0" sldId="267"/>
            <ac:spMk id="506" creationId="{00000000-0000-0000-0000-000000000000}"/>
          </ac:spMkLst>
        </pc:spChg>
        <pc:spChg chg="mod">
          <ac:chgData name="Osama Amir" userId="f10d51e9d554d82c" providerId="Windows Live" clId="Web-{7F42E843-C9C7-89B6-0060-0DC1A5067AFB}" dt="2024-12-16T08:10:03.820" v="504" actId="20577"/>
          <ac:spMkLst>
            <pc:docMk/>
            <pc:sldMk cId="0" sldId="267"/>
            <ac:spMk id="507" creationId="{00000000-0000-0000-0000-000000000000}"/>
          </ac:spMkLst>
        </pc:spChg>
      </pc:sldChg>
      <pc:sldChg chg="del">
        <pc:chgData name="Osama Amir" userId="f10d51e9d554d82c" providerId="Windows Live" clId="Web-{7F42E843-C9C7-89B6-0060-0DC1A5067AFB}" dt="2024-12-16T08:10:17.585" v="507"/>
        <pc:sldMkLst>
          <pc:docMk/>
          <pc:sldMk cId="0" sldId="268"/>
        </pc:sldMkLst>
      </pc:sldChg>
      <pc:sldChg chg="del">
        <pc:chgData name="Osama Amir" userId="f10d51e9d554d82c" providerId="Windows Live" clId="Web-{7F42E843-C9C7-89B6-0060-0DC1A5067AFB}" dt="2024-12-16T08:10:21.976" v="508"/>
        <pc:sldMkLst>
          <pc:docMk/>
          <pc:sldMk cId="0" sldId="269"/>
        </pc:sldMkLst>
      </pc:sldChg>
      <pc:sldChg chg="del">
        <pc:chgData name="Osama Amir" userId="f10d51e9d554d82c" providerId="Windows Live" clId="Web-{7F42E843-C9C7-89B6-0060-0DC1A5067AFB}" dt="2024-12-16T08:10:36.804" v="509"/>
        <pc:sldMkLst>
          <pc:docMk/>
          <pc:sldMk cId="0" sldId="270"/>
        </pc:sldMkLst>
      </pc:sldChg>
      <pc:sldChg chg="del">
        <pc:chgData name="Osama Amir" userId="f10d51e9d554d82c" providerId="Windows Live" clId="Web-{7F42E843-C9C7-89B6-0060-0DC1A5067AFB}" dt="2024-12-16T08:10:42.086" v="510"/>
        <pc:sldMkLst>
          <pc:docMk/>
          <pc:sldMk cId="0" sldId="271"/>
        </pc:sldMkLst>
      </pc:sldChg>
      <pc:sldChg chg="del">
        <pc:chgData name="Osama Amir" userId="f10d51e9d554d82c" providerId="Windows Live" clId="Web-{7F42E843-C9C7-89B6-0060-0DC1A5067AFB}" dt="2024-12-16T08:10:45.164" v="511"/>
        <pc:sldMkLst>
          <pc:docMk/>
          <pc:sldMk cId="0" sldId="272"/>
        </pc:sldMkLst>
      </pc:sldChg>
      <pc:sldChg chg="del">
        <pc:chgData name="Osama Amir" userId="f10d51e9d554d82c" providerId="Windows Live" clId="Web-{7F42E843-C9C7-89B6-0060-0DC1A5067AFB}" dt="2024-12-16T08:10:49.336" v="512"/>
        <pc:sldMkLst>
          <pc:docMk/>
          <pc:sldMk cId="0" sldId="273"/>
        </pc:sldMkLst>
      </pc:sldChg>
      <pc:sldChg chg="del">
        <pc:chgData name="Osama Amir" userId="f10d51e9d554d82c" providerId="Windows Live" clId="Web-{7F42E843-C9C7-89B6-0060-0DC1A5067AFB}" dt="2024-12-16T08:10:53.758" v="513"/>
        <pc:sldMkLst>
          <pc:docMk/>
          <pc:sldMk cId="0" sldId="274"/>
        </pc:sldMkLst>
      </pc:sldChg>
      <pc:sldChg chg="del">
        <pc:chgData name="Osama Amir" userId="f10d51e9d554d82c" providerId="Windows Live" clId="Web-{7F42E843-C9C7-89B6-0060-0DC1A5067AFB}" dt="2024-12-16T08:10:57.242" v="514"/>
        <pc:sldMkLst>
          <pc:docMk/>
          <pc:sldMk cId="0" sldId="275"/>
        </pc:sldMkLst>
      </pc:sldChg>
      <pc:sldChg chg="del">
        <pc:chgData name="Osama Amir" userId="f10d51e9d554d82c" providerId="Windows Live" clId="Web-{7F42E843-C9C7-89B6-0060-0DC1A5067AFB}" dt="2024-12-16T08:11:02.039" v="515"/>
        <pc:sldMkLst>
          <pc:docMk/>
          <pc:sldMk cId="0" sldId="276"/>
        </pc:sldMkLst>
      </pc:sldChg>
      <pc:sldChg chg="del">
        <pc:chgData name="Osama Amir" userId="f10d51e9d554d82c" providerId="Windows Live" clId="Web-{7F42E843-C9C7-89B6-0060-0DC1A5067AFB}" dt="2024-12-16T08:11:06.086" v="516"/>
        <pc:sldMkLst>
          <pc:docMk/>
          <pc:sldMk cId="0" sldId="277"/>
        </pc:sldMkLst>
      </pc:sldChg>
      <pc:sldChg chg="del">
        <pc:chgData name="Osama Amir" userId="f10d51e9d554d82c" providerId="Windows Live" clId="Web-{7F42E843-C9C7-89B6-0060-0DC1A5067AFB}" dt="2024-12-16T08:11:10.367" v="517"/>
        <pc:sldMkLst>
          <pc:docMk/>
          <pc:sldMk cId="0" sldId="278"/>
        </pc:sldMkLst>
      </pc:sldChg>
      <pc:sldChg chg="del">
        <pc:chgData name="Osama Amir" userId="f10d51e9d554d82c" providerId="Windows Live" clId="Web-{7F42E843-C9C7-89B6-0060-0DC1A5067AFB}" dt="2024-12-16T08:11:12.946" v="518"/>
        <pc:sldMkLst>
          <pc:docMk/>
          <pc:sldMk cId="0" sldId="279"/>
        </pc:sldMkLst>
      </pc:sldChg>
      <pc:sldChg chg="del">
        <pc:chgData name="Osama Amir" userId="f10d51e9d554d82c" providerId="Windows Live" clId="Web-{7F42E843-C9C7-89B6-0060-0DC1A5067AFB}" dt="2024-12-16T08:11:16.352" v="519"/>
        <pc:sldMkLst>
          <pc:docMk/>
          <pc:sldMk cId="0" sldId="280"/>
        </pc:sldMkLst>
      </pc:sldChg>
      <pc:sldChg chg="del">
        <pc:chgData name="Osama Amir" userId="f10d51e9d554d82c" providerId="Windows Live" clId="Web-{7F42E843-C9C7-89B6-0060-0DC1A5067AFB}" dt="2024-12-16T08:11:20.118" v="520"/>
        <pc:sldMkLst>
          <pc:docMk/>
          <pc:sldMk cId="0" sldId="281"/>
        </pc:sldMkLst>
      </pc:sldChg>
      <pc:sldChg chg="del">
        <pc:chgData name="Osama Amir" userId="f10d51e9d554d82c" providerId="Windows Live" clId="Web-{7F42E843-C9C7-89B6-0060-0DC1A5067AFB}" dt="2024-12-16T08:11:24.274" v="521"/>
        <pc:sldMkLst>
          <pc:docMk/>
          <pc:sldMk cId="0" sldId="282"/>
        </pc:sldMkLst>
      </pc:sldChg>
      <pc:sldChg chg="del">
        <pc:chgData name="Osama Amir" userId="f10d51e9d554d82c" providerId="Windows Live" clId="Web-{7F42E843-C9C7-89B6-0060-0DC1A5067AFB}" dt="2024-12-16T08:11:27.836" v="522"/>
        <pc:sldMkLst>
          <pc:docMk/>
          <pc:sldMk cId="0" sldId="283"/>
        </pc:sldMkLst>
      </pc:sldChg>
      <pc:sldChg chg="del">
        <pc:chgData name="Osama Amir" userId="f10d51e9d554d82c" providerId="Windows Live" clId="Web-{7F42E843-C9C7-89B6-0060-0DC1A5067AFB}" dt="2024-12-16T08:14:09.104" v="538"/>
        <pc:sldMkLst>
          <pc:docMk/>
          <pc:sldMk cId="0" sldId="284"/>
        </pc:sldMkLst>
      </pc:sldChg>
      <pc:sldChg chg="del">
        <pc:chgData name="Osama Amir" userId="f10d51e9d554d82c" providerId="Windows Live" clId="Web-{7F42E843-C9C7-89B6-0060-0DC1A5067AFB}" dt="2024-12-16T08:13:17.213" v="535"/>
        <pc:sldMkLst>
          <pc:docMk/>
          <pc:sldMk cId="0" sldId="285"/>
        </pc:sldMkLst>
      </pc:sldChg>
      <pc:sldChg chg="del">
        <pc:chgData name="Osama Amir" userId="f10d51e9d554d82c" providerId="Windows Live" clId="Web-{7F42E843-C9C7-89B6-0060-0DC1A5067AFB}" dt="2024-12-16T08:13:12.135" v="534"/>
        <pc:sldMkLst>
          <pc:docMk/>
          <pc:sldMk cId="0" sldId="286"/>
        </pc:sldMkLst>
      </pc:sldChg>
      <pc:sldChg chg="del">
        <pc:chgData name="Osama Amir" userId="f10d51e9d554d82c" providerId="Windows Live" clId="Web-{7F42E843-C9C7-89B6-0060-0DC1A5067AFB}" dt="2024-12-16T08:14:04.995" v="537"/>
        <pc:sldMkLst>
          <pc:docMk/>
          <pc:sldMk cId="0" sldId="287"/>
        </pc:sldMkLst>
      </pc:sldChg>
      <pc:sldChg chg="del">
        <pc:chgData name="Osama Amir" userId="f10d51e9d554d82c" providerId="Windows Live" clId="Web-{7F42E843-C9C7-89B6-0060-0DC1A5067AFB}" dt="2024-12-16T08:13:07.729" v="533"/>
        <pc:sldMkLst>
          <pc:docMk/>
          <pc:sldMk cId="0" sldId="288"/>
        </pc:sldMkLst>
      </pc:sldChg>
      <pc:sldChg chg="del">
        <pc:chgData name="Osama Amir" userId="f10d51e9d554d82c" providerId="Windows Live" clId="Web-{7F42E843-C9C7-89B6-0060-0DC1A5067AFB}" dt="2024-12-16T08:13:04.166" v="532"/>
        <pc:sldMkLst>
          <pc:docMk/>
          <pc:sldMk cId="0" sldId="289"/>
        </pc:sldMkLst>
      </pc:sldChg>
      <pc:sldChg chg="del">
        <pc:chgData name="Osama Amir" userId="f10d51e9d554d82c" providerId="Windows Live" clId="Web-{7F42E843-C9C7-89B6-0060-0DC1A5067AFB}" dt="2024-12-16T08:12:03.962" v="530"/>
        <pc:sldMkLst>
          <pc:docMk/>
          <pc:sldMk cId="0" sldId="290"/>
        </pc:sldMkLst>
      </pc:sldChg>
      <pc:sldChg chg="del">
        <pc:chgData name="Osama Amir" userId="f10d51e9d554d82c" providerId="Windows Live" clId="Web-{7F42E843-C9C7-89B6-0060-0DC1A5067AFB}" dt="2024-12-16T08:14:22.276" v="539"/>
        <pc:sldMkLst>
          <pc:docMk/>
          <pc:sldMk cId="0" sldId="291"/>
        </pc:sldMkLst>
      </pc:sldChg>
      <pc:sldChg chg="del">
        <pc:chgData name="Osama Amir" userId="f10d51e9d554d82c" providerId="Windows Live" clId="Web-{7F42E843-C9C7-89B6-0060-0DC1A5067AFB}" dt="2024-12-16T08:11:58.321" v="528"/>
        <pc:sldMkLst>
          <pc:docMk/>
          <pc:sldMk cId="0" sldId="292"/>
        </pc:sldMkLst>
      </pc:sldChg>
      <pc:sldChg chg="del">
        <pc:chgData name="Osama Amir" userId="f10d51e9d554d82c" providerId="Windows Live" clId="Web-{7F42E843-C9C7-89B6-0060-0DC1A5067AFB}" dt="2024-12-16T08:11:50.571" v="527"/>
        <pc:sldMkLst>
          <pc:docMk/>
          <pc:sldMk cId="0" sldId="293"/>
        </pc:sldMkLst>
      </pc:sldChg>
      <pc:sldChg chg="del">
        <pc:chgData name="Osama Amir" userId="f10d51e9d554d82c" providerId="Windows Live" clId="Web-{7F42E843-C9C7-89B6-0060-0DC1A5067AFB}" dt="2024-12-16T08:11:59.431" v="529"/>
        <pc:sldMkLst>
          <pc:docMk/>
          <pc:sldMk cId="0" sldId="294"/>
        </pc:sldMkLst>
      </pc:sldChg>
      <pc:sldChg chg="del">
        <pc:chgData name="Osama Amir" userId="f10d51e9d554d82c" providerId="Windows Live" clId="Web-{7F42E843-C9C7-89B6-0060-0DC1A5067AFB}" dt="2024-12-16T08:11:45.430" v="526"/>
        <pc:sldMkLst>
          <pc:docMk/>
          <pc:sldMk cId="0" sldId="295"/>
        </pc:sldMkLst>
      </pc:sldChg>
      <pc:sldChg chg="del">
        <pc:chgData name="Osama Amir" userId="f10d51e9d554d82c" providerId="Windows Live" clId="Web-{7F42E843-C9C7-89B6-0060-0DC1A5067AFB}" dt="2024-12-16T08:13:57.339" v="536"/>
        <pc:sldMkLst>
          <pc:docMk/>
          <pc:sldMk cId="0" sldId="296"/>
        </pc:sldMkLst>
      </pc:sldChg>
      <pc:sldChg chg="del">
        <pc:chgData name="Osama Amir" userId="f10d51e9d554d82c" providerId="Windows Live" clId="Web-{7F42E843-C9C7-89B6-0060-0DC1A5067AFB}" dt="2024-12-16T08:11:42.524" v="525"/>
        <pc:sldMkLst>
          <pc:docMk/>
          <pc:sldMk cId="0" sldId="297"/>
        </pc:sldMkLst>
      </pc:sldChg>
      <pc:sldChg chg="del">
        <pc:chgData name="Osama Amir" userId="f10d51e9d554d82c" providerId="Windows Live" clId="Web-{7F42E843-C9C7-89B6-0060-0DC1A5067AFB}" dt="2024-12-16T08:11:37.665" v="524"/>
        <pc:sldMkLst>
          <pc:docMk/>
          <pc:sldMk cId="0" sldId="298"/>
        </pc:sldMkLst>
      </pc:sldChg>
      <pc:sldChg chg="del">
        <pc:chgData name="Osama Amir" userId="f10d51e9d554d82c" providerId="Windows Live" clId="Web-{7F42E843-C9C7-89B6-0060-0DC1A5067AFB}" dt="2024-12-16T08:12:23.040" v="531"/>
        <pc:sldMkLst>
          <pc:docMk/>
          <pc:sldMk cId="0" sldId="299"/>
        </pc:sldMkLst>
      </pc:sldChg>
      <pc:sldChg chg="del">
        <pc:chgData name="Osama Amir" userId="f10d51e9d554d82c" providerId="Windows Live" clId="Web-{7F42E843-C9C7-89B6-0060-0DC1A5067AFB}" dt="2024-12-16T08:11:33.602" v="523"/>
        <pc:sldMkLst>
          <pc:docMk/>
          <pc:sldMk cId="0" sldId="300"/>
        </pc:sldMkLst>
      </pc:sldChg>
      <pc:sldChg chg="addSp delSp modSp add replId modTransition">
        <pc:chgData name="Osama Amir" userId="f10d51e9d554d82c" providerId="Windows Live" clId="Web-{7F42E843-C9C7-89B6-0060-0DC1A5067AFB}" dt="2024-12-16T08:15:10.168" v="545"/>
        <pc:sldMkLst>
          <pc:docMk/>
          <pc:sldMk cId="1740085361" sldId="301"/>
        </pc:sldMkLst>
        <pc:spChg chg="add del mod">
          <ac:chgData name="Osama Amir" userId="f10d51e9d554d82c" providerId="Windows Live" clId="Web-{7F42E843-C9C7-89B6-0060-0DC1A5067AFB}" dt="2024-12-16T07:58:44.263" v="352"/>
          <ac:spMkLst>
            <pc:docMk/>
            <pc:sldMk cId="1740085361" sldId="301"/>
            <ac:spMk id="3" creationId="{71CF1ADB-98E7-C4D5-B957-B5085DA732EB}"/>
          </ac:spMkLst>
        </pc:spChg>
        <pc:spChg chg="add del mod">
          <ac:chgData name="Osama Amir" userId="f10d51e9d554d82c" providerId="Windows Live" clId="Web-{7F42E843-C9C7-89B6-0060-0DC1A5067AFB}" dt="2024-12-16T07:58:46.966" v="353"/>
          <ac:spMkLst>
            <pc:docMk/>
            <pc:sldMk cId="1740085361" sldId="301"/>
            <ac:spMk id="5" creationId="{CA7A986C-E644-3025-A216-DDC239CE70D3}"/>
          </ac:spMkLst>
        </pc:spChg>
        <pc:spChg chg="del">
          <ac:chgData name="Osama Amir" userId="f10d51e9d554d82c" providerId="Windows Live" clId="Web-{7F42E843-C9C7-89B6-0060-0DC1A5067AFB}" dt="2024-12-16T07:58:31.684" v="351"/>
          <ac:spMkLst>
            <pc:docMk/>
            <pc:sldMk cId="1740085361" sldId="301"/>
            <ac:spMk id="463" creationId="{00000000-0000-0000-0000-000000000000}"/>
          </ac:spMkLst>
        </pc:spChg>
        <pc:spChg chg="mod">
          <ac:chgData name="Osama Amir" userId="f10d51e9d554d82c" providerId="Windows Live" clId="Web-{7F42E843-C9C7-89B6-0060-0DC1A5067AFB}" dt="2024-12-16T08:01:56.156" v="430" actId="20577"/>
          <ac:spMkLst>
            <pc:docMk/>
            <pc:sldMk cId="1740085361" sldId="301"/>
            <ac:spMk id="466" creationId="{00000000-0000-0000-0000-000000000000}"/>
          </ac:spMkLst>
        </pc:spChg>
        <pc:spChg chg="mod">
          <ac:chgData name="Osama Amir" userId="f10d51e9d554d82c" providerId="Windows Live" clId="Web-{7F42E843-C9C7-89B6-0060-0DC1A5067AFB}" dt="2024-12-16T08:01:15.734" v="367" actId="1076"/>
          <ac:spMkLst>
            <pc:docMk/>
            <pc:sldMk cId="1740085361" sldId="301"/>
            <ac:spMk id="481" creationId="{00000000-0000-0000-0000-000000000000}"/>
          </ac:spMkLst>
        </pc:spChg>
        <pc:spChg chg="del">
          <ac:chgData name="Osama Amir" userId="f10d51e9d554d82c" providerId="Windows Live" clId="Web-{7F42E843-C9C7-89B6-0060-0DC1A5067AFB}" dt="2024-12-16T07:58:31.591" v="349"/>
          <ac:spMkLst>
            <pc:docMk/>
            <pc:sldMk cId="1740085361" sldId="301"/>
            <ac:spMk id="482" creationId="{00000000-0000-0000-0000-000000000000}"/>
          </ac:spMkLst>
        </pc:spChg>
        <pc:spChg chg="del">
          <ac:chgData name="Osama Amir" userId="f10d51e9d554d82c" providerId="Windows Live" clId="Web-{7F42E843-C9C7-89B6-0060-0DC1A5067AFB}" dt="2024-12-16T07:58:31.481" v="348"/>
          <ac:spMkLst>
            <pc:docMk/>
            <pc:sldMk cId="1740085361" sldId="301"/>
            <ac:spMk id="501" creationId="{00000000-0000-0000-0000-000000000000}"/>
          </ac:spMkLst>
        </pc:spChg>
        <pc:grpChg chg="del">
          <ac:chgData name="Osama Amir" userId="f10d51e9d554d82c" providerId="Windows Live" clId="Web-{7F42E843-C9C7-89B6-0060-0DC1A5067AFB}" dt="2024-12-16T07:58:31.591" v="350"/>
          <ac:grpSpMkLst>
            <pc:docMk/>
            <pc:sldMk cId="1740085361" sldId="301"/>
            <ac:grpSpMk id="476" creationId="{00000000-0000-0000-0000-000000000000}"/>
          </ac:grpSpMkLst>
        </pc:grpChg>
      </pc:sldChg>
      <pc:sldChg chg="modSp add replId modTransition">
        <pc:chgData name="Osama Amir" userId="f10d51e9d554d82c" providerId="Windows Live" clId="Web-{7F42E843-C9C7-89B6-0060-0DC1A5067AFB}" dt="2024-12-16T08:15:10.168" v="547"/>
        <pc:sldMkLst>
          <pc:docMk/>
          <pc:sldMk cId="3679795433" sldId="302"/>
        </pc:sldMkLst>
        <pc:spChg chg="mod">
          <ac:chgData name="Osama Amir" userId="f10d51e9d554d82c" providerId="Windows Live" clId="Web-{7F42E843-C9C7-89B6-0060-0DC1A5067AFB}" dt="2024-12-16T08:03:27.751" v="454" actId="20577"/>
          <ac:spMkLst>
            <pc:docMk/>
            <pc:sldMk cId="3679795433" sldId="302"/>
            <ac:spMk id="463" creationId="{00000000-0000-0000-0000-000000000000}"/>
          </ac:spMkLst>
        </pc:spChg>
        <pc:spChg chg="mod">
          <ac:chgData name="Osama Amir" userId="f10d51e9d554d82c" providerId="Windows Live" clId="Web-{7F42E843-C9C7-89B6-0060-0DC1A5067AFB}" dt="2024-12-16T08:03:44.486" v="456" actId="20577"/>
          <ac:spMkLst>
            <pc:docMk/>
            <pc:sldMk cId="3679795433" sldId="302"/>
            <ac:spMk id="466" creationId="{00000000-0000-0000-0000-000000000000}"/>
          </ac:spMkLst>
        </pc:spChg>
        <pc:spChg chg="mod">
          <ac:chgData name="Osama Amir" userId="f10d51e9d554d82c" providerId="Windows Live" clId="Web-{7F42E843-C9C7-89B6-0060-0DC1A5067AFB}" dt="2024-12-16T08:03:13.204" v="451" actId="20577"/>
          <ac:spMkLst>
            <pc:docMk/>
            <pc:sldMk cId="3679795433" sldId="302"/>
            <ac:spMk id="482" creationId="{00000000-0000-0000-0000-000000000000}"/>
          </ac:spMkLst>
        </pc:spChg>
      </pc:sldChg>
    </pc:docChg>
  </pc:docChgLst>
  <pc:docChgLst>
    <pc:chgData name="Osama Amir" userId="f10d51e9d554d82c" providerId="Windows Live" clId="Web-{81911E6F-16C3-9406-922D-5FAA9F824C8B}"/>
    <pc:docChg chg="modSld">
      <pc:chgData name="Osama Amir" userId="f10d51e9d554d82c" providerId="Windows Live" clId="Web-{81911E6F-16C3-9406-922D-5FAA9F824C8B}" dt="2024-12-16T05:46:58.663" v="84"/>
      <pc:docMkLst>
        <pc:docMk/>
      </pc:docMkLst>
      <pc:sldChg chg="modSp modTransition">
        <pc:chgData name="Osama Amir" userId="f10d51e9d554d82c" providerId="Windows Live" clId="Web-{81911E6F-16C3-9406-922D-5FAA9F824C8B}" dt="2024-12-16T05:46:52.397" v="81"/>
        <pc:sldMkLst>
          <pc:docMk/>
          <pc:sldMk cId="0" sldId="256"/>
        </pc:sldMkLst>
        <pc:spChg chg="mod">
          <ac:chgData name="Osama Amir" userId="f10d51e9d554d82c" providerId="Windows Live" clId="Web-{81911E6F-16C3-9406-922D-5FAA9F824C8B}" dt="2024-12-16T05:45:12.128" v="25" actId="1076"/>
          <ac:spMkLst>
            <pc:docMk/>
            <pc:sldMk cId="0" sldId="256"/>
            <ac:spMk id="334" creationId="{00000000-0000-0000-0000-000000000000}"/>
          </ac:spMkLst>
        </pc:spChg>
        <pc:spChg chg="mod">
          <ac:chgData name="Osama Amir" userId="f10d51e9d554d82c" providerId="Windows Live" clId="Web-{81911E6F-16C3-9406-922D-5FAA9F824C8B}" dt="2024-12-16T05:46:29.490" v="80" actId="1076"/>
          <ac:spMkLst>
            <pc:docMk/>
            <pc:sldMk cId="0" sldId="256"/>
            <ac:spMk id="335" creationId="{00000000-0000-0000-0000-000000000000}"/>
          </ac:spMkLst>
        </pc:spChg>
      </pc:sldChg>
      <pc:sldChg chg="modTransition">
        <pc:chgData name="Osama Amir" userId="f10d51e9d554d82c" providerId="Windows Live" clId="Web-{81911E6F-16C3-9406-922D-5FAA9F824C8B}" dt="2024-12-16T05:46:55.101" v="82"/>
        <pc:sldMkLst>
          <pc:docMk/>
          <pc:sldMk cId="0" sldId="257"/>
        </pc:sldMkLst>
      </pc:sldChg>
      <pc:sldChg chg="modTransition">
        <pc:chgData name="Osama Amir" userId="f10d51e9d554d82c" providerId="Windows Live" clId="Web-{81911E6F-16C3-9406-922D-5FAA9F824C8B}" dt="2024-12-16T05:46:56.210" v="83"/>
        <pc:sldMkLst>
          <pc:docMk/>
          <pc:sldMk cId="0" sldId="258"/>
        </pc:sldMkLst>
      </pc:sldChg>
      <pc:sldChg chg="modTransition">
        <pc:chgData name="Osama Amir" userId="f10d51e9d554d82c" providerId="Windows Live" clId="Web-{81911E6F-16C3-9406-922D-5FAA9F824C8B}" dt="2024-12-16T05:46:58.663" v="84"/>
        <pc:sldMkLst>
          <pc:docMk/>
          <pc:sldMk cId="0"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858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373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624630" y="1369045"/>
            <a:ext cx="8520600" cy="1910400"/>
          </a:xfrm>
          <a:prstGeom prst="rect">
            <a:avLst/>
          </a:prstGeom>
        </p:spPr>
        <p:txBody>
          <a:bodyPr spcFirstLastPara="1" wrap="square" lIns="91425" tIns="91425" rIns="91425" bIns="0" anchor="b" anchorCtr="0">
            <a:noAutofit/>
          </a:bodyPr>
          <a:lstStyle/>
          <a:p>
            <a:r>
              <a:rPr lang="en" sz="6600" dirty="0"/>
              <a:t>File compression web-app</a:t>
            </a:r>
          </a:p>
        </p:txBody>
      </p:sp>
      <p:sp>
        <p:nvSpPr>
          <p:cNvPr id="335" name="Google Shape;335;p27"/>
          <p:cNvSpPr txBox="1">
            <a:spLocks noGrp="1"/>
          </p:cNvSpPr>
          <p:nvPr>
            <p:ph type="subTitle" idx="1"/>
          </p:nvPr>
        </p:nvSpPr>
        <p:spPr>
          <a:xfrm>
            <a:off x="628132" y="3396100"/>
            <a:ext cx="8520600" cy="792600"/>
          </a:xfrm>
          <a:prstGeom prst="rect">
            <a:avLst/>
          </a:prstGeom>
        </p:spPr>
        <p:txBody>
          <a:bodyPr spcFirstLastPara="1" wrap="square" lIns="91425" tIns="0" rIns="91425" bIns="91425" anchor="t" anchorCtr="0">
            <a:noAutofit/>
          </a:bodyPr>
          <a:lstStyle/>
          <a:p>
            <a:pPr marL="0" indent="0"/>
            <a:r>
              <a:rPr lang="en" dirty="0">
                <a:solidFill>
                  <a:schemeClr val="dk2"/>
                </a:solidFill>
              </a:rPr>
              <a:t>A node.js file compression application utilizing </a:t>
            </a:r>
            <a:r>
              <a:rPr lang="en" dirty="0" err="1">
                <a:solidFill>
                  <a:schemeClr val="dk2"/>
                </a:solidFill>
              </a:rPr>
              <a:t>huffman</a:t>
            </a:r>
            <a:r>
              <a:rPr lang="en" dirty="0">
                <a:solidFill>
                  <a:schemeClr val="dk2"/>
                </a:solidFill>
              </a:rPr>
              <a:t> encoding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 OF THE TOPIC</a:t>
            </a:r>
            <a:endParaRPr dirty="0"/>
          </a:p>
        </p:txBody>
      </p:sp>
      <p:sp>
        <p:nvSpPr>
          <p:cNvPr id="464" name="Google Shape;464;p37"/>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p>
            <a:r>
              <a:rPr lang="en" dirty="0"/>
              <a:t>HUFFMAN CODING</a:t>
            </a:r>
          </a:p>
        </p:txBody>
      </p:sp>
      <p:sp>
        <p:nvSpPr>
          <p:cNvPr id="465" name="Google Shape;465;p37"/>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p>
            <a:pPr marL="0" indent="0"/>
            <a:r>
              <a:rPr lang="en" dirty="0"/>
              <a:t>Algorithm which helps to reduce the size </a:t>
            </a:r>
          </a:p>
          <a:p>
            <a:pPr marL="0" lvl="0" indent="0" algn="ctr" rtl="0">
              <a:spcBef>
                <a:spcPts val="0"/>
              </a:spcBef>
              <a:spcAft>
                <a:spcPts val="0"/>
              </a:spcAft>
              <a:buNone/>
            </a:pPr>
            <a:endParaRPr/>
          </a:p>
        </p:txBody>
      </p:sp>
      <p:sp>
        <p:nvSpPr>
          <p:cNvPr id="466" name="Google Shape;466;p37"/>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p>
            <a:pPr marL="0" indent="0"/>
            <a:r>
              <a:rPr lang="en" dirty="0"/>
              <a:t>To converting file into compression</a:t>
            </a:r>
          </a:p>
          <a:p>
            <a:pPr marL="0" lvl="0" indent="0" algn="ctr" rtl="0">
              <a:spcBef>
                <a:spcPts val="0"/>
              </a:spcBef>
              <a:spcAft>
                <a:spcPts val="0"/>
              </a:spcAft>
              <a:buNone/>
            </a:pPr>
            <a:endParaRPr/>
          </a:p>
          <a:p>
            <a:pPr marL="0" lvl="0" indent="0" algn="ctr" rtl="0">
              <a:spcBef>
                <a:spcPts val="0"/>
              </a:spcBef>
              <a:spcAft>
                <a:spcPts val="0"/>
              </a:spcAft>
              <a:buNone/>
            </a:pPr>
            <a:endParaRPr/>
          </a:p>
        </p:txBody>
      </p:sp>
      <p:grpSp>
        <p:nvGrpSpPr>
          <p:cNvPr id="467" name="Google Shape;467;p37"/>
          <p:cNvGrpSpPr/>
          <p:nvPr/>
        </p:nvGrpSpPr>
        <p:grpSpPr>
          <a:xfrm>
            <a:off x="3851848" y="2570562"/>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458516" y="1714504"/>
            <a:ext cx="2652553" cy="430500"/>
          </a:xfrm>
          <a:prstGeom prst="rect">
            <a:avLst/>
          </a:prstGeom>
        </p:spPr>
        <p:txBody>
          <a:bodyPr spcFirstLastPara="1" wrap="square" lIns="91425" tIns="91425" rIns="91425" bIns="0" anchor="b" anchorCtr="0">
            <a:noAutofit/>
          </a:bodyPr>
          <a:lstStyle/>
          <a:p>
            <a:r>
              <a:rPr lang="en" dirty="0"/>
              <a:t>CODE </a:t>
            </a:r>
            <a:br>
              <a:rPr lang="en" dirty="0"/>
            </a:br>
            <a:r>
              <a:rPr lang="en" dirty="0"/>
              <a:t>IMPLEMENTATION       </a:t>
            </a:r>
          </a:p>
        </p:txBody>
      </p:sp>
      <p:grpSp>
        <p:nvGrpSpPr>
          <p:cNvPr id="483" name="Google Shape;483;p37"/>
          <p:cNvGrpSpPr/>
          <p:nvPr/>
        </p:nvGrpSpPr>
        <p:grpSpPr>
          <a:xfrm>
            <a:off x="1641422" y="2903249"/>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7"/>
          <p:cNvGrpSpPr/>
          <p:nvPr/>
        </p:nvGrpSpPr>
        <p:grpSpPr>
          <a:xfrm>
            <a:off x="4123000" y="2912749"/>
            <a:ext cx="898027" cy="755103"/>
            <a:chOff x="-3420500" y="-562633"/>
            <a:chExt cx="898027" cy="755103"/>
          </a:xfrm>
        </p:grpSpPr>
        <p:sp>
          <p:nvSpPr>
            <p:cNvPr id="495" name="Google Shape;495;p37"/>
            <p:cNvSpPr/>
            <p:nvPr/>
          </p:nvSpPr>
          <p:spPr>
            <a:xfrm>
              <a:off x="-3251785" y="-284761"/>
              <a:ext cx="90801" cy="90801"/>
            </a:xfrm>
            <a:custGeom>
              <a:avLst/>
              <a:gdLst/>
              <a:ahLst/>
              <a:cxnLst/>
              <a:rect l="l" t="t" r="r" b="b"/>
              <a:pathLst>
                <a:path w="2296" h="2296" extrusionOk="0">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119929" y="-276811"/>
              <a:ext cx="380328" cy="74863"/>
            </a:xfrm>
            <a:custGeom>
              <a:avLst/>
              <a:gdLst/>
              <a:ahLst/>
              <a:cxnLst/>
              <a:rect l="l" t="t" r="r" b="b"/>
              <a:pathLst>
                <a:path w="9617" h="1893" extrusionOk="0">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251785" y="-135700"/>
              <a:ext cx="90801" cy="90801"/>
            </a:xfrm>
            <a:custGeom>
              <a:avLst/>
              <a:gdLst/>
              <a:ahLst/>
              <a:cxnLst/>
              <a:rect l="l" t="t" r="r" b="b"/>
              <a:pathLst>
                <a:path w="2296" h="2296" extrusionOk="0">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119929" y="-127118"/>
              <a:ext cx="380328" cy="74231"/>
            </a:xfrm>
            <a:custGeom>
              <a:avLst/>
              <a:gdLst/>
              <a:ahLst/>
              <a:cxnLst/>
              <a:rect l="l" t="t" r="r" b="b"/>
              <a:pathLst>
                <a:path w="9617" h="1877" extrusionOk="0">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754973" y="-30222"/>
              <a:ext cx="232500" cy="222692"/>
            </a:xfrm>
            <a:custGeom>
              <a:avLst/>
              <a:gdLst/>
              <a:ahLst/>
              <a:cxnLst/>
              <a:rect l="l" t="t" r="r" b="b"/>
              <a:pathLst>
                <a:path w="5879" h="5631" extrusionOk="0">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420500" y="-562633"/>
              <a:ext cx="812780" cy="670449"/>
            </a:xfrm>
            <a:custGeom>
              <a:avLst/>
              <a:gdLst/>
              <a:ahLst/>
              <a:cxnLst/>
              <a:rect l="l" t="t" r="r" b="b"/>
              <a:pathLst>
                <a:path w="20552" h="16953" extrusionOk="0">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0085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 OF THE TOPIC</a:t>
            </a:r>
            <a:endParaRPr dirty="0"/>
          </a:p>
        </p:txBody>
      </p:sp>
      <p:sp>
        <p:nvSpPr>
          <p:cNvPr id="463" name="Google Shape;463;p37"/>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p>
            <a:pPr marL="0" indent="0">
              <a:lnSpc>
                <a:spcPct val="114999"/>
              </a:lnSpc>
            </a:pPr>
            <a:r>
              <a:rPr lang="en" dirty="0"/>
              <a:t>Allow user to interact with compression tool</a:t>
            </a:r>
            <a:endParaRPr lang="en-US" dirty="0"/>
          </a:p>
        </p:txBody>
      </p:sp>
      <p:sp>
        <p:nvSpPr>
          <p:cNvPr id="464" name="Google Shape;464;p37"/>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p>
            <a:r>
              <a:rPr lang="en" dirty="0"/>
              <a:t>HUFFMAN CODING</a:t>
            </a:r>
          </a:p>
        </p:txBody>
      </p:sp>
      <p:sp>
        <p:nvSpPr>
          <p:cNvPr id="465" name="Google Shape;465;p37"/>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p>
            <a:pPr marL="0" indent="0"/>
            <a:r>
              <a:rPr lang="en" dirty="0"/>
              <a:t>Algorithm which helps to reduce the size </a:t>
            </a:r>
          </a:p>
          <a:p>
            <a:pPr marL="0" lvl="0" indent="0" algn="ctr" rtl="0">
              <a:spcBef>
                <a:spcPts val="0"/>
              </a:spcBef>
              <a:spcAft>
                <a:spcPts val="0"/>
              </a:spcAft>
              <a:buNone/>
            </a:pPr>
            <a:endParaRPr/>
          </a:p>
        </p:txBody>
      </p:sp>
      <p:sp>
        <p:nvSpPr>
          <p:cNvPr id="466" name="Google Shape;466;p37"/>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p>
            <a:pPr marL="0" indent="0">
              <a:lnSpc>
                <a:spcPct val="114999"/>
              </a:lnSpc>
            </a:pPr>
            <a:r>
              <a:rPr lang="en" dirty="0"/>
              <a:t>To converting file into compression</a:t>
            </a:r>
            <a:endParaRPr lang="en-US" dirty="0">
              <a:solidFill>
                <a:srgbClr val="1B1464"/>
              </a:solidFill>
            </a:endParaRPr>
          </a:p>
          <a:p>
            <a:pPr marL="0" indent="0">
              <a:lnSpc>
                <a:spcPct val="114999"/>
              </a:lnSpc>
            </a:pPr>
            <a:endParaRPr lang="en-US" dirty="0">
              <a:solidFill>
                <a:srgbClr val="1B1464"/>
              </a:solidFill>
            </a:endParaRPr>
          </a:p>
          <a:p>
            <a:pPr marL="0" indent="0">
              <a:lnSpc>
                <a:spcPct val="114999"/>
              </a:lnSpc>
            </a:pPr>
            <a:endParaRPr lang="en-US" dirty="0">
              <a:solidFill>
                <a:srgbClr val="1B1464"/>
              </a:solidFill>
            </a:endParaRPr>
          </a:p>
          <a:p>
            <a:pPr marL="0" indent="0">
              <a:lnSpc>
                <a:spcPct val="114999"/>
              </a:lnSpc>
            </a:pPr>
            <a:endParaRPr lang="en" dirty="0"/>
          </a:p>
        </p:txBody>
      </p:sp>
      <p:grpSp>
        <p:nvGrpSpPr>
          <p:cNvPr id="467" name="Google Shape;467;p37"/>
          <p:cNvGrpSpPr/>
          <p:nvPr/>
        </p:nvGrpSpPr>
        <p:grpSpPr>
          <a:xfrm>
            <a:off x="3851848" y="2570562"/>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599570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458516" y="1714504"/>
            <a:ext cx="2652553" cy="430500"/>
          </a:xfrm>
          <a:prstGeom prst="rect">
            <a:avLst/>
          </a:prstGeom>
        </p:spPr>
        <p:txBody>
          <a:bodyPr spcFirstLastPara="1" wrap="square" lIns="91425" tIns="91425" rIns="91425" bIns="0" anchor="b" anchorCtr="0">
            <a:noAutofit/>
          </a:bodyPr>
          <a:lstStyle/>
          <a:p>
            <a:r>
              <a:rPr lang="en" dirty="0"/>
              <a:t>CODE </a:t>
            </a:r>
            <a:br>
              <a:rPr lang="en" dirty="0"/>
            </a:br>
            <a:r>
              <a:rPr lang="en" dirty="0"/>
              <a:t>IMPLEMENTATION       </a:t>
            </a:r>
          </a:p>
        </p:txBody>
      </p:sp>
      <p:sp>
        <p:nvSpPr>
          <p:cNvPr id="482" name="Google Shape;482;p37"/>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p>
            <a:r>
              <a:rPr lang="en" dirty="0"/>
              <a:t>WEB INTERFACE</a:t>
            </a:r>
          </a:p>
        </p:txBody>
      </p:sp>
      <p:grpSp>
        <p:nvGrpSpPr>
          <p:cNvPr id="483" name="Google Shape;483;p37"/>
          <p:cNvGrpSpPr/>
          <p:nvPr/>
        </p:nvGrpSpPr>
        <p:grpSpPr>
          <a:xfrm>
            <a:off x="1641422" y="2903249"/>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7"/>
          <p:cNvGrpSpPr/>
          <p:nvPr/>
        </p:nvGrpSpPr>
        <p:grpSpPr>
          <a:xfrm>
            <a:off x="4123000" y="2912749"/>
            <a:ext cx="898027" cy="755103"/>
            <a:chOff x="-3420500" y="-562633"/>
            <a:chExt cx="898027" cy="755103"/>
          </a:xfrm>
        </p:grpSpPr>
        <p:sp>
          <p:nvSpPr>
            <p:cNvPr id="495" name="Google Shape;495;p37"/>
            <p:cNvSpPr/>
            <p:nvPr/>
          </p:nvSpPr>
          <p:spPr>
            <a:xfrm>
              <a:off x="-3251785" y="-284761"/>
              <a:ext cx="90801" cy="90801"/>
            </a:xfrm>
            <a:custGeom>
              <a:avLst/>
              <a:gdLst/>
              <a:ahLst/>
              <a:cxnLst/>
              <a:rect l="l" t="t" r="r" b="b"/>
              <a:pathLst>
                <a:path w="2296" h="2296" extrusionOk="0">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119929" y="-276811"/>
              <a:ext cx="380328" cy="74863"/>
            </a:xfrm>
            <a:custGeom>
              <a:avLst/>
              <a:gdLst/>
              <a:ahLst/>
              <a:cxnLst/>
              <a:rect l="l" t="t" r="r" b="b"/>
              <a:pathLst>
                <a:path w="9617" h="1893" extrusionOk="0">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251785" y="-135700"/>
              <a:ext cx="90801" cy="90801"/>
            </a:xfrm>
            <a:custGeom>
              <a:avLst/>
              <a:gdLst/>
              <a:ahLst/>
              <a:cxnLst/>
              <a:rect l="l" t="t" r="r" b="b"/>
              <a:pathLst>
                <a:path w="2296" h="2296" extrusionOk="0">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119929" y="-127118"/>
              <a:ext cx="380328" cy="74231"/>
            </a:xfrm>
            <a:custGeom>
              <a:avLst/>
              <a:gdLst/>
              <a:ahLst/>
              <a:cxnLst/>
              <a:rect l="l" t="t" r="r" b="b"/>
              <a:pathLst>
                <a:path w="9617" h="1877" extrusionOk="0">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754973" y="-30222"/>
              <a:ext cx="232500" cy="222692"/>
            </a:xfrm>
            <a:custGeom>
              <a:avLst/>
              <a:gdLst/>
              <a:ahLst/>
              <a:cxnLst/>
              <a:rect l="l" t="t" r="r" b="b"/>
              <a:pathLst>
                <a:path w="5879" h="5631" extrusionOk="0">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420500" y="-562633"/>
              <a:ext cx="812780" cy="670449"/>
            </a:xfrm>
            <a:custGeom>
              <a:avLst/>
              <a:gdLst/>
              <a:ahLst/>
              <a:cxnLst/>
              <a:rect l="l" t="t" r="r" b="b"/>
              <a:pathLst>
                <a:path w="20552" h="16953" extrusionOk="0">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643821" y="2926246"/>
            <a:ext cx="950761" cy="728109"/>
          </a:xfrm>
          <a:custGeom>
            <a:avLst/>
            <a:gdLst/>
            <a:ahLst/>
            <a:cxnLst/>
            <a:rect l="l" t="t" r="r" b="b"/>
            <a:pathLst>
              <a:path w="24041" h="18411" extrusionOk="0">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795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743988" y="1591408"/>
            <a:ext cx="8520600" cy="1382700"/>
          </a:xfrm>
          <a:prstGeom prst="rect">
            <a:avLst/>
          </a:prstGeom>
        </p:spPr>
        <p:txBody>
          <a:bodyPr spcFirstLastPara="1" wrap="square" lIns="91425" tIns="0" rIns="91425" bIns="0" anchor="b" anchorCtr="0">
            <a:noAutofit/>
          </a:bodyPr>
          <a:lstStyle/>
          <a:p>
            <a:r>
              <a:rPr lang="en" sz="8000" dirty="0">
                <a:latin typeface="Times New Roman"/>
              </a:rPr>
              <a:t>Thank You!</a:t>
            </a:r>
          </a:p>
        </p:txBody>
      </p:sp>
      <p:sp>
        <p:nvSpPr>
          <p:cNvPr id="4" name="TextBox 3">
            <a:extLst>
              <a:ext uri="{FF2B5EF4-FFF2-40B4-BE49-F238E27FC236}">
                <a16:creationId xmlns:a16="http://schemas.microsoft.com/office/drawing/2014/main" id="{1D1AE1DB-194C-2AD8-E432-8A91C1E9F7C7}"/>
              </a:ext>
            </a:extLst>
          </p:cNvPr>
          <p:cNvSpPr txBox="1"/>
          <p:nvPr/>
        </p:nvSpPr>
        <p:spPr>
          <a:xfrm>
            <a:off x="2761120" y="3141913"/>
            <a:ext cx="41929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solidFill>
                <a:latin typeface="Times New Roman"/>
              </a:rPr>
              <a:t>ANY QUESTION ?</a:t>
            </a:r>
            <a:endParaRPr lang="en-US" dirty="0">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025397" y="2162325"/>
            <a:ext cx="2328304" cy="410943"/>
          </a:xfrm>
          <a:prstGeom prst="rect">
            <a:avLst/>
          </a:prstGeom>
        </p:spPr>
        <p:txBody>
          <a:bodyPr spcFirstLastPara="1" wrap="square" lIns="91425" tIns="0" rIns="91425" bIns="0" anchor="t" anchorCtr="0">
            <a:noAutofit/>
          </a:bodyPr>
          <a:lstStyle/>
          <a:p>
            <a:pPr marL="0" lvl="0" indent="0" algn="l">
              <a:spcBef>
                <a:spcPts val="0"/>
              </a:spcBef>
              <a:spcAft>
                <a:spcPts val="0"/>
              </a:spcAft>
              <a:buNone/>
            </a:pPr>
            <a:r>
              <a:rPr lang="en" dirty="0"/>
              <a:t>Introduction</a:t>
            </a:r>
            <a:endParaRPr lang="en-US" dirty="0"/>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02</a:t>
            </a:r>
            <a:endParaRPr sz="3500" b="1" dirty="0"/>
          </a:p>
        </p:txBody>
      </p:sp>
      <p:sp>
        <p:nvSpPr>
          <p:cNvPr id="351" name="Google Shape;351;p29"/>
          <p:cNvSpPr txBox="1">
            <a:spLocks noGrp="1"/>
          </p:cNvSpPr>
          <p:nvPr>
            <p:ph type="subTitle" idx="3"/>
          </p:nvPr>
        </p:nvSpPr>
        <p:spPr>
          <a:xfrm flipH="1">
            <a:off x="5093511" y="2155702"/>
            <a:ext cx="2163900" cy="426600"/>
          </a:xfrm>
          <a:prstGeom prst="rect">
            <a:avLst/>
          </a:prstGeom>
        </p:spPr>
        <p:txBody>
          <a:bodyPr spcFirstLastPara="1" wrap="square" lIns="91425" tIns="0" rIns="91425" bIns="0" anchor="t" anchorCtr="0">
            <a:noAutofit/>
          </a:bodyPr>
          <a:lstStyle/>
          <a:p>
            <a:pPr marL="0" lvl="0" indent="0" algn="r">
              <a:spcBef>
                <a:spcPts val="0"/>
              </a:spcBef>
              <a:spcAft>
                <a:spcPts val="0"/>
              </a:spcAft>
              <a:buNone/>
            </a:pPr>
            <a:r>
              <a:rPr lang="en" dirty="0"/>
              <a:t>Solution</a:t>
            </a: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03</a:t>
            </a:r>
            <a:endParaRPr dirty="0"/>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indent="0"/>
            <a:r>
              <a:rPr lang="en" dirty="0"/>
              <a:t>Huffman Encoding</a:t>
            </a:r>
            <a:endParaRPr lang="en-US"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5" y="3573468"/>
            <a:ext cx="2727571" cy="426600"/>
          </a:xfrm>
          <a:prstGeom prst="rect">
            <a:avLst/>
          </a:prstGeom>
        </p:spPr>
        <p:txBody>
          <a:bodyPr spcFirstLastPara="1" wrap="square" lIns="91425" tIns="0" rIns="91425" bIns="0" anchor="t" anchorCtr="0">
            <a:noAutofit/>
          </a:bodyPr>
          <a:lstStyle/>
          <a:p>
            <a:pPr marL="0" indent="0"/>
            <a:r>
              <a:rPr lang="en" dirty="0"/>
              <a:t>Code Implementation</a:t>
            </a:r>
            <a:endParaRPr lang="en-US" dirty="0"/>
          </a:p>
          <a:p>
            <a:pPr marL="0" lvl="0" indent="0" algn="r" rtl="0">
              <a:spcBef>
                <a:spcPts val="0"/>
              </a:spcBef>
              <a:spcAft>
                <a:spcPts val="0"/>
              </a:spcAft>
              <a:buNone/>
            </a:pPr>
            <a:endParaRPr/>
          </a:p>
          <a:p>
            <a:pPr marL="0" lvl="0" indent="0" algn="r"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indent="0">
              <a:buNone/>
            </a:pPr>
            <a:r>
              <a:rPr lang="en" dirty="0"/>
              <a:t>File compression is one of the very important problems in information theory as data which is to be transmitted over the network has to be in the form of bits and to conserve bandwidth we must find a way to represent information in the most efficient method </a:t>
            </a:r>
            <a:endParaRPr lang="en-US" dirty="0"/>
          </a:p>
          <a:p>
            <a:pPr marL="0" lvl="0" indent="0" algn="l" rtl="0">
              <a:spcBef>
                <a:spcPts val="0"/>
              </a:spcBef>
              <a:spcAft>
                <a:spcPts val="0"/>
              </a:spcAft>
              <a:buNone/>
            </a:pPr>
            <a:endParaRP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Abstract</a:t>
            </a:r>
            <a:endParaRPr lang="en-US" dirty="0"/>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a:spcBef>
                <a:spcPts val="0"/>
              </a:spcBef>
              <a:spcAft>
                <a:spcPts val="0"/>
              </a:spcAft>
              <a:buNone/>
            </a:pPr>
            <a:r>
              <a:rPr lang="en" dirty="0"/>
              <a:t>INTRODUCTION</a:t>
            </a:r>
            <a:endParaRPr lang="en-US"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indent="0">
              <a:buNone/>
            </a:pPr>
            <a:r>
              <a:rPr lang="en" dirty="0"/>
              <a:t>Well, when you think of compression, what comes in your Mind?</a:t>
            </a:r>
            <a:br>
              <a:rPr lang="en" dirty="0"/>
            </a:br>
            <a:r>
              <a:rPr lang="en" dirty="0"/>
              <a:t>The process of Removing Something and Reducing it's Size. </a:t>
            </a:r>
          </a:p>
          <a:p>
            <a:pPr marL="0" indent="0">
              <a:buNone/>
            </a:pPr>
            <a:r>
              <a:rPr lang="en" dirty="0"/>
              <a:t>You Got it right!</a:t>
            </a:r>
          </a:p>
          <a:p>
            <a:pPr marL="0" indent="0">
              <a:buNone/>
            </a:pPr>
            <a:r>
              <a:rPr lang="en" dirty="0"/>
              <a:t>"</a:t>
            </a:r>
            <a:r>
              <a:rPr lang="en" dirty="0">
                <a:solidFill>
                  <a:schemeClr val="bg2"/>
                </a:solidFill>
              </a:rPr>
              <a:t>COMPRESSION</a:t>
            </a:r>
            <a:r>
              <a:rPr lang="en" dirty="0"/>
              <a:t>" is the process of reducing the size of file or data in way to preserve it's essential characteristics and information.</a:t>
            </a:r>
          </a:p>
        </p:txBody>
      </p:sp>
      <p:sp>
        <p:nvSpPr>
          <p:cNvPr id="381" name="Google Shape;381;p33"/>
          <p:cNvSpPr txBox="1">
            <a:spLocks noGrp="1"/>
          </p:cNvSpPr>
          <p:nvPr>
            <p:ph type="title"/>
          </p:nvPr>
        </p:nvSpPr>
        <p:spPr>
          <a:xfrm>
            <a:off x="3898429" y="1714800"/>
            <a:ext cx="5082813" cy="676828"/>
          </a:xfrm>
          <a:prstGeom prst="rect">
            <a:avLst/>
          </a:prstGeom>
        </p:spPr>
        <p:txBody>
          <a:bodyPr spcFirstLastPara="1" wrap="square" lIns="91425" tIns="91425" rIns="91425" bIns="91425" anchor="t" anchorCtr="0">
            <a:noAutofit/>
          </a:bodyPr>
          <a:lstStyle/>
          <a:p>
            <a:r>
              <a:rPr lang="en" dirty="0"/>
              <a:t>What is compression?</a:t>
            </a:r>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r>
              <a:rPr lang="en" dirty="0"/>
              <a:t>PROBLEM </a:t>
            </a:r>
            <a:r>
              <a:rPr lang="en" dirty="0">
                <a:solidFill>
                  <a:schemeClr val="tx2"/>
                </a:solidFill>
              </a:rPr>
              <a:t>STATEMENT</a:t>
            </a:r>
          </a:p>
        </p:txBody>
      </p:sp>
      <p:sp>
        <p:nvSpPr>
          <p:cNvPr id="435" name="Google Shape;435;p35"/>
          <p:cNvSpPr txBox="1">
            <a:spLocks noGrp="1"/>
          </p:cNvSpPr>
          <p:nvPr>
            <p:ph type="subTitle" idx="4294967295"/>
          </p:nvPr>
        </p:nvSpPr>
        <p:spPr>
          <a:xfrm flipH="1">
            <a:off x="1976305" y="1008029"/>
            <a:ext cx="5022842" cy="852436"/>
          </a:xfrm>
          <a:prstGeom prst="rect">
            <a:avLst/>
          </a:prstGeom>
        </p:spPr>
        <p:txBody>
          <a:bodyPr spcFirstLastPara="1" wrap="square" lIns="91425" tIns="91425" rIns="91425" bIns="91425" anchor="t" anchorCtr="0">
            <a:noAutofit/>
          </a:bodyPr>
          <a:lstStyle/>
          <a:p>
            <a:pPr algn="ctr">
              <a:lnSpc>
                <a:spcPct val="114999"/>
              </a:lnSpc>
              <a:buNone/>
            </a:pPr>
            <a:r>
              <a:rPr lang="en" sz="1200" dirty="0"/>
              <a:t>As digital content grows, managing large text files becomes challenging. This project aims to develop a tool that efficiently compresses text files, reducing size for easier storage and faster transfer.</a:t>
            </a:r>
            <a:endParaRPr lang="en-US"/>
          </a:p>
          <a:p>
            <a:pPr marL="0" lvl="0" indent="0" algn="ctr">
              <a:lnSpc>
                <a:spcPct val="43000"/>
              </a:lnSpc>
              <a:buNone/>
            </a:pPr>
            <a:endParaRPr lang="en" sz="1200" b="1"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37;p35">
            <a:extLst>
              <a:ext uri="{FF2B5EF4-FFF2-40B4-BE49-F238E27FC236}">
                <a16:creationId xmlns:a16="http://schemas.microsoft.com/office/drawing/2014/main" id="{BCD4139C-9782-8A8D-38A7-28CA1632E104}"/>
              </a:ext>
            </a:extLst>
          </p:cNvPr>
          <p:cNvGrpSpPr/>
          <p:nvPr/>
        </p:nvGrpSpPr>
        <p:grpSpPr>
          <a:xfrm rot="10800000">
            <a:off x="-118212" y="3233440"/>
            <a:ext cx="2404115" cy="2123775"/>
            <a:chOff x="6739789" y="1500450"/>
            <a:chExt cx="2404115" cy="2123775"/>
          </a:xfrm>
        </p:grpSpPr>
        <p:sp>
          <p:nvSpPr>
            <p:cNvPr id="3" name="Google Shape;438;p35">
              <a:extLst>
                <a:ext uri="{FF2B5EF4-FFF2-40B4-BE49-F238E27FC236}">
                  <a16:creationId xmlns:a16="http://schemas.microsoft.com/office/drawing/2014/main" id="{562C2C59-5156-9550-7CC5-41488FA0F983}"/>
                </a:ext>
              </a:extLst>
            </p:cNvPr>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39;p35">
              <a:extLst>
                <a:ext uri="{FF2B5EF4-FFF2-40B4-BE49-F238E27FC236}">
                  <a16:creationId xmlns:a16="http://schemas.microsoft.com/office/drawing/2014/main" id="{03D863A7-BDDD-404D-AAE6-C26FEE73DB5F}"/>
                </a:ext>
              </a:extLst>
            </p:cNvPr>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0;p35">
              <a:extLst>
                <a:ext uri="{FF2B5EF4-FFF2-40B4-BE49-F238E27FC236}">
                  <a16:creationId xmlns:a16="http://schemas.microsoft.com/office/drawing/2014/main" id="{BD91946E-E63A-60EB-C67A-17EA0AA0CED9}"/>
                </a:ext>
              </a:extLst>
            </p:cNvPr>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41;p35">
              <a:extLst>
                <a:ext uri="{FF2B5EF4-FFF2-40B4-BE49-F238E27FC236}">
                  <a16:creationId xmlns:a16="http://schemas.microsoft.com/office/drawing/2014/main" id="{BEFB8A29-C328-D7D2-5385-88100EA11439}"/>
                </a:ext>
              </a:extLst>
            </p:cNvPr>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2;p35">
              <a:extLst>
                <a:ext uri="{FF2B5EF4-FFF2-40B4-BE49-F238E27FC236}">
                  <a16:creationId xmlns:a16="http://schemas.microsoft.com/office/drawing/2014/main" id="{EF8B665D-AA71-39E7-94C9-7265C60C885C}"/>
                </a:ext>
              </a:extLst>
            </p:cNvPr>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434;p35">
            <a:extLst>
              <a:ext uri="{FF2B5EF4-FFF2-40B4-BE49-F238E27FC236}">
                <a16:creationId xmlns:a16="http://schemas.microsoft.com/office/drawing/2014/main" id="{C8B483FC-1678-86DD-F437-0EE0859A0CE4}"/>
              </a:ext>
            </a:extLst>
          </p:cNvPr>
          <p:cNvSpPr txBox="1">
            <a:spLocks/>
          </p:cNvSpPr>
          <p:nvPr/>
        </p:nvSpPr>
        <p:spPr>
          <a:xfrm>
            <a:off x="1211885" y="1915946"/>
            <a:ext cx="658800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 dirty="0"/>
              <a:t>OBJECTIVE</a:t>
            </a:r>
          </a:p>
        </p:txBody>
      </p:sp>
      <p:sp>
        <p:nvSpPr>
          <p:cNvPr id="11" name="Google Shape;435;p35">
            <a:extLst>
              <a:ext uri="{FF2B5EF4-FFF2-40B4-BE49-F238E27FC236}">
                <a16:creationId xmlns:a16="http://schemas.microsoft.com/office/drawing/2014/main" id="{48F2C4F0-391A-C1D1-06CF-64F05F634D9B}"/>
              </a:ext>
            </a:extLst>
          </p:cNvPr>
          <p:cNvSpPr txBox="1">
            <a:spLocks/>
          </p:cNvSpPr>
          <p:nvPr/>
        </p:nvSpPr>
        <p:spPr>
          <a:xfrm flipH="1">
            <a:off x="1976305" y="2293904"/>
            <a:ext cx="5653172" cy="339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a:lnSpc>
                <a:spcPct val="114999"/>
              </a:lnSpc>
              <a:buNone/>
            </a:pPr>
            <a:r>
              <a:rPr lang="en" sz="1200" dirty="0"/>
              <a:t>The project aims to:</a:t>
            </a:r>
            <a:endParaRPr lang="en-US" dirty="0"/>
          </a:p>
        </p:txBody>
      </p:sp>
      <p:sp>
        <p:nvSpPr>
          <p:cNvPr id="12" name="TextBox 11">
            <a:extLst>
              <a:ext uri="{FF2B5EF4-FFF2-40B4-BE49-F238E27FC236}">
                <a16:creationId xmlns:a16="http://schemas.microsoft.com/office/drawing/2014/main" id="{3D95B9A6-528E-5D75-8F0D-84FC3633B1D5}"/>
              </a:ext>
            </a:extLst>
          </p:cNvPr>
          <p:cNvSpPr txBox="1"/>
          <p:nvPr/>
        </p:nvSpPr>
        <p:spPr>
          <a:xfrm>
            <a:off x="3183591" y="2628901"/>
            <a:ext cx="38189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q"/>
            </a:pPr>
            <a:r>
              <a:rPr lang="en-US" sz="1200" dirty="0">
                <a:solidFill>
                  <a:schemeClr val="bg1"/>
                </a:solidFill>
                <a:latin typeface="Anaheim"/>
              </a:rPr>
              <a:t>Create a user-friendly web tool for file compression.​</a:t>
            </a:r>
            <a:endParaRPr lang="en-US">
              <a:solidFill>
                <a:schemeClr val="bg1"/>
              </a:solidFill>
            </a:endParaRPr>
          </a:p>
          <a:p>
            <a:pPr marL="171450" indent="-171450">
              <a:buFont typeface="Wingdings"/>
              <a:buChar char="q"/>
            </a:pPr>
            <a:r>
              <a:rPr lang="en-US" sz="1200" dirty="0">
                <a:solidFill>
                  <a:schemeClr val="bg1"/>
                </a:solidFill>
                <a:latin typeface="Anaheim"/>
              </a:rPr>
              <a:t>Use Huffman coding for text file compression.​</a:t>
            </a:r>
          </a:p>
          <a:p>
            <a:pPr marL="171450" indent="-171450">
              <a:buFont typeface="Wingdings"/>
              <a:buChar char="q"/>
            </a:pPr>
            <a:r>
              <a:rPr lang="en-US" sz="1200" dirty="0">
                <a:solidFill>
                  <a:schemeClr val="bg1"/>
                </a:solidFill>
                <a:latin typeface="Anaheim"/>
              </a:rPr>
              <a:t>Enable file upload, compression, and download.​</a:t>
            </a:r>
          </a:p>
          <a:p>
            <a:pPr marL="171450" indent="-171450">
              <a:buFont typeface="Wingdings"/>
              <a:buChar char="q"/>
            </a:pPr>
            <a:r>
              <a:rPr lang="en-US" sz="1200" dirty="0">
                <a:solidFill>
                  <a:schemeClr val="bg1"/>
                </a:solidFill>
                <a:latin typeface="Anaheim"/>
              </a:rPr>
              <a:t>Display original size, compressed size, and compression percentage.​</a:t>
            </a:r>
          </a:p>
          <a:p>
            <a:pPr marL="171450" indent="-171450">
              <a:buFont typeface="Wingdings"/>
              <a:buChar char="q"/>
            </a:pPr>
            <a:r>
              <a:rPr lang="en-US" sz="1200" dirty="0">
                <a:solidFill>
                  <a:schemeClr val="bg1"/>
                </a:solidFill>
                <a:latin typeface="Anaheim"/>
              </a:rPr>
              <a:t>Provide a si</a:t>
            </a:r>
            <a:r>
              <a:rPr lang="en-US" sz="1200" dirty="0">
                <a:solidFill>
                  <a:srgbClr val="FFFFFF"/>
                </a:solidFill>
                <a:latin typeface="Anaheim"/>
              </a:rPr>
              <a:t>mple, responsive, and efficient UI.</a:t>
            </a:r>
            <a:r>
              <a:rPr lang="en-US" sz="1200" dirty="0">
                <a:solidFill>
                  <a:srgbClr val="1B1464"/>
                </a:solidFill>
                <a:latin typeface="Anaheim"/>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r>
              <a:rPr lang="en" dirty="0"/>
              <a:t>Project Concepts</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140747" y="1814493"/>
            <a:ext cx="2430078" cy="317557"/>
          </a:xfrm>
          <a:prstGeom prst="rect">
            <a:avLst/>
          </a:prstGeom>
        </p:spPr>
        <p:txBody>
          <a:bodyPr spcFirstLastPara="1" wrap="square" lIns="91425" tIns="0" rIns="91425" bIns="0" anchor="b" anchorCtr="0">
            <a:noAutofit/>
          </a:bodyPr>
          <a:lstStyle/>
          <a:p>
            <a:r>
              <a:rPr lang="en" dirty="0"/>
              <a:t>Compression</a:t>
            </a:r>
            <a:endParaRPr lang="en-US" dirty="0"/>
          </a:p>
        </p:txBody>
      </p:sp>
      <p:sp>
        <p:nvSpPr>
          <p:cNvPr id="395" name="Google Shape;395;p34"/>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p>
            <a:pPr marL="0" lvl="0" indent="0" algn="r">
              <a:spcBef>
                <a:spcPts val="0"/>
              </a:spcBef>
              <a:spcAft>
                <a:spcPts val="0"/>
              </a:spcAft>
              <a:buNone/>
            </a:pPr>
            <a:r>
              <a:rPr lang="en" dirty="0"/>
              <a:t>Encoding</a:t>
            </a:r>
            <a:endParaRPr lang="en-US" dirty="0"/>
          </a:p>
        </p:txBody>
      </p:sp>
      <p:sp>
        <p:nvSpPr>
          <p:cNvPr id="396" name="Google Shape;396;p34"/>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p>
            <a:pPr marL="0" indent="0"/>
            <a:r>
              <a:rPr lang="en" dirty="0"/>
              <a:t>Converting Data or information into a coded form.</a:t>
            </a:r>
          </a:p>
        </p:txBody>
      </p:sp>
      <p:sp>
        <p:nvSpPr>
          <p:cNvPr id="397" name="Google Shape;397;p34"/>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p>
            <a:r>
              <a:rPr lang="en" dirty="0"/>
              <a:t>File Selection</a:t>
            </a:r>
            <a:endParaRPr dirty="0"/>
          </a:p>
        </p:txBody>
      </p:sp>
      <p:sp>
        <p:nvSpPr>
          <p:cNvPr id="398" name="Google Shape;398;p34"/>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p>
            <a:pPr marL="0" indent="0"/>
            <a:r>
              <a:rPr lang="en" dirty="0"/>
              <a:t>It involves the Selection of Desired file for Compressing</a:t>
            </a:r>
            <a:endParaRPr lang="en-US" dirty="0"/>
          </a:p>
        </p:txBody>
      </p:sp>
      <p:sp>
        <p:nvSpPr>
          <p:cNvPr id="399" name="Google Shape;399;p34"/>
          <p:cNvSpPr txBox="1">
            <a:spLocks noGrp="1"/>
          </p:cNvSpPr>
          <p:nvPr>
            <p:ph type="ctrTitle" idx="5"/>
          </p:nvPr>
        </p:nvSpPr>
        <p:spPr>
          <a:xfrm flipH="1">
            <a:off x="4440194" y="3187069"/>
            <a:ext cx="2437906" cy="309728"/>
          </a:xfrm>
          <a:prstGeom prst="rect">
            <a:avLst/>
          </a:prstGeom>
        </p:spPr>
        <p:txBody>
          <a:bodyPr spcFirstLastPara="1" wrap="square" lIns="91425" tIns="0" rIns="91425" bIns="0" anchor="b" anchorCtr="0">
            <a:noAutofit/>
          </a:bodyPr>
          <a:lstStyle/>
          <a:p>
            <a:r>
              <a:rPr lang="en" dirty="0"/>
              <a:t>Downlaod file</a:t>
            </a:r>
            <a:endParaRPr lang="en-US" dirty="0"/>
          </a:p>
        </p:txBody>
      </p:sp>
      <p:sp>
        <p:nvSpPr>
          <p:cNvPr id="400" name="Google Shape;400;p34"/>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p>
            <a:pPr marL="0" indent="0"/>
            <a:r>
              <a:rPr lang="en" dirty="0"/>
              <a:t>You can Download the Compressed File By the button Shown below</a:t>
            </a:r>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p>
            <a:pPr marL="0" indent="0"/>
            <a:r>
              <a:rPr lang="en" dirty="0"/>
              <a:t>It reduces the size without any Maximum Loss of Data</a:t>
            </a:r>
            <a:endParaRPr lang="en-US" dirty="0"/>
          </a:p>
          <a:p>
            <a:pPr marL="0" lvl="0" indent="0" algn="l" rtl="0">
              <a:spcBef>
                <a:spcPts val="0"/>
              </a:spcBef>
              <a:spcAft>
                <a:spcPts val="0"/>
              </a:spcAft>
              <a:buNone/>
            </a:pPr>
            <a:endParaRPr/>
          </a:p>
        </p:txBody>
      </p:sp>
      <p:sp>
        <p:nvSpPr>
          <p:cNvPr id="415" name="Google Shape;415;p34"/>
          <p:cNvSpPr/>
          <p:nvPr/>
        </p:nvSpPr>
        <p:spPr>
          <a:xfrm>
            <a:off x="1489597" y="3357804"/>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34"/>
          <p:cNvGrpSpPr/>
          <p:nvPr/>
        </p:nvGrpSpPr>
        <p:grpSpPr>
          <a:xfrm>
            <a:off x="7178541" y="3360348"/>
            <a:ext cx="456169" cy="455755"/>
            <a:chOff x="858739" y="828453"/>
            <a:chExt cx="456169" cy="455755"/>
          </a:xfrm>
        </p:grpSpPr>
        <p:sp>
          <p:nvSpPr>
            <p:cNvPr id="417" name="Google Shape;417;p34"/>
            <p:cNvSpPr/>
            <p:nvPr/>
          </p:nvSpPr>
          <p:spPr>
            <a:xfrm>
              <a:off x="860893" y="976860"/>
              <a:ext cx="113080" cy="114505"/>
            </a:xfrm>
            <a:custGeom>
              <a:avLst/>
              <a:gdLst/>
              <a:ahLst/>
              <a:cxnLst/>
              <a:rect l="l" t="t" r="r" b="b"/>
              <a:pathLst>
                <a:path w="3728" h="3775" extrusionOk="0">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051951" y="1169337"/>
              <a:ext cx="114505" cy="112716"/>
            </a:xfrm>
            <a:custGeom>
              <a:avLst/>
              <a:gdLst/>
              <a:ahLst/>
              <a:cxnLst/>
              <a:rect l="l" t="t" r="r" b="b"/>
              <a:pathLst>
                <a:path w="3775" h="3716" extrusionOk="0">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58739" y="1141888"/>
              <a:ext cx="142684" cy="142320"/>
            </a:xfrm>
            <a:custGeom>
              <a:avLst/>
              <a:gdLst/>
              <a:ahLst/>
              <a:cxnLst/>
              <a:rect l="l" t="t" r="r" b="b"/>
              <a:pathLst>
                <a:path w="4704" h="4692" extrusionOk="0">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1192416" y="1024903"/>
              <a:ext cx="30" cy="30"/>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915065" y="828453"/>
              <a:ext cx="399843" cy="398357"/>
            </a:xfrm>
            <a:custGeom>
              <a:avLst/>
              <a:gdLst/>
              <a:ahLst/>
              <a:cxnLst/>
              <a:rect l="l" t="t" r="r" b="b"/>
              <a:pathLst>
                <a:path w="13182" h="13133" extrusionOk="0">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4"/>
          <p:cNvSpPr/>
          <p:nvPr/>
        </p:nvSpPr>
        <p:spPr>
          <a:xfrm>
            <a:off x="1518292" y="1986386"/>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4"/>
          <p:cNvGrpSpPr/>
          <p:nvPr/>
        </p:nvGrpSpPr>
        <p:grpSpPr>
          <a:xfrm>
            <a:off x="7190734" y="1989677"/>
            <a:ext cx="431782" cy="457187"/>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3423750" y="934700"/>
            <a:ext cx="2296500" cy="457200"/>
          </a:xfrm>
          <a:prstGeom prst="rect">
            <a:avLst/>
          </a:prstGeom>
        </p:spPr>
        <p:txBody>
          <a:bodyPr spcFirstLastPara="1" wrap="square" lIns="91425" tIns="91425" rIns="91425" bIns="91425" anchor="ctr" anchorCtr="0">
            <a:noAutofit/>
          </a:bodyPr>
          <a:lstStyle/>
          <a:p>
            <a:r>
              <a:rPr lang="en" dirty="0"/>
              <a:t>300 BITS</a:t>
            </a:r>
          </a:p>
        </p:txBody>
      </p:sp>
      <p:sp>
        <p:nvSpPr>
          <p:cNvPr id="453" name="Google Shape;453;p36"/>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p>
            <a:pPr marL="0" indent="0"/>
            <a:r>
              <a:rPr lang="en" dirty="0"/>
              <a:t>SELECTED FILE </a:t>
            </a:r>
          </a:p>
          <a:p>
            <a:pPr marL="0" indent="0"/>
            <a:r>
              <a:rPr lang="en" dirty="0"/>
              <a:t>ORIGINAL SIZE</a:t>
            </a:r>
          </a:p>
        </p:txBody>
      </p:sp>
      <p:sp>
        <p:nvSpPr>
          <p:cNvPr id="454" name="Google Shape;454;p36"/>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p>
            <a:pPr marL="0" indent="0"/>
            <a:r>
              <a:rPr lang="en" dirty="0"/>
              <a:t>AFTER COMPRESSION</a:t>
            </a:r>
          </a:p>
        </p:txBody>
      </p:sp>
      <p:sp>
        <p:nvSpPr>
          <p:cNvPr id="455" name="Google Shape;455;p36"/>
          <p:cNvSpPr txBox="1">
            <a:spLocks noGrp="1"/>
          </p:cNvSpPr>
          <p:nvPr>
            <p:ph type="title" idx="3"/>
          </p:nvPr>
        </p:nvSpPr>
        <p:spPr>
          <a:xfrm>
            <a:off x="3423750" y="2150202"/>
            <a:ext cx="2296500" cy="457200"/>
          </a:xfrm>
          <a:prstGeom prst="rect">
            <a:avLst/>
          </a:prstGeom>
        </p:spPr>
        <p:txBody>
          <a:bodyPr spcFirstLastPara="1" wrap="square" lIns="91425" tIns="91425" rIns="91425" bIns="91425" anchor="ctr" anchorCtr="0">
            <a:noAutofit/>
          </a:bodyPr>
          <a:lstStyle/>
          <a:p>
            <a:pPr marL="457200" algn="l"/>
            <a:r>
              <a:rPr lang="en" dirty="0"/>
              <a:t>185 BITS</a:t>
            </a:r>
          </a:p>
        </p:txBody>
      </p:sp>
      <p:sp>
        <p:nvSpPr>
          <p:cNvPr id="456" name="Google Shape;456;p36"/>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p>
            <a:pPr marL="0" indent="0"/>
            <a:r>
              <a:rPr lang="en" dirty="0"/>
              <a:t>COMPRESSION RATIO</a:t>
            </a:r>
          </a:p>
        </p:txBody>
      </p:sp>
      <p:sp>
        <p:nvSpPr>
          <p:cNvPr id="457" name="Google Shape;457;p36"/>
          <p:cNvSpPr txBox="1">
            <a:spLocks noGrp="1"/>
          </p:cNvSpPr>
          <p:nvPr>
            <p:ph type="title" idx="5"/>
          </p:nvPr>
        </p:nvSpPr>
        <p:spPr>
          <a:xfrm>
            <a:off x="3423750" y="3365703"/>
            <a:ext cx="2296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27.27%</a:t>
            </a:r>
          </a:p>
        </p:txBody>
      </p:sp>
      <p:sp>
        <p:nvSpPr>
          <p:cNvPr id="2" name="TextBox 1">
            <a:extLst>
              <a:ext uri="{FF2B5EF4-FFF2-40B4-BE49-F238E27FC236}">
                <a16:creationId xmlns:a16="http://schemas.microsoft.com/office/drawing/2014/main" id="{37C79FFB-F860-E2F2-1C16-0D4C0DB75F7D}"/>
              </a:ext>
            </a:extLst>
          </p:cNvPr>
          <p:cNvSpPr txBox="1"/>
          <p:nvPr/>
        </p:nvSpPr>
        <p:spPr>
          <a:xfrm>
            <a:off x="3586242" y="349408"/>
            <a:ext cx="18035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rPr>
              <a:t>Example</a:t>
            </a:r>
            <a:endParaRPr lang="en-US" b="1">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 OF THE TOPIC</a:t>
            </a:r>
            <a:endParaRPr dirty="0"/>
          </a:p>
        </p:txBody>
      </p:sp>
      <p:sp>
        <p:nvSpPr>
          <p:cNvPr id="464" name="Google Shape;464;p37"/>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p>
            <a:r>
              <a:rPr lang="en" dirty="0"/>
              <a:t>HUFFMAN CODING</a:t>
            </a:r>
          </a:p>
        </p:txBody>
      </p:sp>
      <p:sp>
        <p:nvSpPr>
          <p:cNvPr id="465" name="Google Shape;465;p37"/>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p>
            <a:pPr marL="0" indent="0"/>
            <a:r>
              <a:rPr lang="en" dirty="0"/>
              <a:t>Algorithm which helps to reduce the size </a:t>
            </a:r>
          </a:p>
          <a:p>
            <a:pPr marL="0" lvl="0" indent="0" algn="ctr" rtl="0">
              <a:spcBef>
                <a:spcPts val="0"/>
              </a:spcBef>
              <a:spcAft>
                <a:spcPts val="0"/>
              </a:spcAft>
              <a:buNone/>
            </a:pPr>
            <a:endParaRPr/>
          </a:p>
        </p:txBody>
      </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7"/>
          <p:cNvGrpSpPr/>
          <p:nvPr/>
        </p:nvGrpSpPr>
        <p:grpSpPr>
          <a:xfrm>
            <a:off x="1641422" y="2903249"/>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7"/>
          <p:cNvGrpSpPr/>
          <p:nvPr/>
        </p:nvGrpSpPr>
        <p:grpSpPr>
          <a:xfrm>
            <a:off x="4123000" y="2912749"/>
            <a:ext cx="898027" cy="755103"/>
            <a:chOff x="-3420500" y="-562633"/>
            <a:chExt cx="898027" cy="755103"/>
          </a:xfrm>
        </p:grpSpPr>
        <p:sp>
          <p:nvSpPr>
            <p:cNvPr id="495" name="Google Shape;495;p37"/>
            <p:cNvSpPr/>
            <p:nvPr/>
          </p:nvSpPr>
          <p:spPr>
            <a:xfrm>
              <a:off x="-3251785" y="-284761"/>
              <a:ext cx="90801" cy="90801"/>
            </a:xfrm>
            <a:custGeom>
              <a:avLst/>
              <a:gdLst/>
              <a:ahLst/>
              <a:cxnLst/>
              <a:rect l="l" t="t" r="r" b="b"/>
              <a:pathLst>
                <a:path w="2296" h="2296" extrusionOk="0">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119929" y="-276811"/>
              <a:ext cx="380328" cy="74863"/>
            </a:xfrm>
            <a:custGeom>
              <a:avLst/>
              <a:gdLst/>
              <a:ahLst/>
              <a:cxnLst/>
              <a:rect l="l" t="t" r="r" b="b"/>
              <a:pathLst>
                <a:path w="9617" h="1893" extrusionOk="0">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251785" y="-135700"/>
              <a:ext cx="90801" cy="90801"/>
            </a:xfrm>
            <a:custGeom>
              <a:avLst/>
              <a:gdLst/>
              <a:ahLst/>
              <a:cxnLst/>
              <a:rect l="l" t="t" r="r" b="b"/>
              <a:pathLst>
                <a:path w="2296" h="2296" extrusionOk="0">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119929" y="-127118"/>
              <a:ext cx="380328" cy="74231"/>
            </a:xfrm>
            <a:custGeom>
              <a:avLst/>
              <a:gdLst/>
              <a:ahLst/>
              <a:cxnLst/>
              <a:rect l="l" t="t" r="r" b="b"/>
              <a:pathLst>
                <a:path w="9617" h="1877" extrusionOk="0">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754973" y="-30222"/>
              <a:ext cx="232500" cy="222692"/>
            </a:xfrm>
            <a:custGeom>
              <a:avLst/>
              <a:gdLst/>
              <a:ahLst/>
              <a:cxnLst/>
              <a:rect l="l" t="t" r="r" b="b"/>
              <a:pathLst>
                <a:path w="5879" h="5631" extrusionOk="0">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420500" y="-562633"/>
              <a:ext cx="812780" cy="670449"/>
            </a:xfrm>
            <a:custGeom>
              <a:avLst/>
              <a:gdLst/>
              <a:ahLst/>
              <a:cxnLst/>
              <a:rect l="l" t="t" r="r" b="b"/>
              <a:pathLst>
                <a:path w="20552" h="16953" extrusionOk="0">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Programming Lesson by Slidesgo</vt:lpstr>
      <vt:lpstr>Slidesgo Final Pages</vt:lpstr>
      <vt:lpstr>File compression web-app</vt:lpstr>
      <vt:lpstr>TABLE OF CONTENTS</vt:lpstr>
      <vt:lpstr>Abstract</vt:lpstr>
      <vt:lpstr>INTRODUCTION</vt:lpstr>
      <vt:lpstr>What is compression?</vt:lpstr>
      <vt:lpstr>PROBLEM STATEMENT</vt:lpstr>
      <vt:lpstr>Project Concepts</vt:lpstr>
      <vt:lpstr>300 BITS</vt:lpstr>
      <vt:lpstr>METHODOLOGY OF THE TOPIC</vt:lpstr>
      <vt:lpstr>METHODOLOGY OF THE TOPIC</vt:lpstr>
      <vt:lpstr>METHODOLOGY OF THE TOPIC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352</cp:revision>
  <dcterms:modified xsi:type="dcterms:W3CDTF">2024-12-16T08:19:58Z</dcterms:modified>
</cp:coreProperties>
</file>