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2" r:id="rId6"/>
    <p:sldId id="264" r:id="rId7"/>
    <p:sldId id="269" r:id="rId8"/>
    <p:sldId id="309" r:id="rId9"/>
    <p:sldId id="315" r:id="rId10"/>
    <p:sldId id="310" r:id="rId11"/>
    <p:sldId id="294" r:id="rId12"/>
    <p:sldId id="295" r:id="rId13"/>
    <p:sldId id="313" r:id="rId14"/>
    <p:sldId id="296" r:id="rId15"/>
    <p:sldId id="297" r:id="rId16"/>
    <p:sldId id="298" r:id="rId17"/>
    <p:sldId id="316" r:id="rId18"/>
    <p:sldId id="306" r:id="rId19"/>
    <p:sldId id="300" r:id="rId20"/>
    <p:sldId id="307" r:id="rId21"/>
    <p:sldId id="302" r:id="rId22"/>
    <p:sldId id="319" r:id="rId23"/>
    <p:sldId id="304" r:id="rId24"/>
    <p:sldId id="320" r:id="rId25"/>
    <p:sldId id="301" r:id="rId26"/>
    <p:sldId id="317" r:id="rId27"/>
    <p:sldId id="318" r:id="rId28"/>
    <p:sldId id="305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677" dt="2021-03-10T13:02:25.529"/>
    <p1510:client id="{1D5BED4A-A25F-47BC-BA43-FDD8697706BA}" v="1981" vWet="1989" dt="2021-03-10T17:05:25.138"/>
    <p1510:client id="{C0D94A0D-659A-4441-8EC4-90A56EA89E6A}" v="917" dt="2021-03-10T17:07:29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EJAZ" userId="d8e52b69-067a-4e39-b047-3500e3124065" providerId="ADAL" clId="{1D5BED4A-A25F-47BC-BA43-FDD8697706BA}"/>
    <pc:docChg chg="undo custSel addSld delSld modSld sldOrd">
      <pc:chgData name="TALHA EJAZ" userId="d8e52b69-067a-4e39-b047-3500e3124065" providerId="ADAL" clId="{1D5BED4A-A25F-47BC-BA43-FDD8697706BA}" dt="2021-03-10T15:57:46.177" v="2642" actId="20577"/>
      <pc:docMkLst>
        <pc:docMk/>
      </pc:docMkLst>
      <pc:sldChg chg="modSp mod modAnim">
        <pc:chgData name="TALHA EJAZ" userId="d8e52b69-067a-4e39-b047-3500e3124065" providerId="ADAL" clId="{1D5BED4A-A25F-47BC-BA43-FDD8697706BA}" dt="2021-03-10T12:40:52.987" v="51" actId="255"/>
        <pc:sldMkLst>
          <pc:docMk/>
          <pc:sldMk cId="1315740410" sldId="264"/>
        </pc:sldMkLst>
        <pc:spChg chg="mod">
          <ac:chgData name="TALHA EJAZ" userId="d8e52b69-067a-4e39-b047-3500e3124065" providerId="ADAL" clId="{1D5BED4A-A25F-47BC-BA43-FDD8697706BA}" dt="2021-03-10T12:40:52.987" v="51" actId="255"/>
          <ac:spMkLst>
            <pc:docMk/>
            <pc:sldMk cId="1315740410" sldId="264"/>
            <ac:spMk id="3" creationId="{F27B5F6E-5073-4521-8DA4-8D1C48D79461}"/>
          </ac:spMkLst>
        </pc:spChg>
      </pc:sldChg>
      <pc:sldChg chg="addSp delSp modSp mod modAnim">
        <pc:chgData name="TALHA EJAZ" userId="d8e52b69-067a-4e39-b047-3500e3124065" providerId="ADAL" clId="{1D5BED4A-A25F-47BC-BA43-FDD8697706BA}" dt="2021-03-10T12:59:07.104" v="600" actId="20577"/>
        <pc:sldMkLst>
          <pc:docMk/>
          <pc:sldMk cId="3138338138" sldId="291"/>
        </pc:sldMkLst>
        <pc:spChg chg="mod">
          <ac:chgData name="TALHA EJAZ" userId="d8e52b69-067a-4e39-b047-3500e3124065" providerId="ADAL" clId="{1D5BED4A-A25F-47BC-BA43-FDD8697706BA}" dt="2021-03-10T12:59:07.104" v="600" actId="20577"/>
          <ac:spMkLst>
            <pc:docMk/>
            <pc:sldMk cId="3138338138" sldId="291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2:55:41.840" v="483" actId="20577"/>
          <ac:spMkLst>
            <pc:docMk/>
            <pc:sldMk cId="3138338138" sldId="291"/>
            <ac:spMk id="3" creationId="{F27B5F6E-5073-4521-8DA4-8D1C48D79461}"/>
          </ac:spMkLst>
        </pc:spChg>
        <pc:spChg chg="add del mod">
          <ac:chgData name="TALHA EJAZ" userId="d8e52b69-067a-4e39-b047-3500e3124065" providerId="ADAL" clId="{1D5BED4A-A25F-47BC-BA43-FDD8697706BA}" dt="2021-03-10T12:54:35.196" v="444"/>
          <ac:spMkLst>
            <pc:docMk/>
            <pc:sldMk cId="3138338138" sldId="291"/>
            <ac:spMk id="5" creationId="{CA46F740-D50E-4064-BA2E-D351C623C31D}"/>
          </ac:spMkLst>
        </pc:spChg>
        <pc:spChg chg="add del mod">
          <ac:chgData name="TALHA EJAZ" userId="d8e52b69-067a-4e39-b047-3500e3124065" providerId="ADAL" clId="{1D5BED4A-A25F-47BC-BA43-FDD8697706BA}" dt="2021-03-10T12:56:12.723" v="497"/>
          <ac:spMkLst>
            <pc:docMk/>
            <pc:sldMk cId="3138338138" sldId="291"/>
            <ac:spMk id="7" creationId="{43E8D7BB-AC5B-49FA-A289-5C2BB9F0E50E}"/>
          </ac:spMkLst>
        </pc:spChg>
        <pc:spChg chg="add mod">
          <ac:chgData name="TALHA EJAZ" userId="d8e52b69-067a-4e39-b047-3500e3124065" providerId="ADAL" clId="{1D5BED4A-A25F-47BC-BA43-FDD8697706BA}" dt="2021-03-10T12:56:19.153" v="499" actId="14100"/>
          <ac:spMkLst>
            <pc:docMk/>
            <pc:sldMk cId="3138338138" sldId="291"/>
            <ac:spMk id="9" creationId="{DEF79F29-2C06-4CDB-ACDF-908C310413AB}"/>
          </ac:spMkLst>
        </pc:spChg>
        <pc:graphicFrameChg chg="add del mod">
          <ac:chgData name="TALHA EJAZ" userId="d8e52b69-067a-4e39-b047-3500e3124065" providerId="ADAL" clId="{1D5BED4A-A25F-47BC-BA43-FDD8697706BA}" dt="2021-03-10T12:54:35.196" v="444"/>
          <ac:graphicFrameMkLst>
            <pc:docMk/>
            <pc:sldMk cId="3138338138" sldId="291"/>
            <ac:graphicFrameMk id="4" creationId="{F969EDD4-81A4-4201-8D1A-582609D2562D}"/>
          </ac:graphicFrameMkLst>
        </pc:graphicFrameChg>
        <pc:graphicFrameChg chg="add del mod">
          <ac:chgData name="TALHA EJAZ" userId="d8e52b69-067a-4e39-b047-3500e3124065" providerId="ADAL" clId="{1D5BED4A-A25F-47BC-BA43-FDD8697706BA}" dt="2021-03-10T12:56:12.723" v="497"/>
          <ac:graphicFrameMkLst>
            <pc:docMk/>
            <pc:sldMk cId="3138338138" sldId="291"/>
            <ac:graphicFrameMk id="6" creationId="{78CAA93F-5AA6-471E-B468-9E60CCECFD4F}"/>
          </ac:graphicFrameMkLst>
        </pc:graphicFrameChg>
        <pc:graphicFrameChg chg="add mod modGraphic">
          <ac:chgData name="TALHA EJAZ" userId="d8e52b69-067a-4e39-b047-3500e3124065" providerId="ADAL" clId="{1D5BED4A-A25F-47BC-BA43-FDD8697706BA}" dt="2021-03-10T12:56:38.151" v="503" actId="14100"/>
          <ac:graphicFrameMkLst>
            <pc:docMk/>
            <pc:sldMk cId="3138338138" sldId="291"/>
            <ac:graphicFrameMk id="8" creationId="{AEBB579B-8292-4AB2-8784-3BBADE49E656}"/>
          </ac:graphicFrameMkLst>
        </pc:graphicFrameChg>
      </pc:sldChg>
      <pc:sldChg chg="modSp mod">
        <pc:chgData name="TALHA EJAZ" userId="d8e52b69-067a-4e39-b047-3500e3124065" providerId="ADAL" clId="{1D5BED4A-A25F-47BC-BA43-FDD8697706BA}" dt="2021-03-10T15:35:37.902" v="1313" actId="20577"/>
        <pc:sldMkLst>
          <pc:docMk/>
          <pc:sldMk cId="1458470099" sldId="295"/>
        </pc:sldMkLst>
        <pc:spChg chg="mod">
          <ac:chgData name="TALHA EJAZ" userId="d8e52b69-067a-4e39-b047-3500e3124065" providerId="ADAL" clId="{1D5BED4A-A25F-47BC-BA43-FDD8697706BA}" dt="2021-03-10T15:21:42.659" v="1064" actId="20577"/>
          <ac:spMkLst>
            <pc:docMk/>
            <pc:sldMk cId="1458470099" sldId="295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5:35:37.902" v="1313" actId="20577"/>
          <ac:spMkLst>
            <pc:docMk/>
            <pc:sldMk cId="1458470099" sldId="295"/>
            <ac:spMk id="3" creationId="{F27B5F6E-5073-4521-8DA4-8D1C48D79461}"/>
          </ac:spMkLst>
        </pc:spChg>
      </pc:sldChg>
      <pc:sldChg chg="modSp mod">
        <pc:chgData name="TALHA EJAZ" userId="d8e52b69-067a-4e39-b047-3500e3124065" providerId="ADAL" clId="{1D5BED4A-A25F-47BC-BA43-FDD8697706BA}" dt="2021-03-10T15:01:16.524" v="681" actId="2165"/>
        <pc:sldMkLst>
          <pc:docMk/>
          <pc:sldMk cId="3689648380" sldId="298"/>
        </pc:sldMkLst>
        <pc:graphicFrameChg chg="modGraphic">
          <ac:chgData name="TALHA EJAZ" userId="d8e52b69-067a-4e39-b047-3500e3124065" providerId="ADAL" clId="{1D5BED4A-A25F-47BC-BA43-FDD8697706BA}" dt="2021-03-10T15:01:16.524" v="681" actId="2165"/>
          <ac:graphicFrameMkLst>
            <pc:docMk/>
            <pc:sldMk cId="3689648380" sldId="298"/>
            <ac:graphicFrameMk id="5" creationId="{BABDCF78-92B1-4DEA-81FD-02B4154C798B}"/>
          </ac:graphicFrameMkLst>
        </pc:graphicFrameChg>
      </pc:sldChg>
      <pc:sldChg chg="addSp delSp modSp del mod setBg modAnim">
        <pc:chgData name="TALHA EJAZ" userId="d8e52b69-067a-4e39-b047-3500e3124065" providerId="ADAL" clId="{1D5BED4A-A25F-47BC-BA43-FDD8697706BA}" dt="2021-03-10T15:10:25.786" v="734" actId="47"/>
        <pc:sldMkLst>
          <pc:docMk/>
          <pc:sldMk cId="3136775173" sldId="299"/>
        </pc:sldMkLst>
        <pc:spChg chg="mod">
          <ac:chgData name="TALHA EJAZ" userId="d8e52b69-067a-4e39-b047-3500e3124065" providerId="ADAL" clId="{1D5BED4A-A25F-47BC-BA43-FDD8697706BA}" dt="2021-03-10T15:05:04.107" v="705" actId="26606"/>
          <ac:spMkLst>
            <pc:docMk/>
            <pc:sldMk cId="3136775173" sldId="299"/>
            <ac:spMk id="2" creationId="{4435A5CA-4058-4059-B501-0A61F7A382A3}"/>
          </ac:spMkLst>
        </pc:spChg>
        <pc:spChg chg="del mod">
          <ac:chgData name="TALHA EJAZ" userId="d8e52b69-067a-4e39-b047-3500e3124065" providerId="ADAL" clId="{1D5BED4A-A25F-47BC-BA43-FDD8697706BA}" dt="2021-03-10T15:03:51.009" v="684"/>
          <ac:spMkLst>
            <pc:docMk/>
            <pc:sldMk cId="3136775173" sldId="299"/>
            <ac:spMk id="3" creationId="{F27B5F6E-5073-4521-8DA4-8D1C48D79461}"/>
          </ac:spMkLst>
        </pc:spChg>
        <pc:spChg chg="add del mod">
          <ac:chgData name="TALHA EJAZ" userId="d8e52b69-067a-4e39-b047-3500e3124065" providerId="ADAL" clId="{1D5BED4A-A25F-47BC-BA43-FDD8697706BA}" dt="2021-03-10T15:08:55.799" v="722" actId="478"/>
          <ac:spMkLst>
            <pc:docMk/>
            <pc:sldMk cId="3136775173" sldId="299"/>
            <ac:spMk id="5" creationId="{0C9C282A-3E39-4EE8-9581-410B6F7F8704}"/>
          </ac:spMkLst>
        </pc:spChg>
        <pc:spChg chg="add mod">
          <ac:chgData name="TALHA EJAZ" userId="d8e52b69-067a-4e39-b047-3500e3124065" providerId="ADAL" clId="{1D5BED4A-A25F-47BC-BA43-FDD8697706BA}" dt="2021-03-10T15:09:25.342" v="730" actId="20577"/>
          <ac:spMkLst>
            <pc:docMk/>
            <pc:sldMk cId="3136775173" sldId="299"/>
            <ac:spMk id="6" creationId="{6D1932B9-91CB-48E1-8659-3BBDDB9AF2B7}"/>
          </ac:spMkLst>
        </pc:spChg>
        <pc:spChg chg="add del">
          <ac:chgData name="TALHA EJAZ" userId="d8e52b69-067a-4e39-b047-3500e3124065" providerId="ADAL" clId="{1D5BED4A-A25F-47BC-BA43-FDD8697706BA}" dt="2021-03-10T15:04:56.802" v="691" actId="26606"/>
          <ac:spMkLst>
            <pc:docMk/>
            <pc:sldMk cId="3136775173" sldId="299"/>
            <ac:spMk id="7" creationId="{594D6AA1-A0E1-45F9-8E25-BAB8092293CC}"/>
          </ac:spMkLst>
        </pc:spChg>
        <pc:spChg chg="add del">
          <ac:chgData name="TALHA EJAZ" userId="d8e52b69-067a-4e39-b047-3500e3124065" providerId="ADAL" clId="{1D5BED4A-A25F-47BC-BA43-FDD8697706BA}" dt="2021-03-10T15:04:02.470" v="686" actId="26606"/>
          <ac:spMkLst>
            <pc:docMk/>
            <pc:sldMk cId="3136775173" sldId="299"/>
            <ac:spMk id="12" creationId="{7F57BEA8-497D-4AA8-8A18-BDCD696B25FE}"/>
          </ac:spMkLst>
        </pc:spChg>
        <pc:graphicFrameChg chg="add mod ord">
          <ac:chgData name="TALHA EJAZ" userId="d8e52b69-067a-4e39-b047-3500e3124065" providerId="ADAL" clId="{1D5BED4A-A25F-47BC-BA43-FDD8697706BA}" dt="2021-03-10T15:05:04.107" v="705" actId="26606"/>
          <ac:graphicFrameMkLst>
            <pc:docMk/>
            <pc:sldMk cId="3136775173" sldId="299"/>
            <ac:graphicFrameMk id="4" creationId="{AF44BE85-24F4-4BF9-9C4D-EF6F295A2C21}"/>
          </ac:graphicFrameMkLst>
        </pc:graphicFrameChg>
        <pc:cxnChg chg="add del">
          <ac:chgData name="TALHA EJAZ" userId="d8e52b69-067a-4e39-b047-3500e3124065" providerId="ADAL" clId="{1D5BED4A-A25F-47BC-BA43-FDD8697706BA}" dt="2021-03-10T15:04:02.470" v="686" actId="26606"/>
          <ac:cxnSpMkLst>
            <pc:docMk/>
            <pc:sldMk cId="3136775173" sldId="299"/>
            <ac:cxnSpMk id="10" creationId="{D2E961F1-4A28-4A5F-BBD4-6E400E5E6C75}"/>
          </ac:cxnSpMkLst>
        </pc:cxnChg>
        <pc:cxnChg chg="add del">
          <ac:chgData name="TALHA EJAZ" userId="d8e52b69-067a-4e39-b047-3500e3124065" providerId="ADAL" clId="{1D5BED4A-A25F-47BC-BA43-FDD8697706BA}" dt="2021-03-10T15:04:02.470" v="686" actId="26606"/>
          <ac:cxnSpMkLst>
            <pc:docMk/>
            <pc:sldMk cId="3136775173" sldId="299"/>
            <ac:cxnSpMk id="14" creationId="{A82415D3-DDE5-4D63-8CB3-23A5EC581B27}"/>
          </ac:cxnSpMkLst>
        </pc:cxnChg>
        <pc:cxnChg chg="add del">
          <ac:chgData name="TALHA EJAZ" userId="d8e52b69-067a-4e39-b047-3500e3124065" providerId="ADAL" clId="{1D5BED4A-A25F-47BC-BA43-FDD8697706BA}" dt="2021-03-10T15:04:02.470" v="686" actId="26606"/>
          <ac:cxnSpMkLst>
            <pc:docMk/>
            <pc:sldMk cId="3136775173" sldId="299"/>
            <ac:cxnSpMk id="16" creationId="{AD7193FB-6AE6-4B3B-8F89-56B55DD63B4D}"/>
          </ac:cxnSpMkLst>
        </pc:cxnChg>
      </pc:sldChg>
      <pc:sldChg chg="modSp modAnim">
        <pc:chgData name="TALHA EJAZ" userId="d8e52b69-067a-4e39-b047-3500e3124065" providerId="ADAL" clId="{1D5BED4A-A25F-47BC-BA43-FDD8697706BA}" dt="2021-03-10T15:57:46.177" v="2642" actId="20577"/>
        <pc:sldMkLst>
          <pc:docMk/>
          <pc:sldMk cId="2790713695" sldId="305"/>
        </pc:sldMkLst>
        <pc:spChg chg="mod">
          <ac:chgData name="TALHA EJAZ" userId="d8e52b69-067a-4e39-b047-3500e3124065" providerId="ADAL" clId="{1D5BED4A-A25F-47BC-BA43-FDD8697706BA}" dt="2021-03-10T15:57:46.177" v="2642" actId="20577"/>
          <ac:spMkLst>
            <pc:docMk/>
            <pc:sldMk cId="2790713695" sldId="305"/>
            <ac:spMk id="3" creationId="{F27B5F6E-5073-4521-8DA4-8D1C48D79461}"/>
          </ac:spMkLst>
        </pc:spChg>
      </pc:sldChg>
      <pc:sldChg chg="modSp modAnim">
        <pc:chgData name="TALHA EJAZ" userId="d8e52b69-067a-4e39-b047-3500e3124065" providerId="ADAL" clId="{1D5BED4A-A25F-47BC-BA43-FDD8697706BA}" dt="2021-03-10T15:44:17.137" v="1529"/>
        <pc:sldMkLst>
          <pc:docMk/>
          <pc:sldMk cId="520131225" sldId="306"/>
        </pc:sldMkLst>
        <pc:spChg chg="mod">
          <ac:chgData name="TALHA EJAZ" userId="d8e52b69-067a-4e39-b047-3500e3124065" providerId="ADAL" clId="{1D5BED4A-A25F-47BC-BA43-FDD8697706BA}" dt="2021-03-10T15:44:17.137" v="1529"/>
          <ac:spMkLst>
            <pc:docMk/>
            <pc:sldMk cId="520131225" sldId="306"/>
            <ac:spMk id="3" creationId="{F27B5F6E-5073-4521-8DA4-8D1C48D79461}"/>
          </ac:spMkLst>
        </pc:spChg>
      </pc:sldChg>
      <pc:sldChg chg="new del">
        <pc:chgData name="TALHA EJAZ" userId="d8e52b69-067a-4e39-b047-3500e3124065" providerId="ADAL" clId="{1D5BED4A-A25F-47BC-BA43-FDD8697706BA}" dt="2021-03-10T12:55:08.575" v="466" actId="47"/>
        <pc:sldMkLst>
          <pc:docMk/>
          <pc:sldMk cId="2324690478" sldId="308"/>
        </pc:sldMkLst>
      </pc:sldChg>
      <pc:sldChg chg="modSp add mod modAnim">
        <pc:chgData name="TALHA EJAZ" userId="d8e52b69-067a-4e39-b047-3500e3124065" providerId="ADAL" clId="{1D5BED4A-A25F-47BC-BA43-FDD8697706BA}" dt="2021-03-10T12:59:33.635" v="610" actId="20577"/>
        <pc:sldMkLst>
          <pc:docMk/>
          <pc:sldMk cId="2328826878" sldId="309"/>
        </pc:sldMkLst>
        <pc:spChg chg="mod">
          <ac:chgData name="TALHA EJAZ" userId="d8e52b69-067a-4e39-b047-3500e3124065" providerId="ADAL" clId="{1D5BED4A-A25F-47BC-BA43-FDD8697706BA}" dt="2021-03-10T12:59:02.167" v="598" actId="20577"/>
          <ac:spMkLst>
            <pc:docMk/>
            <pc:sldMk cId="2328826878" sldId="309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2:59:33.635" v="610" actId="20577"/>
          <ac:spMkLst>
            <pc:docMk/>
            <pc:sldMk cId="2328826878" sldId="309"/>
            <ac:spMk id="3" creationId="{F27B5F6E-5073-4521-8DA4-8D1C48D79461}"/>
          </ac:spMkLst>
        </pc:spChg>
      </pc:sldChg>
      <pc:sldChg chg="add del">
        <pc:chgData name="TALHA EJAZ" userId="d8e52b69-067a-4e39-b047-3500e3124065" providerId="ADAL" clId="{1D5BED4A-A25F-47BC-BA43-FDD8697706BA}" dt="2021-03-10T12:57:29.848" v="504" actId="2696"/>
        <pc:sldMkLst>
          <pc:docMk/>
          <pc:sldMk cId="2778136649" sldId="309"/>
        </pc:sldMkLst>
      </pc:sldChg>
      <pc:sldChg chg="modSp add mod ord modAnim">
        <pc:chgData name="TALHA EJAZ" userId="d8e52b69-067a-4e39-b047-3500e3124065" providerId="ADAL" clId="{1D5BED4A-A25F-47BC-BA43-FDD8697706BA}" dt="2021-03-10T14:56:33.021" v="675"/>
        <pc:sldMkLst>
          <pc:docMk/>
          <pc:sldMk cId="4052357349" sldId="310"/>
        </pc:sldMkLst>
        <pc:spChg chg="mod">
          <ac:chgData name="TALHA EJAZ" userId="d8e52b69-067a-4e39-b047-3500e3124065" providerId="ADAL" clId="{1D5BED4A-A25F-47BC-BA43-FDD8697706BA}" dt="2021-03-10T12:59:16.424" v="604" actId="20577"/>
          <ac:spMkLst>
            <pc:docMk/>
            <pc:sldMk cId="4052357349" sldId="310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3:02:25.528" v="673" actId="113"/>
          <ac:spMkLst>
            <pc:docMk/>
            <pc:sldMk cId="4052357349" sldId="310"/>
            <ac:spMk id="3" creationId="{F27B5F6E-5073-4521-8DA4-8D1C48D79461}"/>
          </ac:spMkLst>
        </pc:spChg>
      </pc:sldChg>
      <pc:sldChg chg="modSp mod">
        <pc:chgData name="TALHA EJAZ" userId="d8e52b69-067a-4e39-b047-3500e3124065" providerId="ADAL" clId="{1D5BED4A-A25F-47BC-BA43-FDD8697706BA}" dt="2021-03-10T15:08:44.901" v="719" actId="2165"/>
        <pc:sldMkLst>
          <pc:docMk/>
          <pc:sldMk cId="2868796517" sldId="311"/>
        </pc:sldMkLst>
        <pc:graphicFrameChg chg="modGraphic">
          <ac:chgData name="TALHA EJAZ" userId="d8e52b69-067a-4e39-b047-3500e3124065" providerId="ADAL" clId="{1D5BED4A-A25F-47BC-BA43-FDD8697706BA}" dt="2021-03-10T15:08:44.901" v="719" actId="2165"/>
          <ac:graphicFrameMkLst>
            <pc:docMk/>
            <pc:sldMk cId="2868796517" sldId="311"/>
            <ac:graphicFrameMk id="7" creationId="{B37F21D8-A31E-4792-9164-8CEBD577258A}"/>
          </ac:graphicFrameMkLst>
        </pc:graphicFrameChg>
      </pc:sldChg>
      <pc:sldChg chg="addSp modSp add mod ord modAnim">
        <pc:chgData name="TALHA EJAZ" userId="d8e52b69-067a-4e39-b047-3500e3124065" providerId="ADAL" clId="{1D5BED4A-A25F-47BC-BA43-FDD8697706BA}" dt="2021-03-10T15:14:37.611" v="757" actId="12385"/>
        <pc:sldMkLst>
          <pc:docMk/>
          <pc:sldMk cId="1310223619" sldId="312"/>
        </pc:sldMkLst>
        <pc:spChg chg="mod">
          <ac:chgData name="TALHA EJAZ" userId="d8e52b69-067a-4e39-b047-3500e3124065" providerId="ADAL" clId="{1D5BED4A-A25F-47BC-BA43-FDD8697706BA}" dt="2021-03-10T15:10:18.026" v="732"/>
          <ac:spMkLst>
            <pc:docMk/>
            <pc:sldMk cId="1310223619" sldId="312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5:10:22.804" v="733" actId="20577"/>
          <ac:spMkLst>
            <pc:docMk/>
            <pc:sldMk cId="1310223619" sldId="312"/>
            <ac:spMk id="3" creationId="{F27B5F6E-5073-4521-8DA4-8D1C48D79461}"/>
          </ac:spMkLst>
        </pc:spChg>
        <pc:graphicFrameChg chg="add mod modGraphic">
          <ac:chgData name="TALHA EJAZ" userId="d8e52b69-067a-4e39-b047-3500e3124065" providerId="ADAL" clId="{1D5BED4A-A25F-47BC-BA43-FDD8697706BA}" dt="2021-03-10T15:14:37.611" v="757" actId="12385"/>
          <ac:graphicFrameMkLst>
            <pc:docMk/>
            <pc:sldMk cId="1310223619" sldId="312"/>
            <ac:graphicFrameMk id="4" creationId="{55E16DA5-9C51-462B-AF02-4E745F44AF8E}"/>
          </ac:graphicFrameMkLst>
        </pc:graphicFrameChg>
      </pc:sldChg>
      <pc:sldChg chg="modSp add mod">
        <pc:chgData name="TALHA EJAZ" userId="d8e52b69-067a-4e39-b047-3500e3124065" providerId="ADAL" clId="{1D5BED4A-A25F-47BC-BA43-FDD8697706BA}" dt="2021-03-10T15:40:08.762" v="1428" actId="20577"/>
        <pc:sldMkLst>
          <pc:docMk/>
          <pc:sldMk cId="121339107" sldId="313"/>
        </pc:sldMkLst>
        <pc:spChg chg="mod">
          <ac:chgData name="TALHA EJAZ" userId="d8e52b69-067a-4e39-b047-3500e3124065" providerId="ADAL" clId="{1D5BED4A-A25F-47BC-BA43-FDD8697706BA}" dt="2021-03-10T15:21:56.256" v="1067" actId="20577"/>
          <ac:spMkLst>
            <pc:docMk/>
            <pc:sldMk cId="121339107" sldId="313"/>
            <ac:spMk id="2" creationId="{4435A5CA-4058-4059-B501-0A61F7A382A3}"/>
          </ac:spMkLst>
        </pc:spChg>
        <pc:spChg chg="mod">
          <ac:chgData name="TALHA EJAZ" userId="d8e52b69-067a-4e39-b047-3500e3124065" providerId="ADAL" clId="{1D5BED4A-A25F-47BC-BA43-FDD8697706BA}" dt="2021-03-10T15:40:08.762" v="1428" actId="20577"/>
          <ac:spMkLst>
            <pc:docMk/>
            <pc:sldMk cId="121339107" sldId="313"/>
            <ac:spMk id="3" creationId="{F27B5F6E-5073-4521-8DA4-8D1C48D79461}"/>
          </ac:spMkLst>
        </pc:spChg>
      </pc:sldChg>
    </pc:docChg>
  </pc:docChgLst>
  <pc:docChgLst>
    <pc:chgData name="WALEED BUTT" userId="5b70503d-815e-4eec-9e84-65d7f2aefea4" providerId="ADAL" clId="{C0D94A0D-659A-4441-8EC4-90A56EA89E6A}"/>
    <pc:docChg chg="undo redo custSel addSld delSld modSld">
      <pc:chgData name="WALEED BUTT" userId="5b70503d-815e-4eec-9e84-65d7f2aefea4" providerId="ADAL" clId="{C0D94A0D-659A-4441-8EC4-90A56EA89E6A}" dt="2021-03-11T00:16:12.300" v="1081" actId="255"/>
      <pc:docMkLst>
        <pc:docMk/>
      </pc:docMkLst>
      <pc:sldChg chg="modSp">
        <pc:chgData name="WALEED BUTT" userId="5b70503d-815e-4eec-9e84-65d7f2aefea4" providerId="ADAL" clId="{C0D94A0D-659A-4441-8EC4-90A56EA89E6A}" dt="2021-03-08T12:31:31.471" v="36" actId="20577"/>
        <pc:sldMkLst>
          <pc:docMk/>
          <pc:sldMk cId="2648428420" sldId="259"/>
        </pc:sldMkLst>
        <pc:spChg chg="mod">
          <ac:chgData name="WALEED BUTT" userId="5b70503d-815e-4eec-9e84-65d7f2aefea4" providerId="ADAL" clId="{C0D94A0D-659A-4441-8EC4-90A56EA89E6A}" dt="2021-03-08T12:31:31.471" v="36" actId="20577"/>
          <ac:spMkLst>
            <pc:docMk/>
            <pc:sldMk cId="2648428420" sldId="259"/>
            <ac:spMk id="4" creationId="{B2588FE5-8CBB-4043-A0C6-4DEB98670070}"/>
          </ac:spMkLst>
        </pc:spChg>
      </pc:sldChg>
      <pc:sldChg chg="modSp addAnim delAnim">
        <pc:chgData name="WALEED BUTT" userId="5b70503d-815e-4eec-9e84-65d7f2aefea4" providerId="ADAL" clId="{C0D94A0D-659A-4441-8EC4-90A56EA89E6A}" dt="2021-03-10T12:40:21.799" v="511" actId="255"/>
        <pc:sldMkLst>
          <pc:docMk/>
          <pc:sldMk cId="1315740410" sldId="264"/>
        </pc:sldMkLst>
        <pc:spChg chg="mod">
          <ac:chgData name="WALEED BUTT" userId="5b70503d-815e-4eec-9e84-65d7f2aefea4" providerId="ADAL" clId="{C0D94A0D-659A-4441-8EC4-90A56EA89E6A}" dt="2021-03-10T12:40:21.799" v="511" actId="255"/>
          <ac:spMkLst>
            <pc:docMk/>
            <pc:sldMk cId="1315740410" sldId="264"/>
            <ac:spMk id="3" creationId="{F27B5F6E-5073-4521-8DA4-8D1C48D79461}"/>
          </ac:spMkLst>
        </pc:spChg>
      </pc:sldChg>
      <pc:sldChg chg="del">
        <pc:chgData name="WALEED BUTT" userId="5b70503d-815e-4eec-9e84-65d7f2aefea4" providerId="ADAL" clId="{C0D94A0D-659A-4441-8EC4-90A56EA89E6A}" dt="2021-03-10T16:21:56.781" v="992" actId="2696"/>
        <pc:sldMkLst>
          <pc:docMk/>
          <pc:sldMk cId="2369462340" sldId="282"/>
        </pc:sldMkLst>
      </pc:sldChg>
      <pc:sldChg chg="addSp delSp modSp del addAnim delAnim">
        <pc:chgData name="WALEED BUTT" userId="5b70503d-815e-4eec-9e84-65d7f2aefea4" providerId="ADAL" clId="{C0D94A0D-659A-4441-8EC4-90A56EA89E6A}" dt="2021-03-10T16:43:21.252" v="999" actId="2696"/>
        <pc:sldMkLst>
          <pc:docMk/>
          <pc:sldMk cId="3138338138" sldId="291"/>
        </pc:sldMkLst>
        <pc:spChg chg="mod">
          <ac:chgData name="WALEED BUTT" userId="5b70503d-815e-4eec-9e84-65d7f2aefea4" providerId="ADAL" clId="{C0D94A0D-659A-4441-8EC4-90A56EA89E6A}" dt="2021-03-10T12:48:41.577" v="666" actId="20577"/>
          <ac:spMkLst>
            <pc:docMk/>
            <pc:sldMk cId="3138338138" sldId="291"/>
            <ac:spMk id="3" creationId="{F27B5F6E-5073-4521-8DA4-8D1C48D79461}"/>
          </ac:spMkLst>
        </pc:spChg>
        <pc:spChg chg="add del">
          <ac:chgData name="WALEED BUTT" userId="5b70503d-815e-4eec-9e84-65d7f2aefea4" providerId="ADAL" clId="{C0D94A0D-659A-4441-8EC4-90A56EA89E6A}" dt="2021-03-10T12:45:23.236" v="516" actId="571"/>
          <ac:spMkLst>
            <pc:docMk/>
            <pc:sldMk cId="3138338138" sldId="291"/>
            <ac:spMk id="5" creationId="{D19C696D-51AD-4756-B573-0A6D2D67A445}"/>
          </ac:spMkLst>
        </pc:spChg>
        <pc:spChg chg="mod">
          <ac:chgData name="WALEED BUTT" userId="5b70503d-815e-4eec-9e84-65d7f2aefea4" providerId="ADAL" clId="{C0D94A0D-659A-4441-8EC4-90A56EA89E6A}" dt="2021-03-10T14:47:36.593" v="673" actId="1076"/>
          <ac:spMkLst>
            <pc:docMk/>
            <pc:sldMk cId="3138338138" sldId="291"/>
            <ac:spMk id="9" creationId="{DEF79F29-2C06-4CDB-ACDF-908C310413AB}"/>
          </ac:spMkLst>
        </pc:spChg>
        <pc:graphicFrameChg chg="mod modGraphic">
          <ac:chgData name="WALEED BUTT" userId="5b70503d-815e-4eec-9e84-65d7f2aefea4" providerId="ADAL" clId="{C0D94A0D-659A-4441-8EC4-90A56EA89E6A}" dt="2021-03-10T13:49:01.623" v="669" actId="14100"/>
          <ac:graphicFrameMkLst>
            <pc:docMk/>
            <pc:sldMk cId="3138338138" sldId="291"/>
            <ac:graphicFrameMk id="8" creationId="{AEBB579B-8292-4AB2-8784-3BBADE49E656}"/>
          </ac:graphicFrameMkLst>
        </pc:graphicFrameChg>
      </pc:sldChg>
      <pc:sldChg chg="addSp delSp modSp mod modClrScheme addAnim delAnim chgLayout">
        <pc:chgData name="WALEED BUTT" userId="5b70503d-815e-4eec-9e84-65d7f2aefea4" providerId="ADAL" clId="{C0D94A0D-659A-4441-8EC4-90A56EA89E6A}" dt="2021-03-10T14:50:09.160" v="688" actId="1076"/>
        <pc:sldMkLst>
          <pc:docMk/>
          <pc:sldMk cId="2760540186" sldId="294"/>
        </pc:sldMkLst>
        <pc:spChg chg="mod ord">
          <ac:chgData name="WALEED BUTT" userId="5b70503d-815e-4eec-9e84-65d7f2aefea4" providerId="ADAL" clId="{C0D94A0D-659A-4441-8EC4-90A56EA89E6A}" dt="2021-03-10T14:49:48.724" v="683" actId="700"/>
          <ac:spMkLst>
            <pc:docMk/>
            <pc:sldMk cId="2760540186" sldId="294"/>
            <ac:spMk id="2" creationId="{4435A5CA-4058-4059-B501-0A61F7A382A3}"/>
          </ac:spMkLst>
        </pc:spChg>
        <pc:spChg chg="add del mod">
          <ac:chgData name="WALEED BUTT" userId="5b70503d-815e-4eec-9e84-65d7f2aefea4" providerId="ADAL" clId="{C0D94A0D-659A-4441-8EC4-90A56EA89E6A}" dt="2021-03-10T14:50:03.713" v="687" actId="478"/>
          <ac:spMkLst>
            <pc:docMk/>
            <pc:sldMk cId="2760540186" sldId="294"/>
            <ac:spMk id="3" creationId="{F27B5F6E-5073-4521-8DA4-8D1C48D79461}"/>
          </ac:spMkLst>
        </pc:spChg>
        <pc:picChg chg="add mod">
          <ac:chgData name="WALEED BUTT" userId="5b70503d-815e-4eec-9e84-65d7f2aefea4" providerId="ADAL" clId="{C0D94A0D-659A-4441-8EC4-90A56EA89E6A}" dt="2021-03-10T14:50:09.160" v="688" actId="1076"/>
          <ac:picMkLst>
            <pc:docMk/>
            <pc:sldMk cId="2760540186" sldId="294"/>
            <ac:picMk id="4" creationId="{88B6BF0B-5E87-4633-8229-DCF33C5519BB}"/>
          </ac:picMkLst>
        </pc:picChg>
      </pc:sldChg>
      <pc:sldChg chg="modSp">
        <pc:chgData name="WALEED BUTT" userId="5b70503d-815e-4eec-9e84-65d7f2aefea4" providerId="ADAL" clId="{C0D94A0D-659A-4441-8EC4-90A56EA89E6A}" dt="2021-03-11T00:16:12.300" v="1081" actId="255"/>
        <pc:sldMkLst>
          <pc:docMk/>
          <pc:sldMk cId="1458470099" sldId="295"/>
        </pc:sldMkLst>
        <pc:spChg chg="mod">
          <ac:chgData name="WALEED BUTT" userId="5b70503d-815e-4eec-9e84-65d7f2aefea4" providerId="ADAL" clId="{C0D94A0D-659A-4441-8EC4-90A56EA89E6A}" dt="2021-03-11T00:16:12.300" v="1081" actId="255"/>
          <ac:spMkLst>
            <pc:docMk/>
            <pc:sldMk cId="1458470099" sldId="295"/>
            <ac:spMk id="3" creationId="{F27B5F6E-5073-4521-8DA4-8D1C48D79461}"/>
          </ac:spMkLst>
        </pc:spChg>
      </pc:sldChg>
      <pc:sldChg chg="modSp">
        <pc:chgData name="WALEED BUTT" userId="5b70503d-815e-4eec-9e84-65d7f2aefea4" providerId="ADAL" clId="{C0D94A0D-659A-4441-8EC4-90A56EA89E6A}" dt="2021-03-10T14:54:55.102" v="724" actId="20577"/>
        <pc:sldMkLst>
          <pc:docMk/>
          <pc:sldMk cId="1126804874" sldId="296"/>
        </pc:sldMkLst>
        <pc:spChg chg="mod">
          <ac:chgData name="WALEED BUTT" userId="5b70503d-815e-4eec-9e84-65d7f2aefea4" providerId="ADAL" clId="{C0D94A0D-659A-4441-8EC4-90A56EA89E6A}" dt="2021-03-10T14:54:55.102" v="724" actId="20577"/>
          <ac:spMkLst>
            <pc:docMk/>
            <pc:sldMk cId="1126804874" sldId="296"/>
            <ac:spMk id="3" creationId="{F27B5F6E-5073-4521-8DA4-8D1C48D79461}"/>
          </ac:spMkLst>
        </pc:spChg>
      </pc:sldChg>
      <pc:sldChg chg="modSp">
        <pc:chgData name="WALEED BUTT" userId="5b70503d-815e-4eec-9e84-65d7f2aefea4" providerId="ADAL" clId="{C0D94A0D-659A-4441-8EC4-90A56EA89E6A}" dt="2021-03-10T14:56:42.747" v="823" actId="20577"/>
        <pc:sldMkLst>
          <pc:docMk/>
          <pc:sldMk cId="2003464732" sldId="297"/>
        </pc:sldMkLst>
        <pc:spChg chg="mod">
          <ac:chgData name="WALEED BUTT" userId="5b70503d-815e-4eec-9e84-65d7f2aefea4" providerId="ADAL" clId="{C0D94A0D-659A-4441-8EC4-90A56EA89E6A}" dt="2021-03-10T14:56:42.747" v="823" actId="20577"/>
          <ac:spMkLst>
            <pc:docMk/>
            <pc:sldMk cId="2003464732" sldId="297"/>
            <ac:spMk id="3" creationId="{F27B5F6E-5073-4521-8DA4-8D1C48D79461}"/>
          </ac:spMkLst>
        </pc:spChg>
      </pc:sldChg>
      <pc:sldChg chg="addSp delSp modSp add del delAnim">
        <pc:chgData name="WALEED BUTT" userId="5b70503d-815e-4eec-9e84-65d7f2aefea4" providerId="ADAL" clId="{C0D94A0D-659A-4441-8EC4-90A56EA89E6A}" dt="2021-03-10T16:43:42.346" v="1001" actId="22"/>
        <pc:sldMkLst>
          <pc:docMk/>
          <pc:sldMk cId="3689648380" sldId="298"/>
        </pc:sldMkLst>
        <pc:spChg chg="mod">
          <ac:chgData name="WALEED BUTT" userId="5b70503d-815e-4eec-9e84-65d7f2aefea4" providerId="ADAL" clId="{C0D94A0D-659A-4441-8EC4-90A56EA89E6A}" dt="2021-03-10T15:03:32.825" v="932" actId="20577"/>
          <ac:spMkLst>
            <pc:docMk/>
            <pc:sldMk cId="3689648380" sldId="298"/>
            <ac:spMk id="2" creationId="{4435A5CA-4058-4059-B501-0A61F7A382A3}"/>
          </ac:spMkLst>
        </pc:spChg>
        <pc:spChg chg="del">
          <ac:chgData name="WALEED BUTT" userId="5b70503d-815e-4eec-9e84-65d7f2aefea4" providerId="ADAL" clId="{C0D94A0D-659A-4441-8EC4-90A56EA89E6A}" dt="2021-03-10T14:57:52.047" v="828" actId="478"/>
          <ac:spMkLst>
            <pc:docMk/>
            <pc:sldMk cId="3689648380" sldId="298"/>
            <ac:spMk id="3" creationId="{F27B5F6E-5073-4521-8DA4-8D1C48D79461}"/>
          </ac:spMkLst>
        </pc:spChg>
        <pc:graphicFrameChg chg="add del mod modGraphic">
          <ac:chgData name="WALEED BUTT" userId="5b70503d-815e-4eec-9e84-65d7f2aefea4" providerId="ADAL" clId="{C0D94A0D-659A-4441-8EC4-90A56EA89E6A}" dt="2021-03-10T16:37:49.468" v="994" actId="478"/>
          <ac:graphicFrameMkLst>
            <pc:docMk/>
            <pc:sldMk cId="3689648380" sldId="298"/>
            <ac:graphicFrameMk id="5" creationId="{BABDCF78-92B1-4DEA-81FD-02B4154C798B}"/>
          </ac:graphicFrameMkLst>
        </pc:graphicFrameChg>
        <pc:graphicFrameChg chg="add mod modGraphic">
          <ac:chgData name="WALEED BUTT" userId="5b70503d-815e-4eec-9e84-65d7f2aefea4" providerId="ADAL" clId="{C0D94A0D-659A-4441-8EC4-90A56EA89E6A}" dt="2021-03-10T16:38:00.098" v="997" actId="14100"/>
          <ac:graphicFrameMkLst>
            <pc:docMk/>
            <pc:sldMk cId="3689648380" sldId="298"/>
            <ac:graphicFrameMk id="7" creationId="{C6EA9295-9FD9-47E9-A51C-B0C5D68485E2}"/>
          </ac:graphicFrameMkLst>
        </pc:graphicFrameChg>
      </pc:sldChg>
      <pc:sldChg chg="addSp delSp modSp delAnim">
        <pc:chgData name="WALEED BUTT" userId="5b70503d-815e-4eec-9e84-65d7f2aefea4" providerId="ADAL" clId="{C0D94A0D-659A-4441-8EC4-90A56EA89E6A}" dt="2021-03-10T17:19:16.574" v="1060" actId="1076"/>
        <pc:sldMkLst>
          <pc:docMk/>
          <pc:sldMk cId="2825093982" sldId="301"/>
        </pc:sldMkLst>
        <pc:spChg chg="del mod">
          <ac:chgData name="WALEED BUTT" userId="5b70503d-815e-4eec-9e84-65d7f2aefea4" providerId="ADAL" clId="{C0D94A0D-659A-4441-8EC4-90A56EA89E6A}" dt="2021-03-10T17:18:28.371" v="1056" actId="478"/>
          <ac:spMkLst>
            <pc:docMk/>
            <pc:sldMk cId="2825093982" sldId="301"/>
            <ac:spMk id="3" creationId="{F27B5F6E-5073-4521-8DA4-8D1C48D79461}"/>
          </ac:spMkLst>
        </pc:spChg>
        <pc:picChg chg="add mod">
          <ac:chgData name="WALEED BUTT" userId="5b70503d-815e-4eec-9e84-65d7f2aefea4" providerId="ADAL" clId="{C0D94A0D-659A-4441-8EC4-90A56EA89E6A}" dt="2021-03-10T17:19:16.574" v="1060" actId="1076"/>
          <ac:picMkLst>
            <pc:docMk/>
            <pc:sldMk cId="2825093982" sldId="301"/>
            <ac:picMk id="4" creationId="{9A09A2B9-A3FF-4821-A7CE-926BA2B834AC}"/>
          </ac:picMkLst>
        </pc:picChg>
      </pc:sldChg>
      <pc:sldChg chg="modSp addAnim delAnim">
        <pc:chgData name="WALEED BUTT" userId="5b70503d-815e-4eec-9e84-65d7f2aefea4" providerId="ADAL" clId="{C0D94A0D-659A-4441-8EC4-90A56EA89E6A}" dt="2021-03-10T17:07:29.006" v="1053" actId="15"/>
        <pc:sldMkLst>
          <pc:docMk/>
          <pc:sldMk cId="3796190547" sldId="304"/>
        </pc:sldMkLst>
        <pc:spChg chg="mod">
          <ac:chgData name="WALEED BUTT" userId="5b70503d-815e-4eec-9e84-65d7f2aefea4" providerId="ADAL" clId="{C0D94A0D-659A-4441-8EC4-90A56EA89E6A}" dt="2021-03-10T17:07:29.006" v="1053" actId="15"/>
          <ac:spMkLst>
            <pc:docMk/>
            <pc:sldMk cId="3796190547" sldId="304"/>
            <ac:spMk id="3" creationId="{F27B5F6E-5073-4521-8DA4-8D1C48D79461}"/>
          </ac:spMkLst>
        </pc:spChg>
      </pc:sldChg>
      <pc:sldChg chg="modSp">
        <pc:chgData name="WALEED BUTT" userId="5b70503d-815e-4eec-9e84-65d7f2aefea4" providerId="ADAL" clId="{C0D94A0D-659A-4441-8EC4-90A56EA89E6A}" dt="2021-03-11T00:14:12.177" v="1070" actId="20577"/>
        <pc:sldMkLst>
          <pc:docMk/>
          <pc:sldMk cId="2328826878" sldId="309"/>
        </pc:sldMkLst>
        <pc:spChg chg="mod">
          <ac:chgData name="WALEED BUTT" userId="5b70503d-815e-4eec-9e84-65d7f2aefea4" providerId="ADAL" clId="{C0D94A0D-659A-4441-8EC4-90A56EA89E6A}" dt="2021-03-11T00:14:12.177" v="1070" actId="20577"/>
          <ac:spMkLst>
            <pc:docMk/>
            <pc:sldMk cId="2328826878" sldId="309"/>
            <ac:spMk id="3" creationId="{F27B5F6E-5073-4521-8DA4-8D1C48D79461}"/>
          </ac:spMkLst>
        </pc:spChg>
      </pc:sldChg>
      <pc:sldChg chg="addSp delSp modSp add del">
        <pc:chgData name="WALEED BUTT" userId="5b70503d-815e-4eec-9e84-65d7f2aefea4" providerId="ADAL" clId="{C0D94A0D-659A-4441-8EC4-90A56EA89E6A}" dt="2021-03-10T16:43:42.346" v="1001" actId="22"/>
        <pc:sldMkLst>
          <pc:docMk/>
          <pc:sldMk cId="2868796517" sldId="311"/>
        </pc:sldMkLst>
        <pc:spChg chg="add del mod">
          <ac:chgData name="WALEED BUTT" userId="5b70503d-815e-4eec-9e84-65d7f2aefea4" providerId="ADAL" clId="{C0D94A0D-659A-4441-8EC4-90A56EA89E6A}" dt="2021-03-10T15:03:46.643" v="937" actId="478"/>
          <ac:spMkLst>
            <pc:docMk/>
            <pc:sldMk cId="2868796517" sldId="311"/>
            <ac:spMk id="2" creationId="{4435A5CA-4058-4059-B501-0A61F7A382A3}"/>
          </ac:spMkLst>
        </pc:spChg>
        <pc:spChg chg="add del mod">
          <ac:chgData name="WALEED BUTT" userId="5b70503d-815e-4eec-9e84-65d7f2aefea4" providerId="ADAL" clId="{C0D94A0D-659A-4441-8EC4-90A56EA89E6A}" dt="2021-03-10T15:03:46.643" v="937" actId="478"/>
          <ac:spMkLst>
            <pc:docMk/>
            <pc:sldMk cId="2868796517" sldId="311"/>
            <ac:spMk id="4" creationId="{263D66EB-162E-444F-A2EC-CB3284C5E3AB}"/>
          </ac:spMkLst>
        </pc:spChg>
        <pc:graphicFrameChg chg="add del">
          <ac:chgData name="WALEED BUTT" userId="5b70503d-815e-4eec-9e84-65d7f2aefea4" providerId="ADAL" clId="{C0D94A0D-659A-4441-8EC4-90A56EA89E6A}" dt="2021-03-10T15:03:57.027" v="938" actId="478"/>
          <ac:graphicFrameMkLst>
            <pc:docMk/>
            <pc:sldMk cId="2868796517" sldId="311"/>
            <ac:graphicFrameMk id="5" creationId="{BABDCF78-92B1-4DEA-81FD-02B4154C798B}"/>
          </ac:graphicFrameMkLst>
        </pc:graphicFrameChg>
        <pc:graphicFrameChg chg="add mod modGraphic">
          <ac:chgData name="WALEED BUTT" userId="5b70503d-815e-4eec-9e84-65d7f2aefea4" providerId="ADAL" clId="{C0D94A0D-659A-4441-8EC4-90A56EA89E6A}" dt="2021-03-10T16:06:52.848" v="979" actId="14100"/>
          <ac:graphicFrameMkLst>
            <pc:docMk/>
            <pc:sldMk cId="2868796517" sldId="311"/>
            <ac:graphicFrameMk id="7" creationId="{B37F21D8-A31E-4792-9164-8CEBD577258A}"/>
          </ac:graphicFrameMkLst>
        </pc:graphicFrameChg>
      </pc:sldChg>
      <pc:sldChg chg="delSp modSp del delAnim">
        <pc:chgData name="WALEED BUTT" userId="5b70503d-815e-4eec-9e84-65d7f2aefea4" providerId="ADAL" clId="{C0D94A0D-659A-4441-8EC4-90A56EA89E6A}" dt="2021-03-10T16:43:43.849" v="1002" actId="2696"/>
        <pc:sldMkLst>
          <pc:docMk/>
          <pc:sldMk cId="1310223619" sldId="312"/>
        </pc:sldMkLst>
        <pc:spChg chg="del">
          <ac:chgData name="WALEED BUTT" userId="5b70503d-815e-4eec-9e84-65d7f2aefea4" providerId="ADAL" clId="{C0D94A0D-659A-4441-8EC4-90A56EA89E6A}" dt="2021-03-10T16:14:01.964" v="982" actId="478"/>
          <ac:spMkLst>
            <pc:docMk/>
            <pc:sldMk cId="1310223619" sldId="312"/>
            <ac:spMk id="3" creationId="{F27B5F6E-5073-4521-8DA4-8D1C48D79461}"/>
          </ac:spMkLst>
        </pc:spChg>
        <pc:graphicFrameChg chg="mod modGraphic">
          <ac:chgData name="WALEED BUTT" userId="5b70503d-815e-4eec-9e84-65d7f2aefea4" providerId="ADAL" clId="{C0D94A0D-659A-4441-8EC4-90A56EA89E6A}" dt="2021-03-10T16:14:32.916" v="990" actId="14734"/>
          <ac:graphicFrameMkLst>
            <pc:docMk/>
            <pc:sldMk cId="1310223619" sldId="312"/>
            <ac:graphicFrameMk id="4" creationId="{55E16DA5-9C51-462B-AF02-4E745F44AF8E}"/>
          </ac:graphicFrameMkLst>
        </pc:graphicFrameChg>
      </pc:sldChg>
      <pc:sldChg chg="modSp">
        <pc:chgData name="WALEED BUTT" userId="5b70503d-815e-4eec-9e84-65d7f2aefea4" providerId="ADAL" clId="{C0D94A0D-659A-4441-8EC4-90A56EA89E6A}" dt="2021-03-11T00:15:41.350" v="1076" actId="21"/>
        <pc:sldMkLst>
          <pc:docMk/>
          <pc:sldMk cId="121339107" sldId="313"/>
        </pc:sldMkLst>
        <pc:spChg chg="mod">
          <ac:chgData name="WALEED BUTT" userId="5b70503d-815e-4eec-9e84-65d7f2aefea4" providerId="ADAL" clId="{C0D94A0D-659A-4441-8EC4-90A56EA89E6A}" dt="2021-03-11T00:15:41.350" v="1076" actId="21"/>
          <ac:spMkLst>
            <pc:docMk/>
            <pc:sldMk cId="121339107" sldId="313"/>
            <ac:spMk id="3" creationId="{F27B5F6E-5073-4521-8DA4-8D1C48D79461}"/>
          </ac:spMkLst>
        </pc:spChg>
      </pc:sldChg>
      <pc:sldChg chg="add">
        <pc:chgData name="WALEED BUTT" userId="5b70503d-815e-4eec-9e84-65d7f2aefea4" providerId="ADAL" clId="{C0D94A0D-659A-4441-8EC4-90A56EA89E6A}" dt="2021-03-10T16:21:54.913" v="991" actId="22"/>
        <pc:sldMkLst>
          <pc:docMk/>
          <pc:sldMk cId="1201962487" sldId="314"/>
        </pc:sldMkLst>
      </pc:sldChg>
      <pc:sldChg chg="add">
        <pc:chgData name="WALEED BUTT" userId="5b70503d-815e-4eec-9e84-65d7f2aefea4" providerId="ADAL" clId="{C0D94A0D-659A-4441-8EC4-90A56EA89E6A}" dt="2021-03-10T16:43:19.353" v="998" actId="22"/>
        <pc:sldMkLst>
          <pc:docMk/>
          <pc:sldMk cId="3618905348" sldId="315"/>
        </pc:sldMkLst>
      </pc:sldChg>
      <pc:sldChg chg="add">
        <pc:chgData name="WALEED BUTT" userId="5b70503d-815e-4eec-9e84-65d7f2aefea4" providerId="ADAL" clId="{C0D94A0D-659A-4441-8EC4-90A56EA89E6A}" dt="2021-03-10T16:43:42.346" v="1001" actId="22"/>
        <pc:sldMkLst>
          <pc:docMk/>
          <pc:sldMk cId="4189182768" sldId="316"/>
        </pc:sldMkLst>
      </pc:sldChg>
    </pc:docChg>
  </pc:docChgLst>
  <pc:docChgLst>
    <pc:chgData name="TALHA EJAZ" userId="S::sp18-bcs-161@isbstudent.comsats.edu.pk::d8e52b69-067a-4e39-b047-3500e3124065" providerId="AD" clId="Web-{5EF5C7FF-B648-4E62-ACF1-EB7784C9DFAD}"/>
    <pc:docChg chg="modSld">
      <pc:chgData name="TALHA EJAZ" userId="S::sp18-bcs-161@isbstudent.comsats.edu.pk::d8e52b69-067a-4e39-b047-3500e3124065" providerId="AD" clId="Web-{5EF5C7FF-B648-4E62-ACF1-EB7784C9DFAD}" dt="2021-03-08T12:05:24.159" v="0" actId="20577"/>
      <pc:docMkLst>
        <pc:docMk/>
      </pc:docMkLst>
      <pc:sldChg chg="modSp">
        <pc:chgData name="TALHA EJAZ" userId="S::sp18-bcs-161@isbstudent.comsats.edu.pk::d8e52b69-067a-4e39-b047-3500e3124065" providerId="AD" clId="Web-{5EF5C7FF-B648-4E62-ACF1-EB7784C9DFAD}" dt="2021-03-08T12:05:24.159" v="0" actId="20577"/>
        <pc:sldMkLst>
          <pc:docMk/>
          <pc:sldMk cId="2648428420" sldId="259"/>
        </pc:sldMkLst>
        <pc:spChg chg="mod">
          <ac:chgData name="TALHA EJAZ" userId="S::sp18-bcs-161@isbstudent.comsats.edu.pk::d8e52b69-067a-4e39-b047-3500e3124065" providerId="AD" clId="Web-{5EF5C7FF-B648-4E62-ACF1-EB7784C9DFAD}" dt="2021-03-08T12:05:24.159" v="0" actId="20577"/>
          <ac:spMkLst>
            <pc:docMk/>
            <pc:sldMk cId="2648428420" sldId="259"/>
            <ac:spMk id="2" creationId="{4435A5CA-4058-4059-B501-0A61F7A382A3}"/>
          </ac:spMkLst>
        </pc:spChg>
      </pc:sldChg>
    </pc:docChg>
  </pc:docChgLst>
  <pc:docChgLst>
    <pc:chgData name="WALEED BUTT" userId="S::sp18-bcs-170@isbstudent.comsats.edu.pk::5b70503d-815e-4eec-9e84-65d7f2aefea4" providerId="AD" clId="Web-{2F7916E7-7664-97AD-C7A3-520961E3A66A}"/>
    <pc:docChg chg="modSld">
      <pc:chgData name="WALEED BUTT" userId="S::sp18-bcs-170@isbstudent.comsats.edu.pk::5b70503d-815e-4eec-9e84-65d7f2aefea4" providerId="AD" clId="Web-{2F7916E7-7664-97AD-C7A3-520961E3A66A}" dt="2021-03-08T12:12:55.618" v="15" actId="20577"/>
      <pc:docMkLst>
        <pc:docMk/>
      </pc:docMkLst>
      <pc:sldChg chg="modSp">
        <pc:chgData name="WALEED BUTT" userId="S::sp18-bcs-170@isbstudent.comsats.edu.pk::5b70503d-815e-4eec-9e84-65d7f2aefea4" providerId="AD" clId="Web-{2F7916E7-7664-97AD-C7A3-520961E3A66A}" dt="2021-03-08T12:12:55.618" v="15" actId="20577"/>
        <pc:sldMkLst>
          <pc:docMk/>
          <pc:sldMk cId="2648428420" sldId="259"/>
        </pc:sldMkLst>
        <pc:spChg chg="mod">
          <ac:chgData name="WALEED BUTT" userId="S::sp18-bcs-170@isbstudent.comsats.edu.pk::5b70503d-815e-4eec-9e84-65d7f2aefea4" providerId="AD" clId="Web-{2F7916E7-7664-97AD-C7A3-520961E3A66A}" dt="2021-03-08T12:12:55.618" v="15" actId="20577"/>
          <ac:spMkLst>
            <pc:docMk/>
            <pc:sldMk cId="2648428420" sldId="259"/>
            <ac:spMk id="2" creationId="{4435A5CA-4058-4059-B501-0A61F7A382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F84CD-0F7F-4473-9295-867905AED6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78322-D71D-4F24-BCF6-C0EC96112D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D46C-1A91-4B98-8323-1AAF9626F8D2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9293B-533C-4CD4-B2BB-AA2FCDE7C7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4E2D-E5AC-447F-BDB4-9E5F0972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2EF77-202A-49F0-9F7B-DBA865FAB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EDC92-BACC-46DF-94BE-C8B4C1DBEBA2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EB87-3497-4A50-BC9D-3D471769D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0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0EB87-3497-4A50-BC9D-3D471769D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86A5-23C8-4323-9720-9D696B8EF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00ED1-F609-4579-9A59-5E8D6CF2D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C8CE-AB0C-4D77-9404-BC17BDF1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EE4B-5115-4B05-B7B3-21EDDE8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BBC1-6307-485E-BAB1-D4D00294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DC1DC-4821-4D1B-AE6B-6279C809F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F04-EE66-4DF0-B5AB-B46EC3B7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8CEE-92C3-436F-9970-A7267238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6B5A-290F-44B9-9AF3-2DD408F3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1053-8158-4145-8A51-2467781E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C369-8BFF-43BF-837E-A8EC0EA1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39BA3-9051-4D0E-B9D7-8AF37904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72BC6-2172-4EA8-A475-6A2E869D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90D7-1391-4F0D-8B07-E061DB0D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20E7-7065-4B8D-B885-FC1A339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DB27-84E9-48FC-B0F2-6F5EA315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CAA-73CA-402F-8395-39D368A4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661F-2C0C-4761-A79D-6E64319C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0752-4D8F-44DF-9712-4DC596F8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71BC-C285-4FEB-BF90-A2580B11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C280-F9D0-44A9-B10B-CB0425E8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DD46-3D81-41EA-8DA7-4EF69B90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68360-CB07-4187-BAE9-263E51A4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1FB2-87BA-42C8-BA9D-D77C2D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D36F-5806-40CC-AFB0-37C28B0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E070-F6CC-439D-B94C-2032931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EEA6-90D4-46F0-BD96-6BE394E2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C030-0791-499C-AE67-34AAFC065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93828-113B-4DE7-AEBD-D7A2DD15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F5F5-28F3-4BA1-B9B0-8552E23E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F591-DAC7-4D8A-876B-88C467D3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3C88F-0BD5-4D44-9946-628A2A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F7D-289A-4B49-9335-77083134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E2FD-B362-4B5E-86F0-B984CCCA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BC7C1-A794-4EF1-996D-6E333B5F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A8266-D8A3-4D72-B8AB-308FAD315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07A9-49C2-40A2-BEA9-25C298027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3FA6C-491B-4281-95A6-6E951F2A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CD3E3-D19C-4659-A100-895E5ED7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AAD5E-65D9-46A0-A592-D09A4CDC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AF62-4E69-4201-B62A-CE8D20C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58E1B-A3AA-4F3D-AD40-63D03D73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76647-9EF1-4690-BC29-E87CF1E6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7D8A9-AF7C-4295-BC2C-499F860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7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89C3-097E-4BB7-AA71-78E2D20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812C0-AE3E-4215-A608-FB5A295E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1915-9FD7-4F62-85AF-D0203BC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09C2-8A27-4D6A-90CE-9917DE60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A19A-B37C-4B27-8392-9E70A7C1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D838C-B313-4D75-B870-56878B1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27000-4038-4E2B-8126-64F407AB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5B26-191A-43EE-862C-F4C5DF37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3AC4-8587-4E3B-A72D-85EB8EA8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DD62-E111-4310-8514-9EE524DE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8CC-034F-4AB4-8542-47AC2AACA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95A9B-3918-48A0-9C2F-CE9EFC22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D44B6-9212-4315-A104-05649CA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9545-6C30-4912-8A7A-2F6D528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FYP: Evaluation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F497B-6674-4E2F-B263-85376FA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1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35E1-1886-4BE5-BD60-342D18CA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974E7-E1EF-4A7D-AFD7-00D5F41C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0C26-5541-4AD7-A713-95646D120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10/25/2019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F120-FB8A-4340-B918-26770841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FYP: Evaluation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82AA-EE84-4E81-A97C-5728ADFD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B812-8468-45BA-B8D7-31C4B6211A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UseCases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Rs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meen.com/blog/" TargetMode="External"/><Relationship Id="rId2" Type="http://schemas.openxmlformats.org/officeDocument/2006/relationships/hyperlink" Target="http://www.cda.gov.pk/resource_center/faqs.asp#faq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da.gop.pk/page.php?p=TmpReg" TargetMode="External"/><Relationship Id="rId4" Type="http://schemas.openxmlformats.org/officeDocument/2006/relationships/hyperlink" Target="https://www.graan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950" y="2714270"/>
            <a:ext cx="5932970" cy="852951"/>
          </a:xfrm>
        </p:spPr>
        <p:txBody>
          <a:bodyPr>
            <a:normAutofit/>
          </a:bodyPr>
          <a:lstStyle/>
          <a:p>
            <a:r>
              <a:rPr lang="en-US" sz="2600" dirty="0"/>
              <a:t>Talha Ejaz (SP18-BCS-161)</a:t>
            </a:r>
            <a:br>
              <a:rPr lang="en-US" sz="2600" dirty="0"/>
            </a:br>
            <a:r>
              <a:rPr lang="en-US" sz="2600" dirty="0"/>
              <a:t>Waleed Butt (SP18-BCS-170)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DDDDD7-14C3-482B-92AE-07A800D31395}"/>
              </a:ext>
            </a:extLst>
          </p:cNvPr>
          <p:cNvSpPr txBox="1">
            <a:spLocks/>
          </p:cNvSpPr>
          <p:nvPr/>
        </p:nvSpPr>
        <p:spPr>
          <a:xfrm>
            <a:off x="1726017" y="1394660"/>
            <a:ext cx="7566837" cy="8529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00CC"/>
                </a:solidFill>
              </a:rPr>
              <a:t>Smart Construction Manager</a:t>
            </a:r>
            <a:endParaRPr lang="en-US" sz="5400" dirty="0"/>
          </a:p>
        </p:txBody>
      </p:sp>
      <p:sp>
        <p:nvSpPr>
          <p:cNvPr id="4" name="Subtitle 7">
            <a:extLst>
              <a:ext uri="{FF2B5EF4-FFF2-40B4-BE49-F238E27FC236}">
                <a16:creationId xmlns:a16="http://schemas.microsoft.com/office/drawing/2014/main" id="{B2588FE5-8CBB-4043-A0C6-4DEB9867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656" y="4033880"/>
            <a:ext cx="6089033" cy="722051"/>
          </a:xfrm>
        </p:spPr>
        <p:txBody>
          <a:bodyPr>
            <a:noAutofit/>
          </a:bodyPr>
          <a:lstStyle/>
          <a:p>
            <a:pPr marL="511175" indent="-279400" algn="l"/>
            <a:r>
              <a:rPr lang="en-US" dirty="0">
                <a:solidFill>
                  <a:srgbClr val="002060"/>
                </a:solidFill>
              </a:rPr>
              <a:t>Supervisor Name: Dr. Ashfaq Hussain Farooqi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150D985A-17E0-4F39-9BF6-FF1EA220EC01}"/>
              </a:ext>
            </a:extLst>
          </p:cNvPr>
          <p:cNvSpPr txBox="1">
            <a:spLocks/>
          </p:cNvSpPr>
          <p:nvPr/>
        </p:nvSpPr>
        <p:spPr>
          <a:xfrm>
            <a:off x="3501655" y="5662906"/>
            <a:ext cx="7067107" cy="852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Department of Computer Science,        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COMSATS University Islamabad.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2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Modules [2/2]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sz="2000" dirty="0"/>
              <a:t>Module 6: Map Making (3D Modeling)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See 3D models for new constructions site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Share them with architects to customize</a:t>
            </a: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dirty="0"/>
              <a:t>Module 7: House Décor (AR)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Visualize the house decorations with AR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Place chairs, tables, sofas and much more in virtual world</a:t>
            </a: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dirty="0"/>
              <a:t>Module 8: Application Requests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Communicate with government and official bodies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Apply for Land Transfers and Ownerships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Apply for Utility Services</a:t>
            </a: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dirty="0"/>
              <a:t>Module 9: Requests Management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Manage User Requests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Update user about their request</a:t>
            </a:r>
            <a:r>
              <a:rPr lang="en-US" sz="1600" dirty="0"/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D8204-D43C-461E-804E-D2A87B59A1AF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3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System Limitation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342900" lvl="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Attested documents cannot be submitted which are essential for the process.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Requires internet connection for buy and sell.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Locally available only.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65825-3D4A-4BF8-951B-2048985DA504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68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Software Process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Software Process Methodology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Modified Waterfall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Design Methodology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Component Based Software Engineering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C5944-7ADE-4682-AA60-F9058BFF1D4B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034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Tools and Technologies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227723-21E7-4200-91F8-F5BC8330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94531"/>
              </p:ext>
            </p:extLst>
          </p:nvPr>
        </p:nvGraphicFramePr>
        <p:xfrm>
          <a:off x="300244" y="1502229"/>
          <a:ext cx="4976606" cy="5066521"/>
        </p:xfrm>
        <a:graphic>
          <a:graphicData uri="http://schemas.openxmlformats.org/drawingml/2006/table">
            <a:tbl>
              <a:tblPr firstRow="1" firstCol="1" bandRow="1"/>
              <a:tblGrid>
                <a:gridCol w="773934">
                  <a:extLst>
                    <a:ext uri="{9D8B030D-6E8A-4147-A177-3AD203B41FA5}">
                      <a16:colId xmlns:a16="http://schemas.microsoft.com/office/drawing/2014/main" val="3129815515"/>
                    </a:ext>
                  </a:extLst>
                </a:gridCol>
                <a:gridCol w="1834447">
                  <a:extLst>
                    <a:ext uri="{9D8B030D-6E8A-4147-A177-3AD203B41FA5}">
                      <a16:colId xmlns:a16="http://schemas.microsoft.com/office/drawing/2014/main" val="1245483748"/>
                    </a:ext>
                  </a:extLst>
                </a:gridCol>
                <a:gridCol w="783015">
                  <a:extLst>
                    <a:ext uri="{9D8B030D-6E8A-4147-A177-3AD203B41FA5}">
                      <a16:colId xmlns:a16="http://schemas.microsoft.com/office/drawing/2014/main" val="3455377761"/>
                    </a:ext>
                  </a:extLst>
                </a:gridCol>
                <a:gridCol w="1585210">
                  <a:extLst>
                    <a:ext uri="{9D8B030D-6E8A-4147-A177-3AD203B41FA5}">
                      <a16:colId xmlns:a16="http://schemas.microsoft.com/office/drawing/2014/main" val="3846629781"/>
                    </a:ext>
                  </a:extLst>
                </a:gridCol>
              </a:tblGrid>
              <a:tr h="685704">
                <a:tc rowSpan="10">
                  <a:txBody>
                    <a:bodyPr/>
                    <a:lstStyle/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Tools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Tools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Version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Rationale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3523599654"/>
                  </a:ext>
                </a:extLst>
              </a:tr>
              <a:tr h="52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 Visual Studio Code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3864076222"/>
                  </a:ext>
                </a:extLst>
              </a:tr>
              <a:tr h="52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Adobe Photoshop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CSC 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Work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2910578333"/>
                  </a:ext>
                </a:extLst>
              </a:tr>
              <a:tr h="52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 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Documentation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1567289814"/>
                  </a:ext>
                </a:extLst>
              </a:tr>
              <a:tr h="455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 Power Point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859796943"/>
                  </a:ext>
                </a:extLst>
              </a:tr>
              <a:tr h="455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Web Storm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3316533587"/>
                  </a:ext>
                </a:extLst>
              </a:tr>
              <a:tr h="455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PyCharm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769745629"/>
                  </a:ext>
                </a:extLst>
              </a:tr>
              <a:tr h="455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Android Studio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1163601737"/>
                  </a:ext>
                </a:extLst>
              </a:tr>
              <a:tr h="455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Adobe XD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UI UX Design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1392564943"/>
                  </a:ext>
                </a:extLst>
              </a:tr>
              <a:tr h="52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Pencil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Mockups Creation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24886824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4AAFC-969D-4FCF-9BF1-C3E732900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34356"/>
              </p:ext>
            </p:extLst>
          </p:nvPr>
        </p:nvGraphicFramePr>
        <p:xfrm>
          <a:off x="5420609" y="1502229"/>
          <a:ext cx="6471147" cy="5066521"/>
        </p:xfrm>
        <a:graphic>
          <a:graphicData uri="http://schemas.openxmlformats.org/drawingml/2006/table">
            <a:tbl>
              <a:tblPr firstRow="1" firstCol="1" bandRow="1"/>
              <a:tblGrid>
                <a:gridCol w="1599184">
                  <a:extLst>
                    <a:ext uri="{9D8B030D-6E8A-4147-A177-3AD203B41FA5}">
                      <a16:colId xmlns:a16="http://schemas.microsoft.com/office/drawing/2014/main" val="3129815515"/>
                    </a:ext>
                  </a:extLst>
                </a:gridCol>
                <a:gridCol w="1258693">
                  <a:extLst>
                    <a:ext uri="{9D8B030D-6E8A-4147-A177-3AD203B41FA5}">
                      <a16:colId xmlns:a16="http://schemas.microsoft.com/office/drawing/2014/main" val="1245483748"/>
                    </a:ext>
                  </a:extLst>
                </a:gridCol>
                <a:gridCol w="931859">
                  <a:extLst>
                    <a:ext uri="{9D8B030D-6E8A-4147-A177-3AD203B41FA5}">
                      <a16:colId xmlns:a16="http://schemas.microsoft.com/office/drawing/2014/main" val="3455377761"/>
                    </a:ext>
                  </a:extLst>
                </a:gridCol>
                <a:gridCol w="2681411">
                  <a:extLst>
                    <a:ext uri="{9D8B030D-6E8A-4147-A177-3AD203B41FA5}">
                      <a16:colId xmlns:a16="http://schemas.microsoft.com/office/drawing/2014/main" val="3846629781"/>
                    </a:ext>
                  </a:extLst>
                </a:gridCol>
              </a:tblGrid>
              <a:tr h="509431">
                <a:tc rowSpan="9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Technologies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11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Technology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Version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Rationale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2121326457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MongoDB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Updated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DBMS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1796808513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ExpressJS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4.17.1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back end web framework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405407935"/>
                  </a:ext>
                </a:extLst>
              </a:tr>
              <a:tr h="7612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Front End Web Framework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682471822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Node.js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JS Runtime Environment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2575413899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React Native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Hybrid Mobile Development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621329882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JavaScript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Programming Language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3316737073"/>
                  </a:ext>
                </a:extLst>
              </a:tr>
              <a:tr h="50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Bootstrap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CSS styling Framework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1048508272"/>
                  </a:ext>
                </a:extLst>
              </a:tr>
              <a:tr h="764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Three.js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JS Library to create 3d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290" marR="50290" marT="0" marB="0"/>
                </a:tc>
                <a:extLst>
                  <a:ext uri="{0D108BD9-81ED-4DB2-BD59-A6C34878D82A}">
                    <a16:rowId xmlns:a16="http://schemas.microsoft.com/office/drawing/2014/main" val="2737782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5E7E87-197B-4100-A6C1-E64BA639DCE1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8964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Work Division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E16DA5-9C51-462B-AF02-4E745F44A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72683"/>
              </p:ext>
            </p:extLst>
          </p:nvPr>
        </p:nvGraphicFramePr>
        <p:xfrm>
          <a:off x="1112347" y="2340413"/>
          <a:ext cx="9897775" cy="3133725"/>
        </p:xfrm>
        <a:graphic>
          <a:graphicData uri="http://schemas.openxmlformats.org/drawingml/2006/table">
            <a:tbl>
              <a:tblPr/>
              <a:tblGrid>
                <a:gridCol w="1887191">
                  <a:extLst>
                    <a:ext uri="{9D8B030D-6E8A-4147-A177-3AD203B41FA5}">
                      <a16:colId xmlns:a16="http://schemas.microsoft.com/office/drawing/2014/main" val="2986799577"/>
                    </a:ext>
                  </a:extLst>
                </a:gridCol>
                <a:gridCol w="3389643">
                  <a:extLst>
                    <a:ext uri="{9D8B030D-6E8A-4147-A177-3AD203B41FA5}">
                      <a16:colId xmlns:a16="http://schemas.microsoft.com/office/drawing/2014/main" val="788006759"/>
                    </a:ext>
                  </a:extLst>
                </a:gridCol>
                <a:gridCol w="4620941">
                  <a:extLst>
                    <a:ext uri="{9D8B030D-6E8A-4147-A177-3AD203B41FA5}">
                      <a16:colId xmlns:a16="http://schemas.microsoft.com/office/drawing/2014/main" val="99032427"/>
                    </a:ext>
                  </a:extLst>
                </a:gridCol>
              </a:tblGrid>
              <a:tr h="1484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Student Name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Student Registration Number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Responsibility/ Modules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7434835"/>
                  </a:ext>
                </a:extLst>
              </a:tr>
              <a:tr h="9159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Talha Ejaz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SP18-BCS-161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 (Module6-Module9)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675660"/>
                  </a:ext>
                </a:extLst>
              </a:tr>
              <a:tr h="7333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Waleed Butt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SP18-BCS-170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2971800" algn="ctr"/>
                          <a:tab pos="5943600" algn="r"/>
                          <a:tab pos="57150" algn="l"/>
                          <a:tab pos="1771650" algn="r"/>
                          <a:tab pos="2971800" algn="ctr"/>
                          <a:tab pos="5943600" algn="r"/>
                        </a:tabLst>
                      </a:pPr>
                      <a:r>
                        <a:rPr lang="en-US" sz="2000" dirty="0">
                          <a:effectLst/>
                        </a:rPr>
                        <a:t>(Module1-Module5)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45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A164F9-A610-48A1-9B79-E510B70ABFBE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891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Requirements Elicitation Technique(s)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requirements for the project will be gathered using Interviews and online Google Forms.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FCF9-7410-4959-9671-B46ADA7E43AB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201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Requirements Identifying Technique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E3408-A980-4A7F-A36B-1069E420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1" y="1427584"/>
            <a:ext cx="4317256" cy="5430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F4C47-0F89-4A5D-83E8-5165BB8DE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23" y="1427584"/>
            <a:ext cx="4097571" cy="544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7BE6D-DBBE-4E93-B480-A980A65CCE3B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555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302106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Requirements Identifying Technique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C7101-8E21-4725-997D-B3964021F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99" y="1423211"/>
            <a:ext cx="4203929" cy="5434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DD7EB-355F-41D3-AF7D-DFD2AAE6B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01" y="1423211"/>
            <a:ext cx="4071622" cy="5434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2B141-BEA8-400A-A7E0-9D720E4970B8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626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Requirements Identifying Technique…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A970C-1DFD-4137-BAE8-67235F52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94713"/>
              </p:ext>
            </p:extLst>
          </p:nvPr>
        </p:nvGraphicFramePr>
        <p:xfrm>
          <a:off x="3898123" y="1477519"/>
          <a:ext cx="8128000" cy="5018889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23226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9072279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3523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M2-UC1: Post an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may post an add for the property or services they want to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66139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M3-UC1: Search by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use case deals with the searching. User may search property or service they may require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76873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M3-UC3: Search By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will be able to Search by speaking. SCM will convert speech to text and 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84859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M4-UC1: New Conversation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use case allows user to start a conversation. User may send text, audio, video, image or any file in chat.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88027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M4-UC13: Send Location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share location drop in chat. User will see map open inside of app to drop pin and share.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51078"/>
                  </a:ext>
                </a:extLst>
              </a:tr>
              <a:tr h="788667">
                <a:tc>
                  <a:txBody>
                    <a:bodyPr/>
                    <a:lstStyle/>
                    <a:p>
                      <a:r>
                        <a:rPr lang="en-US" sz="1400" dirty="0"/>
                        <a:t>M5-UC1: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will se recommendations tab in home. This tab will suggest user relevant content making it easier to 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95123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M6-UC1: 3D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will see pre built 3D models of construction site which will help user decide the map for finalization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515"/>
                  </a:ext>
                </a:extLst>
              </a:tr>
              <a:tr h="552066">
                <a:tc>
                  <a:txBody>
                    <a:bodyPr/>
                    <a:lstStyle/>
                    <a:p>
                      <a:r>
                        <a:rPr lang="en-US" sz="1400" dirty="0"/>
                        <a:t>M7-UC: Home Décor (AR)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may design home with the help of AR. User will place AR objects in virtual world to visualize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09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68CBC7-33EF-4501-81AF-439055AE7254}"/>
              </a:ext>
            </a:extLst>
          </p:cNvPr>
          <p:cNvSpPr txBox="1"/>
          <p:nvPr/>
        </p:nvSpPr>
        <p:spPr>
          <a:xfrm>
            <a:off x="165878" y="2080727"/>
            <a:ext cx="315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are some use cases and their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77CC8-E2DA-4061-8900-0A6667224E8D}"/>
              </a:ext>
            </a:extLst>
          </p:cNvPr>
          <p:cNvSpPr txBox="1"/>
          <p:nvPr/>
        </p:nvSpPr>
        <p:spPr>
          <a:xfrm>
            <a:off x="165878" y="5402425"/>
            <a:ext cx="315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Click here to view the detailed document of Use Cases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D34EB-EC2C-4005-9A03-3FA7B792226D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992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bri (Body)"/>
              </a:rPr>
              <a:t>Functional Requirements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A970C-1DFD-4137-BAE8-67235F52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696"/>
              </p:ext>
            </p:extLst>
          </p:nvPr>
        </p:nvGraphicFramePr>
        <p:xfrm>
          <a:off x="3898123" y="1477519"/>
          <a:ext cx="8128000" cy="521767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23226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9072279"/>
                    </a:ext>
                  </a:extLst>
                </a:gridCol>
              </a:tblGrid>
              <a:tr h="345168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3523"/>
                  </a:ext>
                </a:extLst>
              </a:tr>
              <a:tr h="386737">
                <a:tc>
                  <a:txBody>
                    <a:bodyPr/>
                    <a:lstStyle/>
                    <a:p>
                      <a:r>
                        <a:rPr lang="en-US" sz="1400" dirty="0"/>
                        <a:t>FR-2.2.1: Post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FR begins the process of ads posting.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87480"/>
                  </a:ext>
                </a:extLst>
              </a:tr>
              <a:tr h="386737">
                <a:tc>
                  <a:txBody>
                    <a:bodyPr/>
                    <a:lstStyle/>
                    <a:p>
                      <a:r>
                        <a:rPr lang="en-US" sz="1400" dirty="0"/>
                        <a:t>FR-3.3.1: Enter Text to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in field is used to search relevant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99753"/>
                  </a:ext>
                </a:extLst>
              </a:tr>
              <a:tr h="386737">
                <a:tc>
                  <a:txBody>
                    <a:bodyPr/>
                    <a:lstStyle/>
                    <a:p>
                      <a:r>
                        <a:rPr lang="en-US" sz="1400" dirty="0"/>
                        <a:t>FR-3.4.1: Speak to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Press audio button to start speaking to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84859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FR-4.11.1: Send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requirement is necessary to share file in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88027"/>
                  </a:ext>
                </a:extLst>
              </a:tr>
              <a:tr h="354563">
                <a:tc>
                  <a:txBody>
                    <a:bodyPr/>
                    <a:lstStyle/>
                    <a:p>
                      <a:r>
                        <a:rPr lang="en-US" sz="1400" dirty="0"/>
                        <a:t>FR-4.14.1: Send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FR deals with user sharing location in chat.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51078"/>
                  </a:ext>
                </a:extLst>
              </a:tr>
              <a:tr h="604044">
                <a:tc>
                  <a:txBody>
                    <a:bodyPr/>
                    <a:lstStyle/>
                    <a:p>
                      <a:r>
                        <a:rPr lang="en-US" sz="1400" dirty="0"/>
                        <a:t>FR-4.15.2: Link Previews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 Shared in chat will convert to website title and logo as thumbnail to show preview of link.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93864"/>
                  </a:ext>
                </a:extLst>
              </a:tr>
              <a:tr h="604044">
                <a:tc>
                  <a:txBody>
                    <a:bodyPr/>
                    <a:lstStyle/>
                    <a:p>
                      <a:r>
                        <a:rPr lang="en-US" sz="1400" dirty="0"/>
                        <a:t>FR-5.5.1: Take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FR Takes feedback from user on the suggestions shown. User responds by liking or disliking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515"/>
                  </a:ext>
                </a:extLst>
              </a:tr>
              <a:tr h="528112">
                <a:tc>
                  <a:txBody>
                    <a:bodyPr/>
                    <a:lstStyle/>
                    <a:p>
                      <a:r>
                        <a:rPr lang="en-US" sz="1400" dirty="0"/>
                        <a:t>FR-6.2.1: Show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FR is to show user the 3D model of construction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11792"/>
                  </a:ext>
                </a:extLst>
              </a:tr>
              <a:tr h="604044">
                <a:tc>
                  <a:txBody>
                    <a:bodyPr/>
                    <a:lstStyle/>
                    <a:p>
                      <a:r>
                        <a:rPr lang="en-US" sz="1400" dirty="0"/>
                        <a:t>FR-7.3.1: Move by Drag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FR deals with user moving AR objects in virtual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90743"/>
                  </a:ext>
                </a:extLst>
              </a:tr>
              <a:tr h="604044">
                <a:tc>
                  <a:txBody>
                    <a:bodyPr/>
                    <a:lstStyle/>
                    <a:p>
                      <a:r>
                        <a:rPr lang="en-US" sz="1400" dirty="0"/>
                        <a:t>FR-8.8.1: Select 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decides to what authority user wants to send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782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68CBC7-33EF-4501-81AF-439055AE7254}"/>
              </a:ext>
            </a:extLst>
          </p:cNvPr>
          <p:cNvSpPr txBox="1"/>
          <p:nvPr/>
        </p:nvSpPr>
        <p:spPr>
          <a:xfrm>
            <a:off x="165878" y="2080727"/>
            <a:ext cx="315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are some functional requirements and their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77CC8-E2DA-4061-8900-0A6667224E8D}"/>
              </a:ext>
            </a:extLst>
          </p:cNvPr>
          <p:cNvSpPr txBox="1"/>
          <p:nvPr/>
        </p:nvSpPr>
        <p:spPr>
          <a:xfrm>
            <a:off x="165878" y="5402425"/>
            <a:ext cx="315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Click here to view the detailed document of FRs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237B3-8791-492B-8DE4-546A5463A5AC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801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+mn-lt"/>
              </a:rPr>
              <a:t>Topics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7960242" cy="5007935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Introduction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Overall Description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Project Scope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Modules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System Limitation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Software Process Methodology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Tools and Technologies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Work Division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Requirements Identifying Technique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Functional Requirements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Non-Functional Requirements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External Interface Requirements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Conclusion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4579A-9BDB-4317-9DD2-4EC577C51DB8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088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Non-Functional Requirements [1/2]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 anchor="t">
            <a:no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Reliability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The Smart Construction Manager will be a reliable software in terms of execution. The MTBF will be one year. the failures might occur due to server timeouts, request management or system update.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Usability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USE-1: the SCM will allow user with a walkthrough to use the application.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USE-2: After signing up user will be able to view, select certain location with a user-friendly UI.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USE-3: User will be given a popup every time they select a confirmation option regarding any option to ensure error avoidance.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USE-4: Account recovery options will be provided for user in case of forgetting password, through mail and cell no.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USE-5: The user will be able to interact with sellers/buyers, Govt bodies &amp; construction companies to garner the required information and perform the consequent actions efficiently.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USE-6: User can access and view the status of pending requests, moreover user can view all the former projects and their related information. User can access their account through multiple platforms.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6C73-DE13-4610-84DC-B6A81030EC4B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961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Non-Functional Requirements [1/2]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 anchor="t">
            <a:no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PER-1: User’s profile will be loaded within 4-5 sec on a speed of 10mbps and higher.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PER-2: The request for the forwarding letter might take up to 30-60sec depending upon the response from the concerned server.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PER-3: System can simultaneously facilitate 1000 users without any delay, however response time might vary for a larger figure.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PER-4: The request to check activation status for any option might take up to 30-60sec.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Security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SEC-1: The webpage must be HTTPS with additional security layer.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SEC-2: Captcha will have to completed in case of inactivity.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SEC-3: Website SEO will be done to prevent hacking attacks.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5195C-1A80-4A56-A808-91AB33110544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362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External Interface Requirements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09A2B9-A3FF-4821-A7CE-926BA2B8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5" y="1605250"/>
            <a:ext cx="10037569" cy="5055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19F05-F5CA-46AC-9A92-F99E972BD174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2509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External Interface Requirements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09A2B9-A3FF-4821-A7CE-926BA2B8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56" y="1605250"/>
            <a:ext cx="7130087" cy="5055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56C81-1ECB-461F-95B1-B229E4F87AE8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30965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External Interface Requirements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09A2B9-A3FF-4821-A7CE-926BA2B8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0" y="1584538"/>
            <a:ext cx="9281255" cy="4666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3CBC0-F3B9-4355-A161-53037549B985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3427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Smart Construction Manager will be a One Window Application, which will provide the user with an experience of Smart Home Building through multiple Interfaces.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effective way to communicate with the Development Authorities, to minimize the time effort and ensure transparency of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Moreover, basic commodities like Water, Electricity &amp; Gas will be delivered to the user.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Construction Services’ Providence &amp; delivery will be ensured.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B5FF3-BC07-40C3-B57D-07341B9C698C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790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CDA, "FAQs - CDA," CDA, [Online]. Available: </a:t>
            </a:r>
            <a:r>
              <a:rPr lang="en-US" dirty="0">
                <a:hlinkClick r:id="rId2"/>
              </a:rPr>
              <a:t>http://www.cda.gov.pk/resource_center/faqs.asp#faq1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Zameen, "Zameen Blog," 2021. [Online]. Available: </a:t>
            </a:r>
            <a:r>
              <a:rPr lang="en-US" dirty="0">
                <a:hlinkClick r:id="rId3"/>
              </a:rPr>
              <a:t>https://www.zameen.com/blog/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Graana, "Pakistan's Smartest Property Portal," Graana, [Online]. Available: </a:t>
            </a:r>
            <a:r>
              <a:rPr lang="en-US" dirty="0">
                <a:hlinkClick r:id="rId4"/>
              </a:rPr>
              <a:t>https://www.graana.com/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LDA, "Lahore Developement Authority," LDA, [Online]. Available: </a:t>
            </a:r>
            <a:r>
              <a:rPr lang="en-US" dirty="0">
                <a:hlinkClick r:id="rId5"/>
              </a:rPr>
              <a:t>https://www.lda.gop.pk/page.php?p=TmpReg</a:t>
            </a:r>
            <a:r>
              <a:rPr lang="en-US" dirty="0"/>
              <a:t>==.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CDA, Procedures (SOPs), https://www.cda.gov.pk/resource_center/procedures.asp#proc8, 3/7/2021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FAA6B-0C29-49A5-8021-ED81B19CD577}"/>
              </a:ext>
            </a:extLst>
          </p:cNvPr>
          <p:cNvSpPr txBox="1"/>
          <p:nvPr/>
        </p:nvSpPr>
        <p:spPr>
          <a:xfrm>
            <a:off x="10774326" y="33590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019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78670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Industry is moving towards automation.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Government has introduced automation in various fields (NADRA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Smart Construction Manager will automate construction procedure.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Land Allotments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Land Transfers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Map Approvals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Buying and Selling Property</a:t>
            </a:r>
            <a:r>
              <a:rPr lang="en-US" sz="18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Searching Construction Companies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Searching Labor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Utility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5CF40-2FBD-4D46-9DAE-19D3A9AC523E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57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85CC5E-53A4-4041-B69C-D6D0C119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511" y="2817628"/>
            <a:ext cx="9144000" cy="105384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Overall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53A17-EE47-4678-AC2B-E0CA887F47D2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792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78669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Overall Description [1/3]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Slow procedures due to manual operations.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Difficulty in hiring construction companies &amp; labor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Difficulty in following the SOPs of building control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Slow process of availing utility services (Water, Electricity, Gas etc.)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34481-E566-498F-ABD8-E7C962BA67B4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88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78670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Overall Description [2/3]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2. Related System Analysis</a:t>
            </a:r>
          </a:p>
          <a:p>
            <a:pPr algn="l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BB579B-8292-4AB2-8784-3BBADE49E656}"/>
              </a:ext>
            </a:extLst>
          </p:cNvPr>
          <p:cNvGraphicFramePr>
            <a:graphicFrameLocks noGrp="1"/>
          </p:cNvGraphicFramePr>
          <p:nvPr/>
        </p:nvGraphicFramePr>
        <p:xfrm>
          <a:off x="1630326" y="2034074"/>
          <a:ext cx="9748066" cy="4755963"/>
        </p:xfrm>
        <a:graphic>
          <a:graphicData uri="http://schemas.openxmlformats.org/drawingml/2006/table">
            <a:tbl>
              <a:tblPr firstRow="1" firstCol="1" bandRow="1"/>
              <a:tblGrid>
                <a:gridCol w="2363176">
                  <a:extLst>
                    <a:ext uri="{9D8B030D-6E8A-4147-A177-3AD203B41FA5}">
                      <a16:colId xmlns:a16="http://schemas.microsoft.com/office/drawing/2014/main" val="2697341263"/>
                    </a:ext>
                  </a:extLst>
                </a:gridCol>
                <a:gridCol w="4194239">
                  <a:extLst>
                    <a:ext uri="{9D8B030D-6E8A-4147-A177-3AD203B41FA5}">
                      <a16:colId xmlns:a16="http://schemas.microsoft.com/office/drawing/2014/main" val="3099033916"/>
                    </a:ext>
                  </a:extLst>
                </a:gridCol>
                <a:gridCol w="3190651">
                  <a:extLst>
                    <a:ext uri="{9D8B030D-6E8A-4147-A177-3AD203B41FA5}">
                      <a16:colId xmlns:a16="http://schemas.microsoft.com/office/drawing/2014/main" val="3895682619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</a:tabLst>
                      </a:pPr>
                      <a:r>
                        <a:rPr lang="en-US" sz="2000" dirty="0">
                          <a:effectLst/>
                        </a:rPr>
                        <a:t>Application 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Weakness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Proposed Project 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227013"/>
                  </a:ext>
                </a:extLst>
              </a:tr>
              <a:tr h="162670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dirty="0">
                          <a:effectLst/>
                        </a:rPr>
                        <a:t>Zameen.com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Does not deal with government bodies.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Outsourced labor is required. [2]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Deals effectively with government bodies through separate portals.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Labor can be hired through the application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567161"/>
                  </a:ext>
                </a:extLst>
              </a:tr>
              <a:tr h="1246336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dirty="0">
                          <a:effectLst/>
                        </a:rPr>
                        <a:t>Graana.com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Dedicated Solely for real estate.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Utility services not provided [3]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Multi-purpose provides real estate, contractors, labors, builders.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Utility Services included.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351091"/>
                  </a:ext>
                </a:extLst>
              </a:tr>
              <a:tr h="1280090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dirty="0">
                          <a:effectLst/>
                        </a:rPr>
                        <a:t>LDA (Lahore Development Authority)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Limited for Lahore City [4]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Scalable to multiple development authorities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966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F3512E-45D5-4B33-8248-45521BD10E4D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89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78670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Overall Description [3/3]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 fontScale="92500" lnSpcReduction="10000"/>
          </a:bodyPr>
          <a:lstStyle/>
          <a:p>
            <a:pPr lvl="1"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sz="2600" dirty="0"/>
              <a:t>Benefits of the Proposed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Ease in Applying for Land Approval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Finding Construction Companies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Contractors and Labors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Ease in construction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Easily Apply for Daily Life Services (Electricity, Sui Gas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Easier inter-process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Updates on Fingertips regarding Application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Hire Professionals for home décor.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Ensure transparency.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Time Efficient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D0B5E-D69F-4C61-852E-397FB0C9C098}"/>
              </a:ext>
            </a:extLst>
          </p:cNvPr>
          <p:cNvSpPr txBox="1">
            <a:spLocks/>
          </p:cNvSpPr>
          <p:nvPr/>
        </p:nvSpPr>
        <p:spPr>
          <a:xfrm>
            <a:off x="1630326" y="160008"/>
            <a:ext cx="9144000" cy="1121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Overall Description [3/3]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3D2CD-9F25-442B-9F3A-BC0FDD88CA4D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23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Project Scope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B6BF0B-5E87-4633-8229-DCF33C55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4" y="1434750"/>
            <a:ext cx="6842760" cy="5135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B00C3-5FC4-4BCF-869F-86E770C4EF99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605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A5CA-4058-4059-B501-0A61F7A3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97331"/>
            <a:ext cx="9144000" cy="11211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Modules [1/2]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5F6E-5073-4521-8DA4-8D1C48D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3618"/>
            <a:ext cx="9144000" cy="460389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Module 1: Basics (Login/Sign up)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Module 2: </a:t>
            </a:r>
            <a:r>
              <a:rPr lang="en-US" sz="2000" dirty="0">
                <a:cs typeface="Arial" panose="020B0604020202020204" pitchFamily="34" charset="0"/>
              </a:rPr>
              <a:t>Buy &amp; Sell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Buy and Sell construction related items and services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Post ads of anything you want to sell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Add pictures, specify category and more.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Module 3: 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Search for the services and equipment required.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b="1" dirty="0">
                <a:cs typeface="Arial" panose="020B0604020202020204" pitchFamily="34" charset="0"/>
              </a:rPr>
              <a:t>Search by Speech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Module 4: Chat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Chat with other SCM users.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Share pictures, Videos, locations and more.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Module 5: Recommendations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See recommended content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Customized recommendations based on user’s interests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B2373-4469-4E46-9733-DFB5DABCF5CE}"/>
              </a:ext>
            </a:extLst>
          </p:cNvPr>
          <p:cNvSpPr txBox="1"/>
          <p:nvPr/>
        </p:nvSpPr>
        <p:spPr>
          <a:xfrm>
            <a:off x="10774326" y="3545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47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708EF85BCDC4798E47CB9DE7215BD" ma:contentTypeVersion="8" ma:contentTypeDescription="Create a new document." ma:contentTypeScope="" ma:versionID="4905bfdfd6a1aa43cb3ad88df5fb2684">
  <xsd:schema xmlns:xsd="http://www.w3.org/2001/XMLSchema" xmlns:xs="http://www.w3.org/2001/XMLSchema" xmlns:p="http://schemas.microsoft.com/office/2006/metadata/properties" xmlns:ns2="6c1f1b9b-76e0-40cd-8f53-5d331024442b" targetNamespace="http://schemas.microsoft.com/office/2006/metadata/properties" ma:root="true" ma:fieldsID="5d7d75ad39c835260737bbdd3599ba00" ns2:_="">
    <xsd:import namespace="6c1f1b9b-76e0-40cd-8f53-5d331024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f1b9b-76e0-40cd-8f53-5d331024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00A6ED-23FB-4428-9305-7BDE0699EB7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56AC6C-2278-40F4-B066-9A4E09AE53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A3390-F261-40A9-BB5B-12E85D54A5E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c1f1b9b-76e0-40cd-8f53-5d331024442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1648</Words>
  <Application>Microsoft Office PowerPoint</Application>
  <PresentationFormat>Widescreen</PresentationFormat>
  <Paragraphs>290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Symbol</vt:lpstr>
      <vt:lpstr>Times New Roman</vt:lpstr>
      <vt:lpstr>Office Theme</vt:lpstr>
      <vt:lpstr>Talha Ejaz (SP18-BCS-161) Waleed Butt (SP18-BCS-170)</vt:lpstr>
      <vt:lpstr>Topics</vt:lpstr>
      <vt:lpstr>Introduction</vt:lpstr>
      <vt:lpstr>Overall Description</vt:lpstr>
      <vt:lpstr>Overall Description [1/3]</vt:lpstr>
      <vt:lpstr>Overall Description [2/3]</vt:lpstr>
      <vt:lpstr>Overall Description [3/3]</vt:lpstr>
      <vt:lpstr>Project Scope</vt:lpstr>
      <vt:lpstr>Modules [1/2]</vt:lpstr>
      <vt:lpstr>Modules [2/2]</vt:lpstr>
      <vt:lpstr>System Limitation</vt:lpstr>
      <vt:lpstr>Software Process Methodology</vt:lpstr>
      <vt:lpstr>Tools and Technologies</vt:lpstr>
      <vt:lpstr>Work Division</vt:lpstr>
      <vt:lpstr>Requirements Elicitation Technique(s)</vt:lpstr>
      <vt:lpstr>Requirements Identifying Technique</vt:lpstr>
      <vt:lpstr>Requirements Identifying Technique (Cont.)</vt:lpstr>
      <vt:lpstr>Requirements Identifying Technique…</vt:lpstr>
      <vt:lpstr>Functional Requirements</vt:lpstr>
      <vt:lpstr>Non-Functional Requirements [1/2]</vt:lpstr>
      <vt:lpstr>Non-Functional Requirements [1/2]</vt:lpstr>
      <vt:lpstr>External Interface Requirements</vt:lpstr>
      <vt:lpstr>External Interface Requirements</vt:lpstr>
      <vt:lpstr>External Interface Requirements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Speaker: Dr. Saif Ur Rehman Khan</dc:title>
  <dc:creator>saif_ur_Rehman Khan</dc:creator>
  <cp:lastModifiedBy>WALEED BUTT</cp:lastModifiedBy>
  <cp:revision>126</cp:revision>
  <dcterms:created xsi:type="dcterms:W3CDTF">2019-10-25T03:46:57Z</dcterms:created>
  <dcterms:modified xsi:type="dcterms:W3CDTF">2021-03-24T11:16:53Z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0x01010047C708EF85BCDC4798E47CB9DE7215BD</vt:lpwstr>
  </property>
</Properties>
</file>