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3" r:id="rId14"/>
    <p:sldId id="272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F1A1D-F625-41F3-A3B0-F9D742C9DDC5}" v="27" dt="2022-05-27T18:42:30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Mulla" userId="e19d79f908ec78e8" providerId="LiveId" clId="{E93F1A1D-F625-41F3-A3B0-F9D742C9DDC5}"/>
    <pc:docChg chg="undo custSel addSld delSld modSld sldOrd">
      <pc:chgData name="Talha Mulla" userId="e19d79f908ec78e8" providerId="LiveId" clId="{E93F1A1D-F625-41F3-A3B0-F9D742C9DDC5}" dt="2022-05-28T11:45:35.157" v="449" actId="20577"/>
      <pc:docMkLst>
        <pc:docMk/>
      </pc:docMkLst>
      <pc:sldChg chg="modSp mod">
        <pc:chgData name="Talha Mulla" userId="e19d79f908ec78e8" providerId="LiveId" clId="{E93F1A1D-F625-41F3-A3B0-F9D742C9DDC5}" dt="2022-05-28T11:45:35.157" v="449" actId="20577"/>
        <pc:sldMkLst>
          <pc:docMk/>
          <pc:sldMk cId="2495174069" sldId="256"/>
        </pc:sldMkLst>
        <pc:spChg chg="mod">
          <ac:chgData name="Talha Mulla" userId="e19d79f908ec78e8" providerId="LiveId" clId="{E93F1A1D-F625-41F3-A3B0-F9D742C9DDC5}" dt="2022-05-28T11:45:35.157" v="449" actId="20577"/>
          <ac:spMkLst>
            <pc:docMk/>
            <pc:sldMk cId="2495174069" sldId="256"/>
            <ac:spMk id="2" creationId="{A4225F8A-439D-4C4E-A948-9D4AA5334DFF}"/>
          </ac:spMkLst>
        </pc:spChg>
        <pc:spChg chg="mod">
          <ac:chgData name="Talha Mulla" userId="e19d79f908ec78e8" providerId="LiveId" clId="{E93F1A1D-F625-41F3-A3B0-F9D742C9DDC5}" dt="2022-05-27T18:42:30.760" v="98"/>
          <ac:spMkLst>
            <pc:docMk/>
            <pc:sldMk cId="2495174069" sldId="256"/>
            <ac:spMk id="3" creationId="{1E809D51-68AD-4417-A393-87364C3CCBCF}"/>
          </ac:spMkLst>
        </pc:spChg>
      </pc:sldChg>
      <pc:sldChg chg="modSp">
        <pc:chgData name="Talha Mulla" userId="e19d79f908ec78e8" providerId="LiveId" clId="{E93F1A1D-F625-41F3-A3B0-F9D742C9DDC5}" dt="2022-05-27T18:42:30.760" v="98"/>
        <pc:sldMkLst>
          <pc:docMk/>
          <pc:sldMk cId="3359276264" sldId="257"/>
        </pc:sldMkLst>
        <pc:spChg chg="mod">
          <ac:chgData name="Talha Mulla" userId="e19d79f908ec78e8" providerId="LiveId" clId="{E93F1A1D-F625-41F3-A3B0-F9D742C9DDC5}" dt="2022-05-27T18:42:30.760" v="98"/>
          <ac:spMkLst>
            <pc:docMk/>
            <pc:sldMk cId="3359276264" sldId="257"/>
            <ac:spMk id="2" creationId="{E1385F46-657C-4AA4-8AB9-E3216EE6FAF7}"/>
          </ac:spMkLst>
        </pc:spChg>
        <pc:spChg chg="mod">
          <ac:chgData name="Talha Mulla" userId="e19d79f908ec78e8" providerId="LiveId" clId="{E93F1A1D-F625-41F3-A3B0-F9D742C9DDC5}" dt="2022-05-27T18:42:30.760" v="98"/>
          <ac:spMkLst>
            <pc:docMk/>
            <pc:sldMk cId="3359276264" sldId="257"/>
            <ac:spMk id="3" creationId="{C2C6E601-BA6F-4FDA-97A9-573FC0FAA7E7}"/>
          </ac:spMkLst>
        </pc:spChg>
      </pc:sldChg>
      <pc:sldChg chg="modSp">
        <pc:chgData name="Talha Mulla" userId="e19d79f908ec78e8" providerId="LiveId" clId="{E93F1A1D-F625-41F3-A3B0-F9D742C9DDC5}" dt="2022-05-27T18:42:30.760" v="98"/>
        <pc:sldMkLst>
          <pc:docMk/>
          <pc:sldMk cId="1430905936" sldId="258"/>
        </pc:sldMkLst>
        <pc:spChg chg="mod">
          <ac:chgData name="Talha Mulla" userId="e19d79f908ec78e8" providerId="LiveId" clId="{E93F1A1D-F625-41F3-A3B0-F9D742C9DDC5}" dt="2022-05-27T18:42:30.760" v="98"/>
          <ac:spMkLst>
            <pc:docMk/>
            <pc:sldMk cId="1430905936" sldId="258"/>
            <ac:spMk id="2" creationId="{DF185CF7-5469-4500-949D-6275C786D8EF}"/>
          </ac:spMkLst>
        </pc:spChg>
        <pc:spChg chg="mod">
          <ac:chgData name="Talha Mulla" userId="e19d79f908ec78e8" providerId="LiveId" clId="{E93F1A1D-F625-41F3-A3B0-F9D742C9DDC5}" dt="2022-05-27T18:42:30.760" v="98"/>
          <ac:spMkLst>
            <pc:docMk/>
            <pc:sldMk cId="1430905936" sldId="258"/>
            <ac:spMk id="3" creationId="{89F9C0FD-B37C-46BD-8113-683D90923268}"/>
          </ac:spMkLst>
        </pc:spChg>
      </pc:sldChg>
      <pc:sldChg chg="modSp mod">
        <pc:chgData name="Talha Mulla" userId="e19d79f908ec78e8" providerId="LiveId" clId="{E93F1A1D-F625-41F3-A3B0-F9D742C9DDC5}" dt="2022-05-28T09:28:56.330" v="437" actId="27636"/>
        <pc:sldMkLst>
          <pc:docMk/>
          <pc:sldMk cId="2584731280" sldId="259"/>
        </pc:sldMkLst>
        <pc:spChg chg="mod">
          <ac:chgData name="Talha Mulla" userId="e19d79f908ec78e8" providerId="LiveId" clId="{E93F1A1D-F625-41F3-A3B0-F9D742C9DDC5}" dt="2022-05-28T09:28:56.330" v="437" actId="27636"/>
          <ac:spMkLst>
            <pc:docMk/>
            <pc:sldMk cId="2584731280" sldId="259"/>
            <ac:spMk id="3" creationId="{191C6512-B51E-4AC5-80CE-5D91892C12F4}"/>
          </ac:spMkLst>
        </pc:spChg>
      </pc:sldChg>
      <pc:sldChg chg="modSp del">
        <pc:chgData name="Talha Mulla" userId="e19d79f908ec78e8" providerId="LiveId" clId="{E93F1A1D-F625-41F3-A3B0-F9D742C9DDC5}" dt="2022-05-28T09:13:42.573" v="310" actId="47"/>
        <pc:sldMkLst>
          <pc:docMk/>
          <pc:sldMk cId="3471009073" sldId="260"/>
        </pc:sldMkLst>
        <pc:spChg chg="mod">
          <ac:chgData name="Talha Mulla" userId="e19d79f908ec78e8" providerId="LiveId" clId="{E93F1A1D-F625-41F3-A3B0-F9D742C9DDC5}" dt="2022-05-27T18:42:30.760" v="98"/>
          <ac:spMkLst>
            <pc:docMk/>
            <pc:sldMk cId="3471009073" sldId="260"/>
            <ac:spMk id="2" creationId="{C3F528FB-9BB3-41C2-8B95-9E4CB61AD4D8}"/>
          </ac:spMkLst>
        </pc:spChg>
        <pc:spChg chg="mod">
          <ac:chgData name="Talha Mulla" userId="e19d79f908ec78e8" providerId="LiveId" clId="{E93F1A1D-F625-41F3-A3B0-F9D742C9DDC5}" dt="2022-05-27T18:42:30.760" v="98"/>
          <ac:spMkLst>
            <pc:docMk/>
            <pc:sldMk cId="3471009073" sldId="260"/>
            <ac:spMk id="3" creationId="{B01323EE-57C2-4DDF-A6C4-F95DAAC78365}"/>
          </ac:spMkLst>
        </pc:spChg>
      </pc:sldChg>
      <pc:sldChg chg="modSp del">
        <pc:chgData name="Talha Mulla" userId="e19d79f908ec78e8" providerId="LiveId" clId="{E93F1A1D-F625-41F3-A3B0-F9D742C9DDC5}" dt="2022-05-28T09:13:46.618" v="311" actId="47"/>
        <pc:sldMkLst>
          <pc:docMk/>
          <pc:sldMk cId="3951149999" sldId="261"/>
        </pc:sldMkLst>
        <pc:spChg chg="mod">
          <ac:chgData name="Talha Mulla" userId="e19d79f908ec78e8" providerId="LiveId" clId="{E93F1A1D-F625-41F3-A3B0-F9D742C9DDC5}" dt="2022-05-27T18:42:30.760" v="98"/>
          <ac:spMkLst>
            <pc:docMk/>
            <pc:sldMk cId="3951149999" sldId="261"/>
            <ac:spMk id="2" creationId="{8D2FB689-4A2D-4E12-A323-BDEFF59B02C3}"/>
          </ac:spMkLst>
        </pc:spChg>
      </pc:sldChg>
      <pc:sldChg chg="modSp del">
        <pc:chgData name="Talha Mulla" userId="e19d79f908ec78e8" providerId="LiveId" clId="{E93F1A1D-F625-41F3-A3B0-F9D742C9DDC5}" dt="2022-05-28T09:13:58.391" v="312" actId="47"/>
        <pc:sldMkLst>
          <pc:docMk/>
          <pc:sldMk cId="906382063" sldId="262"/>
        </pc:sldMkLst>
        <pc:spChg chg="mod">
          <ac:chgData name="Talha Mulla" userId="e19d79f908ec78e8" providerId="LiveId" clId="{E93F1A1D-F625-41F3-A3B0-F9D742C9DDC5}" dt="2022-05-27T18:42:30.760" v="98"/>
          <ac:spMkLst>
            <pc:docMk/>
            <pc:sldMk cId="906382063" sldId="262"/>
            <ac:spMk id="2" creationId="{6F3B055F-56FC-48D7-9F19-F9C547C92F84}"/>
          </ac:spMkLst>
        </pc:spChg>
        <pc:spChg chg="mod">
          <ac:chgData name="Talha Mulla" userId="e19d79f908ec78e8" providerId="LiveId" clId="{E93F1A1D-F625-41F3-A3B0-F9D742C9DDC5}" dt="2022-05-27T18:42:30.760" v="98"/>
          <ac:spMkLst>
            <pc:docMk/>
            <pc:sldMk cId="906382063" sldId="262"/>
            <ac:spMk id="3" creationId="{3B9F3450-8566-4750-B6C9-0FF58609FE26}"/>
          </ac:spMkLst>
        </pc:spChg>
      </pc:sldChg>
      <pc:sldChg chg="modSp del ord">
        <pc:chgData name="Talha Mulla" userId="e19d79f908ec78e8" providerId="LiveId" clId="{E93F1A1D-F625-41F3-A3B0-F9D742C9DDC5}" dt="2022-05-28T09:13:59.005" v="313" actId="47"/>
        <pc:sldMkLst>
          <pc:docMk/>
          <pc:sldMk cId="1919184969" sldId="263"/>
        </pc:sldMkLst>
        <pc:spChg chg="mod">
          <ac:chgData name="Talha Mulla" userId="e19d79f908ec78e8" providerId="LiveId" clId="{E93F1A1D-F625-41F3-A3B0-F9D742C9DDC5}" dt="2022-05-27T18:42:30.760" v="98"/>
          <ac:spMkLst>
            <pc:docMk/>
            <pc:sldMk cId="1919184969" sldId="263"/>
            <ac:spMk id="2" creationId="{94A19455-1326-4B46-A31A-EE9906BBA2DA}"/>
          </ac:spMkLst>
        </pc:spChg>
        <pc:spChg chg="mod">
          <ac:chgData name="Talha Mulla" userId="e19d79f908ec78e8" providerId="LiveId" clId="{E93F1A1D-F625-41F3-A3B0-F9D742C9DDC5}" dt="2022-05-27T18:42:30.760" v="98"/>
          <ac:spMkLst>
            <pc:docMk/>
            <pc:sldMk cId="1919184969" sldId="263"/>
            <ac:spMk id="3" creationId="{224E8491-319B-47D6-8A4F-3BE37041F800}"/>
          </ac:spMkLst>
        </pc:spChg>
      </pc:sldChg>
      <pc:sldChg chg="addSp delSp modSp new mod ord">
        <pc:chgData name="Talha Mulla" userId="e19d79f908ec78e8" providerId="LiveId" clId="{E93F1A1D-F625-41F3-A3B0-F9D742C9DDC5}" dt="2022-05-27T18:44:10.620" v="107"/>
        <pc:sldMkLst>
          <pc:docMk/>
          <pc:sldMk cId="1145711425" sldId="264"/>
        </pc:sldMkLst>
        <pc:spChg chg="mod">
          <ac:chgData name="Talha Mulla" userId="e19d79f908ec78e8" providerId="LiveId" clId="{E93F1A1D-F625-41F3-A3B0-F9D742C9DDC5}" dt="2022-05-27T18:42:30.760" v="98"/>
          <ac:spMkLst>
            <pc:docMk/>
            <pc:sldMk cId="1145711425" sldId="264"/>
            <ac:spMk id="2" creationId="{E5F84F7B-D014-426A-95B0-8AA6E513AA37}"/>
          </ac:spMkLst>
        </pc:spChg>
        <pc:spChg chg="del">
          <ac:chgData name="Talha Mulla" userId="e19d79f908ec78e8" providerId="LiveId" clId="{E93F1A1D-F625-41F3-A3B0-F9D742C9DDC5}" dt="2022-05-27T18:19:51.171" v="33" actId="931"/>
          <ac:spMkLst>
            <pc:docMk/>
            <pc:sldMk cId="1145711425" sldId="264"/>
            <ac:spMk id="3" creationId="{9C430F54-70A7-49FE-B841-49F934B92FAE}"/>
          </ac:spMkLst>
        </pc:spChg>
        <pc:picChg chg="add mod">
          <ac:chgData name="Talha Mulla" userId="e19d79f908ec78e8" providerId="LiveId" clId="{E93F1A1D-F625-41F3-A3B0-F9D742C9DDC5}" dt="2022-05-27T18:43:26.770" v="101" actId="14100"/>
          <ac:picMkLst>
            <pc:docMk/>
            <pc:sldMk cId="1145711425" sldId="264"/>
            <ac:picMk id="5" creationId="{06A73645-C165-47F0-A9C4-0D732225A9AF}"/>
          </ac:picMkLst>
        </pc:picChg>
      </pc:sldChg>
      <pc:sldChg chg="addSp modSp new mod">
        <pc:chgData name="Talha Mulla" userId="e19d79f908ec78e8" providerId="LiveId" clId="{E93F1A1D-F625-41F3-A3B0-F9D742C9DDC5}" dt="2022-05-27T18:21:11.932" v="38" actId="14100"/>
        <pc:sldMkLst>
          <pc:docMk/>
          <pc:sldMk cId="4241124107" sldId="265"/>
        </pc:sldMkLst>
        <pc:picChg chg="add mod">
          <ac:chgData name="Talha Mulla" userId="e19d79f908ec78e8" providerId="LiveId" clId="{E93F1A1D-F625-41F3-A3B0-F9D742C9DDC5}" dt="2022-05-27T18:21:11.932" v="38" actId="14100"/>
          <ac:picMkLst>
            <pc:docMk/>
            <pc:sldMk cId="4241124107" sldId="265"/>
            <ac:picMk id="3" creationId="{8ABF74CA-C339-4C04-827A-F4275B40D8C3}"/>
          </ac:picMkLst>
        </pc:picChg>
      </pc:sldChg>
      <pc:sldChg chg="addSp modSp new mod">
        <pc:chgData name="Talha Mulla" userId="e19d79f908ec78e8" providerId="LiveId" clId="{E93F1A1D-F625-41F3-A3B0-F9D742C9DDC5}" dt="2022-05-27T18:23:29.603" v="51" actId="14100"/>
        <pc:sldMkLst>
          <pc:docMk/>
          <pc:sldMk cId="3785828025" sldId="266"/>
        </pc:sldMkLst>
        <pc:picChg chg="add mod">
          <ac:chgData name="Talha Mulla" userId="e19d79f908ec78e8" providerId="LiveId" clId="{E93F1A1D-F625-41F3-A3B0-F9D742C9DDC5}" dt="2022-05-27T18:23:29.603" v="51" actId="14100"/>
          <ac:picMkLst>
            <pc:docMk/>
            <pc:sldMk cId="3785828025" sldId="266"/>
            <ac:picMk id="3" creationId="{213EC45C-2F96-4B21-9975-E9C618F27B1B}"/>
          </ac:picMkLst>
        </pc:picChg>
      </pc:sldChg>
      <pc:sldChg chg="addSp modSp new mod ord">
        <pc:chgData name="Talha Mulla" userId="e19d79f908ec78e8" providerId="LiveId" clId="{E93F1A1D-F625-41F3-A3B0-F9D742C9DDC5}" dt="2022-05-27T18:22:53.887" v="48" actId="14100"/>
        <pc:sldMkLst>
          <pc:docMk/>
          <pc:sldMk cId="3343640133" sldId="267"/>
        </pc:sldMkLst>
        <pc:picChg chg="add mod">
          <ac:chgData name="Talha Mulla" userId="e19d79f908ec78e8" providerId="LiveId" clId="{E93F1A1D-F625-41F3-A3B0-F9D742C9DDC5}" dt="2022-05-27T18:22:53.887" v="48" actId="14100"/>
          <ac:picMkLst>
            <pc:docMk/>
            <pc:sldMk cId="3343640133" sldId="267"/>
            <ac:picMk id="3" creationId="{9AC353EA-4D54-48CE-AD3F-77436BFA565D}"/>
          </ac:picMkLst>
        </pc:picChg>
      </pc:sldChg>
      <pc:sldChg chg="addSp delSp modSp new mod">
        <pc:chgData name="Talha Mulla" userId="e19d79f908ec78e8" providerId="LiveId" clId="{E93F1A1D-F625-41F3-A3B0-F9D742C9DDC5}" dt="2022-05-27T18:25:54.122" v="63" actId="931"/>
        <pc:sldMkLst>
          <pc:docMk/>
          <pc:sldMk cId="1965898026" sldId="268"/>
        </pc:sldMkLst>
        <pc:picChg chg="add del mod">
          <ac:chgData name="Talha Mulla" userId="e19d79f908ec78e8" providerId="LiveId" clId="{E93F1A1D-F625-41F3-A3B0-F9D742C9DDC5}" dt="2022-05-27T18:24:33.642" v="54" actId="931"/>
          <ac:picMkLst>
            <pc:docMk/>
            <pc:sldMk cId="1965898026" sldId="268"/>
            <ac:picMk id="3" creationId="{74BF1D3D-E5B7-4F4B-BC41-EE64F9B34BA0}"/>
          </ac:picMkLst>
        </pc:picChg>
        <pc:picChg chg="add del mod">
          <ac:chgData name="Talha Mulla" userId="e19d79f908ec78e8" providerId="LiveId" clId="{E93F1A1D-F625-41F3-A3B0-F9D742C9DDC5}" dt="2022-05-27T18:24:48.343" v="56" actId="931"/>
          <ac:picMkLst>
            <pc:docMk/>
            <pc:sldMk cId="1965898026" sldId="268"/>
            <ac:picMk id="5" creationId="{037299DA-FA1F-439B-984B-F040E6AEEB29}"/>
          </ac:picMkLst>
        </pc:picChg>
        <pc:picChg chg="add del mod">
          <ac:chgData name="Talha Mulla" userId="e19d79f908ec78e8" providerId="LiveId" clId="{E93F1A1D-F625-41F3-A3B0-F9D742C9DDC5}" dt="2022-05-27T18:25:02.678" v="58" actId="931"/>
          <ac:picMkLst>
            <pc:docMk/>
            <pc:sldMk cId="1965898026" sldId="268"/>
            <ac:picMk id="7" creationId="{1DE6B43C-0E27-4BC3-A887-75A08DB58FDF}"/>
          </ac:picMkLst>
        </pc:picChg>
        <pc:picChg chg="add mod">
          <ac:chgData name="Talha Mulla" userId="e19d79f908ec78e8" providerId="LiveId" clId="{E93F1A1D-F625-41F3-A3B0-F9D742C9DDC5}" dt="2022-05-27T18:25:29.600" v="61" actId="14100"/>
          <ac:picMkLst>
            <pc:docMk/>
            <pc:sldMk cId="1965898026" sldId="268"/>
            <ac:picMk id="9" creationId="{20F11E5E-36AA-4C98-B287-1C2C994F01B9}"/>
          </ac:picMkLst>
        </pc:picChg>
        <pc:picChg chg="add del mod">
          <ac:chgData name="Talha Mulla" userId="e19d79f908ec78e8" providerId="LiveId" clId="{E93F1A1D-F625-41F3-A3B0-F9D742C9DDC5}" dt="2022-05-27T18:25:54.122" v="63" actId="931"/>
          <ac:picMkLst>
            <pc:docMk/>
            <pc:sldMk cId="1965898026" sldId="268"/>
            <ac:picMk id="11" creationId="{AA273D51-1BE5-41DB-A3F8-7A16ABA10467}"/>
          </ac:picMkLst>
        </pc:picChg>
      </pc:sldChg>
      <pc:sldChg chg="addSp delSp modSp new mod">
        <pc:chgData name="Talha Mulla" userId="e19d79f908ec78e8" providerId="LiveId" clId="{E93F1A1D-F625-41F3-A3B0-F9D742C9DDC5}" dt="2022-05-27T18:26:56.326" v="69" actId="14100"/>
        <pc:sldMkLst>
          <pc:docMk/>
          <pc:sldMk cId="915009330" sldId="269"/>
        </pc:sldMkLst>
        <pc:picChg chg="add del mod">
          <ac:chgData name="Talha Mulla" userId="e19d79f908ec78e8" providerId="LiveId" clId="{E93F1A1D-F625-41F3-A3B0-F9D742C9DDC5}" dt="2022-05-27T18:26:32.505" v="66" actId="931"/>
          <ac:picMkLst>
            <pc:docMk/>
            <pc:sldMk cId="915009330" sldId="269"/>
            <ac:picMk id="3" creationId="{24E14D72-8DEA-41BB-9F35-5663FEECBACE}"/>
          </ac:picMkLst>
        </pc:picChg>
        <pc:picChg chg="add mod">
          <ac:chgData name="Talha Mulla" userId="e19d79f908ec78e8" providerId="LiveId" clId="{E93F1A1D-F625-41F3-A3B0-F9D742C9DDC5}" dt="2022-05-27T18:26:56.326" v="69" actId="14100"/>
          <ac:picMkLst>
            <pc:docMk/>
            <pc:sldMk cId="915009330" sldId="269"/>
            <ac:picMk id="5" creationId="{8EF467C3-BF78-4E06-B3BF-5F8EB8DDED6A}"/>
          </ac:picMkLst>
        </pc:picChg>
      </pc:sldChg>
      <pc:sldChg chg="addSp delSp modSp new mod">
        <pc:chgData name="Talha Mulla" userId="e19d79f908ec78e8" providerId="LiveId" clId="{E93F1A1D-F625-41F3-A3B0-F9D742C9DDC5}" dt="2022-05-27T18:28:05.341" v="75" actId="14100"/>
        <pc:sldMkLst>
          <pc:docMk/>
          <pc:sldMk cId="1946816173" sldId="270"/>
        </pc:sldMkLst>
        <pc:picChg chg="add del mod">
          <ac:chgData name="Talha Mulla" userId="e19d79f908ec78e8" providerId="LiveId" clId="{E93F1A1D-F625-41F3-A3B0-F9D742C9DDC5}" dt="2022-05-27T18:27:44.346" v="72" actId="931"/>
          <ac:picMkLst>
            <pc:docMk/>
            <pc:sldMk cId="1946816173" sldId="270"/>
            <ac:picMk id="3" creationId="{A224B0E6-5D31-4D8D-A1DA-4C042EC9F80E}"/>
          </ac:picMkLst>
        </pc:picChg>
        <pc:picChg chg="add mod">
          <ac:chgData name="Talha Mulla" userId="e19d79f908ec78e8" providerId="LiveId" clId="{E93F1A1D-F625-41F3-A3B0-F9D742C9DDC5}" dt="2022-05-27T18:28:05.341" v="75" actId="14100"/>
          <ac:picMkLst>
            <pc:docMk/>
            <pc:sldMk cId="1946816173" sldId="270"/>
            <ac:picMk id="5" creationId="{747540D9-4BF4-40C9-8D57-1FAAD7B3AB83}"/>
          </ac:picMkLst>
        </pc:picChg>
      </pc:sldChg>
      <pc:sldChg chg="addSp modSp new mod ord">
        <pc:chgData name="Talha Mulla" userId="e19d79f908ec78e8" providerId="LiveId" clId="{E93F1A1D-F625-41F3-A3B0-F9D742C9DDC5}" dt="2022-05-27T18:41:32.078" v="95"/>
        <pc:sldMkLst>
          <pc:docMk/>
          <pc:sldMk cId="2573485171" sldId="271"/>
        </pc:sldMkLst>
        <pc:picChg chg="add mod">
          <ac:chgData name="Talha Mulla" userId="e19d79f908ec78e8" providerId="LiveId" clId="{E93F1A1D-F625-41F3-A3B0-F9D742C9DDC5}" dt="2022-05-27T18:28:46.877" v="79" actId="14100"/>
          <ac:picMkLst>
            <pc:docMk/>
            <pc:sldMk cId="2573485171" sldId="271"/>
            <ac:picMk id="3" creationId="{9F32AF52-2CC8-4C1E-B1AD-10CC7DA5D9C6}"/>
          </ac:picMkLst>
        </pc:picChg>
      </pc:sldChg>
      <pc:sldChg chg="addSp delSp modSp new mod ord">
        <pc:chgData name="Talha Mulla" userId="e19d79f908ec78e8" providerId="LiveId" clId="{E93F1A1D-F625-41F3-A3B0-F9D742C9DDC5}" dt="2022-05-27T18:41:50.905" v="97"/>
        <pc:sldMkLst>
          <pc:docMk/>
          <pc:sldMk cId="985589074" sldId="272"/>
        </pc:sldMkLst>
        <pc:picChg chg="add del mod">
          <ac:chgData name="Talha Mulla" userId="e19d79f908ec78e8" providerId="LiveId" clId="{E93F1A1D-F625-41F3-A3B0-F9D742C9DDC5}" dt="2022-05-27T18:29:27.604" v="82" actId="931"/>
          <ac:picMkLst>
            <pc:docMk/>
            <pc:sldMk cId="985589074" sldId="272"/>
            <ac:picMk id="3" creationId="{788E0DF9-D44A-4C71-825C-4C50D5F25D63}"/>
          </ac:picMkLst>
        </pc:picChg>
        <pc:picChg chg="add mod">
          <ac:chgData name="Talha Mulla" userId="e19d79f908ec78e8" providerId="LiveId" clId="{E93F1A1D-F625-41F3-A3B0-F9D742C9DDC5}" dt="2022-05-27T18:29:58.600" v="85" actId="14100"/>
          <ac:picMkLst>
            <pc:docMk/>
            <pc:sldMk cId="985589074" sldId="272"/>
            <ac:picMk id="5" creationId="{58A926F4-285A-4521-926E-6E6FD10A4345}"/>
          </ac:picMkLst>
        </pc:picChg>
        <pc:picChg chg="add del mod">
          <ac:chgData name="Talha Mulla" userId="e19d79f908ec78e8" providerId="LiveId" clId="{E93F1A1D-F625-41F3-A3B0-F9D742C9DDC5}" dt="2022-05-27T18:37:17.861" v="87" actId="931"/>
          <ac:picMkLst>
            <pc:docMk/>
            <pc:sldMk cId="985589074" sldId="272"/>
            <ac:picMk id="7" creationId="{125CC3B9-7259-43AF-AC4A-F47EAF47ECCE}"/>
          </ac:picMkLst>
        </pc:picChg>
      </pc:sldChg>
      <pc:sldChg chg="addSp modSp new mod ord">
        <pc:chgData name="Talha Mulla" userId="e19d79f908ec78e8" providerId="LiveId" clId="{E93F1A1D-F625-41F3-A3B0-F9D742C9DDC5}" dt="2022-05-27T18:41:24.197" v="93"/>
        <pc:sldMkLst>
          <pc:docMk/>
          <pc:sldMk cId="2876131524" sldId="273"/>
        </pc:sldMkLst>
        <pc:picChg chg="add mod">
          <ac:chgData name="Talha Mulla" userId="e19d79f908ec78e8" providerId="LiveId" clId="{E93F1A1D-F625-41F3-A3B0-F9D742C9DDC5}" dt="2022-05-27T18:41:12.262" v="91" actId="14100"/>
          <ac:picMkLst>
            <pc:docMk/>
            <pc:sldMk cId="2876131524" sldId="273"/>
            <ac:picMk id="3" creationId="{80EE2F30-F6CF-48CD-81E2-7EB3C3B529FD}"/>
          </ac:picMkLst>
        </pc:picChg>
      </pc:sldChg>
      <pc:sldChg chg="modSp new mod ord">
        <pc:chgData name="Talha Mulla" userId="e19d79f908ec78e8" providerId="LiveId" clId="{E93F1A1D-F625-41F3-A3B0-F9D742C9DDC5}" dt="2022-05-28T05:50:31.500" v="309"/>
        <pc:sldMkLst>
          <pc:docMk/>
          <pc:sldMk cId="3333010406" sldId="274"/>
        </pc:sldMkLst>
        <pc:spChg chg="mod">
          <ac:chgData name="Talha Mulla" userId="e19d79f908ec78e8" providerId="LiveId" clId="{E93F1A1D-F625-41F3-A3B0-F9D742C9DDC5}" dt="2022-05-28T05:42:53.723" v="118" actId="20577"/>
          <ac:spMkLst>
            <pc:docMk/>
            <pc:sldMk cId="3333010406" sldId="274"/>
            <ac:spMk id="2" creationId="{516541A0-0E69-48D5-BC7C-9E8115889DAE}"/>
          </ac:spMkLst>
        </pc:spChg>
        <pc:spChg chg="mod">
          <ac:chgData name="Talha Mulla" userId="e19d79f908ec78e8" providerId="LiveId" clId="{E93F1A1D-F625-41F3-A3B0-F9D742C9DDC5}" dt="2022-05-28T05:50:08.788" v="307" actId="20577"/>
          <ac:spMkLst>
            <pc:docMk/>
            <pc:sldMk cId="3333010406" sldId="274"/>
            <ac:spMk id="3" creationId="{6DFC6716-AE8C-428B-A4F9-BCC0A6E651FC}"/>
          </ac:spMkLst>
        </pc:spChg>
      </pc:sldChg>
      <pc:sldChg chg="modSp new mod">
        <pc:chgData name="Talha Mulla" userId="e19d79f908ec78e8" providerId="LiveId" clId="{E93F1A1D-F625-41F3-A3B0-F9D742C9DDC5}" dt="2022-05-28T09:26:07.435" v="396" actId="20577"/>
        <pc:sldMkLst>
          <pc:docMk/>
          <pc:sldMk cId="4211378728" sldId="275"/>
        </pc:sldMkLst>
        <pc:spChg chg="mod">
          <ac:chgData name="Talha Mulla" userId="e19d79f908ec78e8" providerId="LiveId" clId="{E93F1A1D-F625-41F3-A3B0-F9D742C9DDC5}" dt="2022-05-28T09:15:40.298" v="338" actId="20577"/>
          <ac:spMkLst>
            <pc:docMk/>
            <pc:sldMk cId="4211378728" sldId="275"/>
            <ac:spMk id="2" creationId="{CE0B27ED-8790-491F-AB24-C4798D7F7AEE}"/>
          </ac:spMkLst>
        </pc:spChg>
        <pc:spChg chg="mod">
          <ac:chgData name="Talha Mulla" userId="e19d79f908ec78e8" providerId="LiveId" clId="{E93F1A1D-F625-41F3-A3B0-F9D742C9DDC5}" dt="2022-05-28T09:26:07.435" v="396" actId="20577"/>
          <ac:spMkLst>
            <pc:docMk/>
            <pc:sldMk cId="4211378728" sldId="275"/>
            <ac:spMk id="3" creationId="{59D4785F-16FC-4AD1-9398-4D1280C7B5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6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4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8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2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3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7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4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9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D75E-C5B3-4F1C-8B35-2A73BEB0B5F6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8E16-35E2-489A-9013-CA3CE2B9D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fir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estfire.net/sendFeedb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F8A-439D-4C4E-A948-9D4AA5334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TASK 3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Scanning Report on Finding Vulnerabilities of a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9D51-68AD-4417-A393-87364C3CC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OWASP Scanner</a:t>
            </a:r>
          </a:p>
        </p:txBody>
      </p:sp>
    </p:spTree>
    <p:extLst>
      <p:ext uri="{BB962C8B-B14F-4D97-AF65-F5344CB8AC3E}">
        <p14:creationId xmlns:p14="http://schemas.microsoft.com/office/powerpoint/2010/main" val="249517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F11E5E-36AA-4C98-B287-1C2C994F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9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467C3-BF78-4E06-B3BF-5F8EB8DDE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540D9-4BF4-40C9-8D57-1FAAD7B3A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E2F30-F6CF-48CD-81E2-7EB3C3B52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442"/>
            <a:ext cx="12192000" cy="69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926F4-285A-4521-926E-6E6FD10A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8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2AF52-2CC8-4C1E-B1AD-10CC7DA5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41A0-0E69-48D5-BC7C-9E811588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6716-AE8C-428B-A4F9-BCC0A6E6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Vulnerabilities found should be removed by mitigation techniques for the safety of the Users critical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330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5F46-657C-4AA4-8AB9-E3216EE6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Domain: http://testfire.net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E601-BA6F-4FDA-97A9-573FC0FA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Risk Levels of the Vulnerability:</a:t>
            </a:r>
          </a:p>
          <a:p>
            <a:pPr marL="0" indent="0">
              <a:buNone/>
            </a:pPr>
            <a:r>
              <a:rPr lang="en-IN" dirty="0"/>
              <a:t>Three Risk levels were found which Include High, Medium, Low and Informational type</a:t>
            </a:r>
          </a:p>
          <a:p>
            <a:r>
              <a:rPr lang="en-IN" dirty="0"/>
              <a:t>Confidence Levels of the Vulnerability:</a:t>
            </a:r>
          </a:p>
          <a:p>
            <a:pPr marL="0" indent="0">
              <a:buNone/>
            </a:pPr>
            <a:r>
              <a:rPr lang="en-IN" dirty="0"/>
              <a:t>Four levels include User Confirmed, High, Medium, Low </a:t>
            </a:r>
          </a:p>
        </p:txBody>
      </p:sp>
    </p:spTree>
    <p:extLst>
      <p:ext uri="{BB962C8B-B14F-4D97-AF65-F5344CB8AC3E}">
        <p14:creationId xmlns:p14="http://schemas.microsoft.com/office/powerpoint/2010/main" val="335927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27ED-8790-491F-AB24-C4798D7F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Reproduce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785F-16FC-4AD1-9398-4D1280C7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1: OPEN VIRTUAL BOX AND LOGIN TO LINUX 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2: OPEN A VIRTUAL BANK WEBSITE , for example ., </a:t>
            </a: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www.testfire.net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3: OPEN OWASP ZAP APP FOR VULNERABILITY FINDING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STEP 4: OPEN OWASP ZAP THEN GIVE THE DETAILS OF THE WEBSITE EITHER THE URL OR IP ADDRESS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STEP 5: THEN START ATTACKING 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6: U CAN SEE THE PROCESS , AFTER THE COMPLETION CLICK ON REPORT THEN SAVE IT AS .html FILE NOW THE REQUIRED REPORT IS SAVED 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7 : IN THE REPORT ,ALL THE REQUIRED WILL BE OBTAINED like., vulnerabilities ,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url’s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the solution.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13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5CF7-5469-4500-949D-6275C786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Vulnerabilities Alert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C0FD-B37C-46BD-8113-683D9092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Cross Site Scripting (Reflected) - High Risk</a:t>
            </a:r>
          </a:p>
          <a:p>
            <a:r>
              <a:rPr lang="en-IN" dirty="0"/>
              <a:t>X-Frame Options Header Not Set- Medium</a:t>
            </a:r>
          </a:p>
          <a:p>
            <a:r>
              <a:rPr lang="en-IN" dirty="0"/>
              <a:t>Absence Of Anti-CSRF Tokens- Low</a:t>
            </a:r>
          </a:p>
          <a:p>
            <a:r>
              <a:rPr lang="en-IN" dirty="0"/>
              <a:t>Cookie Without Same Site Attribute- Low</a:t>
            </a:r>
          </a:p>
          <a:p>
            <a:r>
              <a:rPr lang="en-IN" dirty="0"/>
              <a:t>Cross- Domain JavaScript Source File Inclusion- Low</a:t>
            </a:r>
          </a:p>
          <a:p>
            <a:r>
              <a:rPr lang="en-IN" dirty="0"/>
              <a:t>Timestamp Disclosure- Unix – Low</a:t>
            </a:r>
          </a:p>
          <a:p>
            <a:r>
              <a:rPr lang="en-IN" dirty="0"/>
              <a:t>X- Content Type Options Header Missing- Low</a:t>
            </a:r>
          </a:p>
          <a:p>
            <a:r>
              <a:rPr lang="en-IN" dirty="0"/>
              <a:t>Information Disclosure- Informational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9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7CDD-142D-4CB4-91B4-81760536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/>
              <a:t>Vulnerabilities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6512-B51E-4AC5-80CE-5D91892C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Cross Site Scripting(Reflected):</a:t>
            </a:r>
          </a:p>
          <a:p>
            <a:pPr marL="0" indent="0">
              <a:buNone/>
            </a:pPr>
            <a:r>
              <a:rPr lang="en-IN" dirty="0"/>
              <a:t>It is a High Risk Vulnerability found on the Method : POST </a:t>
            </a:r>
            <a:r>
              <a:rPr lang="en-IN" dirty="0">
                <a:hlinkClick r:id="rId2"/>
              </a:rPr>
              <a:t>http://testfire.net/sendFeedback</a:t>
            </a:r>
            <a:r>
              <a:rPr lang="en-IN" dirty="0"/>
              <a:t> </a:t>
            </a:r>
          </a:p>
          <a:p>
            <a:r>
              <a:rPr lang="en-IN" dirty="0"/>
              <a:t>Impact: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attacker can hijack user accounts.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attacker could steal credentials.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An attacker could exfiltrate sensitive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attacker can steal cookies and Sessions.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attacker can quickly obtain access to your other client’s computers.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r>
              <a:rPr lang="en-IN" dirty="0">
                <a:solidFill>
                  <a:srgbClr val="333333"/>
                </a:solidFill>
                <a:latin typeface="BlinkMacSystemFont"/>
              </a:rPr>
              <a:t>Prevention: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</a:rPr>
              <a:t>XSS is a code injection vulnerability, so it is essential to encode the data sent to the server and the data that comes from the server to the browser of a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</a:rPr>
              <a:t>Data Validation is also very important so that the browser interprets the code without any malicious commands. Different prevention methods were introduced, keeping the data Validation and Encoding as a priority for a website to be vulnerable to XSS.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7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4F7B-D014-426A-95B0-8AA6E513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Of the Concept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73645-C165-47F0-A9C4-0D732225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2"/>
          </a:xfrm>
        </p:spPr>
      </p:pic>
    </p:spTree>
    <p:extLst>
      <p:ext uri="{BB962C8B-B14F-4D97-AF65-F5344CB8AC3E}">
        <p14:creationId xmlns:p14="http://schemas.microsoft.com/office/powerpoint/2010/main" val="114571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F74CA-C339-4C04-827A-F4275B40D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353EA-4D54-48CE-AD3F-77436BFA5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EC45C-2F96-4B21-9975-E9C618F2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2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397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BlinkMacSystemFont</vt:lpstr>
      <vt:lpstr>Calibri</vt:lpstr>
      <vt:lpstr>Calibri Light</vt:lpstr>
      <vt:lpstr>urw-din</vt:lpstr>
      <vt:lpstr>Office Theme</vt:lpstr>
      <vt:lpstr>TASK 3  Scanning Report on Finding Vulnerabilities of a Website</vt:lpstr>
      <vt:lpstr>Domain: http://testfire.net</vt:lpstr>
      <vt:lpstr>Steps To Reproduce</vt:lpstr>
      <vt:lpstr>Vulnerabilities Alert Found</vt:lpstr>
      <vt:lpstr>Vulnerabilities Details</vt:lpstr>
      <vt:lpstr>Proof Of the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 Scanning Report on Finding Vulnerabilities of a Website</dc:title>
  <dc:creator>Talha Mulla</dc:creator>
  <cp:lastModifiedBy>Talha Mulla</cp:lastModifiedBy>
  <cp:revision>1</cp:revision>
  <dcterms:created xsi:type="dcterms:W3CDTF">2022-05-27T16:57:27Z</dcterms:created>
  <dcterms:modified xsi:type="dcterms:W3CDTF">2022-05-28T11:45:36Z</dcterms:modified>
</cp:coreProperties>
</file>