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D07-E84B-4BAC-A8F3-14BDA471671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DBB-3597-4EDE-8C43-A601A846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2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D07-E84B-4BAC-A8F3-14BDA471671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DBB-3597-4EDE-8C43-A601A846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2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D07-E84B-4BAC-A8F3-14BDA471671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DBB-3597-4EDE-8C43-A601A846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5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D07-E84B-4BAC-A8F3-14BDA471671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DBB-3597-4EDE-8C43-A601A846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D07-E84B-4BAC-A8F3-14BDA471671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DBB-3597-4EDE-8C43-A601A846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05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D07-E84B-4BAC-A8F3-14BDA471671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DBB-3597-4EDE-8C43-A601A846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45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D07-E84B-4BAC-A8F3-14BDA471671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DBB-3597-4EDE-8C43-A601A846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45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D07-E84B-4BAC-A8F3-14BDA471671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DBB-3597-4EDE-8C43-A601A846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67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D07-E84B-4BAC-A8F3-14BDA471671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DBB-3597-4EDE-8C43-A601A846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7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D07-E84B-4BAC-A8F3-14BDA471671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DBB-3597-4EDE-8C43-A601A846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5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D07-E84B-4BAC-A8F3-14BDA471671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DBB-3597-4EDE-8C43-A601A846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6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D07-E84B-4BAC-A8F3-14BDA471671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DBB-3597-4EDE-8C43-A601A846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D07-E84B-4BAC-A8F3-14BDA471671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DBB-3597-4EDE-8C43-A601A846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9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D07-E84B-4BAC-A8F3-14BDA471671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DBB-3597-4EDE-8C43-A601A846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1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D07-E84B-4BAC-A8F3-14BDA471671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DBB-3597-4EDE-8C43-A601A846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D07-E84B-4BAC-A8F3-14BDA471671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CDBB-3597-4EDE-8C43-A601A846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7134D07-E84B-4BAC-A8F3-14BDA471671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E1ECDBB-3597-4EDE-8C43-A601A846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5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7134D07-E84B-4BAC-A8F3-14BDA471671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E1ECDBB-3597-4EDE-8C43-A601A846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3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489397"/>
            <a:ext cx="12050333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 </a:t>
            </a:r>
            <a:r>
              <a:rPr lang="en-US" sz="3600" b="1" dirty="0"/>
              <a:t>Title: "Online Laptop Store Program"</a:t>
            </a:r>
          </a:p>
          <a:p>
            <a:pPr algn="ctr"/>
            <a:r>
              <a:rPr lang="en-US" sz="3600" b="1" dirty="0"/>
              <a:t> Subtitle: "Buy and Sell Laptops"</a:t>
            </a:r>
          </a:p>
          <a:p>
            <a:endParaRPr lang="en-US" sz="3600" b="1" dirty="0"/>
          </a:p>
          <a:p>
            <a:endParaRPr lang="en-US" sz="3600" b="1" dirty="0"/>
          </a:p>
          <a:p>
            <a:r>
              <a:rPr lang="en-US" sz="3200" b="1" dirty="0">
                <a:latin typeface="Californian FB" panose="0207040306080B030204" pitchFamily="18" charset="0"/>
              </a:rPr>
              <a:t>Names: </a:t>
            </a:r>
            <a:r>
              <a:rPr lang="en-US" sz="3200" b="1" dirty="0" err="1">
                <a:latin typeface="Californian FB" panose="0207040306080B030204" pitchFamily="18" charset="0"/>
              </a:rPr>
              <a:t>Talha</a:t>
            </a:r>
            <a:r>
              <a:rPr lang="en-US" sz="3200" b="1" dirty="0">
                <a:latin typeface="Californian FB" panose="0207040306080B030204" pitchFamily="18" charset="0"/>
              </a:rPr>
              <a:t> </a:t>
            </a:r>
            <a:r>
              <a:rPr lang="en-US" sz="3200" b="1" dirty="0" err="1">
                <a:latin typeface="Californian FB" panose="0207040306080B030204" pitchFamily="18" charset="0"/>
              </a:rPr>
              <a:t>shahid</a:t>
            </a:r>
            <a:r>
              <a:rPr lang="en-US" sz="3200" b="1" dirty="0">
                <a:latin typeface="Californian FB" panose="0207040306080B030204" pitchFamily="18" charset="0"/>
              </a:rPr>
              <a:t>.                                      ID’s: f2024266535</a:t>
            </a:r>
          </a:p>
          <a:p>
            <a:r>
              <a:rPr lang="en-US" sz="3200" b="1" dirty="0">
                <a:latin typeface="Californian FB" panose="0207040306080B030204" pitchFamily="18" charset="0"/>
              </a:rPr>
              <a:t>               </a:t>
            </a:r>
            <a:r>
              <a:rPr lang="en-US" sz="3200" b="1" dirty="0" err="1">
                <a:latin typeface="Californian FB" panose="0207040306080B030204" pitchFamily="18" charset="0"/>
              </a:rPr>
              <a:t>Talha</a:t>
            </a:r>
            <a:r>
              <a:rPr lang="en-US" sz="3200" b="1" dirty="0">
                <a:latin typeface="Californian FB" panose="0207040306080B030204" pitchFamily="18" charset="0"/>
              </a:rPr>
              <a:t> Ahmed.                                               f2024266518</a:t>
            </a:r>
          </a:p>
          <a:p>
            <a:r>
              <a:rPr lang="en-US" sz="3200" b="1" dirty="0">
                <a:latin typeface="Californian FB" panose="0207040306080B030204" pitchFamily="18" charset="0"/>
              </a:rPr>
              <a:t>               Ali </a:t>
            </a:r>
            <a:r>
              <a:rPr lang="en-US" sz="3200" b="1" dirty="0" err="1">
                <a:latin typeface="Californian FB" panose="0207040306080B030204" pitchFamily="18" charset="0"/>
              </a:rPr>
              <a:t>Nizam</a:t>
            </a:r>
            <a:r>
              <a:rPr lang="en-US" sz="3200" b="1" dirty="0">
                <a:latin typeface="Californian FB" panose="0207040306080B030204" pitchFamily="18" charset="0"/>
              </a:rPr>
              <a:t>.                                                     f2024266533</a:t>
            </a:r>
          </a:p>
          <a:p>
            <a:endParaRPr lang="en-US" sz="3200" b="1" dirty="0">
              <a:latin typeface="Algerian" panose="04020705040A02060702" pitchFamily="82" charset="0"/>
            </a:endParaRPr>
          </a:p>
          <a:p>
            <a:endParaRPr lang="en-US" sz="2400" b="1" dirty="0"/>
          </a:p>
          <a:p>
            <a:r>
              <a:rPr lang="en-US" sz="2400" b="1" dirty="0"/>
              <a:t>Bullet points:</a:t>
            </a:r>
          </a:p>
          <a:p>
            <a:r>
              <a:rPr lang="en-US" sz="2400" b="1" dirty="0"/>
              <a:t>    - Programmed in C++</a:t>
            </a:r>
          </a:p>
          <a:p>
            <a:r>
              <a:rPr lang="en-US" sz="2400" b="1" dirty="0"/>
              <a:t>    - User-friendly interface</a:t>
            </a:r>
          </a:p>
          <a:p>
            <a:r>
              <a:rPr lang="en-US" sz="2400" b="1" dirty="0"/>
              <a:t>    - Features: Password protected login, Item addition </a:t>
            </a:r>
            <a:r>
              <a:rPr lang="en-US" sz="2400" b="1" dirty="0" err="1"/>
              <a:t>updation</a:t>
            </a:r>
            <a:r>
              <a:rPr lang="en-US" sz="2400" b="1" dirty="0"/>
              <a:t>, removal</a:t>
            </a:r>
          </a:p>
          <a:p>
            <a:br>
              <a:rPr lang="en-US" sz="3200" dirty="0"/>
            </a:br>
            <a:endParaRPr lang="en-US" sz="32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6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44102" y="423861"/>
            <a:ext cx="56973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5400" b="1" i="0" dirty="0">
                <a:effectLst/>
                <a:latin typeface="Arial" panose="020B0604020202020204" pitchFamily="34" charset="0"/>
              </a:rPr>
              <a:t>"</a:t>
            </a:r>
            <a:r>
              <a:rPr lang="en-US" sz="4400" b="1" dirty="0"/>
              <a:t>Program</a:t>
            </a:r>
            <a:r>
              <a:rPr lang="en-US" sz="5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4400" b="1" dirty="0"/>
              <a:t>Features</a:t>
            </a:r>
            <a:r>
              <a:rPr lang="en-US" sz="5400" b="1" i="0" dirty="0">
                <a:effectLst/>
                <a:latin typeface="Arial" panose="020B0604020202020204" pitchFamily="34" charset="0"/>
              </a:rPr>
              <a:t>"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97984" y="1972288"/>
            <a:ext cx="100240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0" dirty="0">
                <a:effectLst/>
                <a:latin typeface="Arial" panose="020B0604020202020204" pitchFamily="34" charset="0"/>
              </a:rPr>
              <a:t>Bullet points:</a:t>
            </a:r>
          </a:p>
          <a:p>
            <a:endParaRPr lang="en-US" sz="2800" b="1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         - 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Buy laptops: add to cart, checkout</a:t>
            </a:r>
          </a:p>
          <a:p>
            <a:r>
              <a:rPr lang="en-US" sz="3200" b="0" i="0" dirty="0">
                <a:effectLst/>
                <a:latin typeface="Arial" panose="020B0604020202020204" pitchFamily="34" charset="0"/>
              </a:rPr>
              <a:t>     - Sell laptops: add to inventory, set price</a:t>
            </a:r>
          </a:p>
          <a:p>
            <a:r>
              <a:rPr lang="en-US" sz="3200" b="0" i="0" dirty="0">
                <a:effectLst/>
                <a:latin typeface="Arial" panose="020B0604020202020204" pitchFamily="34" charset="0"/>
              </a:rPr>
              <a:t>     - Search laptops: by brand, model, price</a:t>
            </a:r>
          </a:p>
          <a:p>
            <a:r>
              <a:rPr lang="en-US" sz="3200" b="0" i="0" dirty="0">
                <a:effectLst/>
                <a:latin typeface="Arial" panose="020B0604020202020204" pitchFamily="34" charset="0"/>
              </a:rPr>
              <a:t>     - Sort laptops: by price, brand, model</a:t>
            </a:r>
          </a:p>
          <a:p>
            <a:r>
              <a:rPr lang="en-US" sz="3200" b="0" i="0" dirty="0">
                <a:effectLst/>
                <a:latin typeface="Arial" panose="020B0604020202020204" pitchFamily="34" charset="0"/>
              </a:rPr>
              <a:t>     - Display laptop details: specs, price, condition</a:t>
            </a:r>
          </a:p>
        </p:txBody>
      </p:sp>
    </p:spTree>
    <p:extLst>
      <p:ext uri="{BB962C8B-B14F-4D97-AF65-F5344CB8AC3E}">
        <p14:creationId xmlns:p14="http://schemas.microsoft.com/office/powerpoint/2010/main" val="34628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8791" y="488254"/>
            <a:ext cx="601158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6000" b="1" i="0" dirty="0">
                <a:effectLst/>
                <a:latin typeface="Arial" panose="020B0604020202020204" pitchFamily="34" charset="0"/>
              </a:rPr>
              <a:t>"</a:t>
            </a:r>
            <a:r>
              <a:rPr lang="en-US" sz="4400" b="1" dirty="0"/>
              <a:t>Program</a:t>
            </a:r>
            <a:r>
              <a:rPr lang="en-US" sz="60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4400" b="1" dirty="0"/>
              <a:t>Structure</a:t>
            </a:r>
            <a:r>
              <a:rPr lang="en-US" sz="6000" b="1" i="0" dirty="0">
                <a:effectLst/>
                <a:latin typeface="Arial" panose="020B0604020202020204" pitchFamily="34" charset="0"/>
              </a:rPr>
              <a:t>"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11232" y="2139507"/>
            <a:ext cx="113311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Bullet points:</a:t>
            </a:r>
          </a:p>
          <a:p>
            <a:endParaRPr lang="en-US" sz="3200" b="1" dirty="0"/>
          </a:p>
          <a:p>
            <a:r>
              <a:rPr lang="en-US" sz="3200" dirty="0"/>
              <a:t>       - Main menu: display options, get user input</a:t>
            </a:r>
          </a:p>
          <a:p>
            <a:r>
              <a:rPr lang="en-US" sz="3200" dirty="0"/>
              <a:t>       - Functions: </a:t>
            </a:r>
            <a:r>
              <a:rPr lang="en-US" sz="3200" dirty="0" err="1"/>
              <a:t>buyLaptop</a:t>
            </a:r>
            <a:r>
              <a:rPr lang="en-US" sz="3200" dirty="0"/>
              <a:t>(), </a:t>
            </a:r>
            <a:r>
              <a:rPr lang="en-US" sz="3200" dirty="0" err="1"/>
              <a:t>sellLaptop</a:t>
            </a:r>
            <a:r>
              <a:rPr lang="en-US" sz="3200" dirty="0"/>
              <a:t>(), </a:t>
            </a:r>
            <a:r>
              <a:rPr lang="en-US" sz="3200" dirty="0" err="1"/>
              <a:t>searchLaptop</a:t>
            </a:r>
            <a:r>
              <a:rPr lang="en-US" sz="3200" dirty="0"/>
              <a:t>(), </a:t>
            </a:r>
            <a:r>
              <a:rPr lang="en-US" sz="3200" dirty="0" err="1"/>
              <a:t>sortLaptop</a:t>
            </a:r>
            <a:r>
              <a:rPr lang="en-US" sz="3200" dirty="0"/>
              <a:t>()</a:t>
            </a:r>
          </a:p>
          <a:p>
            <a:r>
              <a:rPr lang="en-US" sz="3200" dirty="0"/>
              <a:t>       - Arrays/structures: store laptop data (brand, model, price, etc.)</a:t>
            </a:r>
          </a:p>
          <a:p>
            <a:r>
              <a:rPr lang="en-US" sz="3200" dirty="0"/>
              <a:t>       - Conditional statements (if/else, switch): handle user input, errors</a:t>
            </a:r>
          </a:p>
          <a:p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719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29783" y="462498"/>
            <a:ext cx="73436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4400" b="1" dirty="0"/>
              <a:t>"Conditional </a:t>
            </a:r>
            <a:r>
              <a:rPr lang="en-US" sz="4800" b="1" dirty="0"/>
              <a:t>Statements</a:t>
            </a:r>
            <a:r>
              <a:rPr lang="en-US" sz="4800" b="1" i="0" dirty="0">
                <a:effectLst/>
                <a:latin typeface="Arial" panose="020B0604020202020204" pitchFamily="34" charset="0"/>
              </a:rPr>
              <a:t>"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97982" y="1769188"/>
            <a:ext cx="11389217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r>
              <a:rPr lang="en-US" sz="3600" b="1" dirty="0"/>
              <a:t>Examples:</a:t>
            </a:r>
          </a:p>
          <a:p>
            <a:endParaRPr lang="en-US" sz="3600" b="1" dirty="0"/>
          </a:p>
          <a:p>
            <a:r>
              <a:rPr lang="en-US" dirty="0"/>
              <a:t>    </a:t>
            </a:r>
            <a:r>
              <a:rPr lang="en-US" sz="2800" dirty="0"/>
              <a:t>- If user selects "Buy Laptop":</a:t>
            </a:r>
          </a:p>
          <a:p>
            <a:r>
              <a:rPr lang="en-US" sz="2800" dirty="0"/>
              <a:t>        - Check if laptop is in stock</a:t>
            </a:r>
          </a:p>
          <a:p>
            <a:r>
              <a:rPr lang="en-US" sz="2800" dirty="0"/>
              <a:t>        - If yes, add to cart and update inventory</a:t>
            </a:r>
          </a:p>
          <a:p>
            <a:r>
              <a:rPr lang="en-US" sz="2800" dirty="0"/>
              <a:t>    - If user selects "Sell Laptop":</a:t>
            </a:r>
          </a:p>
          <a:p>
            <a:r>
              <a:rPr lang="en-US" sz="2800" dirty="0"/>
              <a:t>        - Check if laptop is already in inventory</a:t>
            </a:r>
          </a:p>
          <a:p>
            <a:r>
              <a:rPr lang="en-US" sz="2800" dirty="0"/>
              <a:t>        - If no, add to inventory and set price</a:t>
            </a:r>
          </a:p>
          <a:p>
            <a:r>
              <a:rPr lang="en-US" sz="2800" dirty="0"/>
              <a:t>    - Switch statement: handle different user inputs (e.g., 1 for Buy, 2 for Sell, etc.)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0969" y="410982"/>
            <a:ext cx="68066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4400" b="1" i="0" dirty="0">
                <a:effectLst/>
                <a:latin typeface="Arial" panose="020B0604020202020204" pitchFamily="34" charset="0"/>
              </a:rPr>
              <a:t>"</a:t>
            </a:r>
            <a:r>
              <a:rPr lang="en-US" sz="4400" b="1" dirty="0"/>
              <a:t>Arrays</a:t>
            </a:r>
            <a:r>
              <a:rPr lang="en-US" sz="4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4400" b="1" dirty="0"/>
              <a:t>and</a:t>
            </a:r>
            <a:r>
              <a:rPr lang="en-US" sz="4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4400" b="1" dirty="0"/>
              <a:t>Structures</a:t>
            </a:r>
            <a:r>
              <a:rPr lang="en-US" sz="4400" b="1" i="0" dirty="0">
                <a:effectLst/>
                <a:latin typeface="Arial" panose="020B0604020202020204" pitchFamily="34" charset="0"/>
              </a:rPr>
              <a:t>"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536620" y="1524489"/>
            <a:ext cx="1102860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 Examples:</a:t>
            </a:r>
          </a:p>
          <a:p>
            <a:endParaRPr lang="en-US" sz="3600" b="1" dirty="0"/>
          </a:p>
          <a:p>
            <a:r>
              <a:rPr lang="en-US" dirty="0"/>
              <a:t>          </a:t>
            </a:r>
            <a:r>
              <a:rPr lang="en-US" sz="3200" dirty="0"/>
              <a:t> - </a:t>
            </a:r>
            <a:r>
              <a:rPr lang="en-US" sz="2800" dirty="0"/>
              <a:t>Laptop structure:</a:t>
            </a:r>
          </a:p>
          <a:p>
            <a:r>
              <a:rPr lang="en-US" sz="2800" dirty="0"/>
              <a:t>          - Brand</a:t>
            </a:r>
          </a:p>
          <a:p>
            <a:r>
              <a:rPr lang="en-US" sz="2800" dirty="0"/>
              <a:t>          - Model</a:t>
            </a:r>
          </a:p>
          <a:p>
            <a:r>
              <a:rPr lang="en-US" sz="2800" dirty="0"/>
              <a:t>          - Price</a:t>
            </a:r>
          </a:p>
          <a:p>
            <a:r>
              <a:rPr lang="en-US" sz="2800" dirty="0"/>
              <a:t>          - Condition</a:t>
            </a:r>
          </a:p>
          <a:p>
            <a:r>
              <a:rPr lang="en-US" sz="2800" dirty="0"/>
              <a:t>       - Laptop array:</a:t>
            </a:r>
          </a:p>
          <a:p>
            <a:r>
              <a:rPr lang="en-US" sz="2800" dirty="0"/>
              <a:t>          - Store multiple laptop structures</a:t>
            </a:r>
          </a:p>
          <a:p>
            <a:r>
              <a:rPr lang="en-US" sz="2800" dirty="0"/>
              <a:t>          - Access and manipulate laptop data using array indices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7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18197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Algerian" panose="04020705040A02060702" pitchFamily="82" charset="0"/>
              </a:rPr>
              <a:t>THANK YOU!!!</a:t>
            </a:r>
            <a:endParaRPr lang="en-US" sz="28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962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38</TotalTime>
  <Words>332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Californian FB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Talha</cp:lastModifiedBy>
  <cp:revision>7</cp:revision>
  <dcterms:created xsi:type="dcterms:W3CDTF">2025-02-02T15:36:11Z</dcterms:created>
  <dcterms:modified xsi:type="dcterms:W3CDTF">2025-02-02T17:19:08Z</dcterms:modified>
</cp:coreProperties>
</file>