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2" Type="http://schemas.openxmlformats.org/officeDocument/2006/relationships/font" Target="fonts/Play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</a:rPr>
              <a:t>Functions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90966" y="3428999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CS1004 OOP</a:t>
            </a:r>
            <a:endParaRPr/>
          </a:p>
        </p:txBody>
      </p:sp>
      <p:pic>
        <p:nvPicPr>
          <p:cNvPr descr="Document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0" name="Google Shape;90;p13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42910" y="1598246"/>
            <a:ext cx="4626709" cy="5122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Play"/>
              <a:buNone/>
            </a:pPr>
            <a:r>
              <a:rPr lang="en-US" sz="8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Function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792994" y="1590840"/>
            <a:ext cx="5672176" cy="509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b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  cout &lt;&lt; "This is main function.\n";</a:t>
            </a:r>
            <a:b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  return 0;</a:t>
            </a:r>
            <a:b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 flipH="1">
            <a:off x="0" y="0"/>
            <a:ext cx="4421332" cy="6858000"/>
          </a:xfrm>
          <a:custGeom>
            <a:rect b="b" l="l" r="r" t="t"/>
            <a:pathLst>
              <a:path extrusionOk="0" h="6858000" w="4421332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" y="0"/>
            <a:ext cx="4232227" cy="6858000"/>
          </a:xfrm>
          <a:custGeom>
            <a:rect b="b" l="l" r="r" t="t"/>
            <a:pathLst>
              <a:path extrusionOk="0" h="6858000" w="4232227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"/>
              <a:buNone/>
            </a:pPr>
            <a:r>
              <a:rPr lang="en-US" sz="3600">
                <a:solidFill>
                  <a:srgbClr val="FFFFFF"/>
                </a:solidFill>
              </a:rPr>
              <a:t>Function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5198993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void Message(int 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cout &lt;&lt; "This is main function.\n";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Message(10);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return 0;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void Message(int x)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if (x &gt; 0)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{ 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  cout &lt;&lt; "X is greater than zero.\n";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}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  return;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Declaration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Definition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void return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Message Function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 x parameter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Function return type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sqr(int);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z=10;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x=sqr(z);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sqr(int x)</a:t>
            </a:r>
            <a:b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  return x*x;</a:t>
            </a:r>
            <a:b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Declaration with definition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factorial(int 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res=1;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for(int i=1;i&lt;=x;i++)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Res*=i;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z=5;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x=factorial(z);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Multiple parameters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power(int x, int 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res=1;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for(int i=1;i&lt;=y;i++)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res*=x;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res;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y=5,z=6;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x=power(y,z);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