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72BC4C-11C6-417A-9714-4A0ED7C354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Top 10 films by genre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8CD10C-D254-4F9F-95C7-5794F51345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7/24/2024 10:50:22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ated Films by Genre" id="2" name="slide2">
            <a:extLst>
              <a:ext uri="{FF2B5EF4-FFF2-40B4-BE49-F238E27FC236}">
                <a16:creationId xmlns:a16="http://schemas.microsoft.com/office/drawing/2014/main" id="{85B64F19-8300-4EDF-858B-04A4F3FEF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756"/>
            <a:ext cx="12192000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2024-07-24T05:50:23Z</dcterms:created>
  <dcterms:modified xsi:type="dcterms:W3CDTF">2024-07-24T05:50:23Z</dcterms:modified>
</cp:coreProperties>
</file>