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7" r:id="rId2"/>
    <p:sldId id="318" r:id="rId3"/>
    <p:sldId id="319" r:id="rId4"/>
    <p:sldId id="320" r:id="rId5"/>
    <p:sldId id="321" r:id="rId6"/>
    <p:sldId id="322" r:id="rId7"/>
    <p:sldId id="323" r:id="rId8"/>
    <p:sldId id="324" r:id="rId9"/>
    <p:sldId id="325" r:id="rId10"/>
    <p:sldId id="326" r:id="rId11"/>
    <p:sldId id="327" r:id="rId12"/>
    <p:sldId id="328" r:id="rId13"/>
    <p:sldId id="329"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067149-7294-4FB9-977B-B4EBFF67C38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DE30A7B-1021-4D4A-8A61-31670CCAA7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A287067-E4CF-4CE3-93CD-19011EC0AA41}"/>
              </a:ext>
            </a:extLst>
          </p:cNvPr>
          <p:cNvSpPr>
            <a:spLocks noGrp="1"/>
          </p:cNvSpPr>
          <p:nvPr>
            <p:ph type="dt" sz="half" idx="10"/>
          </p:nvPr>
        </p:nvSpPr>
        <p:spPr/>
        <p:txBody>
          <a:bodyPr/>
          <a:lstStyle/>
          <a:p>
            <a:fld id="{3131ABAD-D3FF-46A6-9B55-9A370F19D796}" type="datetimeFigureOut">
              <a:rPr lang="tr-TR" smtClean="0"/>
              <a:t>15.10.2020</a:t>
            </a:fld>
            <a:endParaRPr lang="tr-TR"/>
          </a:p>
        </p:txBody>
      </p:sp>
      <p:sp>
        <p:nvSpPr>
          <p:cNvPr id="5" name="Alt Bilgi Yer Tutucusu 4">
            <a:extLst>
              <a:ext uri="{FF2B5EF4-FFF2-40B4-BE49-F238E27FC236}">
                <a16:creationId xmlns:a16="http://schemas.microsoft.com/office/drawing/2014/main" id="{A750A60A-D0FA-49CB-9DEE-35F7DEA5717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ED6A829-B728-46DF-BD9F-39C09C303DEC}"/>
              </a:ext>
            </a:extLst>
          </p:cNvPr>
          <p:cNvSpPr>
            <a:spLocks noGrp="1"/>
          </p:cNvSpPr>
          <p:nvPr>
            <p:ph type="sldNum" sz="quarter" idx="12"/>
          </p:nvPr>
        </p:nvSpPr>
        <p:spPr/>
        <p:txBody>
          <a:bodyPr/>
          <a:lstStyle/>
          <a:p>
            <a:fld id="{FA2C01CA-F271-42FC-9F64-86D200F205EA}" type="slidenum">
              <a:rPr lang="tr-TR" smtClean="0"/>
              <a:t>‹#›</a:t>
            </a:fld>
            <a:endParaRPr lang="tr-TR"/>
          </a:p>
        </p:txBody>
      </p:sp>
    </p:spTree>
    <p:extLst>
      <p:ext uri="{BB962C8B-B14F-4D97-AF65-F5344CB8AC3E}">
        <p14:creationId xmlns:p14="http://schemas.microsoft.com/office/powerpoint/2010/main" val="808802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5156D3-F481-4696-B841-4CA8CED2E20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E811A5A-8ACB-4FC0-A6EB-A17781296B1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41BECF9-CDB5-49F3-8A04-FDD1A3099372}"/>
              </a:ext>
            </a:extLst>
          </p:cNvPr>
          <p:cNvSpPr>
            <a:spLocks noGrp="1"/>
          </p:cNvSpPr>
          <p:nvPr>
            <p:ph type="dt" sz="half" idx="10"/>
          </p:nvPr>
        </p:nvSpPr>
        <p:spPr/>
        <p:txBody>
          <a:bodyPr/>
          <a:lstStyle/>
          <a:p>
            <a:fld id="{3131ABAD-D3FF-46A6-9B55-9A370F19D796}" type="datetimeFigureOut">
              <a:rPr lang="tr-TR" smtClean="0"/>
              <a:t>15.10.2020</a:t>
            </a:fld>
            <a:endParaRPr lang="tr-TR"/>
          </a:p>
        </p:txBody>
      </p:sp>
      <p:sp>
        <p:nvSpPr>
          <p:cNvPr id="5" name="Alt Bilgi Yer Tutucusu 4">
            <a:extLst>
              <a:ext uri="{FF2B5EF4-FFF2-40B4-BE49-F238E27FC236}">
                <a16:creationId xmlns:a16="http://schemas.microsoft.com/office/drawing/2014/main" id="{DE45986D-C51A-440D-8088-9C67CF42D18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C60AA3F-89FF-4BCF-BAF1-AEE58E9A3090}"/>
              </a:ext>
            </a:extLst>
          </p:cNvPr>
          <p:cNvSpPr>
            <a:spLocks noGrp="1"/>
          </p:cNvSpPr>
          <p:nvPr>
            <p:ph type="sldNum" sz="quarter" idx="12"/>
          </p:nvPr>
        </p:nvSpPr>
        <p:spPr/>
        <p:txBody>
          <a:bodyPr/>
          <a:lstStyle/>
          <a:p>
            <a:fld id="{FA2C01CA-F271-42FC-9F64-86D200F205EA}" type="slidenum">
              <a:rPr lang="tr-TR" smtClean="0"/>
              <a:t>‹#›</a:t>
            </a:fld>
            <a:endParaRPr lang="tr-TR"/>
          </a:p>
        </p:txBody>
      </p:sp>
    </p:spTree>
    <p:extLst>
      <p:ext uri="{BB962C8B-B14F-4D97-AF65-F5344CB8AC3E}">
        <p14:creationId xmlns:p14="http://schemas.microsoft.com/office/powerpoint/2010/main" val="79627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8F48ABD-3B56-4E38-9AA3-AF2B2AC8AC3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D4922BC-ED08-4A3C-9C19-99FA7A90650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E184108-35B0-4820-8225-040DE5B7E55E}"/>
              </a:ext>
            </a:extLst>
          </p:cNvPr>
          <p:cNvSpPr>
            <a:spLocks noGrp="1"/>
          </p:cNvSpPr>
          <p:nvPr>
            <p:ph type="dt" sz="half" idx="10"/>
          </p:nvPr>
        </p:nvSpPr>
        <p:spPr/>
        <p:txBody>
          <a:bodyPr/>
          <a:lstStyle/>
          <a:p>
            <a:fld id="{3131ABAD-D3FF-46A6-9B55-9A370F19D796}" type="datetimeFigureOut">
              <a:rPr lang="tr-TR" smtClean="0"/>
              <a:t>15.10.2020</a:t>
            </a:fld>
            <a:endParaRPr lang="tr-TR"/>
          </a:p>
        </p:txBody>
      </p:sp>
      <p:sp>
        <p:nvSpPr>
          <p:cNvPr id="5" name="Alt Bilgi Yer Tutucusu 4">
            <a:extLst>
              <a:ext uri="{FF2B5EF4-FFF2-40B4-BE49-F238E27FC236}">
                <a16:creationId xmlns:a16="http://schemas.microsoft.com/office/drawing/2014/main" id="{D7B01E61-11F7-4F07-8C45-1502B938059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95B0854-4426-43A2-BF86-ED870FC2E23C}"/>
              </a:ext>
            </a:extLst>
          </p:cNvPr>
          <p:cNvSpPr>
            <a:spLocks noGrp="1"/>
          </p:cNvSpPr>
          <p:nvPr>
            <p:ph type="sldNum" sz="quarter" idx="12"/>
          </p:nvPr>
        </p:nvSpPr>
        <p:spPr/>
        <p:txBody>
          <a:bodyPr/>
          <a:lstStyle/>
          <a:p>
            <a:fld id="{FA2C01CA-F271-42FC-9F64-86D200F205EA}" type="slidenum">
              <a:rPr lang="tr-TR" smtClean="0"/>
              <a:t>‹#›</a:t>
            </a:fld>
            <a:endParaRPr lang="tr-TR"/>
          </a:p>
        </p:txBody>
      </p:sp>
    </p:spTree>
    <p:extLst>
      <p:ext uri="{BB962C8B-B14F-4D97-AF65-F5344CB8AC3E}">
        <p14:creationId xmlns:p14="http://schemas.microsoft.com/office/powerpoint/2010/main" val="130381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42CA1D-65F6-4A74-8BC6-825EDA83C15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BEE3A8D-1E1D-4C0E-B60F-F169B18D290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6202264-4FF0-4086-8174-63BB736B04A8}"/>
              </a:ext>
            </a:extLst>
          </p:cNvPr>
          <p:cNvSpPr>
            <a:spLocks noGrp="1"/>
          </p:cNvSpPr>
          <p:nvPr>
            <p:ph type="dt" sz="half" idx="10"/>
          </p:nvPr>
        </p:nvSpPr>
        <p:spPr/>
        <p:txBody>
          <a:bodyPr/>
          <a:lstStyle/>
          <a:p>
            <a:fld id="{3131ABAD-D3FF-46A6-9B55-9A370F19D796}" type="datetimeFigureOut">
              <a:rPr lang="tr-TR" smtClean="0"/>
              <a:t>15.10.2020</a:t>
            </a:fld>
            <a:endParaRPr lang="tr-TR"/>
          </a:p>
        </p:txBody>
      </p:sp>
      <p:sp>
        <p:nvSpPr>
          <p:cNvPr id="5" name="Alt Bilgi Yer Tutucusu 4">
            <a:extLst>
              <a:ext uri="{FF2B5EF4-FFF2-40B4-BE49-F238E27FC236}">
                <a16:creationId xmlns:a16="http://schemas.microsoft.com/office/drawing/2014/main" id="{1B1BDD19-ED9E-48F8-A6F2-330E021B18C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00AA75D-A5C7-471B-A9A2-4CDC5ECCBE1A}"/>
              </a:ext>
            </a:extLst>
          </p:cNvPr>
          <p:cNvSpPr>
            <a:spLocks noGrp="1"/>
          </p:cNvSpPr>
          <p:nvPr>
            <p:ph type="sldNum" sz="quarter" idx="12"/>
          </p:nvPr>
        </p:nvSpPr>
        <p:spPr/>
        <p:txBody>
          <a:bodyPr/>
          <a:lstStyle/>
          <a:p>
            <a:fld id="{FA2C01CA-F271-42FC-9F64-86D200F205EA}" type="slidenum">
              <a:rPr lang="tr-TR" smtClean="0"/>
              <a:t>‹#›</a:t>
            </a:fld>
            <a:endParaRPr lang="tr-TR"/>
          </a:p>
        </p:txBody>
      </p:sp>
    </p:spTree>
    <p:extLst>
      <p:ext uri="{BB962C8B-B14F-4D97-AF65-F5344CB8AC3E}">
        <p14:creationId xmlns:p14="http://schemas.microsoft.com/office/powerpoint/2010/main" val="36779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16046C-1704-46C3-8846-EC02A125ABE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FD374E2-8B5E-4901-BE35-0D53C53521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F936CE9-DD57-4459-B992-7968E316FEA6}"/>
              </a:ext>
            </a:extLst>
          </p:cNvPr>
          <p:cNvSpPr>
            <a:spLocks noGrp="1"/>
          </p:cNvSpPr>
          <p:nvPr>
            <p:ph type="dt" sz="half" idx="10"/>
          </p:nvPr>
        </p:nvSpPr>
        <p:spPr/>
        <p:txBody>
          <a:bodyPr/>
          <a:lstStyle/>
          <a:p>
            <a:fld id="{3131ABAD-D3FF-46A6-9B55-9A370F19D796}" type="datetimeFigureOut">
              <a:rPr lang="tr-TR" smtClean="0"/>
              <a:t>15.10.2020</a:t>
            </a:fld>
            <a:endParaRPr lang="tr-TR"/>
          </a:p>
        </p:txBody>
      </p:sp>
      <p:sp>
        <p:nvSpPr>
          <p:cNvPr id="5" name="Alt Bilgi Yer Tutucusu 4">
            <a:extLst>
              <a:ext uri="{FF2B5EF4-FFF2-40B4-BE49-F238E27FC236}">
                <a16:creationId xmlns:a16="http://schemas.microsoft.com/office/drawing/2014/main" id="{CC45D328-C603-4FAA-9E94-E1D76E416E5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7051F1D-05CD-4094-9494-E7BE458267A7}"/>
              </a:ext>
            </a:extLst>
          </p:cNvPr>
          <p:cNvSpPr>
            <a:spLocks noGrp="1"/>
          </p:cNvSpPr>
          <p:nvPr>
            <p:ph type="sldNum" sz="quarter" idx="12"/>
          </p:nvPr>
        </p:nvSpPr>
        <p:spPr/>
        <p:txBody>
          <a:bodyPr/>
          <a:lstStyle/>
          <a:p>
            <a:fld id="{FA2C01CA-F271-42FC-9F64-86D200F205EA}" type="slidenum">
              <a:rPr lang="tr-TR" smtClean="0"/>
              <a:t>‹#›</a:t>
            </a:fld>
            <a:endParaRPr lang="tr-TR"/>
          </a:p>
        </p:txBody>
      </p:sp>
    </p:spTree>
    <p:extLst>
      <p:ext uri="{BB962C8B-B14F-4D97-AF65-F5344CB8AC3E}">
        <p14:creationId xmlns:p14="http://schemas.microsoft.com/office/powerpoint/2010/main" val="11827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E53742-32B9-4067-AFAF-546BCFF0C17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C007E2E-AE39-4849-AFF6-62E352CD034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5E17801-D0EC-42B2-81EF-D5B2BAF1B62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6D51399-D261-4AA3-985C-FE1411D3FEF2}"/>
              </a:ext>
            </a:extLst>
          </p:cNvPr>
          <p:cNvSpPr>
            <a:spLocks noGrp="1"/>
          </p:cNvSpPr>
          <p:nvPr>
            <p:ph type="dt" sz="half" idx="10"/>
          </p:nvPr>
        </p:nvSpPr>
        <p:spPr/>
        <p:txBody>
          <a:bodyPr/>
          <a:lstStyle/>
          <a:p>
            <a:fld id="{3131ABAD-D3FF-46A6-9B55-9A370F19D796}" type="datetimeFigureOut">
              <a:rPr lang="tr-TR" smtClean="0"/>
              <a:t>15.10.2020</a:t>
            </a:fld>
            <a:endParaRPr lang="tr-TR"/>
          </a:p>
        </p:txBody>
      </p:sp>
      <p:sp>
        <p:nvSpPr>
          <p:cNvPr id="6" name="Alt Bilgi Yer Tutucusu 5">
            <a:extLst>
              <a:ext uri="{FF2B5EF4-FFF2-40B4-BE49-F238E27FC236}">
                <a16:creationId xmlns:a16="http://schemas.microsoft.com/office/drawing/2014/main" id="{BE444033-89FD-4F08-A1AA-F3972E5A90F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D085893-8910-4E88-BE99-33DC26DE83B5}"/>
              </a:ext>
            </a:extLst>
          </p:cNvPr>
          <p:cNvSpPr>
            <a:spLocks noGrp="1"/>
          </p:cNvSpPr>
          <p:nvPr>
            <p:ph type="sldNum" sz="quarter" idx="12"/>
          </p:nvPr>
        </p:nvSpPr>
        <p:spPr/>
        <p:txBody>
          <a:bodyPr/>
          <a:lstStyle/>
          <a:p>
            <a:fld id="{FA2C01CA-F271-42FC-9F64-86D200F205EA}" type="slidenum">
              <a:rPr lang="tr-TR" smtClean="0"/>
              <a:t>‹#›</a:t>
            </a:fld>
            <a:endParaRPr lang="tr-TR"/>
          </a:p>
        </p:txBody>
      </p:sp>
    </p:spTree>
    <p:extLst>
      <p:ext uri="{BB962C8B-B14F-4D97-AF65-F5344CB8AC3E}">
        <p14:creationId xmlns:p14="http://schemas.microsoft.com/office/powerpoint/2010/main" val="199264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10FCB8-6BF8-4B26-8BB1-756E8C024BA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9F02387-CD88-42EE-B227-1A8BD2E257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A88B78-AA5C-4433-B814-C0286A1C9E9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5989C17-D1A7-43BA-AF24-F4D1981D62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45E8108-25EE-42F8-B5F1-4A2CA296340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0848B97-EE39-4965-B5C4-8E5D72F6A366}"/>
              </a:ext>
            </a:extLst>
          </p:cNvPr>
          <p:cNvSpPr>
            <a:spLocks noGrp="1"/>
          </p:cNvSpPr>
          <p:nvPr>
            <p:ph type="dt" sz="half" idx="10"/>
          </p:nvPr>
        </p:nvSpPr>
        <p:spPr/>
        <p:txBody>
          <a:bodyPr/>
          <a:lstStyle/>
          <a:p>
            <a:fld id="{3131ABAD-D3FF-46A6-9B55-9A370F19D796}" type="datetimeFigureOut">
              <a:rPr lang="tr-TR" smtClean="0"/>
              <a:t>15.10.2020</a:t>
            </a:fld>
            <a:endParaRPr lang="tr-TR"/>
          </a:p>
        </p:txBody>
      </p:sp>
      <p:sp>
        <p:nvSpPr>
          <p:cNvPr id="8" name="Alt Bilgi Yer Tutucusu 7">
            <a:extLst>
              <a:ext uri="{FF2B5EF4-FFF2-40B4-BE49-F238E27FC236}">
                <a16:creationId xmlns:a16="http://schemas.microsoft.com/office/drawing/2014/main" id="{FDF8D36A-718C-46F5-B90F-06FADE6D91F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EC69D23-B325-429D-93C1-0E209F899FD5}"/>
              </a:ext>
            </a:extLst>
          </p:cNvPr>
          <p:cNvSpPr>
            <a:spLocks noGrp="1"/>
          </p:cNvSpPr>
          <p:nvPr>
            <p:ph type="sldNum" sz="quarter" idx="12"/>
          </p:nvPr>
        </p:nvSpPr>
        <p:spPr/>
        <p:txBody>
          <a:bodyPr/>
          <a:lstStyle/>
          <a:p>
            <a:fld id="{FA2C01CA-F271-42FC-9F64-86D200F205EA}" type="slidenum">
              <a:rPr lang="tr-TR" smtClean="0"/>
              <a:t>‹#›</a:t>
            </a:fld>
            <a:endParaRPr lang="tr-TR"/>
          </a:p>
        </p:txBody>
      </p:sp>
    </p:spTree>
    <p:extLst>
      <p:ext uri="{BB962C8B-B14F-4D97-AF65-F5344CB8AC3E}">
        <p14:creationId xmlns:p14="http://schemas.microsoft.com/office/powerpoint/2010/main" val="8323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69C36-86A2-4216-9CC1-F0A45270294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A6561F6-1CD1-447B-97FC-0DC0658A97FB}"/>
              </a:ext>
            </a:extLst>
          </p:cNvPr>
          <p:cNvSpPr>
            <a:spLocks noGrp="1"/>
          </p:cNvSpPr>
          <p:nvPr>
            <p:ph type="dt" sz="half" idx="10"/>
          </p:nvPr>
        </p:nvSpPr>
        <p:spPr/>
        <p:txBody>
          <a:bodyPr/>
          <a:lstStyle/>
          <a:p>
            <a:fld id="{3131ABAD-D3FF-46A6-9B55-9A370F19D796}" type="datetimeFigureOut">
              <a:rPr lang="tr-TR" smtClean="0"/>
              <a:t>15.10.2020</a:t>
            </a:fld>
            <a:endParaRPr lang="tr-TR"/>
          </a:p>
        </p:txBody>
      </p:sp>
      <p:sp>
        <p:nvSpPr>
          <p:cNvPr id="4" name="Alt Bilgi Yer Tutucusu 3">
            <a:extLst>
              <a:ext uri="{FF2B5EF4-FFF2-40B4-BE49-F238E27FC236}">
                <a16:creationId xmlns:a16="http://schemas.microsoft.com/office/drawing/2014/main" id="{11886CFA-67C0-4FAB-810E-B054BB3B274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164BB96-5DEC-4301-BD63-50A632FF826D}"/>
              </a:ext>
            </a:extLst>
          </p:cNvPr>
          <p:cNvSpPr>
            <a:spLocks noGrp="1"/>
          </p:cNvSpPr>
          <p:nvPr>
            <p:ph type="sldNum" sz="quarter" idx="12"/>
          </p:nvPr>
        </p:nvSpPr>
        <p:spPr/>
        <p:txBody>
          <a:bodyPr/>
          <a:lstStyle/>
          <a:p>
            <a:fld id="{FA2C01CA-F271-42FC-9F64-86D200F205EA}" type="slidenum">
              <a:rPr lang="tr-TR" smtClean="0"/>
              <a:t>‹#›</a:t>
            </a:fld>
            <a:endParaRPr lang="tr-TR"/>
          </a:p>
        </p:txBody>
      </p:sp>
    </p:spTree>
    <p:extLst>
      <p:ext uri="{BB962C8B-B14F-4D97-AF65-F5344CB8AC3E}">
        <p14:creationId xmlns:p14="http://schemas.microsoft.com/office/powerpoint/2010/main" val="69675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262D3C0-30AA-4142-928C-065492F56625}"/>
              </a:ext>
            </a:extLst>
          </p:cNvPr>
          <p:cNvSpPr>
            <a:spLocks noGrp="1"/>
          </p:cNvSpPr>
          <p:nvPr>
            <p:ph type="dt" sz="half" idx="10"/>
          </p:nvPr>
        </p:nvSpPr>
        <p:spPr/>
        <p:txBody>
          <a:bodyPr/>
          <a:lstStyle/>
          <a:p>
            <a:fld id="{3131ABAD-D3FF-46A6-9B55-9A370F19D796}" type="datetimeFigureOut">
              <a:rPr lang="tr-TR" smtClean="0"/>
              <a:t>15.10.2020</a:t>
            </a:fld>
            <a:endParaRPr lang="tr-TR"/>
          </a:p>
        </p:txBody>
      </p:sp>
      <p:sp>
        <p:nvSpPr>
          <p:cNvPr id="3" name="Alt Bilgi Yer Tutucusu 2">
            <a:extLst>
              <a:ext uri="{FF2B5EF4-FFF2-40B4-BE49-F238E27FC236}">
                <a16:creationId xmlns:a16="http://schemas.microsoft.com/office/drawing/2014/main" id="{39F193D3-BEA9-4C6E-9087-D5AC3BFEE60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062CA10-FCC0-4C40-90FE-01B0C649575C}"/>
              </a:ext>
            </a:extLst>
          </p:cNvPr>
          <p:cNvSpPr>
            <a:spLocks noGrp="1"/>
          </p:cNvSpPr>
          <p:nvPr>
            <p:ph type="sldNum" sz="quarter" idx="12"/>
          </p:nvPr>
        </p:nvSpPr>
        <p:spPr/>
        <p:txBody>
          <a:bodyPr/>
          <a:lstStyle/>
          <a:p>
            <a:fld id="{FA2C01CA-F271-42FC-9F64-86D200F205EA}" type="slidenum">
              <a:rPr lang="tr-TR" smtClean="0"/>
              <a:t>‹#›</a:t>
            </a:fld>
            <a:endParaRPr lang="tr-TR"/>
          </a:p>
        </p:txBody>
      </p:sp>
    </p:spTree>
    <p:extLst>
      <p:ext uri="{BB962C8B-B14F-4D97-AF65-F5344CB8AC3E}">
        <p14:creationId xmlns:p14="http://schemas.microsoft.com/office/powerpoint/2010/main" val="2579090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BE4950-3ED4-492D-82E3-0B861F11C95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B6EAF11-5F7A-441C-9BA2-9C5DCE12B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5C2649C-DEF7-47DD-A022-150B1463E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3D9DCB5-E63A-4946-89C9-E7D8287C9C72}"/>
              </a:ext>
            </a:extLst>
          </p:cNvPr>
          <p:cNvSpPr>
            <a:spLocks noGrp="1"/>
          </p:cNvSpPr>
          <p:nvPr>
            <p:ph type="dt" sz="half" idx="10"/>
          </p:nvPr>
        </p:nvSpPr>
        <p:spPr/>
        <p:txBody>
          <a:bodyPr/>
          <a:lstStyle/>
          <a:p>
            <a:fld id="{3131ABAD-D3FF-46A6-9B55-9A370F19D796}" type="datetimeFigureOut">
              <a:rPr lang="tr-TR" smtClean="0"/>
              <a:t>15.10.2020</a:t>
            </a:fld>
            <a:endParaRPr lang="tr-TR"/>
          </a:p>
        </p:txBody>
      </p:sp>
      <p:sp>
        <p:nvSpPr>
          <p:cNvPr id="6" name="Alt Bilgi Yer Tutucusu 5">
            <a:extLst>
              <a:ext uri="{FF2B5EF4-FFF2-40B4-BE49-F238E27FC236}">
                <a16:creationId xmlns:a16="http://schemas.microsoft.com/office/drawing/2014/main" id="{EA70BE23-CCF6-43B9-869E-91C0F28EAC4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DA6C1D3-CC4D-4EE0-9EBD-69933D28AE03}"/>
              </a:ext>
            </a:extLst>
          </p:cNvPr>
          <p:cNvSpPr>
            <a:spLocks noGrp="1"/>
          </p:cNvSpPr>
          <p:nvPr>
            <p:ph type="sldNum" sz="quarter" idx="12"/>
          </p:nvPr>
        </p:nvSpPr>
        <p:spPr/>
        <p:txBody>
          <a:bodyPr/>
          <a:lstStyle/>
          <a:p>
            <a:fld id="{FA2C01CA-F271-42FC-9F64-86D200F205EA}" type="slidenum">
              <a:rPr lang="tr-TR" smtClean="0"/>
              <a:t>‹#›</a:t>
            </a:fld>
            <a:endParaRPr lang="tr-TR"/>
          </a:p>
        </p:txBody>
      </p:sp>
    </p:spTree>
    <p:extLst>
      <p:ext uri="{BB962C8B-B14F-4D97-AF65-F5344CB8AC3E}">
        <p14:creationId xmlns:p14="http://schemas.microsoft.com/office/powerpoint/2010/main" val="3440561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E6F50-AEE6-4CE0-ACAC-4E89CCBD363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F9EF072-598A-4068-83BF-2387964184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F65222B-BEE3-4A14-BAF0-62B848A15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ECDEDFC-D326-4319-BAF3-D87A045580D8}"/>
              </a:ext>
            </a:extLst>
          </p:cNvPr>
          <p:cNvSpPr>
            <a:spLocks noGrp="1"/>
          </p:cNvSpPr>
          <p:nvPr>
            <p:ph type="dt" sz="half" idx="10"/>
          </p:nvPr>
        </p:nvSpPr>
        <p:spPr/>
        <p:txBody>
          <a:bodyPr/>
          <a:lstStyle/>
          <a:p>
            <a:fld id="{3131ABAD-D3FF-46A6-9B55-9A370F19D796}" type="datetimeFigureOut">
              <a:rPr lang="tr-TR" smtClean="0"/>
              <a:t>15.10.2020</a:t>
            </a:fld>
            <a:endParaRPr lang="tr-TR"/>
          </a:p>
        </p:txBody>
      </p:sp>
      <p:sp>
        <p:nvSpPr>
          <p:cNvPr id="6" name="Alt Bilgi Yer Tutucusu 5">
            <a:extLst>
              <a:ext uri="{FF2B5EF4-FFF2-40B4-BE49-F238E27FC236}">
                <a16:creationId xmlns:a16="http://schemas.microsoft.com/office/drawing/2014/main" id="{857CA2D4-15E9-4B04-B698-F52908886E3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EFCEC06-D909-4E3C-AC91-38C79444887A}"/>
              </a:ext>
            </a:extLst>
          </p:cNvPr>
          <p:cNvSpPr>
            <a:spLocks noGrp="1"/>
          </p:cNvSpPr>
          <p:nvPr>
            <p:ph type="sldNum" sz="quarter" idx="12"/>
          </p:nvPr>
        </p:nvSpPr>
        <p:spPr/>
        <p:txBody>
          <a:bodyPr/>
          <a:lstStyle/>
          <a:p>
            <a:fld id="{FA2C01CA-F271-42FC-9F64-86D200F205EA}" type="slidenum">
              <a:rPr lang="tr-TR" smtClean="0"/>
              <a:t>‹#›</a:t>
            </a:fld>
            <a:endParaRPr lang="tr-TR"/>
          </a:p>
        </p:txBody>
      </p:sp>
    </p:spTree>
    <p:extLst>
      <p:ext uri="{BB962C8B-B14F-4D97-AF65-F5344CB8AC3E}">
        <p14:creationId xmlns:p14="http://schemas.microsoft.com/office/powerpoint/2010/main" val="229991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0971C20-ADCC-446A-99A9-3D952FC53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351EB48-781B-407C-A664-266C09C59E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7F4C9F2-C58F-4838-9CA8-18B4CEECA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1ABAD-D3FF-46A6-9B55-9A370F19D796}" type="datetimeFigureOut">
              <a:rPr lang="tr-TR" smtClean="0"/>
              <a:t>15.10.2020</a:t>
            </a:fld>
            <a:endParaRPr lang="tr-TR"/>
          </a:p>
        </p:txBody>
      </p:sp>
      <p:sp>
        <p:nvSpPr>
          <p:cNvPr id="5" name="Alt Bilgi Yer Tutucusu 4">
            <a:extLst>
              <a:ext uri="{FF2B5EF4-FFF2-40B4-BE49-F238E27FC236}">
                <a16:creationId xmlns:a16="http://schemas.microsoft.com/office/drawing/2014/main" id="{60BCFB6D-5733-4623-BA23-E8D0361223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A4732D3-371F-4DCF-8DB6-8C2BA9A945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C01CA-F271-42FC-9F64-86D200F205EA}" type="slidenum">
              <a:rPr lang="tr-TR" smtClean="0"/>
              <a:t>‹#›</a:t>
            </a:fld>
            <a:endParaRPr lang="tr-TR"/>
          </a:p>
        </p:txBody>
      </p:sp>
    </p:spTree>
    <p:extLst>
      <p:ext uri="{BB962C8B-B14F-4D97-AF65-F5344CB8AC3E}">
        <p14:creationId xmlns:p14="http://schemas.microsoft.com/office/powerpoint/2010/main" val="280986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racle.com/tr/virtualization/virtualbox/"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oracle.com/middleware/technologies/data-integrator/odi-demo-downloads.html"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k: Beşgen 20">
            <a:extLst>
              <a:ext uri="{FF2B5EF4-FFF2-40B4-BE49-F238E27FC236}">
                <a16:creationId xmlns:a16="http://schemas.microsoft.com/office/drawing/2014/main" id="{2E528006-5BA0-4E7B-A4EB-B3648C1C04A0}"/>
              </a:ext>
            </a:extLst>
          </p:cNvPr>
          <p:cNvSpPr/>
          <p:nvPr/>
        </p:nvSpPr>
        <p:spPr>
          <a:xfrm>
            <a:off x="0" y="0"/>
            <a:ext cx="8191500" cy="6858000"/>
          </a:xfrm>
          <a:prstGeom prst="homePlat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k: Beşgen 23">
            <a:extLst>
              <a:ext uri="{FF2B5EF4-FFF2-40B4-BE49-F238E27FC236}">
                <a16:creationId xmlns:a16="http://schemas.microsoft.com/office/drawing/2014/main" id="{564305F3-2CB1-465A-80F9-4C3174538B01}"/>
              </a:ext>
            </a:extLst>
          </p:cNvPr>
          <p:cNvSpPr/>
          <p:nvPr/>
        </p:nvSpPr>
        <p:spPr>
          <a:xfrm>
            <a:off x="0" y="0"/>
            <a:ext cx="5791200" cy="6858000"/>
          </a:xfrm>
          <a:prstGeom prst="homePlate">
            <a:avLst/>
          </a:prstGeom>
          <a:solidFill>
            <a:schemeClr val="accent3">
              <a:lumMod val="20000"/>
              <a:lumOff val="8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7" name="Resim 26">
            <a:extLst>
              <a:ext uri="{FF2B5EF4-FFF2-40B4-BE49-F238E27FC236}">
                <a16:creationId xmlns:a16="http://schemas.microsoft.com/office/drawing/2014/main" id="{C54EFEDC-F9E1-4829-BB6E-5844C86D5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8839" y="2168668"/>
            <a:ext cx="4824872" cy="2520664"/>
          </a:xfrm>
          <a:prstGeom prst="rect">
            <a:avLst/>
          </a:prstGeom>
        </p:spPr>
      </p:pic>
      <p:sp>
        <p:nvSpPr>
          <p:cNvPr id="2" name="Metin kutusu 1">
            <a:extLst>
              <a:ext uri="{FF2B5EF4-FFF2-40B4-BE49-F238E27FC236}">
                <a16:creationId xmlns:a16="http://schemas.microsoft.com/office/drawing/2014/main" id="{DFC10A80-F952-44C1-AFDC-ED75DAC7DD51}"/>
              </a:ext>
            </a:extLst>
          </p:cNvPr>
          <p:cNvSpPr txBox="1"/>
          <p:nvPr/>
        </p:nvSpPr>
        <p:spPr>
          <a:xfrm>
            <a:off x="618978" y="3221251"/>
            <a:ext cx="4346918" cy="415498"/>
          </a:xfrm>
          <a:prstGeom prst="rect">
            <a:avLst/>
          </a:prstGeom>
          <a:noFill/>
        </p:spPr>
        <p:txBody>
          <a:bodyPr wrap="square" rtlCol="0">
            <a:spAutoFit/>
          </a:bodyPr>
          <a:lstStyle/>
          <a:p>
            <a:r>
              <a:rPr lang="tr-TR" sz="2100" b="1" dirty="0" err="1">
                <a:solidFill>
                  <a:srgbClr val="7030A0"/>
                </a:solidFill>
              </a:rPr>
              <a:t>Oracle</a:t>
            </a:r>
            <a:r>
              <a:rPr lang="tr-TR" sz="2100" b="1" dirty="0">
                <a:solidFill>
                  <a:srgbClr val="7030A0"/>
                </a:solidFill>
              </a:rPr>
              <a:t> </a:t>
            </a:r>
            <a:r>
              <a:rPr lang="tr-TR" sz="2100" b="1" dirty="0" err="1">
                <a:solidFill>
                  <a:srgbClr val="7030A0"/>
                </a:solidFill>
              </a:rPr>
              <a:t>Integrator</a:t>
            </a:r>
            <a:r>
              <a:rPr lang="tr-TR" sz="2100" b="1">
                <a:solidFill>
                  <a:srgbClr val="7030A0"/>
                </a:solidFill>
              </a:rPr>
              <a:t> Kurulumu</a:t>
            </a:r>
            <a:endParaRPr lang="tr-TR" sz="2100" b="1" dirty="0"/>
          </a:p>
        </p:txBody>
      </p:sp>
    </p:spTree>
    <p:extLst>
      <p:ext uri="{BB962C8B-B14F-4D97-AF65-F5344CB8AC3E}">
        <p14:creationId xmlns:p14="http://schemas.microsoft.com/office/powerpoint/2010/main" val="3783002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0785-725C-45DC-A339-B1B7544267AD}"/>
              </a:ext>
            </a:extLst>
          </p:cNvPr>
          <p:cNvSpPr>
            <a:spLocks noGrp="1"/>
          </p:cNvSpPr>
          <p:nvPr>
            <p:ph type="title"/>
          </p:nvPr>
        </p:nvSpPr>
        <p:spPr>
          <a:xfrm>
            <a:off x="833288" y="164320"/>
            <a:ext cx="10400298" cy="823913"/>
          </a:xfrm>
        </p:spPr>
        <p:txBody>
          <a:bodyPr/>
          <a:lstStyle/>
          <a:p>
            <a:r>
              <a:rPr lang="tr-TR" b="1" dirty="0" err="1">
                <a:solidFill>
                  <a:srgbClr val="3C2683"/>
                </a:solidFill>
              </a:rPr>
              <a:t>Virtualbox’a</a:t>
            </a:r>
            <a:r>
              <a:rPr lang="tr-TR" b="1" dirty="0">
                <a:solidFill>
                  <a:srgbClr val="3C2683"/>
                </a:solidFill>
              </a:rPr>
              <a:t> Data </a:t>
            </a:r>
            <a:r>
              <a:rPr lang="tr-TR" b="1" dirty="0" err="1">
                <a:solidFill>
                  <a:srgbClr val="3C2683"/>
                </a:solidFill>
              </a:rPr>
              <a:t>Integrator</a:t>
            </a:r>
            <a:r>
              <a:rPr lang="tr-TR" b="1" dirty="0">
                <a:solidFill>
                  <a:srgbClr val="3C2683"/>
                </a:solidFill>
              </a:rPr>
              <a:t> 12c Kurulumu</a:t>
            </a:r>
          </a:p>
        </p:txBody>
      </p:sp>
      <p:sp>
        <p:nvSpPr>
          <p:cNvPr id="4" name="Metin kutusu 3">
            <a:extLst>
              <a:ext uri="{FF2B5EF4-FFF2-40B4-BE49-F238E27FC236}">
                <a16:creationId xmlns:a16="http://schemas.microsoft.com/office/drawing/2014/main" id="{40BFEE10-C00B-4DA7-A7FE-4D9E1CA9B662}"/>
              </a:ext>
            </a:extLst>
          </p:cNvPr>
          <p:cNvSpPr txBox="1"/>
          <p:nvPr/>
        </p:nvSpPr>
        <p:spPr>
          <a:xfrm>
            <a:off x="956604" y="1305341"/>
            <a:ext cx="10747716" cy="523220"/>
          </a:xfrm>
          <a:prstGeom prst="rect">
            <a:avLst/>
          </a:prstGeom>
          <a:noFill/>
        </p:spPr>
        <p:txBody>
          <a:bodyPr wrap="square" rtlCol="0">
            <a:spAutoFit/>
          </a:bodyPr>
          <a:lstStyle/>
          <a:p>
            <a:r>
              <a:rPr lang="tr-TR" sz="2800" dirty="0"/>
              <a:t>İçe Aktar butonuna basıyoruz.</a:t>
            </a:r>
          </a:p>
        </p:txBody>
      </p:sp>
      <p:pic>
        <p:nvPicPr>
          <p:cNvPr id="3" name="Resim 2">
            <a:extLst>
              <a:ext uri="{FF2B5EF4-FFF2-40B4-BE49-F238E27FC236}">
                <a16:creationId xmlns:a16="http://schemas.microsoft.com/office/drawing/2014/main" id="{E3181DD9-22AA-41C5-B7DB-D6B4300EE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269" y="2145669"/>
            <a:ext cx="5393461" cy="3615397"/>
          </a:xfrm>
          <a:prstGeom prst="rect">
            <a:avLst/>
          </a:prstGeom>
        </p:spPr>
      </p:pic>
    </p:spTree>
    <p:extLst>
      <p:ext uri="{BB962C8B-B14F-4D97-AF65-F5344CB8AC3E}">
        <p14:creationId xmlns:p14="http://schemas.microsoft.com/office/powerpoint/2010/main" val="69052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0785-725C-45DC-A339-B1B7544267AD}"/>
              </a:ext>
            </a:extLst>
          </p:cNvPr>
          <p:cNvSpPr>
            <a:spLocks noGrp="1"/>
          </p:cNvSpPr>
          <p:nvPr>
            <p:ph type="title"/>
          </p:nvPr>
        </p:nvSpPr>
        <p:spPr>
          <a:xfrm>
            <a:off x="833288" y="164320"/>
            <a:ext cx="10400298" cy="823913"/>
          </a:xfrm>
        </p:spPr>
        <p:txBody>
          <a:bodyPr/>
          <a:lstStyle/>
          <a:p>
            <a:r>
              <a:rPr lang="tr-TR" b="1" dirty="0" err="1">
                <a:solidFill>
                  <a:srgbClr val="3C2683"/>
                </a:solidFill>
              </a:rPr>
              <a:t>Virtualbox</a:t>
            </a:r>
            <a:r>
              <a:rPr lang="tr-TR" b="1" dirty="0">
                <a:solidFill>
                  <a:srgbClr val="3C2683"/>
                </a:solidFill>
              </a:rPr>
              <a:t> Data </a:t>
            </a:r>
            <a:r>
              <a:rPr lang="tr-TR" b="1" dirty="0" err="1">
                <a:solidFill>
                  <a:srgbClr val="3C2683"/>
                </a:solidFill>
              </a:rPr>
              <a:t>Integrator</a:t>
            </a:r>
            <a:r>
              <a:rPr lang="tr-TR" b="1" dirty="0">
                <a:solidFill>
                  <a:srgbClr val="3C2683"/>
                </a:solidFill>
              </a:rPr>
              <a:t> 12c Açılımı</a:t>
            </a:r>
          </a:p>
        </p:txBody>
      </p:sp>
      <p:sp>
        <p:nvSpPr>
          <p:cNvPr id="4" name="Metin kutusu 3">
            <a:extLst>
              <a:ext uri="{FF2B5EF4-FFF2-40B4-BE49-F238E27FC236}">
                <a16:creationId xmlns:a16="http://schemas.microsoft.com/office/drawing/2014/main" id="{40BFEE10-C00B-4DA7-A7FE-4D9E1CA9B662}"/>
              </a:ext>
            </a:extLst>
          </p:cNvPr>
          <p:cNvSpPr txBox="1"/>
          <p:nvPr/>
        </p:nvSpPr>
        <p:spPr>
          <a:xfrm>
            <a:off x="956604" y="1305341"/>
            <a:ext cx="10747716" cy="523220"/>
          </a:xfrm>
          <a:prstGeom prst="rect">
            <a:avLst/>
          </a:prstGeom>
          <a:noFill/>
        </p:spPr>
        <p:txBody>
          <a:bodyPr wrap="square" rtlCol="0">
            <a:spAutoFit/>
          </a:bodyPr>
          <a:lstStyle/>
          <a:p>
            <a:r>
              <a:rPr lang="tr-TR" sz="2800" dirty="0"/>
              <a:t>Kurulum bittikten sonra şimdi sanal makinemizi başlatabiliriz.</a:t>
            </a:r>
          </a:p>
        </p:txBody>
      </p:sp>
      <p:pic>
        <p:nvPicPr>
          <p:cNvPr id="6" name="Resim 5">
            <a:extLst>
              <a:ext uri="{FF2B5EF4-FFF2-40B4-BE49-F238E27FC236}">
                <a16:creationId xmlns:a16="http://schemas.microsoft.com/office/drawing/2014/main" id="{18390FCA-3938-4716-B2F1-79D4F6254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250" y="2145669"/>
            <a:ext cx="6787500" cy="3624686"/>
          </a:xfrm>
          <a:prstGeom prst="rect">
            <a:avLst/>
          </a:prstGeom>
        </p:spPr>
      </p:pic>
    </p:spTree>
    <p:extLst>
      <p:ext uri="{BB962C8B-B14F-4D97-AF65-F5344CB8AC3E}">
        <p14:creationId xmlns:p14="http://schemas.microsoft.com/office/powerpoint/2010/main" val="196502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0785-725C-45DC-A339-B1B7544267AD}"/>
              </a:ext>
            </a:extLst>
          </p:cNvPr>
          <p:cNvSpPr>
            <a:spLocks noGrp="1"/>
          </p:cNvSpPr>
          <p:nvPr>
            <p:ph type="title"/>
          </p:nvPr>
        </p:nvSpPr>
        <p:spPr>
          <a:xfrm>
            <a:off x="833288" y="164320"/>
            <a:ext cx="10400298" cy="823913"/>
          </a:xfrm>
        </p:spPr>
        <p:txBody>
          <a:bodyPr/>
          <a:lstStyle/>
          <a:p>
            <a:r>
              <a:rPr lang="tr-TR" b="1" dirty="0">
                <a:solidFill>
                  <a:srgbClr val="3C2683"/>
                </a:solidFill>
              </a:rPr>
              <a:t>ODI 12c </a:t>
            </a:r>
            <a:r>
              <a:rPr lang="tr-TR" b="1" dirty="0" err="1">
                <a:solidFill>
                  <a:srgbClr val="3C2683"/>
                </a:solidFill>
              </a:rPr>
              <a:t>Studio</a:t>
            </a:r>
            <a:r>
              <a:rPr lang="tr-TR" b="1" dirty="0">
                <a:solidFill>
                  <a:srgbClr val="3C2683"/>
                </a:solidFill>
              </a:rPr>
              <a:t> Şifre</a:t>
            </a:r>
          </a:p>
        </p:txBody>
      </p:sp>
      <p:sp>
        <p:nvSpPr>
          <p:cNvPr id="4" name="Metin kutusu 3">
            <a:extLst>
              <a:ext uri="{FF2B5EF4-FFF2-40B4-BE49-F238E27FC236}">
                <a16:creationId xmlns:a16="http://schemas.microsoft.com/office/drawing/2014/main" id="{40BFEE10-C00B-4DA7-A7FE-4D9E1CA9B662}"/>
              </a:ext>
            </a:extLst>
          </p:cNvPr>
          <p:cNvSpPr txBox="1"/>
          <p:nvPr/>
        </p:nvSpPr>
        <p:spPr>
          <a:xfrm>
            <a:off x="956604" y="1305341"/>
            <a:ext cx="10747716" cy="1384995"/>
          </a:xfrm>
          <a:prstGeom prst="rect">
            <a:avLst/>
          </a:prstGeom>
          <a:noFill/>
        </p:spPr>
        <p:txBody>
          <a:bodyPr wrap="square" rtlCol="0">
            <a:spAutoFit/>
          </a:bodyPr>
          <a:lstStyle/>
          <a:p>
            <a:r>
              <a:rPr lang="tr-TR" sz="2800" dirty="0"/>
              <a:t>ODI 12C STUDIO açıldıktan sonra sol tarafta bulunan Connect </a:t>
            </a:r>
            <a:r>
              <a:rPr lang="tr-TR" sz="2800" dirty="0" err="1"/>
              <a:t>to</a:t>
            </a:r>
            <a:r>
              <a:rPr lang="tr-TR" sz="2800" dirty="0"/>
              <a:t> </a:t>
            </a:r>
            <a:r>
              <a:rPr lang="tr-TR" sz="2800" dirty="0" err="1"/>
              <a:t>Repos’a</a:t>
            </a:r>
            <a:r>
              <a:rPr lang="tr-TR" sz="2800" dirty="0"/>
              <a:t> iki kere tıklamamız gerekmektedir. Ve ardından </a:t>
            </a:r>
            <a:r>
              <a:rPr lang="tr-TR" sz="2800" dirty="0" err="1"/>
              <a:t>Password</a:t>
            </a:r>
            <a:r>
              <a:rPr lang="tr-TR" sz="2800" dirty="0"/>
              <a:t> karşımıza gelecektir. Welcome1 yazarak Ok butonuna basmalıyız.</a:t>
            </a:r>
          </a:p>
        </p:txBody>
      </p:sp>
      <p:pic>
        <p:nvPicPr>
          <p:cNvPr id="8" name="Resim 7">
            <a:extLst>
              <a:ext uri="{FF2B5EF4-FFF2-40B4-BE49-F238E27FC236}">
                <a16:creationId xmlns:a16="http://schemas.microsoft.com/office/drawing/2014/main" id="{0E08477D-A9E2-41E1-8566-63B80E4C7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112" y="3007444"/>
            <a:ext cx="5868650" cy="3177405"/>
          </a:xfrm>
          <a:prstGeom prst="rect">
            <a:avLst/>
          </a:prstGeom>
        </p:spPr>
      </p:pic>
    </p:spTree>
    <p:extLst>
      <p:ext uri="{BB962C8B-B14F-4D97-AF65-F5344CB8AC3E}">
        <p14:creationId xmlns:p14="http://schemas.microsoft.com/office/powerpoint/2010/main" val="354595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0785-725C-45DC-A339-B1B7544267AD}"/>
              </a:ext>
            </a:extLst>
          </p:cNvPr>
          <p:cNvSpPr>
            <a:spLocks noGrp="1"/>
          </p:cNvSpPr>
          <p:nvPr>
            <p:ph type="title"/>
          </p:nvPr>
        </p:nvSpPr>
        <p:spPr>
          <a:xfrm>
            <a:off x="833288" y="164320"/>
            <a:ext cx="10400298" cy="823913"/>
          </a:xfrm>
        </p:spPr>
        <p:txBody>
          <a:bodyPr/>
          <a:lstStyle/>
          <a:p>
            <a:r>
              <a:rPr lang="tr-TR" b="1" dirty="0">
                <a:solidFill>
                  <a:srgbClr val="3C2683"/>
                </a:solidFill>
              </a:rPr>
              <a:t>ODI 12c </a:t>
            </a:r>
            <a:r>
              <a:rPr lang="tr-TR" b="1" dirty="0" err="1">
                <a:solidFill>
                  <a:srgbClr val="3C2683"/>
                </a:solidFill>
              </a:rPr>
              <a:t>Studio</a:t>
            </a:r>
            <a:r>
              <a:rPr lang="tr-TR" b="1" dirty="0">
                <a:solidFill>
                  <a:srgbClr val="3C2683"/>
                </a:solidFill>
              </a:rPr>
              <a:t> Açılış Ekranı</a:t>
            </a:r>
          </a:p>
        </p:txBody>
      </p:sp>
      <p:sp>
        <p:nvSpPr>
          <p:cNvPr id="4" name="Metin kutusu 3">
            <a:extLst>
              <a:ext uri="{FF2B5EF4-FFF2-40B4-BE49-F238E27FC236}">
                <a16:creationId xmlns:a16="http://schemas.microsoft.com/office/drawing/2014/main" id="{40BFEE10-C00B-4DA7-A7FE-4D9E1CA9B662}"/>
              </a:ext>
            </a:extLst>
          </p:cNvPr>
          <p:cNvSpPr txBox="1"/>
          <p:nvPr/>
        </p:nvSpPr>
        <p:spPr>
          <a:xfrm>
            <a:off x="956604" y="1305341"/>
            <a:ext cx="10747716" cy="523220"/>
          </a:xfrm>
          <a:prstGeom prst="rect">
            <a:avLst/>
          </a:prstGeom>
          <a:noFill/>
        </p:spPr>
        <p:txBody>
          <a:bodyPr wrap="square" rtlCol="0">
            <a:spAutoFit/>
          </a:bodyPr>
          <a:lstStyle/>
          <a:p>
            <a:r>
              <a:rPr lang="tr-TR" sz="2800" dirty="0"/>
              <a:t>Şifreyi girdikten sonra açılış ekranına geçmiş oluyoruz.</a:t>
            </a:r>
          </a:p>
        </p:txBody>
      </p:sp>
      <p:pic>
        <p:nvPicPr>
          <p:cNvPr id="5" name="Resim 4">
            <a:extLst>
              <a:ext uri="{FF2B5EF4-FFF2-40B4-BE49-F238E27FC236}">
                <a16:creationId xmlns:a16="http://schemas.microsoft.com/office/drawing/2014/main" id="{06333E7A-464F-42D3-911D-40903F4AA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578" y="2145669"/>
            <a:ext cx="8210843" cy="4443515"/>
          </a:xfrm>
          <a:prstGeom prst="rect">
            <a:avLst/>
          </a:prstGeom>
        </p:spPr>
      </p:pic>
    </p:spTree>
    <p:extLst>
      <p:ext uri="{BB962C8B-B14F-4D97-AF65-F5344CB8AC3E}">
        <p14:creationId xmlns:p14="http://schemas.microsoft.com/office/powerpoint/2010/main" val="19083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0785-725C-45DC-A339-B1B7544267AD}"/>
              </a:ext>
            </a:extLst>
          </p:cNvPr>
          <p:cNvSpPr>
            <a:spLocks noGrp="1"/>
          </p:cNvSpPr>
          <p:nvPr>
            <p:ph type="title"/>
          </p:nvPr>
        </p:nvSpPr>
        <p:spPr>
          <a:xfrm>
            <a:off x="833288" y="164320"/>
            <a:ext cx="10400298" cy="823913"/>
          </a:xfrm>
        </p:spPr>
        <p:txBody>
          <a:bodyPr/>
          <a:lstStyle/>
          <a:p>
            <a:r>
              <a:rPr lang="tr-TR" b="1" dirty="0">
                <a:solidFill>
                  <a:srgbClr val="3C2683"/>
                </a:solidFill>
              </a:rPr>
              <a:t>ODI İndirilmesi</a:t>
            </a:r>
          </a:p>
        </p:txBody>
      </p:sp>
      <p:sp>
        <p:nvSpPr>
          <p:cNvPr id="4" name="Metin kutusu 3">
            <a:extLst>
              <a:ext uri="{FF2B5EF4-FFF2-40B4-BE49-F238E27FC236}">
                <a16:creationId xmlns:a16="http://schemas.microsoft.com/office/drawing/2014/main" id="{40BFEE10-C00B-4DA7-A7FE-4D9E1CA9B662}"/>
              </a:ext>
            </a:extLst>
          </p:cNvPr>
          <p:cNvSpPr txBox="1"/>
          <p:nvPr/>
        </p:nvSpPr>
        <p:spPr>
          <a:xfrm>
            <a:off x="956604" y="1305341"/>
            <a:ext cx="10747716" cy="2123658"/>
          </a:xfrm>
          <a:prstGeom prst="rect">
            <a:avLst/>
          </a:prstGeom>
          <a:noFill/>
        </p:spPr>
        <p:txBody>
          <a:bodyPr wrap="square" rtlCol="0">
            <a:spAutoFit/>
          </a:bodyPr>
          <a:lstStyle/>
          <a:p>
            <a:pPr marL="457200" indent="-457200">
              <a:buFont typeface="Arial" panose="020B0604020202020204" pitchFamily="34" charset="0"/>
              <a:buChar char="•"/>
            </a:pPr>
            <a:r>
              <a:rPr lang="tr-TR" sz="2800" dirty="0"/>
              <a:t>İlk olarak aşağıdaki siteden </a:t>
            </a:r>
            <a:r>
              <a:rPr lang="tr-TR" sz="2800" dirty="0" err="1"/>
              <a:t>Virtualbox’ı</a:t>
            </a:r>
            <a:r>
              <a:rPr lang="tr-TR" sz="2800" dirty="0"/>
              <a:t> indirmemiz gerekiyor.</a:t>
            </a:r>
          </a:p>
          <a:p>
            <a:pPr marL="457200" indent="-457200">
              <a:buFont typeface="Arial" panose="020B0604020202020204" pitchFamily="34" charset="0"/>
              <a:buChar char="•"/>
            </a:pPr>
            <a:endParaRPr lang="tr-TR" sz="2800" dirty="0"/>
          </a:p>
          <a:p>
            <a:pPr marL="457200" indent="-457200">
              <a:buFont typeface="Arial" panose="020B0604020202020204" pitchFamily="34" charset="0"/>
              <a:buChar char="•"/>
            </a:pPr>
            <a:r>
              <a:rPr lang="tr-TR" sz="2800" dirty="0">
                <a:hlinkClick r:id="rId2"/>
              </a:rPr>
              <a:t>https://www.oracle.com/tr/virtualization/virtualbox/</a:t>
            </a:r>
            <a:endParaRPr lang="tr-TR" sz="2800" dirty="0"/>
          </a:p>
          <a:p>
            <a:endParaRPr lang="tr-TR" sz="2800" dirty="0"/>
          </a:p>
          <a:p>
            <a:endParaRPr lang="tr-TR" sz="2000" dirty="0"/>
          </a:p>
        </p:txBody>
      </p:sp>
      <p:pic>
        <p:nvPicPr>
          <p:cNvPr id="3" name="Resim 2">
            <a:extLst>
              <a:ext uri="{FF2B5EF4-FFF2-40B4-BE49-F238E27FC236}">
                <a16:creationId xmlns:a16="http://schemas.microsoft.com/office/drawing/2014/main" id="{68A637B3-67F4-498C-B71F-667DD8271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985" y="3179298"/>
            <a:ext cx="5218030" cy="2801089"/>
          </a:xfrm>
          <a:prstGeom prst="rect">
            <a:avLst/>
          </a:prstGeom>
        </p:spPr>
      </p:pic>
    </p:spTree>
    <p:extLst>
      <p:ext uri="{BB962C8B-B14F-4D97-AF65-F5344CB8AC3E}">
        <p14:creationId xmlns:p14="http://schemas.microsoft.com/office/powerpoint/2010/main" val="251172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0785-725C-45DC-A339-B1B7544267AD}"/>
              </a:ext>
            </a:extLst>
          </p:cNvPr>
          <p:cNvSpPr>
            <a:spLocks noGrp="1"/>
          </p:cNvSpPr>
          <p:nvPr>
            <p:ph type="title"/>
          </p:nvPr>
        </p:nvSpPr>
        <p:spPr>
          <a:xfrm>
            <a:off x="833288" y="164320"/>
            <a:ext cx="10400298" cy="823913"/>
          </a:xfrm>
        </p:spPr>
        <p:txBody>
          <a:bodyPr/>
          <a:lstStyle/>
          <a:p>
            <a:r>
              <a:rPr lang="tr-TR" b="1" dirty="0">
                <a:solidFill>
                  <a:srgbClr val="3C2683"/>
                </a:solidFill>
              </a:rPr>
              <a:t>ODI İndirilmesi</a:t>
            </a:r>
          </a:p>
        </p:txBody>
      </p:sp>
      <p:sp>
        <p:nvSpPr>
          <p:cNvPr id="4" name="Metin kutusu 3">
            <a:extLst>
              <a:ext uri="{FF2B5EF4-FFF2-40B4-BE49-F238E27FC236}">
                <a16:creationId xmlns:a16="http://schemas.microsoft.com/office/drawing/2014/main" id="{40BFEE10-C00B-4DA7-A7FE-4D9E1CA9B662}"/>
              </a:ext>
            </a:extLst>
          </p:cNvPr>
          <p:cNvSpPr txBox="1"/>
          <p:nvPr/>
        </p:nvSpPr>
        <p:spPr>
          <a:xfrm>
            <a:off x="956604" y="1305341"/>
            <a:ext cx="10747716" cy="1815882"/>
          </a:xfrm>
          <a:prstGeom prst="rect">
            <a:avLst/>
          </a:prstGeom>
          <a:noFill/>
        </p:spPr>
        <p:txBody>
          <a:bodyPr wrap="square" rtlCol="0">
            <a:spAutoFit/>
          </a:bodyPr>
          <a:lstStyle/>
          <a:p>
            <a:r>
              <a:rPr lang="tr-TR" sz="2800" dirty="0"/>
              <a:t>İndirme linkine tıkladıktan sonra bizi başka bir sayfaya atıyor. Bizim burada işletim sistemimize bağlı olarak indirmemiz gerekiyor. Benim işletim sistemim Windows ve sistemim 64 bit olduğu için görseldekini indiriyorum. Siz seçimlerinize göre devam edebilirsiniz.</a:t>
            </a:r>
          </a:p>
        </p:txBody>
      </p:sp>
      <p:pic>
        <p:nvPicPr>
          <p:cNvPr id="6" name="Resim 5">
            <a:extLst>
              <a:ext uri="{FF2B5EF4-FFF2-40B4-BE49-F238E27FC236}">
                <a16:creationId xmlns:a16="http://schemas.microsoft.com/office/drawing/2014/main" id="{8D7A73CF-71CB-4DCC-8CEE-63178728C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744" y="3429000"/>
            <a:ext cx="5275385" cy="2645858"/>
          </a:xfrm>
          <a:prstGeom prst="rect">
            <a:avLst/>
          </a:prstGeom>
        </p:spPr>
      </p:pic>
    </p:spTree>
    <p:extLst>
      <p:ext uri="{BB962C8B-B14F-4D97-AF65-F5344CB8AC3E}">
        <p14:creationId xmlns:p14="http://schemas.microsoft.com/office/powerpoint/2010/main" val="210138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0785-725C-45DC-A339-B1B7544267AD}"/>
              </a:ext>
            </a:extLst>
          </p:cNvPr>
          <p:cNvSpPr>
            <a:spLocks noGrp="1"/>
          </p:cNvSpPr>
          <p:nvPr>
            <p:ph type="title"/>
          </p:nvPr>
        </p:nvSpPr>
        <p:spPr>
          <a:xfrm>
            <a:off x="833288" y="164320"/>
            <a:ext cx="10400298" cy="823913"/>
          </a:xfrm>
        </p:spPr>
        <p:txBody>
          <a:bodyPr/>
          <a:lstStyle/>
          <a:p>
            <a:r>
              <a:rPr lang="tr-TR" b="1" dirty="0" err="1">
                <a:solidFill>
                  <a:srgbClr val="3C2683"/>
                </a:solidFill>
              </a:rPr>
              <a:t>Virtualbox</a:t>
            </a:r>
            <a:r>
              <a:rPr lang="tr-TR" b="1" dirty="0">
                <a:solidFill>
                  <a:srgbClr val="3C2683"/>
                </a:solidFill>
              </a:rPr>
              <a:t> Kurulumu</a:t>
            </a:r>
          </a:p>
        </p:txBody>
      </p:sp>
      <p:sp>
        <p:nvSpPr>
          <p:cNvPr id="4" name="Metin kutusu 3">
            <a:extLst>
              <a:ext uri="{FF2B5EF4-FFF2-40B4-BE49-F238E27FC236}">
                <a16:creationId xmlns:a16="http://schemas.microsoft.com/office/drawing/2014/main" id="{40BFEE10-C00B-4DA7-A7FE-4D9E1CA9B662}"/>
              </a:ext>
            </a:extLst>
          </p:cNvPr>
          <p:cNvSpPr txBox="1"/>
          <p:nvPr/>
        </p:nvSpPr>
        <p:spPr>
          <a:xfrm>
            <a:off x="956604" y="1305341"/>
            <a:ext cx="10747716" cy="954107"/>
          </a:xfrm>
          <a:prstGeom prst="rect">
            <a:avLst/>
          </a:prstGeom>
          <a:noFill/>
        </p:spPr>
        <p:txBody>
          <a:bodyPr wrap="square" rtlCol="0">
            <a:spAutoFit/>
          </a:bodyPr>
          <a:lstStyle/>
          <a:p>
            <a:r>
              <a:rPr lang="tr-TR" sz="2800" dirty="0"/>
              <a:t>Karşımıza çıkan ekranda ileri butonuna basıyoruz. Bu adımlardan sonraki adımlarda da ileri dememiz gerekiyor.</a:t>
            </a:r>
          </a:p>
        </p:txBody>
      </p:sp>
      <p:pic>
        <p:nvPicPr>
          <p:cNvPr id="3" name="Resim 2">
            <a:extLst>
              <a:ext uri="{FF2B5EF4-FFF2-40B4-BE49-F238E27FC236}">
                <a16:creationId xmlns:a16="http://schemas.microsoft.com/office/drawing/2014/main" id="{3EC4791D-17A7-4FEE-8386-8F07D42BA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012" y="2458583"/>
            <a:ext cx="4648849" cy="3658111"/>
          </a:xfrm>
          <a:prstGeom prst="rect">
            <a:avLst/>
          </a:prstGeom>
        </p:spPr>
      </p:pic>
    </p:spTree>
    <p:extLst>
      <p:ext uri="{BB962C8B-B14F-4D97-AF65-F5344CB8AC3E}">
        <p14:creationId xmlns:p14="http://schemas.microsoft.com/office/powerpoint/2010/main" val="2158309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0785-725C-45DC-A339-B1B7544267AD}"/>
              </a:ext>
            </a:extLst>
          </p:cNvPr>
          <p:cNvSpPr>
            <a:spLocks noGrp="1"/>
          </p:cNvSpPr>
          <p:nvPr>
            <p:ph type="title"/>
          </p:nvPr>
        </p:nvSpPr>
        <p:spPr>
          <a:xfrm>
            <a:off x="833288" y="164320"/>
            <a:ext cx="10400298" cy="823913"/>
          </a:xfrm>
        </p:spPr>
        <p:txBody>
          <a:bodyPr/>
          <a:lstStyle/>
          <a:p>
            <a:r>
              <a:rPr lang="tr-TR" b="1" dirty="0" err="1">
                <a:solidFill>
                  <a:srgbClr val="3C2683"/>
                </a:solidFill>
              </a:rPr>
              <a:t>Virtualbox</a:t>
            </a:r>
            <a:r>
              <a:rPr lang="tr-TR" b="1" dirty="0">
                <a:solidFill>
                  <a:srgbClr val="3C2683"/>
                </a:solidFill>
              </a:rPr>
              <a:t> Kurulumunu Tamamlama</a:t>
            </a:r>
          </a:p>
        </p:txBody>
      </p:sp>
      <p:sp>
        <p:nvSpPr>
          <p:cNvPr id="4" name="Metin kutusu 3">
            <a:extLst>
              <a:ext uri="{FF2B5EF4-FFF2-40B4-BE49-F238E27FC236}">
                <a16:creationId xmlns:a16="http://schemas.microsoft.com/office/drawing/2014/main" id="{40BFEE10-C00B-4DA7-A7FE-4D9E1CA9B662}"/>
              </a:ext>
            </a:extLst>
          </p:cNvPr>
          <p:cNvSpPr txBox="1"/>
          <p:nvPr/>
        </p:nvSpPr>
        <p:spPr>
          <a:xfrm>
            <a:off x="956604" y="1305341"/>
            <a:ext cx="10747716" cy="954107"/>
          </a:xfrm>
          <a:prstGeom prst="rect">
            <a:avLst/>
          </a:prstGeom>
          <a:noFill/>
        </p:spPr>
        <p:txBody>
          <a:bodyPr wrap="square" rtlCol="0">
            <a:spAutoFit/>
          </a:bodyPr>
          <a:lstStyle/>
          <a:p>
            <a:r>
              <a:rPr lang="tr-TR" sz="2800" dirty="0"/>
              <a:t>Karşımıza bu ekran geldiğinde kurulum tamamlanmış oluyor. Şimdi </a:t>
            </a:r>
            <a:r>
              <a:rPr lang="tr-TR" sz="2800" dirty="0" err="1"/>
              <a:t>Oracle</a:t>
            </a:r>
            <a:r>
              <a:rPr lang="tr-TR" sz="2800" dirty="0"/>
              <a:t> Data </a:t>
            </a:r>
            <a:r>
              <a:rPr lang="tr-TR" sz="2800" dirty="0" err="1"/>
              <a:t>Integrator</a:t>
            </a:r>
            <a:r>
              <a:rPr lang="tr-TR" sz="2800" dirty="0"/>
              <a:t> 12c Kurulumuna geçebiliriz.</a:t>
            </a:r>
          </a:p>
        </p:txBody>
      </p:sp>
      <p:pic>
        <p:nvPicPr>
          <p:cNvPr id="6" name="Resim 5">
            <a:extLst>
              <a:ext uri="{FF2B5EF4-FFF2-40B4-BE49-F238E27FC236}">
                <a16:creationId xmlns:a16="http://schemas.microsoft.com/office/drawing/2014/main" id="{D7E3BF20-9A13-4D45-8231-EDDF00AA0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511" y="2806712"/>
            <a:ext cx="6203852" cy="3339132"/>
          </a:xfrm>
          <a:prstGeom prst="rect">
            <a:avLst/>
          </a:prstGeom>
        </p:spPr>
      </p:pic>
    </p:spTree>
    <p:extLst>
      <p:ext uri="{BB962C8B-B14F-4D97-AF65-F5344CB8AC3E}">
        <p14:creationId xmlns:p14="http://schemas.microsoft.com/office/powerpoint/2010/main" val="305010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0785-725C-45DC-A339-B1B7544267AD}"/>
              </a:ext>
            </a:extLst>
          </p:cNvPr>
          <p:cNvSpPr>
            <a:spLocks noGrp="1"/>
          </p:cNvSpPr>
          <p:nvPr>
            <p:ph type="title"/>
          </p:nvPr>
        </p:nvSpPr>
        <p:spPr>
          <a:xfrm>
            <a:off x="833288" y="164320"/>
            <a:ext cx="10400298" cy="823913"/>
          </a:xfrm>
        </p:spPr>
        <p:txBody>
          <a:bodyPr/>
          <a:lstStyle/>
          <a:p>
            <a:r>
              <a:rPr lang="tr-TR" b="1" dirty="0" err="1">
                <a:solidFill>
                  <a:srgbClr val="3C2683"/>
                </a:solidFill>
              </a:rPr>
              <a:t>Oracle</a:t>
            </a:r>
            <a:r>
              <a:rPr lang="tr-TR" b="1" dirty="0">
                <a:solidFill>
                  <a:srgbClr val="3C2683"/>
                </a:solidFill>
              </a:rPr>
              <a:t> Data </a:t>
            </a:r>
            <a:r>
              <a:rPr lang="tr-TR" b="1" dirty="0" err="1">
                <a:solidFill>
                  <a:srgbClr val="3C2683"/>
                </a:solidFill>
              </a:rPr>
              <a:t>Integrator</a:t>
            </a:r>
            <a:r>
              <a:rPr lang="tr-TR" b="1" dirty="0">
                <a:solidFill>
                  <a:srgbClr val="3C2683"/>
                </a:solidFill>
              </a:rPr>
              <a:t> 12c İndirme İşlemleri</a:t>
            </a:r>
          </a:p>
        </p:txBody>
      </p:sp>
      <p:sp>
        <p:nvSpPr>
          <p:cNvPr id="4" name="Metin kutusu 3">
            <a:extLst>
              <a:ext uri="{FF2B5EF4-FFF2-40B4-BE49-F238E27FC236}">
                <a16:creationId xmlns:a16="http://schemas.microsoft.com/office/drawing/2014/main" id="{40BFEE10-C00B-4DA7-A7FE-4D9E1CA9B662}"/>
              </a:ext>
            </a:extLst>
          </p:cNvPr>
          <p:cNvSpPr txBox="1"/>
          <p:nvPr/>
        </p:nvSpPr>
        <p:spPr>
          <a:xfrm>
            <a:off x="956604" y="1305341"/>
            <a:ext cx="10747716" cy="1815882"/>
          </a:xfrm>
          <a:prstGeom prst="rect">
            <a:avLst/>
          </a:prstGeom>
          <a:noFill/>
        </p:spPr>
        <p:txBody>
          <a:bodyPr wrap="square" rtlCol="0">
            <a:spAutoFit/>
          </a:bodyPr>
          <a:lstStyle/>
          <a:p>
            <a:r>
              <a:rPr lang="tr-TR" sz="2800" dirty="0" err="1"/>
              <a:t>Odi</a:t>
            </a:r>
            <a:r>
              <a:rPr lang="tr-TR" sz="2800" dirty="0"/>
              <a:t> kurulumunu yapabilmemiz için aşağıdaki linkte bulunan indirmeleri yapmamız gerekiyor. </a:t>
            </a:r>
            <a:r>
              <a:rPr lang="tr-TR" sz="2800" dirty="0">
                <a:hlinkClick r:id="rId2"/>
              </a:rPr>
              <a:t>https://www.oracle.com/middleware/technologies/data-integrator/odi-demo-downloads.html</a:t>
            </a:r>
            <a:endParaRPr lang="tr-TR" sz="2800" dirty="0"/>
          </a:p>
        </p:txBody>
      </p:sp>
      <p:pic>
        <p:nvPicPr>
          <p:cNvPr id="3" name="Resim 2">
            <a:extLst>
              <a:ext uri="{FF2B5EF4-FFF2-40B4-BE49-F238E27FC236}">
                <a16:creationId xmlns:a16="http://schemas.microsoft.com/office/drawing/2014/main" id="{1BE652AE-98F7-4268-803D-39C17B3B2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709" y="3293255"/>
            <a:ext cx="9182582" cy="3400425"/>
          </a:xfrm>
          <a:prstGeom prst="rect">
            <a:avLst/>
          </a:prstGeom>
        </p:spPr>
      </p:pic>
    </p:spTree>
    <p:extLst>
      <p:ext uri="{BB962C8B-B14F-4D97-AF65-F5344CB8AC3E}">
        <p14:creationId xmlns:p14="http://schemas.microsoft.com/office/powerpoint/2010/main" val="52006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0785-725C-45DC-A339-B1B7544267AD}"/>
              </a:ext>
            </a:extLst>
          </p:cNvPr>
          <p:cNvSpPr>
            <a:spLocks noGrp="1"/>
          </p:cNvSpPr>
          <p:nvPr>
            <p:ph type="title"/>
          </p:nvPr>
        </p:nvSpPr>
        <p:spPr>
          <a:xfrm>
            <a:off x="833288" y="164320"/>
            <a:ext cx="10400298" cy="823913"/>
          </a:xfrm>
        </p:spPr>
        <p:txBody>
          <a:bodyPr/>
          <a:lstStyle/>
          <a:p>
            <a:r>
              <a:rPr lang="tr-TR" b="1" dirty="0">
                <a:solidFill>
                  <a:srgbClr val="3C2683"/>
                </a:solidFill>
              </a:rPr>
              <a:t>İndirme İşlemi Tamamlandıktan Sonra</a:t>
            </a:r>
          </a:p>
        </p:txBody>
      </p:sp>
      <p:sp>
        <p:nvSpPr>
          <p:cNvPr id="4" name="Metin kutusu 3">
            <a:extLst>
              <a:ext uri="{FF2B5EF4-FFF2-40B4-BE49-F238E27FC236}">
                <a16:creationId xmlns:a16="http://schemas.microsoft.com/office/drawing/2014/main" id="{40BFEE10-C00B-4DA7-A7FE-4D9E1CA9B662}"/>
              </a:ext>
            </a:extLst>
          </p:cNvPr>
          <p:cNvSpPr txBox="1"/>
          <p:nvPr/>
        </p:nvSpPr>
        <p:spPr>
          <a:xfrm>
            <a:off x="956604" y="1305341"/>
            <a:ext cx="10747716" cy="954107"/>
          </a:xfrm>
          <a:prstGeom prst="rect">
            <a:avLst/>
          </a:prstGeom>
          <a:noFill/>
        </p:spPr>
        <p:txBody>
          <a:bodyPr wrap="square" rtlCol="0">
            <a:spAutoFit/>
          </a:bodyPr>
          <a:lstStyle/>
          <a:p>
            <a:r>
              <a:rPr lang="tr-TR" sz="2800" dirty="0"/>
              <a:t>İndirme işlemi bittikten sonra sıra geldi ODI12c-Getting-Started-VM.7z.001 adlı dosyanın içerisindeki dizine çıkarmamız gerekmektedir.</a:t>
            </a:r>
          </a:p>
        </p:txBody>
      </p:sp>
      <p:pic>
        <p:nvPicPr>
          <p:cNvPr id="6" name="Resim 5">
            <a:extLst>
              <a:ext uri="{FF2B5EF4-FFF2-40B4-BE49-F238E27FC236}">
                <a16:creationId xmlns:a16="http://schemas.microsoft.com/office/drawing/2014/main" id="{B5E1D418-7CDA-45FB-A759-DA4156BAB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273" y="2456195"/>
            <a:ext cx="8440328" cy="3296110"/>
          </a:xfrm>
          <a:prstGeom prst="rect">
            <a:avLst/>
          </a:prstGeom>
        </p:spPr>
      </p:pic>
    </p:spTree>
    <p:extLst>
      <p:ext uri="{BB962C8B-B14F-4D97-AF65-F5344CB8AC3E}">
        <p14:creationId xmlns:p14="http://schemas.microsoft.com/office/powerpoint/2010/main" val="374660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0785-725C-45DC-A339-B1B7544267AD}"/>
              </a:ext>
            </a:extLst>
          </p:cNvPr>
          <p:cNvSpPr>
            <a:spLocks noGrp="1"/>
          </p:cNvSpPr>
          <p:nvPr>
            <p:ph type="title"/>
          </p:nvPr>
        </p:nvSpPr>
        <p:spPr>
          <a:xfrm>
            <a:off x="833288" y="164320"/>
            <a:ext cx="10400298" cy="823913"/>
          </a:xfrm>
        </p:spPr>
        <p:txBody>
          <a:bodyPr/>
          <a:lstStyle/>
          <a:p>
            <a:r>
              <a:rPr lang="tr-TR" b="1" dirty="0" err="1">
                <a:solidFill>
                  <a:srgbClr val="3C2683"/>
                </a:solidFill>
              </a:rPr>
              <a:t>Virtualbox’a</a:t>
            </a:r>
            <a:r>
              <a:rPr lang="tr-TR" b="1" dirty="0">
                <a:solidFill>
                  <a:srgbClr val="3C2683"/>
                </a:solidFill>
              </a:rPr>
              <a:t> Data </a:t>
            </a:r>
            <a:r>
              <a:rPr lang="tr-TR" b="1" dirty="0" err="1">
                <a:solidFill>
                  <a:srgbClr val="3C2683"/>
                </a:solidFill>
              </a:rPr>
              <a:t>Integrator</a:t>
            </a:r>
            <a:r>
              <a:rPr lang="tr-TR" b="1" dirty="0">
                <a:solidFill>
                  <a:srgbClr val="3C2683"/>
                </a:solidFill>
              </a:rPr>
              <a:t> 12c Kurulumu</a:t>
            </a:r>
          </a:p>
        </p:txBody>
      </p:sp>
      <p:sp>
        <p:nvSpPr>
          <p:cNvPr id="4" name="Metin kutusu 3">
            <a:extLst>
              <a:ext uri="{FF2B5EF4-FFF2-40B4-BE49-F238E27FC236}">
                <a16:creationId xmlns:a16="http://schemas.microsoft.com/office/drawing/2014/main" id="{40BFEE10-C00B-4DA7-A7FE-4D9E1CA9B662}"/>
              </a:ext>
            </a:extLst>
          </p:cNvPr>
          <p:cNvSpPr txBox="1"/>
          <p:nvPr/>
        </p:nvSpPr>
        <p:spPr>
          <a:xfrm>
            <a:off x="956604" y="1305341"/>
            <a:ext cx="10747716" cy="954107"/>
          </a:xfrm>
          <a:prstGeom prst="rect">
            <a:avLst/>
          </a:prstGeom>
          <a:noFill/>
        </p:spPr>
        <p:txBody>
          <a:bodyPr wrap="square" rtlCol="0">
            <a:spAutoFit/>
          </a:bodyPr>
          <a:lstStyle/>
          <a:p>
            <a:r>
              <a:rPr lang="tr-TR" sz="2800" dirty="0" err="1"/>
              <a:t>Virtualbox’a</a:t>
            </a:r>
            <a:r>
              <a:rPr lang="tr-TR" sz="2800" dirty="0"/>
              <a:t> gelip aşağıdaki görselde bulunan Dosya sekmesine tıklamamız gerekiyor. Ve ardından içe aktara basmamız gerekiyor.</a:t>
            </a:r>
          </a:p>
        </p:txBody>
      </p:sp>
      <p:pic>
        <p:nvPicPr>
          <p:cNvPr id="3" name="Resim 2">
            <a:extLst>
              <a:ext uri="{FF2B5EF4-FFF2-40B4-BE49-F238E27FC236}">
                <a16:creationId xmlns:a16="http://schemas.microsoft.com/office/drawing/2014/main" id="{88083FC1-2314-4622-9B1E-331820BE4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076" y="2674946"/>
            <a:ext cx="2591848" cy="2877713"/>
          </a:xfrm>
          <a:prstGeom prst="rect">
            <a:avLst/>
          </a:prstGeom>
        </p:spPr>
      </p:pic>
    </p:spTree>
    <p:extLst>
      <p:ext uri="{BB962C8B-B14F-4D97-AF65-F5344CB8AC3E}">
        <p14:creationId xmlns:p14="http://schemas.microsoft.com/office/powerpoint/2010/main" val="3829115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0785-725C-45DC-A339-B1B7544267AD}"/>
              </a:ext>
            </a:extLst>
          </p:cNvPr>
          <p:cNvSpPr>
            <a:spLocks noGrp="1"/>
          </p:cNvSpPr>
          <p:nvPr>
            <p:ph type="title"/>
          </p:nvPr>
        </p:nvSpPr>
        <p:spPr>
          <a:xfrm>
            <a:off x="833288" y="164320"/>
            <a:ext cx="10400298" cy="823913"/>
          </a:xfrm>
        </p:spPr>
        <p:txBody>
          <a:bodyPr/>
          <a:lstStyle/>
          <a:p>
            <a:r>
              <a:rPr lang="tr-TR" b="1" dirty="0" err="1">
                <a:solidFill>
                  <a:srgbClr val="3C2683"/>
                </a:solidFill>
              </a:rPr>
              <a:t>Virtualbox’a</a:t>
            </a:r>
            <a:r>
              <a:rPr lang="tr-TR" b="1" dirty="0">
                <a:solidFill>
                  <a:srgbClr val="3C2683"/>
                </a:solidFill>
              </a:rPr>
              <a:t> Data </a:t>
            </a:r>
            <a:r>
              <a:rPr lang="tr-TR" b="1" dirty="0" err="1">
                <a:solidFill>
                  <a:srgbClr val="3C2683"/>
                </a:solidFill>
              </a:rPr>
              <a:t>Integrator</a:t>
            </a:r>
            <a:r>
              <a:rPr lang="tr-TR" b="1" dirty="0">
                <a:solidFill>
                  <a:srgbClr val="3C2683"/>
                </a:solidFill>
              </a:rPr>
              <a:t> 12c Kurulumu</a:t>
            </a:r>
          </a:p>
        </p:txBody>
      </p:sp>
      <p:sp>
        <p:nvSpPr>
          <p:cNvPr id="4" name="Metin kutusu 3">
            <a:extLst>
              <a:ext uri="{FF2B5EF4-FFF2-40B4-BE49-F238E27FC236}">
                <a16:creationId xmlns:a16="http://schemas.microsoft.com/office/drawing/2014/main" id="{40BFEE10-C00B-4DA7-A7FE-4D9E1CA9B662}"/>
              </a:ext>
            </a:extLst>
          </p:cNvPr>
          <p:cNvSpPr txBox="1"/>
          <p:nvPr/>
        </p:nvSpPr>
        <p:spPr>
          <a:xfrm>
            <a:off x="956604" y="1305341"/>
            <a:ext cx="10747716" cy="954107"/>
          </a:xfrm>
          <a:prstGeom prst="rect">
            <a:avLst/>
          </a:prstGeom>
          <a:noFill/>
        </p:spPr>
        <p:txBody>
          <a:bodyPr wrap="square" rtlCol="0">
            <a:spAutoFit/>
          </a:bodyPr>
          <a:lstStyle/>
          <a:p>
            <a:r>
              <a:rPr lang="tr-TR" sz="2800" dirty="0"/>
              <a:t>İçe aktar dedikten sonra </a:t>
            </a:r>
            <a:r>
              <a:rPr lang="tr-TR" sz="2800" dirty="0" err="1"/>
              <a:t>zip</a:t>
            </a:r>
            <a:r>
              <a:rPr lang="tr-TR" sz="2800" dirty="0"/>
              <a:t> dosyamızın içerisinden çıkardığımız dosyayı seçiyoruz. </a:t>
            </a:r>
          </a:p>
        </p:txBody>
      </p:sp>
      <p:pic>
        <p:nvPicPr>
          <p:cNvPr id="6" name="Resim 5">
            <a:extLst>
              <a:ext uri="{FF2B5EF4-FFF2-40B4-BE49-F238E27FC236}">
                <a16:creationId xmlns:a16="http://schemas.microsoft.com/office/drawing/2014/main" id="{818CA6AA-4830-41AF-A0DF-D1395187B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727" y="2576556"/>
            <a:ext cx="5083420" cy="3351705"/>
          </a:xfrm>
          <a:prstGeom prst="rect">
            <a:avLst/>
          </a:prstGeom>
        </p:spPr>
      </p:pic>
    </p:spTree>
    <p:extLst>
      <p:ext uri="{BB962C8B-B14F-4D97-AF65-F5344CB8AC3E}">
        <p14:creationId xmlns:p14="http://schemas.microsoft.com/office/powerpoint/2010/main" val="89864874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266</Words>
  <Application>Microsoft Office PowerPoint</Application>
  <PresentationFormat>Geniş ekran</PresentationFormat>
  <Paragraphs>27</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Teması</vt:lpstr>
      <vt:lpstr>PowerPoint Sunusu</vt:lpstr>
      <vt:lpstr>ODI İndirilmesi</vt:lpstr>
      <vt:lpstr>ODI İndirilmesi</vt:lpstr>
      <vt:lpstr>Virtualbox Kurulumu</vt:lpstr>
      <vt:lpstr>Virtualbox Kurulumunu Tamamlama</vt:lpstr>
      <vt:lpstr>Oracle Data Integrator 12c İndirme İşlemleri</vt:lpstr>
      <vt:lpstr>İndirme İşlemi Tamamlandıktan Sonra</vt:lpstr>
      <vt:lpstr>Virtualbox’a Data Integrator 12c Kurulumu</vt:lpstr>
      <vt:lpstr>Virtualbox’a Data Integrator 12c Kurulumu</vt:lpstr>
      <vt:lpstr>Virtualbox’a Data Integrator 12c Kurulumu</vt:lpstr>
      <vt:lpstr>Virtualbox Data Integrator 12c Açılımı</vt:lpstr>
      <vt:lpstr>ODI 12c Studio Şifre</vt:lpstr>
      <vt:lpstr>ODI 12c Studio Açılış Ekranı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Talha Çerçi</dc:creator>
  <cp:lastModifiedBy>Talha Çerçi</cp:lastModifiedBy>
  <cp:revision>13</cp:revision>
  <dcterms:created xsi:type="dcterms:W3CDTF">2020-10-15T07:51:53Z</dcterms:created>
  <dcterms:modified xsi:type="dcterms:W3CDTF">2020-10-15T08:30:08Z</dcterms:modified>
</cp:coreProperties>
</file>