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1281"/>
            <a:ext cx="74291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FTIR Sample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970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Solid Samples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781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Powders: finely ground, homogeneous, &lt;2% water content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832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Films: uniform thickness, pinhole-free, ~10-20 μm thickness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8838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Pellets: mixed with KBr, translucent, 8-10 tons pressure, ~13 mm diameter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19970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Liquid Samples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25781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Neat liquids: viscosity &lt;100 cP, path length ~25-50 μm, no air bubbles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832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Solutions: IR-transparent solvent, 1-10% concentration, adjust cell path length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35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Gas Samples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491704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Pressure: sufficient for detection, path length 10 cm to 10 m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72214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Cells: inert materials like stainless steel or glass with IR windows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7823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General Tips: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Ensure high purity to avoid spectral interference. Handle carefully with gloves and clean tools. Store samples properly to prevent degradation.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2025-05-06T05:39:37Z</dcterms:created>
  <dcterms:modified xsi:type="dcterms:W3CDTF">2025-05-06T05:39:37Z</dcterms:modified>
</cp:coreProperties>
</file>