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Montserrat"/>
      <p:regular r:id="rId9"/>
    </p:embeddedFont>
    <p:embeddedFont>
      <p:font typeface="Montserrat"/>
      <p:regular r:id="rId10"/>
    </p:embeddedFont>
    <p:embeddedFont>
      <p:font typeface="Montserrat"/>
      <p:regular r:id="rId11"/>
    </p:embeddedFont>
    <p:embeddedFont>
      <p:font typeface="Montserrat"/>
      <p:regular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32892"/>
            <a:ext cx="8011239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FTIR: Unlocking Molecular Secrets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63798" y="2267545"/>
            <a:ext cx="6210538" cy="592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 is FTIR?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Fourier Transform Infrared Spectroscopy analyzes molecular absorption of infrared light.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863798" y="3037642"/>
            <a:ext cx="6210538" cy="592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it Works: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Infrared light passes through a sample, revealing its molecular components by absorbed frequencies.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863798" y="3807738"/>
            <a:ext cx="6210538" cy="592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Uses: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Material ID, quality control, contamination detection, and quantitative analysis.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863798" y="4577834"/>
            <a:ext cx="6210538" cy="592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Pharmaceuticals: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Verify drug identity, purity; detect counterfeit medicines.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863798" y="5239345"/>
            <a:ext cx="6210538" cy="592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Polymers: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Analyze composition, additives, and microplastic contamination.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863798" y="5900857"/>
            <a:ext cx="621053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Food Science: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Profile fats and proteins; detect food adulteration.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863798" y="6266140"/>
            <a:ext cx="621053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Environmental Science: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Measure air and water pollutants accurately.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863798" y="6631424"/>
            <a:ext cx="621053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Forensic Science:</a:t>
            </a:r>
            <a:pPr algn="l" indent="0" marL="0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Identify unknown substances in crime investigations.</a:t>
            </a:r>
            <a:endParaRPr lang="en-US" sz="155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3683" y="2311956"/>
            <a:ext cx="6210538" cy="42492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764161"/>
            <a:ext cx="734568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SAMPLE REQUIREMENTS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2025-05-06T05:39:06Z</dcterms:created>
  <dcterms:modified xsi:type="dcterms:W3CDTF">2025-05-06T05:39:06Z</dcterms:modified>
</cp:coreProperties>
</file>