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73" r:id="rId6"/>
    <p:sldId id="265" r:id="rId7"/>
    <p:sldId id="261" r:id="rId8"/>
    <p:sldId id="262" r:id="rId9"/>
    <p:sldId id="260" r:id="rId10"/>
    <p:sldId id="267" r:id="rId11"/>
    <p:sldId id="268" r:id="rId12"/>
    <p:sldId id="271" r:id="rId13"/>
    <p:sldId id="27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F9B425-A8D0-1C4E-8E40-9B032905C4C5}" v="21" dt="2022-12-23T06:31:58.132"/>
    <p1510:client id="{92EC5B14-B6CA-4E51-17E5-D0BAC9B51D85}" v="12" dt="2022-12-26T05:21:47.304"/>
    <p1510:client id="{B1A30F29-D683-C096-A464-E983E90F7DA8}" v="47" dt="2022-12-23T11:24:05.054"/>
    <p1510:client id="{CEDD5818-DEA3-B03B-BD97-7EB5E32F47EE}" v="103" dt="2022-12-24T14:00:18.40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73FE1E-D2DE-489C-83CD-9B4786ED00CD}" type="doc">
      <dgm:prSet loTypeId="urn:microsoft.com/office/officeart/2005/8/layout/target3" loCatId="list" qsTypeId="urn:microsoft.com/office/officeart/2005/8/quickstyle/simple1" qsCatId="simple" csTypeId="urn:microsoft.com/office/officeart/2005/8/colors/colorful5" csCatId="colorful" phldr="1"/>
      <dgm:spPr/>
      <dgm:t>
        <a:bodyPr/>
        <a:lstStyle/>
        <a:p>
          <a:endParaRPr lang="en-US"/>
        </a:p>
      </dgm:t>
    </dgm:pt>
    <dgm:pt modelId="{212D9214-E373-430A-BD81-45CBC99E65FE}">
      <dgm:prSet phldrT="[Text]"/>
      <dgm:spPr/>
      <dgm:t>
        <a:bodyPr/>
        <a:lstStyle/>
        <a:p>
          <a:r>
            <a:rPr lang="en-US"/>
            <a:t>TAM</a:t>
          </a:r>
        </a:p>
      </dgm:t>
    </dgm:pt>
    <dgm:pt modelId="{F56B626F-6684-49DA-A9A4-A327E3BD2D74}" type="parTrans" cxnId="{0DFE4C28-3843-4E1D-91C9-D6E7DF8F68E3}">
      <dgm:prSet/>
      <dgm:spPr/>
      <dgm:t>
        <a:bodyPr/>
        <a:lstStyle/>
        <a:p>
          <a:endParaRPr lang="en-US"/>
        </a:p>
      </dgm:t>
    </dgm:pt>
    <dgm:pt modelId="{CAE95C05-933A-491C-988B-BB32D8DD56AB}" type="sibTrans" cxnId="{0DFE4C28-3843-4E1D-91C9-D6E7DF8F68E3}">
      <dgm:prSet/>
      <dgm:spPr/>
      <dgm:t>
        <a:bodyPr/>
        <a:lstStyle/>
        <a:p>
          <a:endParaRPr lang="en-US"/>
        </a:p>
      </dgm:t>
    </dgm:pt>
    <dgm:pt modelId="{D17C9CF0-130E-45D5-A538-3E589E580CF0}">
      <dgm:prSet phldrT="[Text]" phldr="1"/>
      <dgm:spPr/>
      <dgm:t>
        <a:bodyPr/>
        <a:lstStyle/>
        <a:p>
          <a:pPr rtl="0"/>
          <a:endParaRPr lang="en-US"/>
        </a:p>
      </dgm:t>
    </dgm:pt>
    <dgm:pt modelId="{1E35B126-DEAA-4A92-A4E5-00CFD1ED65FE}" type="parTrans" cxnId="{0E1A673A-2D48-4CD2-938B-97A3E8B8A245}">
      <dgm:prSet/>
      <dgm:spPr/>
      <dgm:t>
        <a:bodyPr/>
        <a:lstStyle/>
        <a:p>
          <a:endParaRPr lang="en-US"/>
        </a:p>
      </dgm:t>
    </dgm:pt>
    <dgm:pt modelId="{B62E00D8-2F6E-49A3-83BC-724F25AF493D}" type="sibTrans" cxnId="{0E1A673A-2D48-4CD2-938B-97A3E8B8A245}">
      <dgm:prSet/>
      <dgm:spPr/>
      <dgm:t>
        <a:bodyPr/>
        <a:lstStyle/>
        <a:p>
          <a:endParaRPr lang="en-US"/>
        </a:p>
      </dgm:t>
    </dgm:pt>
    <dgm:pt modelId="{E184CEA5-D7E2-4446-83C3-6BF96939C1B1}">
      <dgm:prSet phldrT="[Text]" phldr="1"/>
      <dgm:spPr/>
      <dgm:t>
        <a:bodyPr/>
        <a:lstStyle/>
        <a:p>
          <a:pPr rtl="0"/>
          <a:endParaRPr lang="en-US"/>
        </a:p>
      </dgm:t>
    </dgm:pt>
    <dgm:pt modelId="{D5711EB8-841B-49D1-B917-1378AD459B6A}" type="parTrans" cxnId="{758B76D0-C8E8-40CC-AD7A-866393296D3B}">
      <dgm:prSet/>
      <dgm:spPr/>
      <dgm:t>
        <a:bodyPr/>
        <a:lstStyle/>
        <a:p>
          <a:endParaRPr lang="en-US"/>
        </a:p>
      </dgm:t>
    </dgm:pt>
    <dgm:pt modelId="{B5431C86-337A-4FFF-A062-954D257BFBD3}" type="sibTrans" cxnId="{758B76D0-C8E8-40CC-AD7A-866393296D3B}">
      <dgm:prSet/>
      <dgm:spPr/>
      <dgm:t>
        <a:bodyPr/>
        <a:lstStyle/>
        <a:p>
          <a:endParaRPr lang="en-US"/>
        </a:p>
      </dgm:t>
    </dgm:pt>
    <dgm:pt modelId="{6656012B-F84F-48E6-A00F-361B6D00262D}">
      <dgm:prSet phldrT="[Text]"/>
      <dgm:spPr/>
      <dgm:t>
        <a:bodyPr/>
        <a:lstStyle/>
        <a:p>
          <a:r>
            <a:rPr lang="en-US"/>
            <a:t>SAM</a:t>
          </a:r>
        </a:p>
      </dgm:t>
    </dgm:pt>
    <dgm:pt modelId="{0B13A54B-9BF3-4BFC-A4B3-8A8F786A6864}" type="parTrans" cxnId="{4B640C93-78CB-42EA-9C77-6BE6093A0531}">
      <dgm:prSet/>
      <dgm:spPr/>
      <dgm:t>
        <a:bodyPr/>
        <a:lstStyle/>
        <a:p>
          <a:endParaRPr lang="en-US"/>
        </a:p>
      </dgm:t>
    </dgm:pt>
    <dgm:pt modelId="{BF4C3EA3-AB2E-47A9-863D-0B62574984DF}" type="sibTrans" cxnId="{4B640C93-78CB-42EA-9C77-6BE6093A0531}">
      <dgm:prSet/>
      <dgm:spPr/>
      <dgm:t>
        <a:bodyPr/>
        <a:lstStyle/>
        <a:p>
          <a:endParaRPr lang="en-US"/>
        </a:p>
      </dgm:t>
    </dgm:pt>
    <dgm:pt modelId="{9E935F0A-CA55-4AAC-A95C-EBDB00A2C165}">
      <dgm:prSet phldrT="[Text]" phldr="1"/>
      <dgm:spPr/>
      <dgm:t>
        <a:bodyPr/>
        <a:lstStyle/>
        <a:p>
          <a:endParaRPr lang="en-US"/>
        </a:p>
      </dgm:t>
    </dgm:pt>
    <dgm:pt modelId="{F9E26EE7-5022-4412-B39A-AE26A9369AE6}" type="parTrans" cxnId="{0F0E0A31-0AA8-4D1D-803E-57883CD99C76}">
      <dgm:prSet/>
      <dgm:spPr/>
      <dgm:t>
        <a:bodyPr/>
        <a:lstStyle/>
        <a:p>
          <a:endParaRPr lang="en-US"/>
        </a:p>
      </dgm:t>
    </dgm:pt>
    <dgm:pt modelId="{3298488D-9303-458C-9D62-02458E6B2D33}" type="sibTrans" cxnId="{0F0E0A31-0AA8-4D1D-803E-57883CD99C76}">
      <dgm:prSet/>
      <dgm:spPr/>
      <dgm:t>
        <a:bodyPr/>
        <a:lstStyle/>
        <a:p>
          <a:endParaRPr lang="en-US"/>
        </a:p>
      </dgm:t>
    </dgm:pt>
    <dgm:pt modelId="{5194BE70-F43D-4DEA-B110-E69CCF3D1482}">
      <dgm:prSet phldrT="[Text]" phldr="1"/>
      <dgm:spPr/>
      <dgm:t>
        <a:bodyPr/>
        <a:lstStyle/>
        <a:p>
          <a:endParaRPr lang="en-US"/>
        </a:p>
      </dgm:t>
    </dgm:pt>
    <dgm:pt modelId="{C2FDCC07-6DCA-4D17-B226-C92999CC1A20}" type="parTrans" cxnId="{83375172-50C3-42C5-A83D-7D1617A726E9}">
      <dgm:prSet/>
      <dgm:spPr/>
      <dgm:t>
        <a:bodyPr/>
        <a:lstStyle/>
        <a:p>
          <a:endParaRPr lang="en-US"/>
        </a:p>
      </dgm:t>
    </dgm:pt>
    <dgm:pt modelId="{00EA8241-8437-4FB0-8705-98C7E6B176C0}" type="sibTrans" cxnId="{83375172-50C3-42C5-A83D-7D1617A726E9}">
      <dgm:prSet/>
      <dgm:spPr/>
      <dgm:t>
        <a:bodyPr/>
        <a:lstStyle/>
        <a:p>
          <a:endParaRPr lang="en-US"/>
        </a:p>
      </dgm:t>
    </dgm:pt>
    <dgm:pt modelId="{D919E622-5B26-4996-8ACC-0B90FA824857}">
      <dgm:prSet phldrT="[Text]"/>
      <dgm:spPr/>
      <dgm:t>
        <a:bodyPr/>
        <a:lstStyle/>
        <a:p>
          <a:r>
            <a:rPr lang="en-US"/>
            <a:t>SOM</a:t>
          </a:r>
        </a:p>
      </dgm:t>
    </dgm:pt>
    <dgm:pt modelId="{32A047D2-3D61-4E85-91F3-57425D98C650}" type="parTrans" cxnId="{561E48D4-44D8-415A-9211-A97CCDC3D319}">
      <dgm:prSet/>
      <dgm:spPr/>
      <dgm:t>
        <a:bodyPr/>
        <a:lstStyle/>
        <a:p>
          <a:endParaRPr lang="en-US"/>
        </a:p>
      </dgm:t>
    </dgm:pt>
    <dgm:pt modelId="{B84649DA-E63E-4C8C-A0F9-9FCFE8EE5D3A}" type="sibTrans" cxnId="{561E48D4-44D8-415A-9211-A97CCDC3D319}">
      <dgm:prSet/>
      <dgm:spPr/>
      <dgm:t>
        <a:bodyPr/>
        <a:lstStyle/>
        <a:p>
          <a:endParaRPr lang="en-US"/>
        </a:p>
      </dgm:t>
    </dgm:pt>
    <dgm:pt modelId="{E2CD217C-DE9E-4C61-B20A-FFA1F7148308}">
      <dgm:prSet phldrT="[Text]" phldr="1"/>
      <dgm:spPr/>
      <dgm:t>
        <a:bodyPr/>
        <a:lstStyle/>
        <a:p>
          <a:endParaRPr lang="en-US"/>
        </a:p>
      </dgm:t>
    </dgm:pt>
    <dgm:pt modelId="{63C10CF9-DDFB-4940-875D-904B181D0A0B}" type="parTrans" cxnId="{31F21B34-971C-4EFD-848A-F56D50F11D09}">
      <dgm:prSet/>
      <dgm:spPr/>
      <dgm:t>
        <a:bodyPr/>
        <a:lstStyle/>
        <a:p>
          <a:endParaRPr lang="en-US"/>
        </a:p>
      </dgm:t>
    </dgm:pt>
    <dgm:pt modelId="{1817285E-19FB-4B14-89E4-C632865106E8}" type="sibTrans" cxnId="{31F21B34-971C-4EFD-848A-F56D50F11D09}">
      <dgm:prSet/>
      <dgm:spPr/>
      <dgm:t>
        <a:bodyPr/>
        <a:lstStyle/>
        <a:p>
          <a:endParaRPr lang="en-US"/>
        </a:p>
      </dgm:t>
    </dgm:pt>
    <dgm:pt modelId="{38EBBE2D-447D-4228-87BE-7EC664D4CD3A}">
      <dgm:prSet phldrT="[Text]" phldr="1"/>
      <dgm:spPr/>
      <dgm:t>
        <a:bodyPr/>
        <a:lstStyle/>
        <a:p>
          <a:endParaRPr lang="en-US"/>
        </a:p>
      </dgm:t>
    </dgm:pt>
    <dgm:pt modelId="{6205DA63-EE11-46CC-8FC9-85013400ABE7}" type="parTrans" cxnId="{694D83E8-2FE4-4F39-81DC-E7E61AF20098}">
      <dgm:prSet/>
      <dgm:spPr/>
      <dgm:t>
        <a:bodyPr/>
        <a:lstStyle/>
        <a:p>
          <a:endParaRPr lang="en-US"/>
        </a:p>
      </dgm:t>
    </dgm:pt>
    <dgm:pt modelId="{1E3BB092-5D40-4DAB-B029-6238AB516DB0}" type="sibTrans" cxnId="{694D83E8-2FE4-4F39-81DC-E7E61AF20098}">
      <dgm:prSet/>
      <dgm:spPr/>
      <dgm:t>
        <a:bodyPr/>
        <a:lstStyle/>
        <a:p>
          <a:endParaRPr lang="en-US"/>
        </a:p>
      </dgm:t>
    </dgm:pt>
    <dgm:pt modelId="{3CD661A1-F4BA-4479-873C-ADB17137EF6E}" type="pres">
      <dgm:prSet presAssocID="{AF73FE1E-D2DE-489C-83CD-9B4786ED00CD}" presName="Name0" presStyleCnt="0">
        <dgm:presLayoutVars>
          <dgm:chMax val="7"/>
          <dgm:dir/>
          <dgm:animLvl val="lvl"/>
          <dgm:resizeHandles val="exact"/>
        </dgm:presLayoutVars>
      </dgm:prSet>
      <dgm:spPr/>
    </dgm:pt>
    <dgm:pt modelId="{5B384170-C8D6-4AFD-AEE4-80A73376D7C8}" type="pres">
      <dgm:prSet presAssocID="{212D9214-E373-430A-BD81-45CBC99E65FE}" presName="circle1" presStyleLbl="node1" presStyleIdx="0" presStyleCnt="3" custLinFactNeighborY="-4207"/>
      <dgm:spPr/>
    </dgm:pt>
    <dgm:pt modelId="{FCD7B8BE-AE95-4D82-B5BF-EB02F4D1A226}" type="pres">
      <dgm:prSet presAssocID="{212D9214-E373-430A-BD81-45CBC99E65FE}" presName="space" presStyleCnt="0"/>
      <dgm:spPr/>
    </dgm:pt>
    <dgm:pt modelId="{471552C8-4310-440F-891B-5C716322C5E0}" type="pres">
      <dgm:prSet presAssocID="{212D9214-E373-430A-BD81-45CBC99E65FE}" presName="rect1" presStyleLbl="alignAcc1" presStyleIdx="0" presStyleCnt="3" custLinFactNeighborY="-4207"/>
      <dgm:spPr/>
    </dgm:pt>
    <dgm:pt modelId="{28C40121-7325-49DC-886C-6DF31DD93CB3}" type="pres">
      <dgm:prSet presAssocID="{6656012B-F84F-48E6-A00F-361B6D00262D}" presName="vertSpace2" presStyleLbl="node1" presStyleIdx="0" presStyleCnt="3"/>
      <dgm:spPr/>
    </dgm:pt>
    <dgm:pt modelId="{25BFDAE4-89C5-497C-9F0F-6A71DDF406ED}" type="pres">
      <dgm:prSet presAssocID="{6656012B-F84F-48E6-A00F-361B6D00262D}" presName="circle2" presStyleLbl="node1" presStyleIdx="1" presStyleCnt="3"/>
      <dgm:spPr/>
    </dgm:pt>
    <dgm:pt modelId="{6B6CF995-531B-4685-879E-1CD2DB3A6A60}" type="pres">
      <dgm:prSet presAssocID="{6656012B-F84F-48E6-A00F-361B6D00262D}" presName="rect2" presStyleLbl="alignAcc1" presStyleIdx="1" presStyleCnt="3"/>
      <dgm:spPr/>
    </dgm:pt>
    <dgm:pt modelId="{6E8BAFD8-6EF8-40AE-8195-64BCD249D12C}" type="pres">
      <dgm:prSet presAssocID="{D919E622-5B26-4996-8ACC-0B90FA824857}" presName="vertSpace3" presStyleLbl="node1" presStyleIdx="1" presStyleCnt="3"/>
      <dgm:spPr/>
    </dgm:pt>
    <dgm:pt modelId="{49BBCFE1-2A5C-454B-BDEC-46FBBC8B88CE}" type="pres">
      <dgm:prSet presAssocID="{D919E622-5B26-4996-8ACC-0B90FA824857}" presName="circle3" presStyleLbl="node1" presStyleIdx="2" presStyleCnt="3"/>
      <dgm:spPr/>
    </dgm:pt>
    <dgm:pt modelId="{A67E0BAA-D9F2-4BF4-9241-A35F0B58F04E}" type="pres">
      <dgm:prSet presAssocID="{D919E622-5B26-4996-8ACC-0B90FA824857}" presName="rect3" presStyleLbl="alignAcc1" presStyleIdx="2" presStyleCnt="3"/>
      <dgm:spPr/>
    </dgm:pt>
    <dgm:pt modelId="{94822414-8E2D-4C65-B9CF-A892D0ECF7FF}" type="pres">
      <dgm:prSet presAssocID="{212D9214-E373-430A-BD81-45CBC99E65FE}" presName="rect1ParTx" presStyleLbl="alignAcc1" presStyleIdx="2" presStyleCnt="3">
        <dgm:presLayoutVars>
          <dgm:chMax val="1"/>
          <dgm:bulletEnabled val="1"/>
        </dgm:presLayoutVars>
      </dgm:prSet>
      <dgm:spPr/>
    </dgm:pt>
    <dgm:pt modelId="{2A36DDA1-F7EA-4347-9A9D-511E680B5EB5}" type="pres">
      <dgm:prSet presAssocID="{212D9214-E373-430A-BD81-45CBC99E65FE}" presName="rect1ChTx" presStyleLbl="alignAcc1" presStyleIdx="2" presStyleCnt="3">
        <dgm:presLayoutVars>
          <dgm:bulletEnabled val="1"/>
        </dgm:presLayoutVars>
      </dgm:prSet>
      <dgm:spPr/>
    </dgm:pt>
    <dgm:pt modelId="{92C6708C-5A7F-47F3-A08F-62CCECB802D8}" type="pres">
      <dgm:prSet presAssocID="{6656012B-F84F-48E6-A00F-361B6D00262D}" presName="rect2ParTx" presStyleLbl="alignAcc1" presStyleIdx="2" presStyleCnt="3">
        <dgm:presLayoutVars>
          <dgm:chMax val="1"/>
          <dgm:bulletEnabled val="1"/>
        </dgm:presLayoutVars>
      </dgm:prSet>
      <dgm:spPr/>
    </dgm:pt>
    <dgm:pt modelId="{573A17C8-2B75-4CD0-A16D-EEA3C4BD458E}" type="pres">
      <dgm:prSet presAssocID="{6656012B-F84F-48E6-A00F-361B6D00262D}" presName="rect2ChTx" presStyleLbl="alignAcc1" presStyleIdx="2" presStyleCnt="3">
        <dgm:presLayoutVars>
          <dgm:bulletEnabled val="1"/>
        </dgm:presLayoutVars>
      </dgm:prSet>
      <dgm:spPr/>
    </dgm:pt>
    <dgm:pt modelId="{C3002B3E-15CB-4244-8BA6-8C93DD7B3A11}" type="pres">
      <dgm:prSet presAssocID="{D919E622-5B26-4996-8ACC-0B90FA824857}" presName="rect3ParTx" presStyleLbl="alignAcc1" presStyleIdx="2" presStyleCnt="3">
        <dgm:presLayoutVars>
          <dgm:chMax val="1"/>
          <dgm:bulletEnabled val="1"/>
        </dgm:presLayoutVars>
      </dgm:prSet>
      <dgm:spPr/>
    </dgm:pt>
    <dgm:pt modelId="{6BC6561C-0F5B-40D0-9E77-E7DC3EDB5698}" type="pres">
      <dgm:prSet presAssocID="{D919E622-5B26-4996-8ACC-0B90FA824857}" presName="rect3ChTx" presStyleLbl="alignAcc1" presStyleIdx="2" presStyleCnt="3">
        <dgm:presLayoutVars>
          <dgm:bulletEnabled val="1"/>
        </dgm:presLayoutVars>
      </dgm:prSet>
      <dgm:spPr/>
    </dgm:pt>
  </dgm:ptLst>
  <dgm:cxnLst>
    <dgm:cxn modelId="{938A4A15-D113-471B-8B17-F19AE381CEC9}" type="presOf" srcId="{212D9214-E373-430A-BD81-45CBC99E65FE}" destId="{471552C8-4310-440F-891B-5C716322C5E0}" srcOrd="0" destOrd="0" presId="urn:microsoft.com/office/officeart/2005/8/layout/target3"/>
    <dgm:cxn modelId="{1BECA61C-5930-4C41-B922-BABD9CA092A2}" type="presOf" srcId="{9E935F0A-CA55-4AAC-A95C-EBDB00A2C165}" destId="{573A17C8-2B75-4CD0-A16D-EEA3C4BD458E}" srcOrd="0" destOrd="0" presId="urn:microsoft.com/office/officeart/2005/8/layout/target3"/>
    <dgm:cxn modelId="{194FAD27-307B-46BF-A277-2837B65B98F2}" type="presOf" srcId="{E2CD217C-DE9E-4C61-B20A-FFA1F7148308}" destId="{6BC6561C-0F5B-40D0-9E77-E7DC3EDB5698}" srcOrd="0" destOrd="0" presId="urn:microsoft.com/office/officeart/2005/8/layout/target3"/>
    <dgm:cxn modelId="{0DFE4C28-3843-4E1D-91C9-D6E7DF8F68E3}" srcId="{AF73FE1E-D2DE-489C-83CD-9B4786ED00CD}" destId="{212D9214-E373-430A-BD81-45CBC99E65FE}" srcOrd="0" destOrd="0" parTransId="{F56B626F-6684-49DA-A9A4-A327E3BD2D74}" sibTransId="{CAE95C05-933A-491C-988B-BB32D8DD56AB}"/>
    <dgm:cxn modelId="{0F0E0A31-0AA8-4D1D-803E-57883CD99C76}" srcId="{6656012B-F84F-48E6-A00F-361B6D00262D}" destId="{9E935F0A-CA55-4AAC-A95C-EBDB00A2C165}" srcOrd="0" destOrd="0" parTransId="{F9E26EE7-5022-4412-B39A-AE26A9369AE6}" sibTransId="{3298488D-9303-458C-9D62-02458E6B2D33}"/>
    <dgm:cxn modelId="{31F21B34-971C-4EFD-848A-F56D50F11D09}" srcId="{D919E622-5B26-4996-8ACC-0B90FA824857}" destId="{E2CD217C-DE9E-4C61-B20A-FFA1F7148308}" srcOrd="0" destOrd="0" parTransId="{63C10CF9-DDFB-4940-875D-904B181D0A0B}" sibTransId="{1817285E-19FB-4B14-89E4-C632865106E8}"/>
    <dgm:cxn modelId="{0E1A673A-2D48-4CD2-938B-97A3E8B8A245}" srcId="{212D9214-E373-430A-BD81-45CBC99E65FE}" destId="{D17C9CF0-130E-45D5-A538-3E589E580CF0}" srcOrd="0" destOrd="0" parTransId="{1E35B126-DEAA-4A92-A4E5-00CFD1ED65FE}" sibTransId="{B62E00D8-2F6E-49A3-83BC-724F25AF493D}"/>
    <dgm:cxn modelId="{7407CF62-37F4-4189-A28F-F3EECB8E0B5A}" type="presOf" srcId="{6656012B-F84F-48E6-A00F-361B6D00262D}" destId="{92C6708C-5A7F-47F3-A08F-62CCECB802D8}" srcOrd="1" destOrd="0" presId="urn:microsoft.com/office/officeart/2005/8/layout/target3"/>
    <dgm:cxn modelId="{AC309843-43E4-4587-B335-E5F2F617ECC5}" type="presOf" srcId="{D919E622-5B26-4996-8ACC-0B90FA824857}" destId="{C3002B3E-15CB-4244-8BA6-8C93DD7B3A11}" srcOrd="1" destOrd="0" presId="urn:microsoft.com/office/officeart/2005/8/layout/target3"/>
    <dgm:cxn modelId="{5DD33544-6676-4387-9A50-540E93E3F131}" type="presOf" srcId="{AF73FE1E-D2DE-489C-83CD-9B4786ED00CD}" destId="{3CD661A1-F4BA-4479-873C-ADB17137EF6E}" srcOrd="0" destOrd="0" presId="urn:microsoft.com/office/officeart/2005/8/layout/target3"/>
    <dgm:cxn modelId="{0DF5596D-4D88-423B-975F-B9E5FE3D2C9E}" type="presOf" srcId="{6656012B-F84F-48E6-A00F-361B6D00262D}" destId="{6B6CF995-531B-4685-879E-1CD2DB3A6A60}" srcOrd="0" destOrd="0" presId="urn:microsoft.com/office/officeart/2005/8/layout/target3"/>
    <dgm:cxn modelId="{7331FE70-4B83-4DA5-8BB8-E6E17DAE9988}" type="presOf" srcId="{E184CEA5-D7E2-4446-83C3-6BF96939C1B1}" destId="{2A36DDA1-F7EA-4347-9A9D-511E680B5EB5}" srcOrd="0" destOrd="1" presId="urn:microsoft.com/office/officeart/2005/8/layout/target3"/>
    <dgm:cxn modelId="{83375172-50C3-42C5-A83D-7D1617A726E9}" srcId="{6656012B-F84F-48E6-A00F-361B6D00262D}" destId="{5194BE70-F43D-4DEA-B110-E69CCF3D1482}" srcOrd="1" destOrd="0" parTransId="{C2FDCC07-6DCA-4D17-B226-C92999CC1A20}" sibTransId="{00EA8241-8437-4FB0-8705-98C7E6B176C0}"/>
    <dgm:cxn modelId="{D8549578-382B-4965-A480-423636DE62B2}" type="presOf" srcId="{5194BE70-F43D-4DEA-B110-E69CCF3D1482}" destId="{573A17C8-2B75-4CD0-A16D-EEA3C4BD458E}" srcOrd="0" destOrd="1" presId="urn:microsoft.com/office/officeart/2005/8/layout/target3"/>
    <dgm:cxn modelId="{4B640C93-78CB-42EA-9C77-6BE6093A0531}" srcId="{AF73FE1E-D2DE-489C-83CD-9B4786ED00CD}" destId="{6656012B-F84F-48E6-A00F-361B6D00262D}" srcOrd="1" destOrd="0" parTransId="{0B13A54B-9BF3-4BFC-A4B3-8A8F786A6864}" sibTransId="{BF4C3EA3-AB2E-47A9-863D-0B62574984DF}"/>
    <dgm:cxn modelId="{C18B379B-9F24-4005-B8B4-990F493521B1}" type="presOf" srcId="{38EBBE2D-447D-4228-87BE-7EC664D4CD3A}" destId="{6BC6561C-0F5B-40D0-9E77-E7DC3EDB5698}" srcOrd="0" destOrd="1" presId="urn:microsoft.com/office/officeart/2005/8/layout/target3"/>
    <dgm:cxn modelId="{BF5B59CF-47D7-42E2-9F84-9484626E1A6A}" type="presOf" srcId="{212D9214-E373-430A-BD81-45CBC99E65FE}" destId="{94822414-8E2D-4C65-B9CF-A892D0ECF7FF}" srcOrd="1" destOrd="0" presId="urn:microsoft.com/office/officeart/2005/8/layout/target3"/>
    <dgm:cxn modelId="{758B76D0-C8E8-40CC-AD7A-866393296D3B}" srcId="{212D9214-E373-430A-BD81-45CBC99E65FE}" destId="{E184CEA5-D7E2-4446-83C3-6BF96939C1B1}" srcOrd="1" destOrd="0" parTransId="{D5711EB8-841B-49D1-B917-1378AD459B6A}" sibTransId="{B5431C86-337A-4FFF-A062-954D257BFBD3}"/>
    <dgm:cxn modelId="{561E48D4-44D8-415A-9211-A97CCDC3D319}" srcId="{AF73FE1E-D2DE-489C-83CD-9B4786ED00CD}" destId="{D919E622-5B26-4996-8ACC-0B90FA824857}" srcOrd="2" destOrd="0" parTransId="{32A047D2-3D61-4E85-91F3-57425D98C650}" sibTransId="{B84649DA-E63E-4C8C-A0F9-9FCFE8EE5D3A}"/>
    <dgm:cxn modelId="{694D83E8-2FE4-4F39-81DC-E7E61AF20098}" srcId="{D919E622-5B26-4996-8ACC-0B90FA824857}" destId="{38EBBE2D-447D-4228-87BE-7EC664D4CD3A}" srcOrd="1" destOrd="0" parTransId="{6205DA63-EE11-46CC-8FC9-85013400ABE7}" sibTransId="{1E3BB092-5D40-4DAB-B029-6238AB516DB0}"/>
    <dgm:cxn modelId="{17CDCEF0-1A86-44A3-9F15-58762A4923AF}" type="presOf" srcId="{D17C9CF0-130E-45D5-A538-3E589E580CF0}" destId="{2A36DDA1-F7EA-4347-9A9D-511E680B5EB5}" srcOrd="0" destOrd="0" presId="urn:microsoft.com/office/officeart/2005/8/layout/target3"/>
    <dgm:cxn modelId="{63C7F8FE-C8E8-49AD-9C84-1C7409BA37F5}" type="presOf" srcId="{D919E622-5B26-4996-8ACC-0B90FA824857}" destId="{A67E0BAA-D9F2-4BF4-9241-A35F0B58F04E}" srcOrd="0" destOrd="0" presId="urn:microsoft.com/office/officeart/2005/8/layout/target3"/>
    <dgm:cxn modelId="{00E117D4-FCF5-41F5-A325-2C7530C5D0F4}" type="presParOf" srcId="{3CD661A1-F4BA-4479-873C-ADB17137EF6E}" destId="{5B384170-C8D6-4AFD-AEE4-80A73376D7C8}" srcOrd="0" destOrd="0" presId="urn:microsoft.com/office/officeart/2005/8/layout/target3"/>
    <dgm:cxn modelId="{4A07C0C3-4D3D-43C0-BC53-B56219F8585B}" type="presParOf" srcId="{3CD661A1-F4BA-4479-873C-ADB17137EF6E}" destId="{FCD7B8BE-AE95-4D82-B5BF-EB02F4D1A226}" srcOrd="1" destOrd="0" presId="urn:microsoft.com/office/officeart/2005/8/layout/target3"/>
    <dgm:cxn modelId="{6161FDA5-279F-42BB-A4DD-314311F618E3}" type="presParOf" srcId="{3CD661A1-F4BA-4479-873C-ADB17137EF6E}" destId="{471552C8-4310-440F-891B-5C716322C5E0}" srcOrd="2" destOrd="0" presId="urn:microsoft.com/office/officeart/2005/8/layout/target3"/>
    <dgm:cxn modelId="{FAB2F86F-ED63-4DD3-9142-BA1C1FFC3014}" type="presParOf" srcId="{3CD661A1-F4BA-4479-873C-ADB17137EF6E}" destId="{28C40121-7325-49DC-886C-6DF31DD93CB3}" srcOrd="3" destOrd="0" presId="urn:microsoft.com/office/officeart/2005/8/layout/target3"/>
    <dgm:cxn modelId="{B060E8AB-5168-4F94-84C2-F0CEA779CFE4}" type="presParOf" srcId="{3CD661A1-F4BA-4479-873C-ADB17137EF6E}" destId="{25BFDAE4-89C5-497C-9F0F-6A71DDF406ED}" srcOrd="4" destOrd="0" presId="urn:microsoft.com/office/officeart/2005/8/layout/target3"/>
    <dgm:cxn modelId="{63E8FA7F-7E3A-4030-8C54-7242394C515B}" type="presParOf" srcId="{3CD661A1-F4BA-4479-873C-ADB17137EF6E}" destId="{6B6CF995-531B-4685-879E-1CD2DB3A6A60}" srcOrd="5" destOrd="0" presId="urn:microsoft.com/office/officeart/2005/8/layout/target3"/>
    <dgm:cxn modelId="{0EB568AA-889E-46AB-A507-563DDC54E080}" type="presParOf" srcId="{3CD661A1-F4BA-4479-873C-ADB17137EF6E}" destId="{6E8BAFD8-6EF8-40AE-8195-64BCD249D12C}" srcOrd="6" destOrd="0" presId="urn:microsoft.com/office/officeart/2005/8/layout/target3"/>
    <dgm:cxn modelId="{7F481F5A-FE03-43CC-8300-1BF15E5864AB}" type="presParOf" srcId="{3CD661A1-F4BA-4479-873C-ADB17137EF6E}" destId="{49BBCFE1-2A5C-454B-BDEC-46FBBC8B88CE}" srcOrd="7" destOrd="0" presId="urn:microsoft.com/office/officeart/2005/8/layout/target3"/>
    <dgm:cxn modelId="{4AABB9E3-882B-44D4-B63E-D2D85D07724A}" type="presParOf" srcId="{3CD661A1-F4BA-4479-873C-ADB17137EF6E}" destId="{A67E0BAA-D9F2-4BF4-9241-A35F0B58F04E}" srcOrd="8" destOrd="0" presId="urn:microsoft.com/office/officeart/2005/8/layout/target3"/>
    <dgm:cxn modelId="{497B8871-6C6D-4F82-8881-15285291B20D}" type="presParOf" srcId="{3CD661A1-F4BA-4479-873C-ADB17137EF6E}" destId="{94822414-8E2D-4C65-B9CF-A892D0ECF7FF}" srcOrd="9" destOrd="0" presId="urn:microsoft.com/office/officeart/2005/8/layout/target3"/>
    <dgm:cxn modelId="{B6100575-2A04-4968-AB66-18E02CCE0D69}" type="presParOf" srcId="{3CD661A1-F4BA-4479-873C-ADB17137EF6E}" destId="{2A36DDA1-F7EA-4347-9A9D-511E680B5EB5}" srcOrd="10" destOrd="0" presId="urn:microsoft.com/office/officeart/2005/8/layout/target3"/>
    <dgm:cxn modelId="{9F64C686-70F6-47D4-A28B-279AC5FC2A63}" type="presParOf" srcId="{3CD661A1-F4BA-4479-873C-ADB17137EF6E}" destId="{92C6708C-5A7F-47F3-A08F-62CCECB802D8}" srcOrd="11" destOrd="0" presId="urn:microsoft.com/office/officeart/2005/8/layout/target3"/>
    <dgm:cxn modelId="{E63E62DF-1BBE-4405-AB7A-0CFAA29D43DD}" type="presParOf" srcId="{3CD661A1-F4BA-4479-873C-ADB17137EF6E}" destId="{573A17C8-2B75-4CD0-A16D-EEA3C4BD458E}" srcOrd="12" destOrd="0" presId="urn:microsoft.com/office/officeart/2005/8/layout/target3"/>
    <dgm:cxn modelId="{83148042-03B5-45C1-8583-E152949E9F11}" type="presParOf" srcId="{3CD661A1-F4BA-4479-873C-ADB17137EF6E}" destId="{C3002B3E-15CB-4244-8BA6-8C93DD7B3A11}" srcOrd="13" destOrd="0" presId="urn:microsoft.com/office/officeart/2005/8/layout/target3"/>
    <dgm:cxn modelId="{7AB9AED4-BD13-4BF2-908F-2CC9D0C20E5C}" type="presParOf" srcId="{3CD661A1-F4BA-4479-873C-ADB17137EF6E}" destId="{6BC6561C-0F5B-40D0-9E77-E7DC3EDB5698}"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84170-C8D6-4AFD-AEE4-80A73376D7C8}">
      <dsp:nvSpPr>
        <dsp:cNvPr id="0" name=""/>
        <dsp:cNvSpPr/>
      </dsp:nvSpPr>
      <dsp:spPr>
        <a:xfrm>
          <a:off x="0" y="18"/>
          <a:ext cx="8664447" cy="8664447"/>
        </a:xfrm>
        <a:prstGeom prst="pie">
          <a:avLst>
            <a:gd name="adj1" fmla="val 5400000"/>
            <a:gd name="adj2" fmla="val 1620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1552C8-4310-440F-891B-5C716322C5E0}">
      <dsp:nvSpPr>
        <dsp:cNvPr id="0" name=""/>
        <dsp:cNvSpPr/>
      </dsp:nvSpPr>
      <dsp:spPr>
        <a:xfrm>
          <a:off x="4332223" y="18"/>
          <a:ext cx="10108522" cy="8664447"/>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TAM</a:t>
          </a:r>
        </a:p>
      </dsp:txBody>
      <dsp:txXfrm>
        <a:off x="4332223" y="18"/>
        <a:ext cx="5054261" cy="2599339"/>
      </dsp:txXfrm>
    </dsp:sp>
    <dsp:sp modelId="{25BFDAE4-89C5-497C-9F0F-6A71DDF406ED}">
      <dsp:nvSpPr>
        <dsp:cNvPr id="0" name=""/>
        <dsp:cNvSpPr/>
      </dsp:nvSpPr>
      <dsp:spPr>
        <a:xfrm>
          <a:off x="1516281" y="2963872"/>
          <a:ext cx="5631885" cy="5631885"/>
        </a:xfrm>
        <a:prstGeom prst="pie">
          <a:avLst>
            <a:gd name="adj1" fmla="val 5400000"/>
            <a:gd name="adj2" fmla="val 16200000"/>
          </a:avLst>
        </a:prstGeom>
        <a:solidFill>
          <a:schemeClr val="accent5">
            <a:hueOff val="9676295"/>
            <a:satOff val="-9091"/>
            <a:lumOff val="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6CF995-531B-4685-879E-1CD2DB3A6A60}">
      <dsp:nvSpPr>
        <dsp:cNvPr id="0" name=""/>
        <dsp:cNvSpPr/>
      </dsp:nvSpPr>
      <dsp:spPr>
        <a:xfrm>
          <a:off x="4332223" y="2963872"/>
          <a:ext cx="10108522" cy="5631885"/>
        </a:xfrm>
        <a:prstGeom prst="rect">
          <a:avLst/>
        </a:prstGeom>
        <a:solidFill>
          <a:schemeClr val="lt1">
            <a:alpha val="90000"/>
            <a:hueOff val="0"/>
            <a:satOff val="0"/>
            <a:lumOff val="0"/>
            <a:alphaOff val="0"/>
          </a:schemeClr>
        </a:solidFill>
        <a:ln w="25400" cap="flat" cmpd="sng" algn="ctr">
          <a:solidFill>
            <a:schemeClr val="accent5">
              <a:hueOff val="9676295"/>
              <a:satOff val="-9091"/>
              <a:lumOff val="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SAM</a:t>
          </a:r>
        </a:p>
      </dsp:txBody>
      <dsp:txXfrm>
        <a:off x="4332223" y="2963872"/>
        <a:ext cx="5054261" cy="2599331"/>
      </dsp:txXfrm>
    </dsp:sp>
    <dsp:sp modelId="{49BBCFE1-2A5C-454B-BDEC-46FBBC8B88CE}">
      <dsp:nvSpPr>
        <dsp:cNvPr id="0" name=""/>
        <dsp:cNvSpPr/>
      </dsp:nvSpPr>
      <dsp:spPr>
        <a:xfrm>
          <a:off x="3032557" y="5563203"/>
          <a:ext cx="2599331" cy="2599331"/>
        </a:xfrm>
        <a:prstGeom prst="pie">
          <a:avLst>
            <a:gd name="adj1" fmla="val 5400000"/>
            <a:gd name="adj2" fmla="val 16200000"/>
          </a:avLst>
        </a:prstGeom>
        <a:solidFill>
          <a:schemeClr val="accent5">
            <a:hueOff val="19352591"/>
            <a:satOff val="-18182"/>
            <a:lumOff val="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7E0BAA-D9F2-4BF4-9241-A35F0B58F04E}">
      <dsp:nvSpPr>
        <dsp:cNvPr id="0" name=""/>
        <dsp:cNvSpPr/>
      </dsp:nvSpPr>
      <dsp:spPr>
        <a:xfrm>
          <a:off x="4332223" y="5563203"/>
          <a:ext cx="10108522" cy="2599331"/>
        </a:xfrm>
        <a:prstGeom prst="rect">
          <a:avLst/>
        </a:prstGeom>
        <a:solidFill>
          <a:schemeClr val="lt1">
            <a:alpha val="90000"/>
            <a:hueOff val="0"/>
            <a:satOff val="0"/>
            <a:lumOff val="0"/>
            <a:alphaOff val="0"/>
          </a:schemeClr>
        </a:solidFill>
        <a:ln w="25400" cap="flat" cmpd="sng" algn="ctr">
          <a:solidFill>
            <a:schemeClr val="accent5">
              <a:hueOff val="19352591"/>
              <a:satOff val="-18182"/>
              <a:lumOff val="1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SOM</a:t>
          </a:r>
        </a:p>
      </dsp:txBody>
      <dsp:txXfrm>
        <a:off x="4332223" y="5563203"/>
        <a:ext cx="5054261" cy="2599331"/>
      </dsp:txXfrm>
    </dsp:sp>
    <dsp:sp modelId="{2A36DDA1-F7EA-4347-9A9D-511E680B5EB5}">
      <dsp:nvSpPr>
        <dsp:cNvPr id="0" name=""/>
        <dsp:cNvSpPr/>
      </dsp:nvSpPr>
      <dsp:spPr>
        <a:xfrm>
          <a:off x="9386484" y="364532"/>
          <a:ext cx="5054261" cy="259933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85750" lvl="1" indent="-285750" algn="l" defTabSz="2889250" rtl="0">
            <a:lnSpc>
              <a:spcPct val="90000"/>
            </a:lnSpc>
            <a:spcBef>
              <a:spcPct val="0"/>
            </a:spcBef>
            <a:spcAft>
              <a:spcPct val="15000"/>
            </a:spcAft>
            <a:buChar char="•"/>
          </a:pPr>
          <a:endParaRPr lang="en-US" sz="6500" kern="1200"/>
        </a:p>
        <a:p>
          <a:pPr marL="285750" lvl="1" indent="-285750" algn="l" defTabSz="2889250" rtl="0">
            <a:lnSpc>
              <a:spcPct val="90000"/>
            </a:lnSpc>
            <a:spcBef>
              <a:spcPct val="0"/>
            </a:spcBef>
            <a:spcAft>
              <a:spcPct val="15000"/>
            </a:spcAft>
            <a:buChar char="•"/>
          </a:pPr>
          <a:endParaRPr lang="en-US" sz="6500" kern="1200"/>
        </a:p>
      </dsp:txBody>
      <dsp:txXfrm>
        <a:off x="9386484" y="364532"/>
        <a:ext cx="5054261" cy="2599339"/>
      </dsp:txXfrm>
    </dsp:sp>
    <dsp:sp modelId="{573A17C8-2B75-4CD0-A16D-EEA3C4BD458E}">
      <dsp:nvSpPr>
        <dsp:cNvPr id="0" name=""/>
        <dsp:cNvSpPr/>
      </dsp:nvSpPr>
      <dsp:spPr>
        <a:xfrm>
          <a:off x="9386484" y="2963872"/>
          <a:ext cx="5054261" cy="259933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85750" lvl="1" indent="-285750" algn="l" defTabSz="2889250">
            <a:lnSpc>
              <a:spcPct val="90000"/>
            </a:lnSpc>
            <a:spcBef>
              <a:spcPct val="0"/>
            </a:spcBef>
            <a:spcAft>
              <a:spcPct val="15000"/>
            </a:spcAft>
            <a:buChar char="•"/>
          </a:pPr>
          <a:endParaRPr lang="en-US" sz="6500" kern="1200"/>
        </a:p>
        <a:p>
          <a:pPr marL="285750" lvl="1" indent="-285750" algn="l" defTabSz="2889250">
            <a:lnSpc>
              <a:spcPct val="90000"/>
            </a:lnSpc>
            <a:spcBef>
              <a:spcPct val="0"/>
            </a:spcBef>
            <a:spcAft>
              <a:spcPct val="15000"/>
            </a:spcAft>
            <a:buChar char="•"/>
          </a:pPr>
          <a:endParaRPr lang="en-US" sz="6500" kern="1200"/>
        </a:p>
      </dsp:txBody>
      <dsp:txXfrm>
        <a:off x="9386484" y="2963872"/>
        <a:ext cx="5054261" cy="2599331"/>
      </dsp:txXfrm>
    </dsp:sp>
    <dsp:sp modelId="{6BC6561C-0F5B-40D0-9E77-E7DC3EDB5698}">
      <dsp:nvSpPr>
        <dsp:cNvPr id="0" name=""/>
        <dsp:cNvSpPr/>
      </dsp:nvSpPr>
      <dsp:spPr>
        <a:xfrm>
          <a:off x="9386484" y="5563203"/>
          <a:ext cx="5054261" cy="259933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85750" lvl="1" indent="-285750" algn="l" defTabSz="2889250">
            <a:lnSpc>
              <a:spcPct val="90000"/>
            </a:lnSpc>
            <a:spcBef>
              <a:spcPct val="0"/>
            </a:spcBef>
            <a:spcAft>
              <a:spcPct val="15000"/>
            </a:spcAft>
            <a:buChar char="•"/>
          </a:pPr>
          <a:endParaRPr lang="en-US" sz="6500" kern="1200"/>
        </a:p>
        <a:p>
          <a:pPr marL="285750" lvl="1" indent="-285750" algn="l" defTabSz="2889250">
            <a:lnSpc>
              <a:spcPct val="90000"/>
            </a:lnSpc>
            <a:spcBef>
              <a:spcPct val="0"/>
            </a:spcBef>
            <a:spcAft>
              <a:spcPct val="15000"/>
            </a:spcAft>
            <a:buChar char="•"/>
          </a:pPr>
          <a:endParaRPr lang="en-US" sz="6500" kern="1200"/>
        </a:p>
      </dsp:txBody>
      <dsp:txXfrm>
        <a:off x="9386484" y="5563203"/>
        <a:ext cx="5054261" cy="259933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9910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57200" rtl="0" latinLnBrk="0">
              <a:lnSpc>
                <a:spcPct val="117999"/>
              </a:lnSpc>
            </a:pPr>
            <a:r>
              <a:rPr lang="en-PK"/>
              <a:t>You can skip this part if your startup is at idea stage.</a:t>
            </a:r>
          </a:p>
        </p:txBody>
      </p:sp>
    </p:spTree>
    <p:extLst>
      <p:ext uri="{BB962C8B-B14F-4D97-AF65-F5344CB8AC3E}">
        <p14:creationId xmlns:p14="http://schemas.microsoft.com/office/powerpoint/2010/main" val="664332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Middle">
    <p:spTree>
      <p:nvGrpSpPr>
        <p:cNvPr id="1" name=""/>
        <p:cNvGrpSpPr/>
        <p:nvPr/>
      </p:nvGrpSpPr>
      <p:grpSpPr>
        <a:xfrm>
          <a:off x="0" y="0"/>
          <a:ext cx="0" cy="0"/>
          <a:chOff x="0" y="0"/>
          <a:chExt cx="0" cy="0"/>
        </a:xfrm>
      </p:grpSpPr>
      <p:sp>
        <p:nvSpPr>
          <p:cNvPr id="12" name="Title Text"/>
          <p:cNvSpPr txBox="1">
            <a:spLocks noGrp="1"/>
          </p:cNvSpPr>
          <p:nvPr>
            <p:ph type="title"/>
          </p:nvPr>
        </p:nvSpPr>
        <p:spPr>
          <a:prstGeom prst="rect">
            <a:avLst/>
          </a:prstGeom>
        </p:spPr>
        <p:txBody>
          <a:bodyPr/>
          <a:lstStyle/>
          <a:p>
            <a:r>
              <a:t>Title Text</a:t>
            </a:r>
          </a:p>
        </p:txBody>
      </p:sp>
      <p:sp>
        <p:nvSpPr>
          <p:cNvPr id="13" name="Title Text"/>
          <p:cNvSpPr txBox="1">
            <a:spLocks noGrp="1"/>
          </p:cNvSpPr>
          <p:nvPr>
            <p:ph type="body" sz="half" idx="13"/>
          </p:nvPr>
        </p:nvSpPr>
        <p:spPr>
          <a:xfrm>
            <a:off x="8820646" y="4902200"/>
            <a:ext cx="14519077" cy="6925271"/>
          </a:xfrm>
          <a:prstGeom prst="rect">
            <a:avLst/>
          </a:prstGeom>
        </p:spPr>
        <p:txBody>
          <a:bodyPr anchor="t"/>
          <a:lstStyle>
            <a:lvl1pPr marL="0" indent="0">
              <a:buSzTx/>
              <a:buNone/>
              <a:defRPr sz="3800"/>
            </a:lvl1pPr>
          </a:lstStyle>
          <a:p>
            <a:r>
              <a:t>Title Text</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Right">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4764246" y="350639"/>
            <a:ext cx="7639447" cy="3535561"/>
          </a:xfrm>
          <a:prstGeom prst="rect">
            <a:avLst/>
          </a:prstGeom>
        </p:spPr>
        <p:txBody>
          <a:bodyPr/>
          <a:lstStyle/>
          <a:p>
            <a:r>
              <a:t>Title Text</a:t>
            </a:r>
          </a:p>
        </p:txBody>
      </p:sp>
      <p:sp>
        <p:nvSpPr>
          <p:cNvPr id="22" name="Title Text"/>
          <p:cNvSpPr txBox="1">
            <a:spLocks noGrp="1"/>
          </p:cNvSpPr>
          <p:nvPr>
            <p:ph type="body" sz="quarter" idx="13"/>
          </p:nvPr>
        </p:nvSpPr>
        <p:spPr>
          <a:xfrm>
            <a:off x="14764246" y="4902200"/>
            <a:ext cx="7639447" cy="6925271"/>
          </a:xfrm>
          <a:prstGeom prst="rect">
            <a:avLst/>
          </a:prstGeom>
        </p:spPr>
        <p:txBody>
          <a:bodyPr anchor="t"/>
          <a:lstStyle>
            <a:lvl1pPr marL="0" indent="0">
              <a:buSzTx/>
              <a:buNone/>
              <a:defRPr sz="3800"/>
            </a:lvl1pPr>
          </a:lstStyle>
          <a:p>
            <a:r>
              <a:t>Title Text</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4" name="Line"/>
          <p:cNvSpPr/>
          <p:nvPr/>
        </p:nvSpPr>
        <p:spPr>
          <a:xfrm flipV="1">
            <a:off x="13868399" y="1269999"/>
            <a:ext cx="1" cy="11176002"/>
          </a:xfrm>
          <a:prstGeom prst="line">
            <a:avLst/>
          </a:prstGeom>
          <a:ln w="38100">
            <a:solidFill>
              <a:srgbClr val="A5A4A4"/>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ull + Graphic">
    <p:spTree>
      <p:nvGrpSpPr>
        <p:cNvPr id="1" name=""/>
        <p:cNvGrpSpPr/>
        <p:nvPr/>
      </p:nvGrpSpPr>
      <p:grpSpPr>
        <a:xfrm>
          <a:off x="0" y="0"/>
          <a:ext cx="0" cy="0"/>
          <a:chOff x="0" y="0"/>
          <a:chExt cx="0" cy="0"/>
        </a:xfrm>
      </p:grpSpPr>
      <p:sp>
        <p:nvSpPr>
          <p:cNvPr id="31" name="Title Text"/>
          <p:cNvSpPr txBox="1">
            <a:spLocks noGrp="1"/>
          </p:cNvSpPr>
          <p:nvPr>
            <p:ph type="title"/>
          </p:nvPr>
        </p:nvSpPr>
        <p:spPr>
          <a:xfrm>
            <a:off x="4600558" y="3919934"/>
            <a:ext cx="16260962" cy="3535562"/>
          </a:xfrm>
          <a:prstGeom prst="rect">
            <a:avLst/>
          </a:prstGeom>
        </p:spPr>
        <p:txBody>
          <a:bodyPr/>
          <a:lstStyle/>
          <a:p>
            <a:r>
              <a:t>Title Text</a:t>
            </a:r>
          </a:p>
        </p:txBody>
      </p:sp>
      <p:sp>
        <p:nvSpPr>
          <p:cNvPr id="32" name="Title Text"/>
          <p:cNvSpPr txBox="1">
            <a:spLocks noGrp="1"/>
          </p:cNvSpPr>
          <p:nvPr>
            <p:ph type="body" sz="quarter" idx="13"/>
          </p:nvPr>
        </p:nvSpPr>
        <p:spPr>
          <a:xfrm>
            <a:off x="4600558" y="8471495"/>
            <a:ext cx="16260962" cy="3394076"/>
          </a:xfrm>
          <a:prstGeom prst="rect">
            <a:avLst/>
          </a:prstGeom>
        </p:spPr>
        <p:txBody>
          <a:bodyPr anchor="t"/>
          <a:lstStyle>
            <a:lvl1pPr marL="0" indent="0">
              <a:buSzTx/>
              <a:buNone/>
              <a:defRPr sz="3800"/>
            </a:lvl1pPr>
          </a:lstStyle>
          <a:p>
            <a:r>
              <a:t>Title Text</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ull">
    <p:spTree>
      <p:nvGrpSpPr>
        <p:cNvPr id="1" name=""/>
        <p:cNvGrpSpPr/>
        <p:nvPr/>
      </p:nvGrpSpPr>
      <p:grpSpPr>
        <a:xfrm>
          <a:off x="0" y="0"/>
          <a:ext cx="0" cy="0"/>
          <a:chOff x="0" y="0"/>
          <a:chExt cx="0" cy="0"/>
        </a:xfrm>
      </p:grpSpPr>
      <p:sp>
        <p:nvSpPr>
          <p:cNvPr id="40" name="Title Text"/>
          <p:cNvSpPr txBox="1">
            <a:spLocks noGrp="1"/>
          </p:cNvSpPr>
          <p:nvPr>
            <p:ph type="title"/>
          </p:nvPr>
        </p:nvSpPr>
        <p:spPr>
          <a:xfrm>
            <a:off x="4061519" y="350639"/>
            <a:ext cx="16260962" cy="3535561"/>
          </a:xfrm>
          <a:prstGeom prst="rect">
            <a:avLst/>
          </a:prstGeom>
        </p:spPr>
        <p:txBody>
          <a:bodyPr/>
          <a:lstStyle/>
          <a:p>
            <a:r>
              <a:t>Title Text</a:t>
            </a:r>
          </a:p>
        </p:txBody>
      </p:sp>
      <p:sp>
        <p:nvSpPr>
          <p:cNvPr id="41" name="Title Text"/>
          <p:cNvSpPr txBox="1">
            <a:spLocks noGrp="1"/>
          </p:cNvSpPr>
          <p:nvPr>
            <p:ph type="body" sz="half" idx="13"/>
          </p:nvPr>
        </p:nvSpPr>
        <p:spPr>
          <a:xfrm>
            <a:off x="4061519" y="4902200"/>
            <a:ext cx="16260962" cy="7339906"/>
          </a:xfrm>
          <a:prstGeom prst="rect">
            <a:avLst/>
          </a:prstGeom>
        </p:spPr>
        <p:txBody>
          <a:bodyPr anchor="t"/>
          <a:lstStyle>
            <a:lvl1pPr marL="0" indent="0">
              <a:buSzTx/>
              <a:buNone/>
              <a:defRPr sz="3800"/>
            </a:lvl1p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1676400" y="730251"/>
            <a:ext cx="21031200"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1676400" y="3651250"/>
            <a:ext cx="10363200" cy="87026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24" name="Google Shape;24;p10"/>
          <p:cNvSpPr txBox="1">
            <a:spLocks noGrp="1"/>
          </p:cNvSpPr>
          <p:nvPr>
            <p:ph type="body" idx="2"/>
          </p:nvPr>
        </p:nvSpPr>
        <p:spPr>
          <a:xfrm>
            <a:off x="12344400" y="3651250"/>
            <a:ext cx="10363200" cy="8702676"/>
          </a:xfrm>
          <a:prstGeom prst="rect">
            <a:avLst/>
          </a:prstGeom>
          <a:noFill/>
          <a:ln>
            <a:noFill/>
          </a:ln>
        </p:spPr>
        <p:txBody>
          <a:bodyPr spcFirstLastPara="1" wrap="square" lIns="91425" tIns="45700" rIns="91425" bIns="45700" anchor="t" anchorCtr="0">
            <a:normAutofit/>
          </a:bodyPr>
          <a:lstStyle>
            <a:lvl1pPr marL="914400" lvl="0" indent="-685800" algn="l">
              <a:lnSpc>
                <a:spcPct val="90000"/>
              </a:lnSpc>
              <a:spcBef>
                <a:spcPts val="2000"/>
              </a:spcBef>
              <a:spcAft>
                <a:spcPts val="0"/>
              </a:spcAft>
              <a:buClr>
                <a:schemeClr val="dk1"/>
              </a:buClr>
              <a:buSzPts val="1800"/>
              <a:buChar char="•"/>
              <a:defRPr/>
            </a:lvl1pPr>
            <a:lvl2pPr marL="1828800" lvl="1" indent="-685800" algn="l">
              <a:lnSpc>
                <a:spcPct val="90000"/>
              </a:lnSpc>
              <a:spcBef>
                <a:spcPts val="1000"/>
              </a:spcBef>
              <a:spcAft>
                <a:spcPts val="0"/>
              </a:spcAft>
              <a:buClr>
                <a:schemeClr val="dk1"/>
              </a:buClr>
              <a:buSzPts val="1800"/>
              <a:buChar char="•"/>
              <a:defRPr/>
            </a:lvl2pPr>
            <a:lvl3pPr marL="2743200" lvl="2" indent="-685800" algn="l">
              <a:lnSpc>
                <a:spcPct val="90000"/>
              </a:lnSpc>
              <a:spcBef>
                <a:spcPts val="1000"/>
              </a:spcBef>
              <a:spcAft>
                <a:spcPts val="0"/>
              </a:spcAft>
              <a:buClr>
                <a:schemeClr val="dk1"/>
              </a:buClr>
              <a:buSzPts val="1800"/>
              <a:buChar char="•"/>
              <a:defRPr/>
            </a:lvl3pPr>
            <a:lvl4pPr marL="3657600" lvl="3" indent="-685800" algn="l">
              <a:lnSpc>
                <a:spcPct val="90000"/>
              </a:lnSpc>
              <a:spcBef>
                <a:spcPts val="1000"/>
              </a:spcBef>
              <a:spcAft>
                <a:spcPts val="0"/>
              </a:spcAft>
              <a:buClr>
                <a:schemeClr val="dk1"/>
              </a:buClr>
              <a:buSzPts val="1800"/>
              <a:buChar char="•"/>
              <a:defRPr/>
            </a:lvl4pPr>
            <a:lvl5pPr marL="4572000" lvl="4" indent="-685800" algn="l">
              <a:lnSpc>
                <a:spcPct val="90000"/>
              </a:lnSpc>
              <a:spcBef>
                <a:spcPts val="1000"/>
              </a:spcBef>
              <a:spcAft>
                <a:spcPts val="0"/>
              </a:spcAft>
              <a:buClr>
                <a:schemeClr val="dk1"/>
              </a:buClr>
              <a:buSzPts val="1800"/>
              <a:buChar char="•"/>
              <a:defRPr/>
            </a:lvl5pPr>
            <a:lvl6pPr marL="5486400" lvl="5" indent="-685800" algn="l">
              <a:lnSpc>
                <a:spcPct val="90000"/>
              </a:lnSpc>
              <a:spcBef>
                <a:spcPts val="1000"/>
              </a:spcBef>
              <a:spcAft>
                <a:spcPts val="0"/>
              </a:spcAft>
              <a:buClr>
                <a:schemeClr val="dk1"/>
              </a:buClr>
              <a:buSzPts val="1800"/>
              <a:buChar char="•"/>
              <a:defRPr/>
            </a:lvl6pPr>
            <a:lvl7pPr marL="6400800" lvl="6" indent="-685800" algn="l">
              <a:lnSpc>
                <a:spcPct val="90000"/>
              </a:lnSpc>
              <a:spcBef>
                <a:spcPts val="1000"/>
              </a:spcBef>
              <a:spcAft>
                <a:spcPts val="0"/>
              </a:spcAft>
              <a:buClr>
                <a:schemeClr val="dk1"/>
              </a:buClr>
              <a:buSzPts val="1800"/>
              <a:buChar char="•"/>
              <a:defRPr/>
            </a:lvl7pPr>
            <a:lvl8pPr marL="7315200" lvl="7" indent="-685800" algn="l">
              <a:lnSpc>
                <a:spcPct val="90000"/>
              </a:lnSpc>
              <a:spcBef>
                <a:spcPts val="1000"/>
              </a:spcBef>
              <a:spcAft>
                <a:spcPts val="0"/>
              </a:spcAft>
              <a:buClr>
                <a:schemeClr val="dk1"/>
              </a:buClr>
              <a:buSzPts val="1800"/>
              <a:buChar char="•"/>
              <a:defRPr/>
            </a:lvl8pPr>
            <a:lvl9pPr marL="8229600" lvl="8" indent="-685800" algn="l">
              <a:lnSpc>
                <a:spcPct val="90000"/>
              </a:lnSpc>
              <a:spcBef>
                <a:spcPts val="1000"/>
              </a:spcBef>
              <a:spcAft>
                <a:spcPts val="0"/>
              </a:spcAft>
              <a:buClr>
                <a:schemeClr val="dk1"/>
              </a:buClr>
              <a:buSzPts val="1800"/>
              <a:buChar char="•"/>
              <a:defRPr/>
            </a:lvl9pPr>
          </a:lstStyle>
          <a:p>
            <a:endParaRPr/>
          </a:p>
        </p:txBody>
      </p:sp>
      <p:sp>
        <p:nvSpPr>
          <p:cNvPr id="25" name="Google Shape;25;p10"/>
          <p:cNvSpPr txBox="1">
            <a:spLocks noGrp="1"/>
          </p:cNvSpPr>
          <p:nvPr>
            <p:ph type="dt" idx="10"/>
          </p:nvPr>
        </p:nvSpPr>
        <p:spPr>
          <a:xfrm>
            <a:off x="1676400" y="12712701"/>
            <a:ext cx="5486400" cy="730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ftr" idx="11"/>
          </p:nvPr>
        </p:nvSpPr>
        <p:spPr>
          <a:xfrm>
            <a:off x="8077200" y="12712701"/>
            <a:ext cx="8229600"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sldNum" idx="12"/>
          </p:nvPr>
        </p:nvSpPr>
        <p:spPr>
          <a:xfrm>
            <a:off x="17221200" y="12712701"/>
            <a:ext cx="5486400"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4600792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EFEDE1"/>
            </a:gs>
          </a:gsLst>
          <a:lin ang="14994053" scaled="0"/>
        </a:gradFill>
        <a:effectLst/>
      </p:bgPr>
    </p:bg>
    <p:spTree>
      <p:nvGrpSpPr>
        <p:cNvPr id="1" name=""/>
        <p:cNvGrpSpPr/>
        <p:nvPr/>
      </p:nvGrpSpPr>
      <p:grpSpPr>
        <a:xfrm>
          <a:off x="0" y="0"/>
          <a:ext cx="0" cy="0"/>
          <a:chOff x="0" y="0"/>
          <a:chExt cx="0" cy="0"/>
        </a:xfrm>
      </p:grpSpPr>
      <p:sp>
        <p:nvSpPr>
          <p:cNvPr id="2" name="Line"/>
          <p:cNvSpPr/>
          <p:nvPr/>
        </p:nvSpPr>
        <p:spPr>
          <a:xfrm flipV="1">
            <a:off x="7933878" y="1269999"/>
            <a:ext cx="1" cy="11176002"/>
          </a:xfrm>
          <a:prstGeom prst="line">
            <a:avLst/>
          </a:prstGeom>
          <a:ln w="38100">
            <a:solidFill>
              <a:srgbClr val="A5A4A4"/>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 name="Title Text"/>
          <p:cNvSpPr txBox="1">
            <a:spLocks noGrp="1"/>
          </p:cNvSpPr>
          <p:nvPr>
            <p:ph type="title"/>
          </p:nvPr>
        </p:nvSpPr>
        <p:spPr>
          <a:xfrm>
            <a:off x="8820646" y="350639"/>
            <a:ext cx="14519077" cy="353556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b">
            <a:normAutofit/>
          </a:bodyPr>
          <a:lstStyle/>
          <a:p>
            <a:r>
              <a:t>Title Text</a:t>
            </a:r>
          </a:p>
        </p:txBody>
      </p:sp>
      <p:sp>
        <p:nvSpPr>
          <p:cNvPr id="4" name="Slide Number"/>
          <p:cNvSpPr txBox="1">
            <a:spLocks noGrp="1"/>
          </p:cNvSpPr>
          <p:nvPr>
            <p:ph type="sldNum" sz="quarter" idx="2"/>
          </p:nvPr>
        </p:nvSpPr>
        <p:spPr>
          <a:xfrm>
            <a:off x="11965334" y="12640270"/>
            <a:ext cx="453332" cy="469901"/>
          </a:xfrm>
          <a:prstGeom prst="rect">
            <a:avLst/>
          </a:prstGeom>
          <a:ln w="12700">
            <a:miter lim="400000"/>
          </a:ln>
        </p:spPr>
        <p:txBody>
          <a:bodyPr wrap="none" lIns="50800" tIns="50800" rIns="50800" bIns="50800">
            <a:spAutoFit/>
          </a:bodyPr>
          <a:lstStyle>
            <a:lvl1pPr>
              <a:defRPr sz="2400" b="0">
                <a:latin typeface="Helvetica"/>
                <a:ea typeface="Helvetica"/>
                <a:cs typeface="Helvetica"/>
                <a:sym typeface="Helvetica"/>
              </a:defRPr>
            </a:lvl1pPr>
          </a:lstStyle>
          <a:p>
            <a:fld id="{86CB4B4D-7CA3-9044-876B-883B54F8677D}" type="slidenum">
              <a:t>‹#›</a:t>
            </a:fld>
            <a:endParaRPr/>
          </a:p>
        </p:txBody>
      </p:sp>
      <p:sp>
        <p:nvSpPr>
          <p:cNvPr id="5"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825500" rtl="0" latinLnBrk="0">
        <a:lnSpc>
          <a:spcPct val="100000"/>
        </a:lnSpc>
        <a:spcBef>
          <a:spcPts val="0"/>
        </a:spcBef>
        <a:spcAft>
          <a:spcPts val="0"/>
        </a:spcAft>
        <a:buClrTx/>
        <a:buSzTx/>
        <a:buFontTx/>
        <a:buNone/>
        <a:tabLst/>
        <a:defRPr sz="6800" b="0" i="0" u="none" strike="noStrike" cap="all" spc="203" baseline="0">
          <a:ln>
            <a:noFill/>
          </a:ln>
          <a:solidFill>
            <a:srgbClr val="808080"/>
          </a:solidFill>
          <a:uFillTx/>
          <a:latin typeface="+mj-lt"/>
          <a:ea typeface="+mj-ea"/>
          <a:cs typeface="+mj-cs"/>
          <a:sym typeface="Montserrat Extra Bold"/>
        </a:defRPr>
      </a:lvl1pPr>
      <a:lvl2pPr marL="0" marR="0" indent="228600" algn="l" defTabSz="825500" rtl="0" latinLnBrk="0">
        <a:lnSpc>
          <a:spcPct val="100000"/>
        </a:lnSpc>
        <a:spcBef>
          <a:spcPts val="0"/>
        </a:spcBef>
        <a:spcAft>
          <a:spcPts val="0"/>
        </a:spcAft>
        <a:buClrTx/>
        <a:buSzTx/>
        <a:buFontTx/>
        <a:buNone/>
        <a:tabLst/>
        <a:defRPr sz="6800" b="0" i="0" u="none" strike="noStrike" cap="all" spc="203" baseline="0">
          <a:ln>
            <a:noFill/>
          </a:ln>
          <a:solidFill>
            <a:srgbClr val="808080"/>
          </a:solidFill>
          <a:uFillTx/>
          <a:latin typeface="+mj-lt"/>
          <a:ea typeface="+mj-ea"/>
          <a:cs typeface="+mj-cs"/>
          <a:sym typeface="Montserrat Extra Bold"/>
        </a:defRPr>
      </a:lvl2pPr>
      <a:lvl3pPr marL="0" marR="0" indent="457200" algn="l" defTabSz="825500" rtl="0" latinLnBrk="0">
        <a:lnSpc>
          <a:spcPct val="100000"/>
        </a:lnSpc>
        <a:spcBef>
          <a:spcPts val="0"/>
        </a:spcBef>
        <a:spcAft>
          <a:spcPts val="0"/>
        </a:spcAft>
        <a:buClrTx/>
        <a:buSzTx/>
        <a:buFontTx/>
        <a:buNone/>
        <a:tabLst/>
        <a:defRPr sz="6800" b="0" i="0" u="none" strike="noStrike" cap="all" spc="203" baseline="0">
          <a:ln>
            <a:noFill/>
          </a:ln>
          <a:solidFill>
            <a:srgbClr val="808080"/>
          </a:solidFill>
          <a:uFillTx/>
          <a:latin typeface="+mj-lt"/>
          <a:ea typeface="+mj-ea"/>
          <a:cs typeface="+mj-cs"/>
          <a:sym typeface="Montserrat Extra Bold"/>
        </a:defRPr>
      </a:lvl3pPr>
      <a:lvl4pPr marL="0" marR="0" indent="685800" algn="l" defTabSz="825500" rtl="0" latinLnBrk="0">
        <a:lnSpc>
          <a:spcPct val="100000"/>
        </a:lnSpc>
        <a:spcBef>
          <a:spcPts val="0"/>
        </a:spcBef>
        <a:spcAft>
          <a:spcPts val="0"/>
        </a:spcAft>
        <a:buClrTx/>
        <a:buSzTx/>
        <a:buFontTx/>
        <a:buNone/>
        <a:tabLst/>
        <a:defRPr sz="6800" b="0" i="0" u="none" strike="noStrike" cap="all" spc="203" baseline="0">
          <a:ln>
            <a:noFill/>
          </a:ln>
          <a:solidFill>
            <a:srgbClr val="808080"/>
          </a:solidFill>
          <a:uFillTx/>
          <a:latin typeface="+mj-lt"/>
          <a:ea typeface="+mj-ea"/>
          <a:cs typeface="+mj-cs"/>
          <a:sym typeface="Montserrat Extra Bold"/>
        </a:defRPr>
      </a:lvl4pPr>
      <a:lvl5pPr marL="0" marR="0" indent="914400" algn="l" defTabSz="825500" rtl="0" latinLnBrk="0">
        <a:lnSpc>
          <a:spcPct val="100000"/>
        </a:lnSpc>
        <a:spcBef>
          <a:spcPts val="0"/>
        </a:spcBef>
        <a:spcAft>
          <a:spcPts val="0"/>
        </a:spcAft>
        <a:buClrTx/>
        <a:buSzTx/>
        <a:buFontTx/>
        <a:buNone/>
        <a:tabLst/>
        <a:defRPr sz="6800" b="0" i="0" u="none" strike="noStrike" cap="all" spc="203" baseline="0">
          <a:ln>
            <a:noFill/>
          </a:ln>
          <a:solidFill>
            <a:srgbClr val="808080"/>
          </a:solidFill>
          <a:uFillTx/>
          <a:latin typeface="+mj-lt"/>
          <a:ea typeface="+mj-ea"/>
          <a:cs typeface="+mj-cs"/>
          <a:sym typeface="Montserrat Extra Bold"/>
        </a:defRPr>
      </a:lvl5pPr>
      <a:lvl6pPr marL="0" marR="0" indent="1143000" algn="l" defTabSz="825500" rtl="0" latinLnBrk="0">
        <a:lnSpc>
          <a:spcPct val="100000"/>
        </a:lnSpc>
        <a:spcBef>
          <a:spcPts val="0"/>
        </a:spcBef>
        <a:spcAft>
          <a:spcPts val="0"/>
        </a:spcAft>
        <a:buClrTx/>
        <a:buSzTx/>
        <a:buFontTx/>
        <a:buNone/>
        <a:tabLst/>
        <a:defRPr sz="6800" b="0" i="0" u="none" strike="noStrike" cap="all" spc="203" baseline="0">
          <a:ln>
            <a:noFill/>
          </a:ln>
          <a:solidFill>
            <a:srgbClr val="808080"/>
          </a:solidFill>
          <a:uFillTx/>
          <a:latin typeface="+mj-lt"/>
          <a:ea typeface="+mj-ea"/>
          <a:cs typeface="+mj-cs"/>
          <a:sym typeface="Montserrat Extra Bold"/>
        </a:defRPr>
      </a:lvl6pPr>
      <a:lvl7pPr marL="0" marR="0" indent="1371600" algn="l" defTabSz="825500" rtl="0" latinLnBrk="0">
        <a:lnSpc>
          <a:spcPct val="100000"/>
        </a:lnSpc>
        <a:spcBef>
          <a:spcPts val="0"/>
        </a:spcBef>
        <a:spcAft>
          <a:spcPts val="0"/>
        </a:spcAft>
        <a:buClrTx/>
        <a:buSzTx/>
        <a:buFontTx/>
        <a:buNone/>
        <a:tabLst/>
        <a:defRPr sz="6800" b="0" i="0" u="none" strike="noStrike" cap="all" spc="203" baseline="0">
          <a:ln>
            <a:noFill/>
          </a:ln>
          <a:solidFill>
            <a:srgbClr val="808080"/>
          </a:solidFill>
          <a:uFillTx/>
          <a:latin typeface="+mj-lt"/>
          <a:ea typeface="+mj-ea"/>
          <a:cs typeface="+mj-cs"/>
          <a:sym typeface="Montserrat Extra Bold"/>
        </a:defRPr>
      </a:lvl7pPr>
      <a:lvl8pPr marL="0" marR="0" indent="1600200" algn="l" defTabSz="825500" rtl="0" latinLnBrk="0">
        <a:lnSpc>
          <a:spcPct val="100000"/>
        </a:lnSpc>
        <a:spcBef>
          <a:spcPts val="0"/>
        </a:spcBef>
        <a:spcAft>
          <a:spcPts val="0"/>
        </a:spcAft>
        <a:buClrTx/>
        <a:buSzTx/>
        <a:buFontTx/>
        <a:buNone/>
        <a:tabLst/>
        <a:defRPr sz="6800" b="0" i="0" u="none" strike="noStrike" cap="all" spc="203" baseline="0">
          <a:ln>
            <a:noFill/>
          </a:ln>
          <a:solidFill>
            <a:srgbClr val="808080"/>
          </a:solidFill>
          <a:uFillTx/>
          <a:latin typeface="+mj-lt"/>
          <a:ea typeface="+mj-ea"/>
          <a:cs typeface="+mj-cs"/>
          <a:sym typeface="Montserrat Extra Bold"/>
        </a:defRPr>
      </a:lvl8pPr>
      <a:lvl9pPr marL="0" marR="0" indent="1828800" algn="l" defTabSz="825500" rtl="0" latinLnBrk="0">
        <a:lnSpc>
          <a:spcPct val="100000"/>
        </a:lnSpc>
        <a:spcBef>
          <a:spcPts val="0"/>
        </a:spcBef>
        <a:spcAft>
          <a:spcPts val="0"/>
        </a:spcAft>
        <a:buClrTx/>
        <a:buSzTx/>
        <a:buFontTx/>
        <a:buNone/>
        <a:tabLst/>
        <a:defRPr sz="6800" b="0" i="0" u="none" strike="noStrike" cap="all" spc="203" baseline="0">
          <a:ln>
            <a:noFill/>
          </a:ln>
          <a:solidFill>
            <a:srgbClr val="808080"/>
          </a:solidFill>
          <a:uFillTx/>
          <a:latin typeface="+mj-lt"/>
          <a:ea typeface="+mj-ea"/>
          <a:cs typeface="+mj-cs"/>
          <a:sym typeface="Montserrat Extra Bold"/>
        </a:defRPr>
      </a:lvl9pPr>
    </p:titleStyle>
    <p:bodyStyle>
      <a:lvl1pPr marL="635000" marR="0" indent="-635000" algn="l" defTabSz="825500" latinLnBrk="0">
        <a:lnSpc>
          <a:spcPct val="120000"/>
        </a:lnSpc>
        <a:spcBef>
          <a:spcPts val="3000"/>
        </a:spcBef>
        <a:spcAft>
          <a:spcPts val="0"/>
        </a:spcAft>
        <a:buClrTx/>
        <a:buSzPct val="125000"/>
        <a:buFontTx/>
        <a:buChar char="•"/>
        <a:tabLst/>
        <a:defRPr sz="5200" b="0" i="0" u="none" strike="noStrike" cap="none" spc="0" baseline="0">
          <a:ln>
            <a:noFill/>
          </a:ln>
          <a:solidFill>
            <a:srgbClr val="000000"/>
          </a:solidFill>
          <a:uFillTx/>
          <a:latin typeface="Helvetica"/>
          <a:ea typeface="Helvetica"/>
          <a:cs typeface="Helvetica"/>
          <a:sym typeface="Helvetica"/>
        </a:defRPr>
      </a:lvl1pPr>
      <a:lvl2pPr marL="1270000" marR="0" indent="-635000" algn="l" defTabSz="825500" latinLnBrk="0">
        <a:lnSpc>
          <a:spcPct val="120000"/>
        </a:lnSpc>
        <a:spcBef>
          <a:spcPts val="3000"/>
        </a:spcBef>
        <a:spcAft>
          <a:spcPts val="0"/>
        </a:spcAft>
        <a:buClrTx/>
        <a:buSzPct val="125000"/>
        <a:buFontTx/>
        <a:buChar char="•"/>
        <a:tabLst/>
        <a:defRPr sz="5200" b="0" i="0" u="none" strike="noStrike" cap="none" spc="0" baseline="0">
          <a:ln>
            <a:noFill/>
          </a:ln>
          <a:solidFill>
            <a:srgbClr val="000000"/>
          </a:solidFill>
          <a:uFillTx/>
          <a:latin typeface="Helvetica"/>
          <a:ea typeface="Helvetica"/>
          <a:cs typeface="Helvetica"/>
          <a:sym typeface="Helvetica"/>
        </a:defRPr>
      </a:lvl2pPr>
      <a:lvl3pPr marL="1905000" marR="0" indent="-635000" algn="l" defTabSz="825500" latinLnBrk="0">
        <a:lnSpc>
          <a:spcPct val="120000"/>
        </a:lnSpc>
        <a:spcBef>
          <a:spcPts val="3000"/>
        </a:spcBef>
        <a:spcAft>
          <a:spcPts val="0"/>
        </a:spcAft>
        <a:buClrTx/>
        <a:buSzPct val="125000"/>
        <a:buFontTx/>
        <a:buChar char="•"/>
        <a:tabLst/>
        <a:defRPr sz="5200" b="0" i="0" u="none" strike="noStrike" cap="none" spc="0" baseline="0">
          <a:ln>
            <a:noFill/>
          </a:ln>
          <a:solidFill>
            <a:srgbClr val="000000"/>
          </a:solidFill>
          <a:uFillTx/>
          <a:latin typeface="Helvetica"/>
          <a:ea typeface="Helvetica"/>
          <a:cs typeface="Helvetica"/>
          <a:sym typeface="Helvetica"/>
        </a:defRPr>
      </a:lvl3pPr>
      <a:lvl4pPr marL="2540000" marR="0" indent="-635000" algn="l" defTabSz="825500" latinLnBrk="0">
        <a:lnSpc>
          <a:spcPct val="120000"/>
        </a:lnSpc>
        <a:spcBef>
          <a:spcPts val="3000"/>
        </a:spcBef>
        <a:spcAft>
          <a:spcPts val="0"/>
        </a:spcAft>
        <a:buClrTx/>
        <a:buSzPct val="125000"/>
        <a:buFontTx/>
        <a:buChar char="•"/>
        <a:tabLst/>
        <a:defRPr sz="5200" b="0" i="0" u="none" strike="noStrike" cap="none" spc="0" baseline="0">
          <a:ln>
            <a:noFill/>
          </a:ln>
          <a:solidFill>
            <a:srgbClr val="000000"/>
          </a:solidFill>
          <a:uFillTx/>
          <a:latin typeface="Helvetica"/>
          <a:ea typeface="Helvetica"/>
          <a:cs typeface="Helvetica"/>
          <a:sym typeface="Helvetica"/>
        </a:defRPr>
      </a:lvl4pPr>
      <a:lvl5pPr marL="3175000" marR="0" indent="-635000" algn="l" defTabSz="825500" latinLnBrk="0">
        <a:lnSpc>
          <a:spcPct val="120000"/>
        </a:lnSpc>
        <a:spcBef>
          <a:spcPts val="3000"/>
        </a:spcBef>
        <a:spcAft>
          <a:spcPts val="0"/>
        </a:spcAft>
        <a:buClrTx/>
        <a:buSzPct val="125000"/>
        <a:buFontTx/>
        <a:buChar char="•"/>
        <a:tabLst/>
        <a:defRPr sz="5200" b="0" i="0" u="none" strike="noStrike" cap="none" spc="0" baseline="0">
          <a:ln>
            <a:noFill/>
          </a:ln>
          <a:solidFill>
            <a:srgbClr val="000000"/>
          </a:solidFill>
          <a:uFillTx/>
          <a:latin typeface="Helvetica"/>
          <a:ea typeface="Helvetica"/>
          <a:cs typeface="Helvetica"/>
          <a:sym typeface="Helvetica"/>
        </a:defRPr>
      </a:lvl5pPr>
      <a:lvl6pPr marL="3810000" marR="0" indent="-635000" algn="l" defTabSz="825500" latinLnBrk="0">
        <a:lnSpc>
          <a:spcPct val="120000"/>
        </a:lnSpc>
        <a:spcBef>
          <a:spcPts val="3000"/>
        </a:spcBef>
        <a:spcAft>
          <a:spcPts val="0"/>
        </a:spcAft>
        <a:buClrTx/>
        <a:buSzPct val="125000"/>
        <a:buFontTx/>
        <a:buChar char="•"/>
        <a:tabLst/>
        <a:defRPr sz="5200" b="0" i="0" u="none" strike="noStrike" cap="none" spc="0" baseline="0">
          <a:ln>
            <a:noFill/>
          </a:ln>
          <a:solidFill>
            <a:srgbClr val="000000"/>
          </a:solidFill>
          <a:uFillTx/>
          <a:latin typeface="Helvetica"/>
          <a:ea typeface="Helvetica"/>
          <a:cs typeface="Helvetica"/>
          <a:sym typeface="Helvetica"/>
        </a:defRPr>
      </a:lvl6pPr>
      <a:lvl7pPr marL="4445000" marR="0" indent="-635000" algn="l" defTabSz="825500" latinLnBrk="0">
        <a:lnSpc>
          <a:spcPct val="120000"/>
        </a:lnSpc>
        <a:spcBef>
          <a:spcPts val="3000"/>
        </a:spcBef>
        <a:spcAft>
          <a:spcPts val="0"/>
        </a:spcAft>
        <a:buClrTx/>
        <a:buSzPct val="125000"/>
        <a:buFontTx/>
        <a:buChar char="•"/>
        <a:tabLst/>
        <a:defRPr sz="5200" b="0" i="0" u="none" strike="noStrike" cap="none" spc="0" baseline="0">
          <a:ln>
            <a:noFill/>
          </a:ln>
          <a:solidFill>
            <a:srgbClr val="000000"/>
          </a:solidFill>
          <a:uFillTx/>
          <a:latin typeface="Helvetica"/>
          <a:ea typeface="Helvetica"/>
          <a:cs typeface="Helvetica"/>
          <a:sym typeface="Helvetica"/>
        </a:defRPr>
      </a:lvl7pPr>
      <a:lvl8pPr marL="5080000" marR="0" indent="-635000" algn="l" defTabSz="825500" latinLnBrk="0">
        <a:lnSpc>
          <a:spcPct val="120000"/>
        </a:lnSpc>
        <a:spcBef>
          <a:spcPts val="3000"/>
        </a:spcBef>
        <a:spcAft>
          <a:spcPts val="0"/>
        </a:spcAft>
        <a:buClrTx/>
        <a:buSzPct val="125000"/>
        <a:buFontTx/>
        <a:buChar char="•"/>
        <a:tabLst/>
        <a:defRPr sz="5200" b="0" i="0" u="none" strike="noStrike" cap="none" spc="0" baseline="0">
          <a:ln>
            <a:noFill/>
          </a:ln>
          <a:solidFill>
            <a:srgbClr val="000000"/>
          </a:solidFill>
          <a:uFillTx/>
          <a:latin typeface="Helvetica"/>
          <a:ea typeface="Helvetica"/>
          <a:cs typeface="Helvetica"/>
          <a:sym typeface="Helvetica"/>
        </a:defRPr>
      </a:lvl8pPr>
      <a:lvl9pPr marL="5715000" marR="0" indent="-635000" algn="l" defTabSz="825500" latinLnBrk="0">
        <a:lnSpc>
          <a:spcPct val="120000"/>
        </a:lnSpc>
        <a:spcBef>
          <a:spcPts val="3000"/>
        </a:spcBef>
        <a:spcAft>
          <a:spcPts val="0"/>
        </a:spcAft>
        <a:buClrTx/>
        <a:buSzPct val="125000"/>
        <a:buFontTx/>
        <a:buChar char="•"/>
        <a:tabLst/>
        <a:defRPr sz="5200" b="0" i="0" u="none" strike="noStrike" cap="none" spc="0" baseline="0">
          <a:ln>
            <a:noFill/>
          </a:ln>
          <a:solidFill>
            <a:srgbClr val="000000"/>
          </a:solidFill>
          <a:uFillTx/>
          <a:latin typeface="Helvetica"/>
          <a:ea typeface="Helvetica"/>
          <a:cs typeface="Helvetica"/>
          <a:sym typeface="Helvetica"/>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jYWF64Um7pw"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itch deck template"/>
          <p:cNvSpPr txBox="1">
            <a:spLocks noGrp="1"/>
          </p:cNvSpPr>
          <p:nvPr>
            <p:ph type="title"/>
          </p:nvPr>
        </p:nvSpPr>
        <p:spPr>
          <a:xfrm>
            <a:off x="4203427" y="3556875"/>
            <a:ext cx="16260962" cy="2069010"/>
          </a:xfrm>
          <a:prstGeom prst="rect">
            <a:avLst/>
          </a:prstGeom>
        </p:spPr>
        <p:txBody>
          <a:bodyPr>
            <a:normAutofit/>
          </a:bodyPr>
          <a:lstStyle>
            <a:lvl1pPr algn="ctr">
              <a:defRPr sz="4800" cap="none" spc="0">
                <a:solidFill>
                  <a:srgbClr val="000000"/>
                </a:solidFill>
                <a:latin typeface="Helvetica"/>
                <a:ea typeface="Helvetica"/>
                <a:cs typeface="Helvetica"/>
                <a:sym typeface="Helvetica"/>
              </a:defRPr>
            </a:lvl1pPr>
          </a:lstStyle>
          <a:p>
            <a:r>
              <a:rPr lang="en-US" sz="6000" b="1">
                <a:latin typeface="Montserrat"/>
                <a:ea typeface="Montserrat"/>
                <a:cs typeface="Montserrat"/>
                <a:sym typeface="Montserrat"/>
              </a:rPr>
              <a:t>Startup Logo</a:t>
            </a:r>
            <a:br>
              <a:rPr lang="en-US" sz="6000" b="1">
                <a:latin typeface="Montserrat"/>
                <a:ea typeface="Montserrat"/>
                <a:cs typeface="Montserrat"/>
                <a:sym typeface="Montserrat"/>
              </a:rPr>
            </a:br>
            <a:endParaRPr sz="6000"/>
          </a:p>
        </p:txBody>
      </p:sp>
      <p:sp>
        <p:nvSpPr>
          <p:cNvPr id="52" name="Slide Number"/>
          <p:cNvSpPr txBox="1">
            <a:spLocks noGrp="1"/>
          </p:cNvSpPr>
          <p:nvPr>
            <p:ph type="sldNum" sz="quarter" idx="2"/>
          </p:nvPr>
        </p:nvSpPr>
        <p:spPr>
          <a:xfrm>
            <a:off x="12050092" y="12640270"/>
            <a:ext cx="283816" cy="4699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a:t>
            </a:fld>
            <a:endParaRPr/>
          </a:p>
        </p:txBody>
      </p:sp>
      <p:pic>
        <p:nvPicPr>
          <p:cNvPr id="3" name="Picture 2" descr="A picture containing text, clock&#10;&#10;Description automatically generated">
            <a:extLst>
              <a:ext uri="{FF2B5EF4-FFF2-40B4-BE49-F238E27FC236}">
                <a16:creationId xmlns:a16="http://schemas.microsoft.com/office/drawing/2014/main" id="{DC793F90-51A7-EC11-B4F7-2EB0E6D27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1132" y="11472621"/>
            <a:ext cx="1637550" cy="1637550"/>
          </a:xfrm>
          <a:prstGeom prst="rect">
            <a:avLst/>
          </a:prstGeom>
        </p:spPr>
      </p:pic>
      <p:sp>
        <p:nvSpPr>
          <p:cNvPr id="5" name="TextBox 4">
            <a:extLst>
              <a:ext uri="{FF2B5EF4-FFF2-40B4-BE49-F238E27FC236}">
                <a16:creationId xmlns:a16="http://schemas.microsoft.com/office/drawing/2014/main" id="{399FD8AB-595D-2ABC-6F36-4DC7386936CE}"/>
              </a:ext>
            </a:extLst>
          </p:cNvPr>
          <p:cNvSpPr txBox="1"/>
          <p:nvPr/>
        </p:nvSpPr>
        <p:spPr>
          <a:xfrm>
            <a:off x="8634135" y="5112924"/>
            <a:ext cx="7115730"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b="0">
                <a:latin typeface="Montserrat"/>
                <a:ea typeface="Montserrat"/>
                <a:cs typeface="Montserrat"/>
                <a:sym typeface="Montserrat"/>
              </a:rPr>
              <a:t>One liner description of what you do</a:t>
            </a:r>
          </a:p>
          <a:p>
            <a:pPr marL="0" marR="0" indent="0" defTabSz="825500" rtl="0" fontAlgn="auto" latinLnBrk="0" hangingPunct="0">
              <a:lnSpc>
                <a:spcPct val="100000"/>
              </a:lnSpc>
              <a:spcBef>
                <a:spcPts val="0"/>
              </a:spcBef>
              <a:spcAft>
                <a:spcPts val="0"/>
              </a:spcAft>
              <a:buClrTx/>
              <a:buSzTx/>
              <a:buFontTx/>
              <a:buNone/>
              <a:tabLst/>
            </a:pPr>
            <a:endParaRPr kumimoji="0" lang="en-PK" sz="3000" b="0" i="0" u="none" strike="noStrike" cap="none" spc="0" normalizeH="0" baseline="0">
              <a:ln>
                <a:noFill/>
              </a:ln>
              <a:solidFill>
                <a:srgbClr val="000000"/>
              </a:solidFill>
              <a:effectLst/>
              <a:uFillTx/>
              <a:latin typeface="Helvetica Neue"/>
              <a:ea typeface="Helvetica Neue"/>
              <a:cs typeface="Helvetica Neue"/>
              <a:sym typeface="Helvetica Neue"/>
            </a:endParaRPr>
          </a:p>
        </p:txBody>
      </p:sp>
      <p:cxnSp>
        <p:nvCxnSpPr>
          <p:cNvPr id="11" name="Straight Connector 10">
            <a:extLst>
              <a:ext uri="{FF2B5EF4-FFF2-40B4-BE49-F238E27FC236}">
                <a16:creationId xmlns:a16="http://schemas.microsoft.com/office/drawing/2014/main" id="{5AA7B4FD-C706-0A06-AC9C-E37DD2CCFB97}"/>
              </a:ext>
            </a:extLst>
          </p:cNvPr>
          <p:cNvCxnSpPr>
            <a:cxnSpLocks/>
          </p:cNvCxnSpPr>
          <p:nvPr/>
        </p:nvCxnSpPr>
        <p:spPr>
          <a:xfrm>
            <a:off x="0" y="12291396"/>
            <a:ext cx="21418658" cy="0"/>
          </a:xfrm>
          <a:prstGeom prst="line">
            <a:avLst/>
          </a:prstGeom>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0EE1FBE4-73E9-7109-A051-A02D170E6360}"/>
              </a:ext>
            </a:extLst>
          </p:cNvPr>
          <p:cNvCxnSpPr>
            <a:cxnSpLocks/>
          </p:cNvCxnSpPr>
          <p:nvPr/>
        </p:nvCxnSpPr>
        <p:spPr>
          <a:xfrm>
            <a:off x="23288682" y="12246141"/>
            <a:ext cx="1095318"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Artboard 1 copy 6.png" descr="Artboard 1 copy 6.png"/>
          <p:cNvPicPr>
            <a:picLocks noChangeAspect="1"/>
          </p:cNvPicPr>
          <p:nvPr/>
        </p:nvPicPr>
        <p:blipFill>
          <a:blip r:embed="rId2"/>
          <a:stretch>
            <a:fillRect/>
          </a:stretch>
        </p:blipFill>
        <p:spPr>
          <a:xfrm>
            <a:off x="11278" y="0"/>
            <a:ext cx="24361444" cy="13716000"/>
          </a:xfrm>
          <a:prstGeom prst="rect">
            <a:avLst/>
          </a:prstGeom>
          <a:ln w="12700">
            <a:miter lim="400000"/>
          </a:ln>
        </p:spPr>
      </p:pic>
      <p:sp>
        <p:nvSpPr>
          <p:cNvPr id="140" name="team"/>
          <p:cNvSpPr txBox="1">
            <a:spLocks noGrp="1"/>
          </p:cNvSpPr>
          <p:nvPr>
            <p:ph type="title"/>
          </p:nvPr>
        </p:nvSpPr>
        <p:spPr>
          <a:prstGeom prst="rect">
            <a:avLst/>
          </a:prstGeom>
        </p:spPr>
        <p:txBody>
          <a:bodyPr/>
          <a:lstStyle/>
          <a:p>
            <a:r>
              <a:t>team</a:t>
            </a:r>
          </a:p>
        </p:txBody>
      </p:sp>
      <p:sp>
        <p:nvSpPr>
          <p:cNvPr id="141" name="The team that has the experience and expertise to transform your opportunity into a large, profitable business. We want to know what qualifies you to execute your idea successfully and better than the five other companies in your space: work history, network, and skills are all key.…"/>
          <p:cNvSpPr txBox="1">
            <a:spLocks noGrp="1"/>
          </p:cNvSpPr>
          <p:nvPr>
            <p:ph type="body" idx="13"/>
          </p:nvPr>
        </p:nvSpPr>
        <p:spPr>
          <a:prstGeom prst="rect">
            <a:avLst/>
          </a:prstGeom>
        </p:spPr>
        <p:txBody>
          <a:bodyPr/>
          <a:lstStyle/>
          <a:p>
            <a:r>
              <a:t>The team that has the experience and expertise to transform your opportunity into a large, profitable business. We want to know what qualifies you to execute your idea successfully and better than the five other companies in your space: work history, network, and skills are all key. </a:t>
            </a:r>
          </a:p>
          <a:p>
            <a:r>
              <a:rPr b="1"/>
              <a:t>Key</a:t>
            </a:r>
            <a:r>
              <a:t>: Your history is important: did you work together in a prior company or did you meet last week at a hackathon?  At an early stage, the key driver of our investment is the people, particularly how hungry and coachable you are. </a:t>
            </a:r>
          </a:p>
        </p:txBody>
      </p:sp>
      <p:sp>
        <p:nvSpPr>
          <p:cNvPr id="142"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am members"/>
          <p:cNvSpPr txBox="1">
            <a:spLocks noGrp="1"/>
          </p:cNvSpPr>
          <p:nvPr>
            <p:ph type="title"/>
          </p:nvPr>
        </p:nvSpPr>
        <p:spPr>
          <a:xfrm>
            <a:off x="4061519" y="728761"/>
            <a:ext cx="16260962" cy="2014439"/>
          </a:xfrm>
          <a:prstGeom prst="rect">
            <a:avLst/>
          </a:prstGeom>
        </p:spPr>
        <p:txBody>
          <a:bodyPr/>
          <a:lstStyle>
            <a:lvl1pPr algn="ctr"/>
          </a:lstStyle>
          <a:p>
            <a:r>
              <a:t>team members</a:t>
            </a:r>
          </a:p>
        </p:txBody>
      </p:sp>
      <p:sp>
        <p:nvSpPr>
          <p:cNvPr id="145"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11</a:t>
            </a:fld>
            <a:endParaRPr/>
          </a:p>
        </p:txBody>
      </p:sp>
      <p:pic>
        <p:nvPicPr>
          <p:cNvPr id="146" name="v2Artboard 11 copy.png" descr="v2Artboard 11 copy.png"/>
          <p:cNvPicPr>
            <a:picLocks noChangeAspect="1"/>
          </p:cNvPicPr>
          <p:nvPr/>
        </p:nvPicPr>
        <p:blipFill>
          <a:blip r:embed="rId2"/>
          <a:stretch>
            <a:fillRect/>
          </a:stretch>
        </p:blipFill>
        <p:spPr>
          <a:xfrm>
            <a:off x="7518737" y="3326705"/>
            <a:ext cx="4503592" cy="4572001"/>
          </a:xfrm>
          <a:prstGeom prst="rect">
            <a:avLst/>
          </a:prstGeom>
          <a:ln w="12700">
            <a:miter lim="400000"/>
          </a:ln>
        </p:spPr>
      </p:pic>
      <p:pic>
        <p:nvPicPr>
          <p:cNvPr id="147" name="v2Artboard 11.png" descr="v2Artboard 11.png"/>
          <p:cNvPicPr>
            <a:picLocks noChangeAspect="1"/>
          </p:cNvPicPr>
          <p:nvPr/>
        </p:nvPicPr>
        <p:blipFill>
          <a:blip r:embed="rId3"/>
          <a:stretch>
            <a:fillRect/>
          </a:stretch>
        </p:blipFill>
        <p:spPr>
          <a:xfrm>
            <a:off x="2675804" y="3326705"/>
            <a:ext cx="4503592" cy="4572001"/>
          </a:xfrm>
          <a:prstGeom prst="rect">
            <a:avLst/>
          </a:prstGeom>
          <a:ln w="12700">
            <a:miter lim="400000"/>
          </a:ln>
        </p:spPr>
      </p:pic>
      <p:pic>
        <p:nvPicPr>
          <p:cNvPr id="148" name="v2Artboard 11 copy.png" descr="v2Artboard 11 copy.png"/>
          <p:cNvPicPr>
            <a:picLocks noChangeAspect="1"/>
          </p:cNvPicPr>
          <p:nvPr/>
        </p:nvPicPr>
        <p:blipFill>
          <a:blip r:embed="rId2"/>
          <a:stretch>
            <a:fillRect/>
          </a:stretch>
        </p:blipFill>
        <p:spPr>
          <a:xfrm>
            <a:off x="17204604" y="3326705"/>
            <a:ext cx="4503592" cy="4572001"/>
          </a:xfrm>
          <a:prstGeom prst="rect">
            <a:avLst/>
          </a:prstGeom>
          <a:ln w="12700">
            <a:miter lim="400000"/>
          </a:ln>
        </p:spPr>
      </p:pic>
      <p:pic>
        <p:nvPicPr>
          <p:cNvPr id="149" name="v2Artboard 11.png" descr="v2Artboard 11.png"/>
          <p:cNvPicPr>
            <a:picLocks noChangeAspect="1"/>
          </p:cNvPicPr>
          <p:nvPr/>
        </p:nvPicPr>
        <p:blipFill>
          <a:blip r:embed="rId3"/>
          <a:stretch>
            <a:fillRect/>
          </a:stretch>
        </p:blipFill>
        <p:spPr>
          <a:xfrm>
            <a:off x="12361671" y="3326705"/>
            <a:ext cx="4503592" cy="4572001"/>
          </a:xfrm>
          <a:prstGeom prst="rect">
            <a:avLst/>
          </a:prstGeom>
          <a:ln w="12700">
            <a:miter lim="400000"/>
          </a:ln>
        </p:spPr>
      </p:pic>
      <p:sp>
        <p:nvSpPr>
          <p:cNvPr id="150" name="First Last"/>
          <p:cNvSpPr txBox="1"/>
          <p:nvPr/>
        </p:nvSpPr>
        <p:spPr>
          <a:xfrm>
            <a:off x="2837209" y="7607679"/>
            <a:ext cx="4180782" cy="9203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b="0">
                <a:latin typeface="Helvetica"/>
                <a:ea typeface="Helvetica"/>
                <a:cs typeface="Helvetica"/>
                <a:sym typeface="Helvetica"/>
              </a:defRPr>
            </a:lvl1pPr>
          </a:lstStyle>
          <a:p>
            <a:r>
              <a:t>First Last</a:t>
            </a:r>
          </a:p>
        </p:txBody>
      </p:sp>
      <p:sp>
        <p:nvSpPr>
          <p:cNvPr id="151" name="position"/>
          <p:cNvSpPr txBox="1"/>
          <p:nvPr/>
        </p:nvSpPr>
        <p:spPr>
          <a:xfrm>
            <a:off x="2837209" y="8304410"/>
            <a:ext cx="4180782" cy="6340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sz="2000" b="0" cap="all" spc="140">
                <a:solidFill>
                  <a:srgbClr val="808080"/>
                </a:solidFill>
                <a:latin typeface="Helvetica"/>
                <a:ea typeface="Helvetica"/>
                <a:cs typeface="Helvetica"/>
                <a:sym typeface="Helvetica"/>
              </a:defRPr>
            </a:lvl1pPr>
          </a:lstStyle>
          <a:p>
            <a:r>
              <a:t>position</a:t>
            </a:r>
          </a:p>
        </p:txBody>
      </p:sp>
      <p:sp>
        <p:nvSpPr>
          <p:cNvPr id="152" name="Biography for team member, highlighting their experience in their role and what motivates their work."/>
          <p:cNvSpPr txBox="1"/>
          <p:nvPr/>
        </p:nvSpPr>
        <p:spPr>
          <a:xfrm>
            <a:off x="2837209" y="8890379"/>
            <a:ext cx="4180782" cy="321250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gn="l">
              <a:lnSpc>
                <a:spcPct val="140000"/>
              </a:lnSpc>
              <a:spcBef>
                <a:spcPts val="3000"/>
              </a:spcBef>
              <a:defRPr sz="1800" b="0" spc="126">
                <a:solidFill>
                  <a:srgbClr val="808080"/>
                </a:solidFill>
                <a:latin typeface="Helvetica"/>
                <a:ea typeface="Helvetica"/>
                <a:cs typeface="Helvetica"/>
                <a:sym typeface="Helvetica"/>
              </a:defRPr>
            </a:lvl1pPr>
          </a:lstStyle>
          <a:p>
            <a:r>
              <a:t>Biography for team member, highlighting their experience in their role and what motivates their work.</a:t>
            </a:r>
          </a:p>
        </p:txBody>
      </p:sp>
      <p:sp>
        <p:nvSpPr>
          <p:cNvPr id="153" name="First Last"/>
          <p:cNvSpPr txBox="1"/>
          <p:nvPr/>
        </p:nvSpPr>
        <p:spPr>
          <a:xfrm>
            <a:off x="7680142" y="7607679"/>
            <a:ext cx="4180782" cy="9203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b="0">
                <a:latin typeface="Helvetica"/>
                <a:ea typeface="Helvetica"/>
                <a:cs typeface="Helvetica"/>
                <a:sym typeface="Helvetica"/>
              </a:defRPr>
            </a:lvl1pPr>
          </a:lstStyle>
          <a:p>
            <a:r>
              <a:t>First Last</a:t>
            </a:r>
          </a:p>
        </p:txBody>
      </p:sp>
      <p:sp>
        <p:nvSpPr>
          <p:cNvPr id="154" name="position"/>
          <p:cNvSpPr txBox="1"/>
          <p:nvPr/>
        </p:nvSpPr>
        <p:spPr>
          <a:xfrm>
            <a:off x="7680142" y="8304410"/>
            <a:ext cx="4180782" cy="6340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sz="2000" b="0" cap="all" spc="140">
                <a:solidFill>
                  <a:srgbClr val="808080"/>
                </a:solidFill>
                <a:latin typeface="Helvetica"/>
                <a:ea typeface="Helvetica"/>
                <a:cs typeface="Helvetica"/>
                <a:sym typeface="Helvetica"/>
              </a:defRPr>
            </a:lvl1pPr>
          </a:lstStyle>
          <a:p>
            <a:r>
              <a:t>position</a:t>
            </a:r>
          </a:p>
        </p:txBody>
      </p:sp>
      <p:sp>
        <p:nvSpPr>
          <p:cNvPr id="155" name="Biography for team member, highlighting their experience in their role and what motivates their work."/>
          <p:cNvSpPr txBox="1"/>
          <p:nvPr/>
        </p:nvSpPr>
        <p:spPr>
          <a:xfrm>
            <a:off x="7680142" y="8890379"/>
            <a:ext cx="4180782" cy="321250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gn="l">
              <a:lnSpc>
                <a:spcPct val="140000"/>
              </a:lnSpc>
              <a:spcBef>
                <a:spcPts val="3000"/>
              </a:spcBef>
              <a:defRPr sz="1800" b="0" spc="126">
                <a:solidFill>
                  <a:srgbClr val="808080"/>
                </a:solidFill>
                <a:latin typeface="Helvetica"/>
                <a:ea typeface="Helvetica"/>
                <a:cs typeface="Helvetica"/>
                <a:sym typeface="Helvetica"/>
              </a:defRPr>
            </a:lvl1pPr>
          </a:lstStyle>
          <a:p>
            <a:r>
              <a:t>Biography for team member, highlighting their experience in their role and what motivates their work.</a:t>
            </a:r>
          </a:p>
        </p:txBody>
      </p:sp>
      <p:sp>
        <p:nvSpPr>
          <p:cNvPr id="156" name="First Last"/>
          <p:cNvSpPr txBox="1"/>
          <p:nvPr/>
        </p:nvSpPr>
        <p:spPr>
          <a:xfrm>
            <a:off x="12523076" y="7607679"/>
            <a:ext cx="4180782" cy="9203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b="0">
                <a:latin typeface="Helvetica"/>
                <a:ea typeface="Helvetica"/>
                <a:cs typeface="Helvetica"/>
                <a:sym typeface="Helvetica"/>
              </a:defRPr>
            </a:lvl1pPr>
          </a:lstStyle>
          <a:p>
            <a:r>
              <a:t>First Last</a:t>
            </a:r>
          </a:p>
        </p:txBody>
      </p:sp>
      <p:sp>
        <p:nvSpPr>
          <p:cNvPr id="157" name="position"/>
          <p:cNvSpPr txBox="1"/>
          <p:nvPr/>
        </p:nvSpPr>
        <p:spPr>
          <a:xfrm>
            <a:off x="12523076" y="8304410"/>
            <a:ext cx="4180782" cy="6340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sz="2000" b="0" cap="all" spc="140">
                <a:solidFill>
                  <a:srgbClr val="808080"/>
                </a:solidFill>
                <a:latin typeface="Helvetica"/>
                <a:ea typeface="Helvetica"/>
                <a:cs typeface="Helvetica"/>
                <a:sym typeface="Helvetica"/>
              </a:defRPr>
            </a:lvl1pPr>
          </a:lstStyle>
          <a:p>
            <a:r>
              <a:t>position</a:t>
            </a:r>
          </a:p>
        </p:txBody>
      </p:sp>
      <p:sp>
        <p:nvSpPr>
          <p:cNvPr id="158" name="Biography for team member, highlighting their experience in their role and what motivates their work."/>
          <p:cNvSpPr txBox="1"/>
          <p:nvPr/>
        </p:nvSpPr>
        <p:spPr>
          <a:xfrm>
            <a:off x="12523076" y="8890379"/>
            <a:ext cx="4180782" cy="321250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gn="l">
              <a:lnSpc>
                <a:spcPct val="140000"/>
              </a:lnSpc>
              <a:spcBef>
                <a:spcPts val="3000"/>
              </a:spcBef>
              <a:defRPr sz="1800" b="0" spc="126">
                <a:solidFill>
                  <a:srgbClr val="808080"/>
                </a:solidFill>
                <a:latin typeface="Helvetica"/>
                <a:ea typeface="Helvetica"/>
                <a:cs typeface="Helvetica"/>
                <a:sym typeface="Helvetica"/>
              </a:defRPr>
            </a:lvl1pPr>
          </a:lstStyle>
          <a:p>
            <a:r>
              <a:t>Biography for team member, highlighting their experience in their role and what motivates their work.</a:t>
            </a:r>
          </a:p>
        </p:txBody>
      </p:sp>
      <p:sp>
        <p:nvSpPr>
          <p:cNvPr id="159" name="First Last"/>
          <p:cNvSpPr txBox="1"/>
          <p:nvPr/>
        </p:nvSpPr>
        <p:spPr>
          <a:xfrm>
            <a:off x="17366009" y="7607679"/>
            <a:ext cx="4180782" cy="920354"/>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b="0">
                <a:latin typeface="Helvetica"/>
                <a:ea typeface="Helvetica"/>
                <a:cs typeface="Helvetica"/>
                <a:sym typeface="Helvetica"/>
              </a:defRPr>
            </a:lvl1pPr>
          </a:lstStyle>
          <a:p>
            <a:r>
              <a:t>First Last</a:t>
            </a:r>
          </a:p>
        </p:txBody>
      </p:sp>
      <p:sp>
        <p:nvSpPr>
          <p:cNvPr id="160" name="position"/>
          <p:cNvSpPr txBox="1"/>
          <p:nvPr/>
        </p:nvSpPr>
        <p:spPr>
          <a:xfrm>
            <a:off x="17366009" y="8304410"/>
            <a:ext cx="4180782" cy="63400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sz="2000" b="0" cap="all" spc="140">
                <a:solidFill>
                  <a:srgbClr val="808080"/>
                </a:solidFill>
                <a:latin typeface="Helvetica"/>
                <a:ea typeface="Helvetica"/>
                <a:cs typeface="Helvetica"/>
                <a:sym typeface="Helvetica"/>
              </a:defRPr>
            </a:lvl1pPr>
          </a:lstStyle>
          <a:p>
            <a:r>
              <a:t>position</a:t>
            </a:r>
          </a:p>
        </p:txBody>
      </p:sp>
      <p:sp>
        <p:nvSpPr>
          <p:cNvPr id="161" name="Biography for team member, highlighting their experience in their role and what motivates their work."/>
          <p:cNvSpPr txBox="1"/>
          <p:nvPr/>
        </p:nvSpPr>
        <p:spPr>
          <a:xfrm>
            <a:off x="17366009" y="8890379"/>
            <a:ext cx="4180782" cy="321250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gn="l">
              <a:lnSpc>
                <a:spcPct val="140000"/>
              </a:lnSpc>
              <a:spcBef>
                <a:spcPts val="3000"/>
              </a:spcBef>
              <a:defRPr sz="1800" b="0" spc="126">
                <a:solidFill>
                  <a:srgbClr val="808080"/>
                </a:solidFill>
                <a:latin typeface="Helvetica"/>
                <a:ea typeface="Helvetica"/>
                <a:cs typeface="Helvetica"/>
                <a:sym typeface="Helvetica"/>
              </a:defRPr>
            </a:lvl1pPr>
          </a:lstStyle>
          <a:p>
            <a:r>
              <a:t>Biography for team member, highlighting their experience in their role and what motivates their work.</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hank you!"/>
          <p:cNvSpPr txBox="1">
            <a:spLocks noGrp="1"/>
          </p:cNvSpPr>
          <p:nvPr>
            <p:ph type="title"/>
          </p:nvPr>
        </p:nvSpPr>
        <p:spPr>
          <a:xfrm>
            <a:off x="4061519" y="4658419"/>
            <a:ext cx="16260962" cy="3535562"/>
          </a:xfrm>
          <a:prstGeom prst="rect">
            <a:avLst/>
          </a:prstGeom>
        </p:spPr>
        <p:txBody>
          <a:bodyPr anchor="ctr"/>
          <a:lstStyle>
            <a:lvl1pPr algn="ctr"/>
          </a:lstStyle>
          <a:p>
            <a:r>
              <a:t>thank you!</a:t>
            </a:r>
          </a:p>
        </p:txBody>
      </p:sp>
      <p:sp>
        <p:nvSpPr>
          <p:cNvPr id="180"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ources"/>
          <p:cNvSpPr txBox="1">
            <a:spLocks noGrp="1"/>
          </p:cNvSpPr>
          <p:nvPr>
            <p:ph type="title"/>
          </p:nvPr>
        </p:nvSpPr>
        <p:spPr>
          <a:prstGeom prst="rect">
            <a:avLst/>
          </a:prstGeom>
        </p:spPr>
        <p:txBody>
          <a:bodyPr/>
          <a:lstStyle/>
          <a:p>
            <a:r>
              <a:rPr lang="en-US" err="1"/>
              <a:t>RE</a:t>
            </a:r>
            <a:r>
              <a:rPr err="1"/>
              <a:t>sources</a:t>
            </a:r>
            <a:endParaRPr/>
          </a:p>
        </p:txBody>
      </p:sp>
      <p:sp>
        <p:nvSpPr>
          <p:cNvPr id="183" name="https://fi.co/insight/read-this-checklist-before-pitching-to-a-venture-capitalist  Author: David Teten, a Mentor for both the New York and Singapore Founder Institute Chapters…"/>
          <p:cNvSpPr txBox="1">
            <a:spLocks noGrp="1"/>
          </p:cNvSpPr>
          <p:nvPr>
            <p:ph type="body" idx="13"/>
          </p:nvPr>
        </p:nvSpPr>
        <p:spPr>
          <a:xfrm>
            <a:off x="4061519" y="4902200"/>
            <a:ext cx="17562811" cy="7339906"/>
          </a:xfrm>
          <a:prstGeom prst="rect">
            <a:avLst/>
          </a:prstGeom>
        </p:spPr>
        <p:txBody>
          <a:bodyPr/>
          <a:lstStyle/>
          <a:p>
            <a:pPr>
              <a:defRPr sz="2600"/>
            </a:pPr>
            <a:r>
              <a:rPr lang="en-GB" u="sng">
                <a:hlinkClick r:id="rId2"/>
              </a:rPr>
              <a:t>https://www.youtube.com/watch?v=jYWF64Um7pw</a:t>
            </a:r>
            <a:br>
              <a:rPr lang="en-GB" u="sng"/>
            </a:br>
            <a:br>
              <a:rPr/>
            </a:br>
            <a:r>
              <a:rPr lang="en-US"/>
              <a:t>Learn how to make effective pitch deck</a:t>
            </a:r>
            <a:endParaRPr/>
          </a:p>
        </p:txBody>
      </p:sp>
      <p:sp>
        <p:nvSpPr>
          <p:cNvPr id="184"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erview of your company"/>
          <p:cNvSpPr txBox="1">
            <a:spLocks noGrp="1"/>
          </p:cNvSpPr>
          <p:nvPr>
            <p:ph type="title"/>
          </p:nvPr>
        </p:nvSpPr>
        <p:spPr>
          <a:prstGeom prst="rect">
            <a:avLst/>
          </a:prstGeom>
        </p:spPr>
        <p:txBody>
          <a:bodyPr/>
          <a:lstStyle/>
          <a:p>
            <a:r>
              <a:rPr lang="en-US"/>
              <a:t>overview of your Startup</a:t>
            </a:r>
          </a:p>
        </p:txBody>
      </p:sp>
      <p:sp>
        <p:nvSpPr>
          <p:cNvPr id="56" name="This slide and pitch should address what you do, for who, so they can do what. As well as the contact information for the person pitching.…"/>
          <p:cNvSpPr txBox="1">
            <a:spLocks noGrp="1"/>
          </p:cNvSpPr>
          <p:nvPr>
            <p:ph type="body" idx="13"/>
          </p:nvPr>
        </p:nvSpPr>
        <p:spPr>
          <a:prstGeom prst="rect">
            <a:avLst/>
          </a:prstGeom>
        </p:spPr>
        <p:txBody>
          <a:bodyPr/>
          <a:lstStyle/>
          <a:p>
            <a:r>
              <a:t>This slide and pitch should address</a:t>
            </a:r>
            <a:r>
              <a:rPr lang="en-GB"/>
              <a:t> what your </a:t>
            </a:r>
            <a:r>
              <a:rPr lang="en-GB" err="1"/>
              <a:t>startup</a:t>
            </a:r>
            <a:r>
              <a:rPr lang="en-GB"/>
              <a:t> do.</a:t>
            </a:r>
            <a:br>
              <a:rPr lang="en-GB"/>
            </a:br>
            <a:r>
              <a:rPr b="1"/>
              <a:t>Key</a:t>
            </a:r>
            <a:r>
              <a:t>: Announce your big idea. The one thing you do better than anyone else. You have 10 seconds to engage your audience.</a:t>
            </a:r>
            <a:endParaRPr lang="en-US"/>
          </a:p>
        </p:txBody>
      </p:sp>
      <p:sp>
        <p:nvSpPr>
          <p:cNvPr id="57" name="Slide Number"/>
          <p:cNvSpPr txBox="1">
            <a:spLocks noGrp="1"/>
          </p:cNvSpPr>
          <p:nvPr>
            <p:ph type="sldNum" sz="quarter" idx="2"/>
          </p:nvPr>
        </p:nvSpPr>
        <p:spPr>
          <a:xfrm>
            <a:off x="12050092" y="12640270"/>
            <a:ext cx="283816" cy="4699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pic>
        <p:nvPicPr>
          <p:cNvPr id="2" name="Picture 1" descr="A picture containing text, clock&#10;&#10;Description automatically generated">
            <a:extLst>
              <a:ext uri="{FF2B5EF4-FFF2-40B4-BE49-F238E27FC236}">
                <a16:creationId xmlns:a16="http://schemas.microsoft.com/office/drawing/2014/main" id="{EC026AC6-1FF4-DAAE-4554-A09CA712C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1132" y="11472621"/>
            <a:ext cx="1637550" cy="1637550"/>
          </a:xfrm>
          <a:prstGeom prst="rect">
            <a:avLst/>
          </a:prstGeom>
        </p:spPr>
      </p:pic>
      <p:cxnSp>
        <p:nvCxnSpPr>
          <p:cNvPr id="3" name="Straight Connector 2">
            <a:extLst>
              <a:ext uri="{FF2B5EF4-FFF2-40B4-BE49-F238E27FC236}">
                <a16:creationId xmlns:a16="http://schemas.microsoft.com/office/drawing/2014/main" id="{BB270C99-C7A8-61E8-D560-D63872CFB765}"/>
              </a:ext>
            </a:extLst>
          </p:cNvPr>
          <p:cNvCxnSpPr>
            <a:cxnSpLocks/>
          </p:cNvCxnSpPr>
          <p:nvPr/>
        </p:nvCxnSpPr>
        <p:spPr>
          <a:xfrm>
            <a:off x="0" y="12291396"/>
            <a:ext cx="21418658" cy="0"/>
          </a:xfrm>
          <a:prstGeom prst="line">
            <a:avLst/>
          </a:prstGeom>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1B473D0F-0FE2-6496-6C7E-D25ABA8D8039}"/>
              </a:ext>
            </a:extLst>
          </p:cNvPr>
          <p:cNvCxnSpPr>
            <a:cxnSpLocks/>
          </p:cNvCxnSpPr>
          <p:nvPr/>
        </p:nvCxnSpPr>
        <p:spPr>
          <a:xfrm>
            <a:off x="23288682" y="12246141"/>
            <a:ext cx="1095318"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Artboard 1 copy.png" descr="Artboard 1 copy.png"/>
          <p:cNvPicPr>
            <a:picLocks noChangeAspect="1"/>
          </p:cNvPicPr>
          <p:nvPr/>
        </p:nvPicPr>
        <p:blipFill>
          <a:blip r:embed="rId2"/>
          <a:stretch>
            <a:fillRect/>
          </a:stretch>
        </p:blipFill>
        <p:spPr>
          <a:xfrm>
            <a:off x="0" y="3570"/>
            <a:ext cx="24384000" cy="13708860"/>
          </a:xfrm>
          <a:prstGeom prst="rect">
            <a:avLst/>
          </a:prstGeom>
          <a:ln w="12700">
            <a:miter lim="400000"/>
          </a:ln>
        </p:spPr>
      </p:pic>
      <p:sp>
        <p:nvSpPr>
          <p:cNvPr id="67" name="problem"/>
          <p:cNvSpPr txBox="1">
            <a:spLocks noGrp="1"/>
          </p:cNvSpPr>
          <p:nvPr>
            <p:ph type="title"/>
          </p:nvPr>
        </p:nvSpPr>
        <p:spPr>
          <a:prstGeom prst="rect">
            <a:avLst/>
          </a:prstGeom>
        </p:spPr>
        <p:txBody>
          <a:bodyPr/>
          <a:lstStyle/>
          <a:p>
            <a:r>
              <a:t>problem</a:t>
            </a:r>
          </a:p>
        </p:txBody>
      </p:sp>
      <p:sp>
        <p:nvSpPr>
          <p:cNvPr id="68" name="The problem you solve, who you solve it for, and the reasons why your target customer/users are frustrated with current solutions."/>
          <p:cNvSpPr txBox="1">
            <a:spLocks noGrp="1"/>
          </p:cNvSpPr>
          <p:nvPr>
            <p:ph type="body" idx="13"/>
          </p:nvPr>
        </p:nvSpPr>
        <p:spPr>
          <a:prstGeom prst="rect">
            <a:avLst/>
          </a:prstGeom>
        </p:spPr>
        <p:txBody>
          <a:bodyPr/>
          <a:lstStyle/>
          <a:p>
            <a:r>
              <a:t>The problem you solve, who you solve it for, and the reasons why your target customer/users are frustrated with current solutions.</a:t>
            </a:r>
          </a:p>
        </p:txBody>
      </p:sp>
      <p:sp>
        <p:nvSpPr>
          <p:cNvPr id="69" name="Slide Number"/>
          <p:cNvSpPr txBox="1">
            <a:spLocks noGrp="1"/>
          </p:cNvSpPr>
          <p:nvPr>
            <p:ph type="sldNum" sz="quarter" idx="2"/>
          </p:nvPr>
        </p:nvSpPr>
        <p:spPr>
          <a:xfrm>
            <a:off x="12050092" y="12640270"/>
            <a:ext cx="283816" cy="4699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pic>
        <p:nvPicPr>
          <p:cNvPr id="2" name="Picture 1" descr="A picture containing text, clock&#10;&#10;Description automatically generated">
            <a:extLst>
              <a:ext uri="{FF2B5EF4-FFF2-40B4-BE49-F238E27FC236}">
                <a16:creationId xmlns:a16="http://schemas.microsoft.com/office/drawing/2014/main" id="{10346BF2-B166-2463-7C2E-7557B9910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1132" y="11472621"/>
            <a:ext cx="1637550" cy="1637550"/>
          </a:xfrm>
          <a:prstGeom prst="rect">
            <a:avLst/>
          </a:prstGeom>
        </p:spPr>
      </p:pic>
      <p:cxnSp>
        <p:nvCxnSpPr>
          <p:cNvPr id="3" name="Straight Connector 2">
            <a:extLst>
              <a:ext uri="{FF2B5EF4-FFF2-40B4-BE49-F238E27FC236}">
                <a16:creationId xmlns:a16="http://schemas.microsoft.com/office/drawing/2014/main" id="{D20E2EEE-C8BD-A841-9D56-DB4B9D03279D}"/>
              </a:ext>
            </a:extLst>
          </p:cNvPr>
          <p:cNvCxnSpPr>
            <a:cxnSpLocks/>
          </p:cNvCxnSpPr>
          <p:nvPr/>
        </p:nvCxnSpPr>
        <p:spPr>
          <a:xfrm>
            <a:off x="0" y="12291396"/>
            <a:ext cx="21418658" cy="0"/>
          </a:xfrm>
          <a:prstGeom prst="line">
            <a:avLst/>
          </a:prstGeom>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1D71B0DB-FAB6-7C87-2379-3EBB246D6783}"/>
              </a:ext>
            </a:extLst>
          </p:cNvPr>
          <p:cNvCxnSpPr>
            <a:cxnSpLocks/>
          </p:cNvCxnSpPr>
          <p:nvPr/>
        </p:nvCxnSpPr>
        <p:spPr>
          <a:xfrm>
            <a:off x="23288682" y="12246141"/>
            <a:ext cx="1095318"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Artboard 1.png" descr="Artboard 1.png"/>
          <p:cNvPicPr>
            <a:picLocks noChangeAspect="1"/>
          </p:cNvPicPr>
          <p:nvPr/>
        </p:nvPicPr>
        <p:blipFill>
          <a:blip r:embed="rId2"/>
          <a:stretch>
            <a:fillRect/>
          </a:stretch>
        </p:blipFill>
        <p:spPr>
          <a:xfrm>
            <a:off x="0" y="0"/>
            <a:ext cx="24384000" cy="13716000"/>
          </a:xfrm>
          <a:prstGeom prst="rect">
            <a:avLst/>
          </a:prstGeom>
          <a:ln w="12700">
            <a:miter lim="400000"/>
          </a:ln>
        </p:spPr>
      </p:pic>
      <p:sp>
        <p:nvSpPr>
          <p:cNvPr id="72" name="solution"/>
          <p:cNvSpPr txBox="1">
            <a:spLocks noGrp="1"/>
          </p:cNvSpPr>
          <p:nvPr>
            <p:ph type="title"/>
          </p:nvPr>
        </p:nvSpPr>
        <p:spPr>
          <a:prstGeom prst="rect">
            <a:avLst/>
          </a:prstGeom>
        </p:spPr>
        <p:txBody>
          <a:bodyPr/>
          <a:lstStyle/>
          <a:p>
            <a:r>
              <a:t>solution</a:t>
            </a:r>
          </a:p>
        </p:txBody>
      </p:sp>
      <p:sp>
        <p:nvSpPr>
          <p:cNvPr id="73" name="Your value proposition: how you solve this problem faster, cheaper, smarter.…"/>
          <p:cNvSpPr txBox="1">
            <a:spLocks noGrp="1"/>
          </p:cNvSpPr>
          <p:nvPr>
            <p:ph type="body" idx="13"/>
          </p:nvPr>
        </p:nvSpPr>
        <p:spPr>
          <a:prstGeom prst="rect">
            <a:avLst/>
          </a:prstGeom>
        </p:spPr>
        <p:txBody>
          <a:bodyPr/>
          <a:lstStyle/>
          <a:p>
            <a:r>
              <a:t>Your value proposition: how you solve this problem faster, cheaper, smarter. </a:t>
            </a:r>
          </a:p>
          <a:p>
            <a:r>
              <a:rPr b="1"/>
              <a:t>Key</a:t>
            </a:r>
            <a:r>
              <a:t>: What are the benefits to your solution over others available?</a:t>
            </a:r>
          </a:p>
        </p:txBody>
      </p:sp>
      <p:sp>
        <p:nvSpPr>
          <p:cNvPr id="74" name="Slide Number"/>
          <p:cNvSpPr txBox="1">
            <a:spLocks noGrp="1"/>
          </p:cNvSpPr>
          <p:nvPr>
            <p:ph type="sldNum" sz="quarter" idx="2"/>
          </p:nvPr>
        </p:nvSpPr>
        <p:spPr>
          <a:xfrm>
            <a:off x="12050092" y="12640270"/>
            <a:ext cx="283816" cy="4699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pic>
        <p:nvPicPr>
          <p:cNvPr id="2" name="Picture 1" descr="A picture containing text, clock&#10;&#10;Description automatically generated">
            <a:extLst>
              <a:ext uri="{FF2B5EF4-FFF2-40B4-BE49-F238E27FC236}">
                <a16:creationId xmlns:a16="http://schemas.microsoft.com/office/drawing/2014/main" id="{FF80EA52-364C-E005-8584-8F293DD68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1132" y="11472621"/>
            <a:ext cx="1637550" cy="1637550"/>
          </a:xfrm>
          <a:prstGeom prst="rect">
            <a:avLst/>
          </a:prstGeom>
        </p:spPr>
      </p:pic>
      <p:cxnSp>
        <p:nvCxnSpPr>
          <p:cNvPr id="3" name="Straight Connector 2">
            <a:extLst>
              <a:ext uri="{FF2B5EF4-FFF2-40B4-BE49-F238E27FC236}">
                <a16:creationId xmlns:a16="http://schemas.microsoft.com/office/drawing/2014/main" id="{EF995496-14E9-4209-1510-CFFD83FBC9A8}"/>
              </a:ext>
            </a:extLst>
          </p:cNvPr>
          <p:cNvCxnSpPr>
            <a:cxnSpLocks/>
          </p:cNvCxnSpPr>
          <p:nvPr/>
        </p:nvCxnSpPr>
        <p:spPr>
          <a:xfrm>
            <a:off x="0" y="12291396"/>
            <a:ext cx="21418658" cy="0"/>
          </a:xfrm>
          <a:prstGeom prst="line">
            <a:avLst/>
          </a:prstGeom>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0DE950F9-16EE-0F2F-293B-9372AC759D48}"/>
              </a:ext>
            </a:extLst>
          </p:cNvPr>
          <p:cNvCxnSpPr>
            <a:cxnSpLocks/>
          </p:cNvCxnSpPr>
          <p:nvPr/>
        </p:nvCxnSpPr>
        <p:spPr>
          <a:xfrm>
            <a:off x="23288682" y="12246141"/>
            <a:ext cx="1095318"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6813" y="435990"/>
            <a:ext cx="21031200" cy="2651126"/>
          </a:xfrm>
        </p:spPr>
        <p:txBody>
          <a:bodyPr>
            <a:normAutofit/>
          </a:bodyPr>
          <a:lstStyle/>
          <a:p>
            <a:pPr algn="ctr"/>
            <a:r>
              <a:rPr lang="en-US" sz="6000">
                <a:latin typeface="Montserrat SemiBold"/>
                <a:ea typeface="Montserrat SemiBold"/>
                <a:cs typeface="Montserrat SemiBold"/>
                <a:sym typeface="Montserrat SemiBold"/>
              </a:rPr>
              <a:t>Market Overview</a:t>
            </a:r>
            <a:endParaRPr lang="en-US" sz="6000"/>
          </a:p>
        </p:txBody>
      </p:sp>
      <p:sp>
        <p:nvSpPr>
          <p:cNvPr id="3" name="Text Placeholder 2"/>
          <p:cNvSpPr>
            <a:spLocks noGrp="1"/>
          </p:cNvSpPr>
          <p:nvPr>
            <p:ph type="body" idx="1"/>
          </p:nvPr>
        </p:nvSpPr>
        <p:spPr>
          <a:xfrm>
            <a:off x="643468" y="3381377"/>
            <a:ext cx="8636000" cy="8972550"/>
          </a:xfrm>
        </p:spPr>
        <p:txBody>
          <a:bodyPr>
            <a:normAutofit/>
          </a:bodyPr>
          <a:lstStyle/>
          <a:p>
            <a:pPr>
              <a:lnSpc>
                <a:spcPct val="100000"/>
              </a:lnSpc>
              <a:spcBef>
                <a:spcPts val="0"/>
              </a:spcBef>
              <a:buFont typeface="Montserrat"/>
              <a:buChar char="•"/>
            </a:pPr>
            <a:r>
              <a:rPr lang="en-US" sz="3600">
                <a:latin typeface="Montserrat"/>
                <a:ea typeface="Montserrat"/>
                <a:cs typeface="Montserrat"/>
                <a:sym typeface="Montserrat"/>
              </a:rPr>
              <a:t>What is the Total Addressable Market of your product? </a:t>
            </a:r>
          </a:p>
          <a:p>
            <a:pPr>
              <a:lnSpc>
                <a:spcPct val="100000"/>
              </a:lnSpc>
              <a:spcBef>
                <a:spcPts val="0"/>
              </a:spcBef>
              <a:buFont typeface="Montserrat"/>
              <a:buChar char="•"/>
            </a:pPr>
            <a:endParaRPr lang="en-US" sz="3600">
              <a:latin typeface="Montserrat"/>
              <a:ea typeface="Montserrat"/>
              <a:cs typeface="Montserrat"/>
              <a:sym typeface="Montserrat"/>
            </a:endParaRPr>
          </a:p>
          <a:p>
            <a:pPr>
              <a:lnSpc>
                <a:spcPct val="100000"/>
              </a:lnSpc>
              <a:spcBef>
                <a:spcPts val="0"/>
              </a:spcBef>
              <a:buFont typeface="Montserrat"/>
              <a:buChar char="•"/>
            </a:pPr>
            <a:r>
              <a:rPr lang="en-US" sz="3600">
                <a:latin typeface="Montserrat"/>
                <a:ea typeface="Montserrat"/>
                <a:cs typeface="Montserrat"/>
                <a:sym typeface="Montserrat"/>
              </a:rPr>
              <a:t>What’s the Serviceable Addressable Market of your product? </a:t>
            </a:r>
          </a:p>
          <a:p>
            <a:pPr>
              <a:lnSpc>
                <a:spcPct val="100000"/>
              </a:lnSpc>
              <a:spcBef>
                <a:spcPts val="0"/>
              </a:spcBef>
              <a:buFont typeface="Montserrat"/>
              <a:buChar char="•"/>
            </a:pPr>
            <a:endParaRPr lang="en-US" sz="3600">
              <a:latin typeface="Montserrat"/>
              <a:ea typeface="Montserrat"/>
              <a:cs typeface="Montserrat"/>
              <a:sym typeface="Montserrat"/>
            </a:endParaRPr>
          </a:p>
          <a:p>
            <a:pPr>
              <a:lnSpc>
                <a:spcPct val="100000"/>
              </a:lnSpc>
              <a:spcBef>
                <a:spcPts val="0"/>
              </a:spcBef>
              <a:buFont typeface="Montserrat"/>
              <a:buChar char="•"/>
            </a:pPr>
            <a:r>
              <a:rPr lang="en-US" sz="3600">
                <a:latin typeface="Montserrat"/>
                <a:ea typeface="Montserrat"/>
                <a:cs typeface="Montserrat"/>
                <a:sym typeface="Montserrat"/>
              </a:rPr>
              <a:t>Serviceable Obtainable Market of the product? </a:t>
            </a:r>
          </a:p>
        </p:txBody>
      </p:sp>
      <p:graphicFrame>
        <p:nvGraphicFramePr>
          <p:cNvPr id="5" name="Diagram 4"/>
          <p:cNvGraphicFramePr/>
          <p:nvPr/>
        </p:nvGraphicFramePr>
        <p:xfrm>
          <a:off x="9279467" y="2602442"/>
          <a:ext cx="14440746" cy="9393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B17B0C2D-0B54-59D8-870C-0930E304337E}"/>
              </a:ext>
            </a:extLst>
          </p:cNvPr>
          <p:cNvSpPr txBox="1"/>
          <p:nvPr/>
        </p:nvSpPr>
        <p:spPr>
          <a:xfrm>
            <a:off x="7830136" y="2228597"/>
            <a:ext cx="209994"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PK"/>
              <a:t> </a:t>
            </a:r>
            <a:endParaRPr kumimoji="0" lang="en-PK" sz="30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p:pic>
        <p:nvPicPr>
          <p:cNvPr id="6" name="Picture 5" descr="A picture containing text, clock&#10;&#10;Description automatically generated">
            <a:extLst>
              <a:ext uri="{FF2B5EF4-FFF2-40B4-BE49-F238E27FC236}">
                <a16:creationId xmlns:a16="http://schemas.microsoft.com/office/drawing/2014/main" id="{DF5C5127-1DD7-D9FA-9655-F38C5C8C5E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51132" y="11472621"/>
            <a:ext cx="1637550" cy="1637550"/>
          </a:xfrm>
          <a:prstGeom prst="rect">
            <a:avLst/>
          </a:prstGeom>
        </p:spPr>
      </p:pic>
      <p:cxnSp>
        <p:nvCxnSpPr>
          <p:cNvPr id="7" name="Straight Connector 6">
            <a:extLst>
              <a:ext uri="{FF2B5EF4-FFF2-40B4-BE49-F238E27FC236}">
                <a16:creationId xmlns:a16="http://schemas.microsoft.com/office/drawing/2014/main" id="{73DF0A96-ED14-ACF6-1CAC-356D85974CFF}"/>
              </a:ext>
            </a:extLst>
          </p:cNvPr>
          <p:cNvCxnSpPr>
            <a:cxnSpLocks/>
          </p:cNvCxnSpPr>
          <p:nvPr/>
        </p:nvCxnSpPr>
        <p:spPr>
          <a:xfrm>
            <a:off x="429333" y="12463130"/>
            <a:ext cx="21418658" cy="0"/>
          </a:xfrm>
          <a:prstGeom prst="line">
            <a:avLst/>
          </a:prstGeom>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2CA6AC4-3204-BDF3-B423-D0CAFBBE9EC5}"/>
              </a:ext>
            </a:extLst>
          </p:cNvPr>
          <p:cNvCxnSpPr>
            <a:cxnSpLocks/>
          </p:cNvCxnSpPr>
          <p:nvPr/>
        </p:nvCxnSpPr>
        <p:spPr>
          <a:xfrm>
            <a:off x="23288682" y="12246141"/>
            <a:ext cx="1095318"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418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Artboard 1 copy 7.png" descr="Artboard 1 copy 7.png"/>
          <p:cNvPicPr>
            <a:picLocks noChangeAspect="1"/>
          </p:cNvPicPr>
          <p:nvPr/>
        </p:nvPicPr>
        <p:blipFill>
          <a:blip r:embed="rId2"/>
          <a:stretch>
            <a:fillRect/>
          </a:stretch>
        </p:blipFill>
        <p:spPr>
          <a:xfrm>
            <a:off x="-1265066" y="0"/>
            <a:ext cx="24374132" cy="13716000"/>
          </a:xfrm>
          <a:prstGeom prst="rect">
            <a:avLst/>
          </a:prstGeom>
          <a:ln w="12700">
            <a:miter lim="400000"/>
          </a:ln>
        </p:spPr>
      </p:pic>
      <p:sp>
        <p:nvSpPr>
          <p:cNvPr id="117" name="Line"/>
          <p:cNvSpPr/>
          <p:nvPr/>
        </p:nvSpPr>
        <p:spPr>
          <a:xfrm flipV="1">
            <a:off x="7933878" y="1269999"/>
            <a:ext cx="1" cy="11176002"/>
          </a:xfrm>
          <a:prstGeom prst="line">
            <a:avLst/>
          </a:prstGeom>
          <a:ln w="38100">
            <a:solidFill>
              <a:srgbClr val="A5A4A4"/>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18" name="Competition"/>
          <p:cNvSpPr txBox="1">
            <a:spLocks noGrp="1"/>
          </p:cNvSpPr>
          <p:nvPr>
            <p:ph type="title"/>
          </p:nvPr>
        </p:nvSpPr>
        <p:spPr>
          <a:prstGeom prst="rect">
            <a:avLst/>
          </a:prstGeom>
        </p:spPr>
        <p:txBody>
          <a:bodyPr/>
          <a:lstStyle/>
          <a:p>
            <a:r>
              <a:t>Competition</a:t>
            </a:r>
          </a:p>
        </p:txBody>
      </p:sp>
      <p:sp>
        <p:nvSpPr>
          <p:cNvPr id="119" name="Know every competitor and what are the current solutions to this problem, and why they aren’t addressing your market adequately.  List the major competitors, understand their processes and what your competitive advantage is.…"/>
          <p:cNvSpPr txBox="1">
            <a:spLocks noGrp="1"/>
          </p:cNvSpPr>
          <p:nvPr>
            <p:ph type="body" idx="13"/>
          </p:nvPr>
        </p:nvSpPr>
        <p:spPr>
          <a:prstGeom prst="rect">
            <a:avLst/>
          </a:prstGeom>
        </p:spPr>
        <p:txBody>
          <a:bodyPr/>
          <a:lstStyle/>
          <a:p>
            <a:r>
              <a:t>Know every competitor and what are the current solutions to this problem, and why they aren’t addressing your market adequately.  List the major competitors, understand their processes and what your competitive advantage is.</a:t>
            </a:r>
          </a:p>
          <a:p>
            <a:r>
              <a:rPr b="1"/>
              <a:t>Key</a:t>
            </a:r>
            <a:r>
              <a:t>: The wrong answer is, “I have no competition”. </a:t>
            </a:r>
          </a:p>
        </p:txBody>
      </p:sp>
      <p:sp>
        <p:nvSpPr>
          <p:cNvPr id="120"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pic>
        <p:nvPicPr>
          <p:cNvPr id="121" name="placeArtboard 6 copy 2.png" descr="placeArtboard 6 copy 2.png"/>
          <p:cNvPicPr>
            <a:picLocks noChangeAspect="1"/>
          </p:cNvPicPr>
          <p:nvPr/>
        </p:nvPicPr>
        <p:blipFill>
          <a:blip r:embed="rId3"/>
          <a:stretch>
            <a:fillRect/>
          </a:stretch>
        </p:blipFill>
        <p:spPr>
          <a:xfrm>
            <a:off x="-21451" y="624488"/>
            <a:ext cx="8375506" cy="4981168"/>
          </a:xfrm>
          <a:prstGeom prst="rect">
            <a:avLst/>
          </a:prstGeom>
          <a:ln w="12700">
            <a:miter lim="400000"/>
          </a:ln>
        </p:spPr>
      </p:pic>
      <p:pic>
        <p:nvPicPr>
          <p:cNvPr id="122" name="placeArtboard 6 copy 2.png" descr="placeArtboard 6 copy 2.png"/>
          <p:cNvPicPr>
            <a:picLocks noChangeAspect="1"/>
          </p:cNvPicPr>
          <p:nvPr/>
        </p:nvPicPr>
        <p:blipFill>
          <a:blip r:embed="rId3"/>
          <a:stretch>
            <a:fillRect/>
          </a:stretch>
        </p:blipFill>
        <p:spPr>
          <a:xfrm>
            <a:off x="-21451" y="4066188"/>
            <a:ext cx="8375506" cy="4981168"/>
          </a:xfrm>
          <a:prstGeom prst="rect">
            <a:avLst/>
          </a:prstGeom>
          <a:ln w="12700">
            <a:miter lim="400000"/>
          </a:ln>
        </p:spPr>
      </p:pic>
      <p:pic>
        <p:nvPicPr>
          <p:cNvPr id="123" name="placeArtboard 6 copy 2.png" descr="placeArtboard 6 copy 2.png"/>
          <p:cNvPicPr>
            <a:picLocks noChangeAspect="1"/>
          </p:cNvPicPr>
          <p:nvPr/>
        </p:nvPicPr>
        <p:blipFill>
          <a:blip r:embed="rId3"/>
          <a:stretch>
            <a:fillRect/>
          </a:stretch>
        </p:blipFill>
        <p:spPr>
          <a:xfrm>
            <a:off x="-21451" y="7507889"/>
            <a:ext cx="8375506" cy="4981167"/>
          </a:xfrm>
          <a:prstGeom prst="rect">
            <a:avLst/>
          </a:prstGeom>
          <a:ln w="12700">
            <a:miter lim="400000"/>
          </a:ln>
        </p:spPr>
      </p:pic>
      <p:pic>
        <p:nvPicPr>
          <p:cNvPr id="2" name="Picture 1" descr="A picture containing text, clock&#10;&#10;Description automatically generated">
            <a:extLst>
              <a:ext uri="{FF2B5EF4-FFF2-40B4-BE49-F238E27FC236}">
                <a16:creationId xmlns:a16="http://schemas.microsoft.com/office/drawing/2014/main" id="{0377E06E-17F1-E6C2-D756-545FDE4BE7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1132" y="11472621"/>
            <a:ext cx="1637550" cy="1637550"/>
          </a:xfrm>
          <a:prstGeom prst="rect">
            <a:avLst/>
          </a:prstGeom>
        </p:spPr>
      </p:pic>
      <p:cxnSp>
        <p:nvCxnSpPr>
          <p:cNvPr id="3" name="Straight Connector 2">
            <a:extLst>
              <a:ext uri="{FF2B5EF4-FFF2-40B4-BE49-F238E27FC236}">
                <a16:creationId xmlns:a16="http://schemas.microsoft.com/office/drawing/2014/main" id="{2C4979D0-7E8E-3864-655E-BAEEC47B0E60}"/>
              </a:ext>
            </a:extLst>
          </p:cNvPr>
          <p:cNvCxnSpPr>
            <a:cxnSpLocks/>
          </p:cNvCxnSpPr>
          <p:nvPr/>
        </p:nvCxnSpPr>
        <p:spPr>
          <a:xfrm>
            <a:off x="0" y="12291396"/>
            <a:ext cx="21418658" cy="0"/>
          </a:xfrm>
          <a:prstGeom prst="line">
            <a:avLst/>
          </a:prstGeom>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82DDD36C-FDB5-C65A-730A-D83FBF6C27D9}"/>
              </a:ext>
            </a:extLst>
          </p:cNvPr>
          <p:cNvCxnSpPr>
            <a:cxnSpLocks/>
          </p:cNvCxnSpPr>
          <p:nvPr/>
        </p:nvCxnSpPr>
        <p:spPr>
          <a:xfrm>
            <a:off x="23288682" y="12246141"/>
            <a:ext cx="1095318"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raction"/>
          <p:cNvSpPr txBox="1">
            <a:spLocks noGrp="1"/>
          </p:cNvSpPr>
          <p:nvPr>
            <p:ph type="title"/>
          </p:nvPr>
        </p:nvSpPr>
        <p:spPr>
          <a:prstGeom prst="rect">
            <a:avLst/>
          </a:prstGeom>
        </p:spPr>
        <p:txBody>
          <a:bodyPr/>
          <a:lstStyle/>
          <a:p>
            <a:r>
              <a:t>traction</a:t>
            </a:r>
          </a:p>
        </p:txBody>
      </p:sp>
      <p:sp>
        <p:nvSpPr>
          <p:cNvPr id="91" name="Tangible proof that your customers love your product and are happy to pay for it.…"/>
          <p:cNvSpPr txBox="1">
            <a:spLocks noGrp="1"/>
          </p:cNvSpPr>
          <p:nvPr>
            <p:ph type="body" idx="13"/>
          </p:nvPr>
        </p:nvSpPr>
        <p:spPr>
          <a:prstGeom prst="rect">
            <a:avLst/>
          </a:prstGeom>
        </p:spPr>
        <p:txBody>
          <a:bodyPr/>
          <a:lstStyle/>
          <a:p>
            <a:r>
              <a:t>Tangible proof that your customers love your product and are happy to pay for it.</a:t>
            </a:r>
            <a:r>
              <a:rPr lang="en-US"/>
              <a:t> </a:t>
            </a:r>
            <a:endParaRPr/>
          </a:p>
          <a:p>
            <a:r>
              <a:rPr b="1"/>
              <a:t>Key</a:t>
            </a:r>
            <a:r>
              <a:t>: Must show improvement overtime.</a:t>
            </a:r>
            <a:r>
              <a:rPr lang="en-US"/>
              <a:t> </a:t>
            </a:r>
          </a:p>
          <a:p>
            <a:r>
              <a:rPr lang="en-US">
                <a:solidFill>
                  <a:schemeClr val="tx1"/>
                </a:solidFill>
              </a:rPr>
              <a:t>Note: </a:t>
            </a:r>
            <a:r>
              <a:rPr lang="en-US">
                <a:solidFill>
                  <a:schemeClr val="tx1"/>
                </a:solidFill>
                <a:highlight>
                  <a:srgbClr val="FFFF00"/>
                </a:highlight>
              </a:rPr>
              <a:t>This slide is mandatory for already operational startups with a user base</a:t>
            </a:r>
          </a:p>
        </p:txBody>
      </p:sp>
      <p:sp>
        <p:nvSpPr>
          <p:cNvPr id="92" name="Slide Number"/>
          <p:cNvSpPr txBox="1">
            <a:spLocks noGrp="1"/>
          </p:cNvSpPr>
          <p:nvPr>
            <p:ph type="sldNum" sz="quarter" idx="2"/>
          </p:nvPr>
        </p:nvSpPr>
        <p:spPr>
          <a:xfrm>
            <a:off x="12050092" y="12640270"/>
            <a:ext cx="283816" cy="4699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93" name="Line"/>
          <p:cNvSpPr/>
          <p:nvPr/>
        </p:nvSpPr>
        <p:spPr>
          <a:xfrm flipV="1">
            <a:off x="13868400" y="1269999"/>
            <a:ext cx="0" cy="10028265"/>
          </a:xfrm>
          <a:prstGeom prst="line">
            <a:avLst/>
          </a:prstGeom>
          <a:ln w="38100">
            <a:solidFill>
              <a:srgbClr val="A5A4A4"/>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4" name="v2Artboard 6 copy.png" descr="v2Artboard 6 copy.png"/>
          <p:cNvPicPr>
            <a:picLocks noChangeAspect="1"/>
          </p:cNvPicPr>
          <p:nvPr/>
        </p:nvPicPr>
        <p:blipFill>
          <a:blip r:embed="rId3"/>
          <a:stretch>
            <a:fillRect/>
          </a:stretch>
        </p:blipFill>
        <p:spPr>
          <a:xfrm>
            <a:off x="398889" y="1401020"/>
            <a:ext cx="13155879" cy="10160165"/>
          </a:xfrm>
          <a:prstGeom prst="rect">
            <a:avLst/>
          </a:prstGeom>
          <a:ln w="12700">
            <a:miter lim="400000"/>
          </a:ln>
        </p:spPr>
      </p:pic>
      <p:pic>
        <p:nvPicPr>
          <p:cNvPr id="2" name="Picture 1" descr="A picture containing text, clock&#10;&#10;Description automatically generated">
            <a:extLst>
              <a:ext uri="{FF2B5EF4-FFF2-40B4-BE49-F238E27FC236}">
                <a16:creationId xmlns:a16="http://schemas.microsoft.com/office/drawing/2014/main" id="{4006A6A2-CEF2-9AA1-C328-0D481BB08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1132" y="11472621"/>
            <a:ext cx="1637550" cy="1637550"/>
          </a:xfrm>
          <a:prstGeom prst="rect">
            <a:avLst/>
          </a:prstGeom>
        </p:spPr>
      </p:pic>
      <p:cxnSp>
        <p:nvCxnSpPr>
          <p:cNvPr id="3" name="Straight Connector 2">
            <a:extLst>
              <a:ext uri="{FF2B5EF4-FFF2-40B4-BE49-F238E27FC236}">
                <a16:creationId xmlns:a16="http://schemas.microsoft.com/office/drawing/2014/main" id="{1CE3CF3B-45D4-E193-E2F5-32BAB4BF5BEA}"/>
              </a:ext>
            </a:extLst>
          </p:cNvPr>
          <p:cNvCxnSpPr>
            <a:cxnSpLocks/>
          </p:cNvCxnSpPr>
          <p:nvPr/>
        </p:nvCxnSpPr>
        <p:spPr>
          <a:xfrm>
            <a:off x="0" y="12291396"/>
            <a:ext cx="21418658" cy="0"/>
          </a:xfrm>
          <a:prstGeom prst="line">
            <a:avLst/>
          </a:prstGeom>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71CE12F3-2CD6-2916-BD5A-64AF6BB33430}"/>
              </a:ext>
            </a:extLst>
          </p:cNvPr>
          <p:cNvCxnSpPr>
            <a:cxnSpLocks/>
          </p:cNvCxnSpPr>
          <p:nvPr/>
        </p:nvCxnSpPr>
        <p:spPr>
          <a:xfrm>
            <a:off x="23288682" y="12246141"/>
            <a:ext cx="1095318"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Artboard 1 copy 4.png" descr="Artboard 1 copy 4.png"/>
          <p:cNvPicPr>
            <a:picLocks noChangeAspect="1"/>
          </p:cNvPicPr>
          <p:nvPr/>
        </p:nvPicPr>
        <p:blipFill>
          <a:blip r:embed="rId2"/>
          <a:stretch>
            <a:fillRect/>
          </a:stretch>
        </p:blipFill>
        <p:spPr>
          <a:xfrm>
            <a:off x="4934" y="0"/>
            <a:ext cx="24374132" cy="13716000"/>
          </a:xfrm>
          <a:prstGeom prst="rect">
            <a:avLst/>
          </a:prstGeom>
          <a:ln w="12700">
            <a:miter lim="400000"/>
          </a:ln>
        </p:spPr>
      </p:pic>
      <p:sp>
        <p:nvSpPr>
          <p:cNvPr id="97" name="Business Model"/>
          <p:cNvSpPr txBox="1">
            <a:spLocks noGrp="1"/>
          </p:cNvSpPr>
          <p:nvPr>
            <p:ph type="title"/>
          </p:nvPr>
        </p:nvSpPr>
        <p:spPr>
          <a:xfrm>
            <a:off x="2853821" y="350639"/>
            <a:ext cx="17468660" cy="3535561"/>
          </a:xfrm>
          <a:prstGeom prst="rect">
            <a:avLst/>
          </a:prstGeom>
        </p:spPr>
        <p:txBody>
          <a:bodyPr/>
          <a:lstStyle/>
          <a:p>
            <a:r>
              <a:t>Business Model</a:t>
            </a:r>
            <a:r>
              <a:rPr lang="en-US"/>
              <a:t> / Revenue model</a:t>
            </a:r>
            <a:endParaRPr/>
          </a:p>
        </p:txBody>
      </p:sp>
      <p:sp>
        <p:nvSpPr>
          <p:cNvPr id="98" name="How do you make money? Who pays, how much, from where?"/>
          <p:cNvSpPr txBox="1">
            <a:spLocks noGrp="1"/>
          </p:cNvSpPr>
          <p:nvPr>
            <p:ph type="body" idx="13"/>
          </p:nvPr>
        </p:nvSpPr>
        <p:spPr>
          <a:prstGeom prst="rect">
            <a:avLst/>
          </a:prstGeom>
        </p:spPr>
        <p:txBody>
          <a:bodyPr/>
          <a:lstStyle/>
          <a:p>
            <a:r>
              <a:t>How do you make money? Who pays, how much, from where?</a:t>
            </a:r>
          </a:p>
        </p:txBody>
      </p:sp>
      <p:sp>
        <p:nvSpPr>
          <p:cNvPr id="99" name="Slide Number"/>
          <p:cNvSpPr txBox="1">
            <a:spLocks noGrp="1"/>
          </p:cNvSpPr>
          <p:nvPr>
            <p:ph type="sldNum" sz="quarter" idx="2"/>
          </p:nvPr>
        </p:nvSpPr>
        <p:spPr>
          <a:xfrm>
            <a:off x="12050092" y="12640270"/>
            <a:ext cx="283816" cy="4699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pic>
        <p:nvPicPr>
          <p:cNvPr id="2" name="Picture 1" descr="A picture containing text, clock&#10;&#10;Description automatically generated">
            <a:extLst>
              <a:ext uri="{FF2B5EF4-FFF2-40B4-BE49-F238E27FC236}">
                <a16:creationId xmlns:a16="http://schemas.microsoft.com/office/drawing/2014/main" id="{58B20B7D-E50E-012B-7162-E0CA38991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51132" y="11472621"/>
            <a:ext cx="1637550" cy="1637550"/>
          </a:xfrm>
          <a:prstGeom prst="rect">
            <a:avLst/>
          </a:prstGeom>
        </p:spPr>
      </p:pic>
      <p:cxnSp>
        <p:nvCxnSpPr>
          <p:cNvPr id="3" name="Straight Connector 2">
            <a:extLst>
              <a:ext uri="{FF2B5EF4-FFF2-40B4-BE49-F238E27FC236}">
                <a16:creationId xmlns:a16="http://schemas.microsoft.com/office/drawing/2014/main" id="{747E0D03-D490-38AA-CF91-D73A2587D167}"/>
              </a:ext>
            </a:extLst>
          </p:cNvPr>
          <p:cNvCxnSpPr>
            <a:cxnSpLocks/>
          </p:cNvCxnSpPr>
          <p:nvPr/>
        </p:nvCxnSpPr>
        <p:spPr>
          <a:xfrm>
            <a:off x="0" y="12291396"/>
            <a:ext cx="21418658" cy="0"/>
          </a:xfrm>
          <a:prstGeom prst="line">
            <a:avLst/>
          </a:prstGeom>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A5178ED8-C39B-D377-DE7F-D8C9610FD6EA}"/>
              </a:ext>
            </a:extLst>
          </p:cNvPr>
          <p:cNvCxnSpPr>
            <a:cxnSpLocks/>
          </p:cNvCxnSpPr>
          <p:nvPr/>
        </p:nvCxnSpPr>
        <p:spPr>
          <a:xfrm>
            <a:off x="23288682" y="12246141"/>
            <a:ext cx="1095318"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demo or mockup"/>
          <p:cNvSpPr txBox="1">
            <a:spLocks noGrp="1"/>
          </p:cNvSpPr>
          <p:nvPr>
            <p:ph type="title"/>
          </p:nvPr>
        </p:nvSpPr>
        <p:spPr>
          <a:xfrm>
            <a:off x="14764246" y="1295172"/>
            <a:ext cx="7639447" cy="3535561"/>
          </a:xfrm>
          <a:prstGeom prst="rect">
            <a:avLst/>
          </a:prstGeom>
        </p:spPr>
        <p:txBody>
          <a:bodyPr>
            <a:normAutofit fontScale="90000"/>
          </a:bodyPr>
          <a:lstStyle/>
          <a:p>
            <a:r>
              <a:t>demo or mockup</a:t>
            </a:r>
            <a:r>
              <a:rPr lang="en-US"/>
              <a:t> of the execution process</a:t>
            </a:r>
            <a:endParaRPr/>
          </a:p>
        </p:txBody>
      </p:sp>
      <p:sp>
        <p:nvSpPr>
          <p:cNvPr id="77" name="We almost always require a demo, or at least a mockup.…"/>
          <p:cNvSpPr txBox="1">
            <a:spLocks noGrp="1"/>
          </p:cNvSpPr>
          <p:nvPr>
            <p:ph type="body" idx="13"/>
          </p:nvPr>
        </p:nvSpPr>
        <p:spPr>
          <a:xfrm>
            <a:off x="14764246" y="5851105"/>
            <a:ext cx="7639447" cy="5947612"/>
          </a:xfrm>
          <a:prstGeom prst="rect">
            <a:avLst/>
          </a:prstGeom>
        </p:spPr>
        <p:txBody>
          <a:bodyPr/>
          <a:lstStyle/>
          <a:p>
            <a:endParaRPr lang="en-US"/>
          </a:p>
          <a:p>
            <a:r>
              <a:rPr b="1"/>
              <a:t>Key:</a:t>
            </a:r>
            <a:r>
              <a:t> Show your product and how it works in three simple steps.</a:t>
            </a:r>
          </a:p>
        </p:txBody>
      </p:sp>
      <p:sp>
        <p:nvSpPr>
          <p:cNvPr id="78" name="Slide Number"/>
          <p:cNvSpPr txBox="1">
            <a:spLocks noGrp="1"/>
          </p:cNvSpPr>
          <p:nvPr>
            <p:ph type="sldNum" sz="quarter" idx="2"/>
          </p:nvPr>
        </p:nvSpPr>
        <p:spPr>
          <a:xfrm>
            <a:off x="12050092" y="12640270"/>
            <a:ext cx="283816" cy="46990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
        <p:nvSpPr>
          <p:cNvPr id="79" name="Line"/>
          <p:cNvSpPr/>
          <p:nvPr/>
        </p:nvSpPr>
        <p:spPr>
          <a:xfrm flipV="1">
            <a:off x="13868399" y="1269999"/>
            <a:ext cx="1" cy="11176002"/>
          </a:xfrm>
          <a:prstGeom prst="line">
            <a:avLst/>
          </a:prstGeom>
          <a:ln w="38100">
            <a:solidFill>
              <a:srgbClr val="A5A4A4"/>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80" name="1"/>
          <p:cNvSpPr txBox="1"/>
          <p:nvPr/>
        </p:nvSpPr>
        <p:spPr>
          <a:xfrm>
            <a:off x="2394446" y="2590800"/>
            <a:ext cx="953195" cy="94376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sz="3100">
                <a:latin typeface="Helvetica"/>
                <a:ea typeface="Helvetica"/>
                <a:cs typeface="Helvetica"/>
                <a:sym typeface="Helvetica"/>
              </a:defRPr>
            </a:lvl1pPr>
          </a:lstStyle>
          <a:p>
            <a:r>
              <a:t>1</a:t>
            </a:r>
          </a:p>
        </p:txBody>
      </p:sp>
      <p:sp>
        <p:nvSpPr>
          <p:cNvPr id="81" name="2"/>
          <p:cNvSpPr txBox="1"/>
          <p:nvPr/>
        </p:nvSpPr>
        <p:spPr>
          <a:xfrm>
            <a:off x="6572746" y="2590800"/>
            <a:ext cx="953195" cy="94376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sz="3100">
                <a:latin typeface="Helvetica"/>
                <a:ea typeface="Helvetica"/>
                <a:cs typeface="Helvetica"/>
                <a:sym typeface="Helvetica"/>
              </a:defRPr>
            </a:lvl1pPr>
          </a:lstStyle>
          <a:p>
            <a:r>
              <a:t>2</a:t>
            </a:r>
          </a:p>
        </p:txBody>
      </p:sp>
      <p:sp>
        <p:nvSpPr>
          <p:cNvPr id="82" name="3"/>
          <p:cNvSpPr txBox="1"/>
          <p:nvPr/>
        </p:nvSpPr>
        <p:spPr>
          <a:xfrm>
            <a:off x="10751046" y="2590800"/>
            <a:ext cx="953195" cy="94376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lnSpc>
                <a:spcPct val="120000"/>
              </a:lnSpc>
              <a:spcBef>
                <a:spcPts val="3000"/>
              </a:spcBef>
              <a:defRPr sz="3100">
                <a:latin typeface="Helvetica"/>
                <a:ea typeface="Helvetica"/>
                <a:cs typeface="Helvetica"/>
                <a:sym typeface="Helvetica"/>
              </a:defRPr>
            </a:lvl1pPr>
          </a:lstStyle>
          <a:p>
            <a:r>
              <a:t>3</a:t>
            </a:r>
          </a:p>
        </p:txBody>
      </p:sp>
      <p:sp>
        <p:nvSpPr>
          <p:cNvPr id="83" name="Description of first step. (Replace us with your own graphics!)"/>
          <p:cNvSpPr txBox="1"/>
          <p:nvPr/>
        </p:nvSpPr>
        <p:spPr>
          <a:xfrm>
            <a:off x="1150143" y="10083800"/>
            <a:ext cx="3441800" cy="1716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spcBef>
                <a:spcPts val="2600"/>
              </a:spcBef>
              <a:defRPr sz="2600" b="0">
                <a:latin typeface="Helvetica"/>
                <a:ea typeface="Helvetica"/>
                <a:cs typeface="Helvetica"/>
                <a:sym typeface="Helvetica"/>
              </a:defRPr>
            </a:lvl1pPr>
          </a:lstStyle>
          <a:p>
            <a:r>
              <a:t>Description of first step. (Replace us with your own graphics!)</a:t>
            </a:r>
          </a:p>
        </p:txBody>
      </p:sp>
      <p:sp>
        <p:nvSpPr>
          <p:cNvPr id="84" name="Description of second step."/>
          <p:cNvSpPr txBox="1"/>
          <p:nvPr/>
        </p:nvSpPr>
        <p:spPr>
          <a:xfrm>
            <a:off x="5328443" y="10083800"/>
            <a:ext cx="3441800" cy="1716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spcBef>
                <a:spcPts val="2600"/>
              </a:spcBef>
              <a:defRPr sz="2600" b="0">
                <a:latin typeface="Helvetica"/>
                <a:ea typeface="Helvetica"/>
                <a:cs typeface="Helvetica"/>
                <a:sym typeface="Helvetica"/>
              </a:defRPr>
            </a:lvl1pPr>
          </a:lstStyle>
          <a:p>
            <a:r>
              <a:t>Description of second step.</a:t>
            </a:r>
          </a:p>
        </p:txBody>
      </p:sp>
      <p:sp>
        <p:nvSpPr>
          <p:cNvPr id="85" name="Description of third step."/>
          <p:cNvSpPr txBox="1"/>
          <p:nvPr/>
        </p:nvSpPr>
        <p:spPr>
          <a:xfrm>
            <a:off x="9506743" y="10083800"/>
            <a:ext cx="3441800" cy="1716088"/>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a:spcBef>
                <a:spcPts val="2600"/>
              </a:spcBef>
              <a:defRPr sz="2600" b="0">
                <a:latin typeface="Helvetica"/>
                <a:ea typeface="Helvetica"/>
                <a:cs typeface="Helvetica"/>
                <a:sym typeface="Helvetica"/>
              </a:defRPr>
            </a:lvl1pPr>
          </a:lstStyle>
          <a:p>
            <a:r>
              <a:t>Description of third step.</a:t>
            </a:r>
          </a:p>
        </p:txBody>
      </p:sp>
      <p:pic>
        <p:nvPicPr>
          <p:cNvPr id="86" name="stepsArtboard 3 copy 2.png" descr="stepsArtboard 3 copy 2.png"/>
          <p:cNvPicPr>
            <a:picLocks noChangeAspect="1"/>
          </p:cNvPicPr>
          <p:nvPr/>
        </p:nvPicPr>
        <p:blipFill>
          <a:blip r:embed="rId2"/>
          <a:srcRect r="14609"/>
          <a:stretch>
            <a:fillRect/>
          </a:stretch>
        </p:blipFill>
        <p:spPr>
          <a:xfrm>
            <a:off x="10751046" y="3149055"/>
            <a:ext cx="3111862" cy="7034824"/>
          </a:xfrm>
          <a:prstGeom prst="rect">
            <a:avLst/>
          </a:prstGeom>
          <a:ln w="12700">
            <a:miter lim="400000"/>
          </a:ln>
        </p:spPr>
      </p:pic>
      <p:pic>
        <p:nvPicPr>
          <p:cNvPr id="87" name="stepsArtboard 3 copy.png" descr="stepsArtboard 3 copy.png"/>
          <p:cNvPicPr>
            <a:picLocks noChangeAspect="1"/>
          </p:cNvPicPr>
          <p:nvPr/>
        </p:nvPicPr>
        <p:blipFill>
          <a:blip r:embed="rId3"/>
          <a:stretch>
            <a:fillRect/>
          </a:stretch>
        </p:blipFill>
        <p:spPr>
          <a:xfrm>
            <a:off x="5642886" y="3149055"/>
            <a:ext cx="3355957" cy="7034824"/>
          </a:xfrm>
          <a:prstGeom prst="rect">
            <a:avLst/>
          </a:prstGeom>
          <a:ln w="12700">
            <a:miter lim="400000"/>
          </a:ln>
        </p:spPr>
      </p:pic>
      <p:pic>
        <p:nvPicPr>
          <p:cNvPr id="88" name="stepsArtboard 3.png" descr="stepsArtboard 3.png"/>
          <p:cNvPicPr>
            <a:picLocks noChangeAspect="1"/>
          </p:cNvPicPr>
          <p:nvPr/>
        </p:nvPicPr>
        <p:blipFill>
          <a:blip r:embed="rId4"/>
          <a:stretch>
            <a:fillRect/>
          </a:stretch>
        </p:blipFill>
        <p:spPr>
          <a:xfrm>
            <a:off x="1383177" y="3033730"/>
            <a:ext cx="3344426" cy="7034824"/>
          </a:xfrm>
          <a:prstGeom prst="rect">
            <a:avLst/>
          </a:prstGeom>
          <a:ln w="12700">
            <a:miter lim="400000"/>
          </a:ln>
        </p:spPr>
      </p:pic>
      <p:pic>
        <p:nvPicPr>
          <p:cNvPr id="2" name="Picture 1" descr="A picture containing text, clock&#10;&#10;Description automatically generated">
            <a:extLst>
              <a:ext uri="{FF2B5EF4-FFF2-40B4-BE49-F238E27FC236}">
                <a16:creationId xmlns:a16="http://schemas.microsoft.com/office/drawing/2014/main" id="{69C524A6-45AD-13FA-6CF1-9D621A8B2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1132" y="11472621"/>
            <a:ext cx="1637550" cy="1637550"/>
          </a:xfrm>
          <a:prstGeom prst="rect">
            <a:avLst/>
          </a:prstGeom>
        </p:spPr>
      </p:pic>
      <p:cxnSp>
        <p:nvCxnSpPr>
          <p:cNvPr id="3" name="Straight Connector 2">
            <a:extLst>
              <a:ext uri="{FF2B5EF4-FFF2-40B4-BE49-F238E27FC236}">
                <a16:creationId xmlns:a16="http://schemas.microsoft.com/office/drawing/2014/main" id="{452C5C44-7DCC-E2D9-CDDF-7BC90E2A58B1}"/>
              </a:ext>
            </a:extLst>
          </p:cNvPr>
          <p:cNvCxnSpPr>
            <a:cxnSpLocks/>
          </p:cNvCxnSpPr>
          <p:nvPr/>
        </p:nvCxnSpPr>
        <p:spPr>
          <a:xfrm>
            <a:off x="0" y="12291396"/>
            <a:ext cx="21418658" cy="0"/>
          </a:xfrm>
          <a:prstGeom prst="line">
            <a:avLst/>
          </a:prstGeom>
          <a:ln/>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A731FC32-FF3C-B800-1E45-18FB2BD5E444}"/>
              </a:ext>
            </a:extLst>
          </p:cNvPr>
          <p:cNvCxnSpPr>
            <a:cxnSpLocks/>
          </p:cNvCxnSpPr>
          <p:nvPr/>
        </p:nvCxnSpPr>
        <p:spPr>
          <a:xfrm>
            <a:off x="23288682" y="12246141"/>
            <a:ext cx="1095318" cy="0"/>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ontserrat Extra Bold"/>
        <a:ea typeface="Montserrat Extra Bold"/>
        <a:cs typeface="Montserrat Extra Bold"/>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Montserrat Extra Bold"/>
        <a:ea typeface="Montserrat Extra Bold"/>
        <a:cs typeface="Montserrat Extra Bold"/>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White</vt:lpstr>
      <vt:lpstr>Startup Logo </vt:lpstr>
      <vt:lpstr>overview of your Startup</vt:lpstr>
      <vt:lpstr>problem</vt:lpstr>
      <vt:lpstr>solution</vt:lpstr>
      <vt:lpstr>Market Overview</vt:lpstr>
      <vt:lpstr>Competition</vt:lpstr>
      <vt:lpstr>traction</vt:lpstr>
      <vt:lpstr>Business Model / Revenue model</vt:lpstr>
      <vt:lpstr>demo or mockup of the execution process</vt:lpstr>
      <vt:lpstr>team</vt:lpstr>
      <vt:lpstr>team members</vt:lpstr>
      <vt:lpstr>thank you!</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 template</dc:title>
  <cp:revision>2</cp:revision>
  <dcterms:modified xsi:type="dcterms:W3CDTF">2023-04-10T09:32:40Z</dcterms:modified>
</cp:coreProperties>
</file>