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9"/>
  </p:notesMasterIdLst>
  <p:sldIdLst>
    <p:sldId id="256" r:id="rId2"/>
    <p:sldId id="259" r:id="rId3"/>
    <p:sldId id="260" r:id="rId4"/>
    <p:sldId id="272" r:id="rId5"/>
    <p:sldId id="294" r:id="rId6"/>
    <p:sldId id="289" r:id="rId7"/>
    <p:sldId id="291" r:id="rId8"/>
  </p:sldIdLst>
  <p:sldSz cx="9144000" cy="5143500" type="screen16x9"/>
  <p:notesSz cx="6858000" cy="9144000"/>
  <p:embeddedFontLst>
    <p:embeddedFont>
      <p:font typeface="Manrope" panose="020B0604020202020204" charset="0"/>
      <p:regular r:id="rId10"/>
      <p:bold r:id="rId11"/>
    </p:embeddedFont>
    <p:embeddedFont>
      <p:font typeface="Nunito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85D534-2412-4AC0-9FCA-E03830D8BFDD}">
  <a:tblStyle styleId="{2285D534-2412-4AC0-9FCA-E03830D8BF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8" name="Google Shape;5728;g114ccc148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9" name="Google Shape;5729;g114ccc148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4" name="Google Shape;5774;gb1c2217c3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5" name="Google Shape;5775;gb1c2217c3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" name="Google Shape;5795;g10f3623e3bc_0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6" name="Google Shape;5796;g10f3623e3bc_0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5" name="Google Shape;6045;g1157e9c69aa_0_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6" name="Google Shape;6046;g1157e9c69aa_0_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5" name="Google Shape;6045;g1157e9c69aa_0_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6" name="Google Shape;6046;g1157e9c69aa_0_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5097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4" name="Google Shape;6394;g1157e9c69aa_0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5" name="Google Shape;6395;g1157e9c69aa_0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" name="Google Shape;6452;g10f39458ab2_0_1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3" name="Google Shape;6453;g10f39458ab2_0_1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00" cy="5143519"/>
            <a:chOff x="0" y="0"/>
            <a:chExt cx="9144000" cy="5143519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37881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7576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61364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151525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68940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22728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765169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30305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40931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37881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1669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54575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99245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53033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68218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60610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37881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07576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61364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5152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68940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22728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765169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0305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840931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37881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1669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45457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99245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53033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8218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60610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3788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07576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61364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15152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8940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22728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765169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30305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84093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37881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91669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45457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99245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53033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068218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60610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07576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15152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8940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22728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765169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30305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84093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37881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91669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45457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99245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53033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068218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60610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3788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7576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61364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15152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68940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22728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65169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30305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84093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37881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1669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45457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699245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53033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068218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860610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3788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07576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61364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15152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68940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22728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765169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30305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484093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37881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91669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45457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99245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753033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068218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0610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3788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7576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61364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15152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68940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22728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765169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30305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484093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37881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91669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645457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699245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753033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8068218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860610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3788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07576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61364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215152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268940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22728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765169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430305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484093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537881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591669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45457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99245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753033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068218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860610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07576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61364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215152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68940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2728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765169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430305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84093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537881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591669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645457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99245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3033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8068218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860610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37881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07576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61364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2151525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68940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322728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3765169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430305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4840931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37881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91669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454575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99245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753033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8068218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860610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7530338" y="1027975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989275" y="510600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b="1" dirty="0"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61364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6992463" y="4119375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7530338" y="4625450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</p:grpSp>
      <p:pic>
        <p:nvPicPr>
          <p:cNvPr id="187" name="Google Shape;187;p2"/>
          <p:cNvPicPr preferRelativeResize="0"/>
          <p:nvPr/>
        </p:nvPicPr>
        <p:blipFill rotWithShape="1">
          <a:blip r:embed="rId2">
            <a:alphaModFix amt="25000"/>
          </a:blip>
          <a:srcRect r="3025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"/>
          <p:cNvSpPr txBox="1">
            <a:spLocks noGrp="1"/>
          </p:cNvSpPr>
          <p:nvPr>
            <p:ph type="ctrTitle"/>
          </p:nvPr>
        </p:nvSpPr>
        <p:spPr>
          <a:xfrm>
            <a:off x="2156425" y="1014752"/>
            <a:ext cx="3669000" cy="19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9" name="Google Shape;189;p2"/>
          <p:cNvSpPr txBox="1">
            <a:spLocks noGrp="1"/>
          </p:cNvSpPr>
          <p:nvPr>
            <p:ph type="subTitle" idx="1"/>
          </p:nvPr>
        </p:nvSpPr>
        <p:spPr>
          <a:xfrm>
            <a:off x="2151300" y="3084775"/>
            <a:ext cx="4841400" cy="511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3"/>
          <p:cNvGrpSpPr/>
          <p:nvPr/>
        </p:nvGrpSpPr>
        <p:grpSpPr>
          <a:xfrm>
            <a:off x="0" y="0"/>
            <a:ext cx="9144000" cy="5143519"/>
            <a:chOff x="0" y="0"/>
            <a:chExt cx="9144000" cy="5143519"/>
          </a:xfrm>
        </p:grpSpPr>
        <p:sp>
          <p:nvSpPr>
            <p:cNvPr id="192" name="Google Shape;192;p3"/>
            <p:cNvSpPr/>
            <p:nvPr/>
          </p:nvSpPr>
          <p:spPr>
            <a:xfrm>
              <a:off x="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37881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107576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161364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2151525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268940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22728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3765169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430305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4840931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537881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591669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6454575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699245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53033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8068218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860610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537881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107576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161364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215152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268940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22728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3765169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430305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840931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537881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591669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645457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99245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753033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8068218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860610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53788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107576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161364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215152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268940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322728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3765169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430305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484093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537881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591669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45457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99245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753033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8068218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860610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107576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215152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268940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322728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3765169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430305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484093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37881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591669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645457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99245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753033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8068218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860610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3788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107576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161364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215152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268940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322728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3765169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430305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484093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537881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591669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45457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699245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753033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8068218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860610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53788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107576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161364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215152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268940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322728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3765169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430305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484093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537881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591669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645457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699245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753033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8068218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860610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53788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107576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161364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215152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268940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22728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765169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430305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484093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537881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591669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645457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699245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753033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8068218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860610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53788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107576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161364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215152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268940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322728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3765169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430305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484093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537881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591669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645457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699245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753033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8068218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8606100" y="3602915"/>
              <a:ext cx="537900" cy="5112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107576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161364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215152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68940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22728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3765169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430305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484093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537881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591669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645457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699245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753033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8068218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860610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537881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107576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161364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2151525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268940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22728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765169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430305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4840931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537881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591669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6454575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699245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753033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8068218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860610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7530338" y="1027975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6989275" y="510600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b="1" dirty="0"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161364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6992463" y="411937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7530338" y="4625450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</p:grpSp>
      <p:pic>
        <p:nvPicPr>
          <p:cNvPr id="369" name="Google Shape;369;p3"/>
          <p:cNvPicPr preferRelativeResize="0"/>
          <p:nvPr/>
        </p:nvPicPr>
        <p:blipFill rotWithShape="1">
          <a:blip r:embed="rId2">
            <a:alphaModFix amt="25000"/>
          </a:blip>
          <a:srcRect r="3025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"/>
          <p:cNvSpPr txBox="1">
            <a:spLocks noGrp="1"/>
          </p:cNvSpPr>
          <p:nvPr>
            <p:ph type="title"/>
          </p:nvPr>
        </p:nvSpPr>
        <p:spPr>
          <a:xfrm>
            <a:off x="1276935" y="2405013"/>
            <a:ext cx="5802900" cy="8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1" name="Google Shape;371;p3"/>
          <p:cNvSpPr txBox="1">
            <a:spLocks noGrp="1"/>
          </p:cNvSpPr>
          <p:nvPr>
            <p:ph type="subTitle" idx="1"/>
          </p:nvPr>
        </p:nvSpPr>
        <p:spPr>
          <a:xfrm>
            <a:off x="1616425" y="3597300"/>
            <a:ext cx="4834800" cy="513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3"/>
          <p:cNvSpPr txBox="1">
            <a:spLocks noGrp="1"/>
          </p:cNvSpPr>
          <p:nvPr>
            <p:ph type="title" idx="2" hasCustomPrompt="1"/>
          </p:nvPr>
        </p:nvSpPr>
        <p:spPr>
          <a:xfrm>
            <a:off x="1694210" y="1091926"/>
            <a:ext cx="911100" cy="8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1" name="Google Shape;741;p6"/>
          <p:cNvGrpSpPr/>
          <p:nvPr/>
        </p:nvGrpSpPr>
        <p:grpSpPr>
          <a:xfrm flipH="1">
            <a:off x="0" y="0"/>
            <a:ext cx="9144000" cy="5143519"/>
            <a:chOff x="0" y="0"/>
            <a:chExt cx="9144000" cy="5143519"/>
          </a:xfrm>
        </p:grpSpPr>
        <p:sp>
          <p:nvSpPr>
            <p:cNvPr id="742" name="Google Shape;742;p6"/>
            <p:cNvSpPr/>
            <p:nvPr/>
          </p:nvSpPr>
          <p:spPr>
            <a:xfrm>
              <a:off x="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3" name="Google Shape;743;p6"/>
            <p:cNvSpPr/>
            <p:nvPr/>
          </p:nvSpPr>
          <p:spPr>
            <a:xfrm>
              <a:off x="537881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4" name="Google Shape;744;p6"/>
            <p:cNvSpPr/>
            <p:nvPr/>
          </p:nvSpPr>
          <p:spPr>
            <a:xfrm>
              <a:off x="107576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5" name="Google Shape;745;p6"/>
            <p:cNvSpPr/>
            <p:nvPr/>
          </p:nvSpPr>
          <p:spPr>
            <a:xfrm>
              <a:off x="161364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6" name="Google Shape;746;p6"/>
            <p:cNvSpPr/>
            <p:nvPr/>
          </p:nvSpPr>
          <p:spPr>
            <a:xfrm>
              <a:off x="2151525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7" name="Google Shape;747;p6"/>
            <p:cNvSpPr/>
            <p:nvPr/>
          </p:nvSpPr>
          <p:spPr>
            <a:xfrm>
              <a:off x="268940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8" name="Google Shape;748;p6"/>
            <p:cNvSpPr/>
            <p:nvPr/>
          </p:nvSpPr>
          <p:spPr>
            <a:xfrm>
              <a:off x="322728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" name="Google Shape;749;p6"/>
            <p:cNvSpPr/>
            <p:nvPr/>
          </p:nvSpPr>
          <p:spPr>
            <a:xfrm>
              <a:off x="3765169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0" name="Google Shape;750;p6"/>
            <p:cNvSpPr/>
            <p:nvPr/>
          </p:nvSpPr>
          <p:spPr>
            <a:xfrm>
              <a:off x="430305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" name="Google Shape;751;p6"/>
            <p:cNvSpPr/>
            <p:nvPr/>
          </p:nvSpPr>
          <p:spPr>
            <a:xfrm>
              <a:off x="4840931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2" name="Google Shape;752;p6"/>
            <p:cNvSpPr/>
            <p:nvPr/>
          </p:nvSpPr>
          <p:spPr>
            <a:xfrm>
              <a:off x="537881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3" name="Google Shape;753;p6"/>
            <p:cNvSpPr/>
            <p:nvPr/>
          </p:nvSpPr>
          <p:spPr>
            <a:xfrm>
              <a:off x="591669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4" name="Google Shape;754;p6"/>
            <p:cNvSpPr/>
            <p:nvPr/>
          </p:nvSpPr>
          <p:spPr>
            <a:xfrm>
              <a:off x="6454575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" name="Google Shape;755;p6"/>
            <p:cNvSpPr/>
            <p:nvPr/>
          </p:nvSpPr>
          <p:spPr>
            <a:xfrm>
              <a:off x="699245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" name="Google Shape;756;p6"/>
            <p:cNvSpPr/>
            <p:nvPr/>
          </p:nvSpPr>
          <p:spPr>
            <a:xfrm>
              <a:off x="753033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7" name="Google Shape;757;p6"/>
            <p:cNvSpPr/>
            <p:nvPr/>
          </p:nvSpPr>
          <p:spPr>
            <a:xfrm>
              <a:off x="8068218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8" name="Google Shape;758;p6"/>
            <p:cNvSpPr/>
            <p:nvPr/>
          </p:nvSpPr>
          <p:spPr>
            <a:xfrm>
              <a:off x="8606100" y="0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9" name="Google Shape;759;p6"/>
            <p:cNvSpPr/>
            <p:nvPr/>
          </p:nvSpPr>
          <p:spPr>
            <a:xfrm>
              <a:off x="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0" name="Google Shape;760;p6"/>
            <p:cNvSpPr/>
            <p:nvPr/>
          </p:nvSpPr>
          <p:spPr>
            <a:xfrm>
              <a:off x="537881" y="514702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1" name="Google Shape;761;p6"/>
            <p:cNvSpPr/>
            <p:nvPr/>
          </p:nvSpPr>
          <p:spPr>
            <a:xfrm>
              <a:off x="107576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2" name="Google Shape;762;p6"/>
            <p:cNvSpPr/>
            <p:nvPr/>
          </p:nvSpPr>
          <p:spPr>
            <a:xfrm>
              <a:off x="161364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3" name="Google Shape;763;p6"/>
            <p:cNvSpPr/>
            <p:nvPr/>
          </p:nvSpPr>
          <p:spPr>
            <a:xfrm>
              <a:off x="215152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4" name="Google Shape;764;p6"/>
            <p:cNvSpPr/>
            <p:nvPr/>
          </p:nvSpPr>
          <p:spPr>
            <a:xfrm>
              <a:off x="268940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5" name="Google Shape;765;p6"/>
            <p:cNvSpPr/>
            <p:nvPr/>
          </p:nvSpPr>
          <p:spPr>
            <a:xfrm>
              <a:off x="322728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" name="Google Shape;766;p6"/>
            <p:cNvSpPr/>
            <p:nvPr/>
          </p:nvSpPr>
          <p:spPr>
            <a:xfrm>
              <a:off x="3765169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" name="Google Shape;767;p6"/>
            <p:cNvSpPr/>
            <p:nvPr/>
          </p:nvSpPr>
          <p:spPr>
            <a:xfrm>
              <a:off x="430305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" name="Google Shape;768;p6"/>
            <p:cNvSpPr/>
            <p:nvPr/>
          </p:nvSpPr>
          <p:spPr>
            <a:xfrm>
              <a:off x="4840931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" name="Google Shape;769;p6"/>
            <p:cNvSpPr/>
            <p:nvPr/>
          </p:nvSpPr>
          <p:spPr>
            <a:xfrm>
              <a:off x="537881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" name="Google Shape;770;p6"/>
            <p:cNvSpPr/>
            <p:nvPr/>
          </p:nvSpPr>
          <p:spPr>
            <a:xfrm>
              <a:off x="591669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" name="Google Shape;771;p6"/>
            <p:cNvSpPr/>
            <p:nvPr/>
          </p:nvSpPr>
          <p:spPr>
            <a:xfrm>
              <a:off x="645457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" name="Google Shape;772;p6"/>
            <p:cNvSpPr/>
            <p:nvPr/>
          </p:nvSpPr>
          <p:spPr>
            <a:xfrm>
              <a:off x="699245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" name="Google Shape;773;p6"/>
            <p:cNvSpPr/>
            <p:nvPr/>
          </p:nvSpPr>
          <p:spPr>
            <a:xfrm>
              <a:off x="753033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" name="Google Shape;774;p6"/>
            <p:cNvSpPr/>
            <p:nvPr/>
          </p:nvSpPr>
          <p:spPr>
            <a:xfrm>
              <a:off x="8068218" y="514702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" name="Google Shape;775;p6"/>
            <p:cNvSpPr/>
            <p:nvPr/>
          </p:nvSpPr>
          <p:spPr>
            <a:xfrm>
              <a:off x="860610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" name="Google Shape;776;p6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" name="Google Shape;777;p6"/>
            <p:cNvSpPr/>
            <p:nvPr/>
          </p:nvSpPr>
          <p:spPr>
            <a:xfrm>
              <a:off x="53788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" name="Google Shape;778;p6"/>
            <p:cNvSpPr/>
            <p:nvPr/>
          </p:nvSpPr>
          <p:spPr>
            <a:xfrm>
              <a:off x="107576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" name="Google Shape;779;p6"/>
            <p:cNvSpPr/>
            <p:nvPr/>
          </p:nvSpPr>
          <p:spPr>
            <a:xfrm>
              <a:off x="161364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" name="Google Shape;780;p6"/>
            <p:cNvSpPr/>
            <p:nvPr/>
          </p:nvSpPr>
          <p:spPr>
            <a:xfrm>
              <a:off x="215152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" name="Google Shape;781;p6"/>
            <p:cNvSpPr/>
            <p:nvPr/>
          </p:nvSpPr>
          <p:spPr>
            <a:xfrm>
              <a:off x="268940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" name="Google Shape;782;p6"/>
            <p:cNvSpPr/>
            <p:nvPr/>
          </p:nvSpPr>
          <p:spPr>
            <a:xfrm>
              <a:off x="322728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" name="Google Shape;783;p6"/>
            <p:cNvSpPr/>
            <p:nvPr/>
          </p:nvSpPr>
          <p:spPr>
            <a:xfrm>
              <a:off x="3765169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" name="Google Shape;784;p6"/>
            <p:cNvSpPr/>
            <p:nvPr/>
          </p:nvSpPr>
          <p:spPr>
            <a:xfrm>
              <a:off x="430305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" name="Google Shape;785;p6"/>
            <p:cNvSpPr/>
            <p:nvPr/>
          </p:nvSpPr>
          <p:spPr>
            <a:xfrm>
              <a:off x="484093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" name="Google Shape;786;p6"/>
            <p:cNvSpPr/>
            <p:nvPr/>
          </p:nvSpPr>
          <p:spPr>
            <a:xfrm>
              <a:off x="537881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" name="Google Shape;787;p6"/>
            <p:cNvSpPr/>
            <p:nvPr/>
          </p:nvSpPr>
          <p:spPr>
            <a:xfrm>
              <a:off x="591669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" name="Google Shape;788;p6"/>
            <p:cNvSpPr/>
            <p:nvPr/>
          </p:nvSpPr>
          <p:spPr>
            <a:xfrm>
              <a:off x="645457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" name="Google Shape;789;p6"/>
            <p:cNvSpPr/>
            <p:nvPr/>
          </p:nvSpPr>
          <p:spPr>
            <a:xfrm>
              <a:off x="699245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" name="Google Shape;790;p6"/>
            <p:cNvSpPr/>
            <p:nvPr/>
          </p:nvSpPr>
          <p:spPr>
            <a:xfrm>
              <a:off x="753033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" name="Google Shape;791;p6"/>
            <p:cNvSpPr/>
            <p:nvPr/>
          </p:nvSpPr>
          <p:spPr>
            <a:xfrm>
              <a:off x="8068218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" name="Google Shape;792;p6"/>
            <p:cNvSpPr/>
            <p:nvPr/>
          </p:nvSpPr>
          <p:spPr>
            <a:xfrm>
              <a:off x="860610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" name="Google Shape;793;p6"/>
            <p:cNvSpPr/>
            <p:nvPr/>
          </p:nvSpPr>
          <p:spPr>
            <a:xfrm>
              <a:off x="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" name="Google Shape;794;p6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" name="Google Shape;795;p6"/>
            <p:cNvSpPr/>
            <p:nvPr/>
          </p:nvSpPr>
          <p:spPr>
            <a:xfrm>
              <a:off x="107576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" name="Google Shape;796;p6"/>
            <p:cNvSpPr/>
            <p:nvPr/>
          </p:nvSpPr>
          <p:spPr>
            <a:xfrm>
              <a:off x="215152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" name="Google Shape;797;p6"/>
            <p:cNvSpPr/>
            <p:nvPr/>
          </p:nvSpPr>
          <p:spPr>
            <a:xfrm>
              <a:off x="268940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" name="Google Shape;798;p6"/>
            <p:cNvSpPr/>
            <p:nvPr/>
          </p:nvSpPr>
          <p:spPr>
            <a:xfrm>
              <a:off x="322728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" name="Google Shape;799;p6"/>
            <p:cNvSpPr/>
            <p:nvPr/>
          </p:nvSpPr>
          <p:spPr>
            <a:xfrm>
              <a:off x="3765169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" name="Google Shape;800;p6"/>
            <p:cNvSpPr/>
            <p:nvPr/>
          </p:nvSpPr>
          <p:spPr>
            <a:xfrm>
              <a:off x="430305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" name="Google Shape;801;p6"/>
            <p:cNvSpPr/>
            <p:nvPr/>
          </p:nvSpPr>
          <p:spPr>
            <a:xfrm>
              <a:off x="484093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" name="Google Shape;802;p6"/>
            <p:cNvSpPr/>
            <p:nvPr/>
          </p:nvSpPr>
          <p:spPr>
            <a:xfrm>
              <a:off x="537881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3" name="Google Shape;803;p6"/>
            <p:cNvSpPr/>
            <p:nvPr/>
          </p:nvSpPr>
          <p:spPr>
            <a:xfrm>
              <a:off x="591669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4" name="Google Shape;804;p6"/>
            <p:cNvSpPr/>
            <p:nvPr/>
          </p:nvSpPr>
          <p:spPr>
            <a:xfrm>
              <a:off x="645457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5" name="Google Shape;805;p6"/>
            <p:cNvSpPr/>
            <p:nvPr/>
          </p:nvSpPr>
          <p:spPr>
            <a:xfrm>
              <a:off x="699245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6" name="Google Shape;806;p6"/>
            <p:cNvSpPr/>
            <p:nvPr/>
          </p:nvSpPr>
          <p:spPr>
            <a:xfrm>
              <a:off x="753033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7" name="Google Shape;807;p6"/>
            <p:cNvSpPr/>
            <p:nvPr/>
          </p:nvSpPr>
          <p:spPr>
            <a:xfrm>
              <a:off x="8068218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8" name="Google Shape;808;p6"/>
            <p:cNvSpPr/>
            <p:nvPr/>
          </p:nvSpPr>
          <p:spPr>
            <a:xfrm>
              <a:off x="860610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9" name="Google Shape;809;p6"/>
            <p:cNvSpPr/>
            <p:nvPr/>
          </p:nvSpPr>
          <p:spPr>
            <a:xfrm>
              <a:off x="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0" name="Google Shape;810;p6"/>
            <p:cNvSpPr/>
            <p:nvPr/>
          </p:nvSpPr>
          <p:spPr>
            <a:xfrm>
              <a:off x="53788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1" name="Google Shape;811;p6"/>
            <p:cNvSpPr/>
            <p:nvPr/>
          </p:nvSpPr>
          <p:spPr>
            <a:xfrm>
              <a:off x="107576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2" name="Google Shape;812;p6"/>
            <p:cNvSpPr/>
            <p:nvPr/>
          </p:nvSpPr>
          <p:spPr>
            <a:xfrm>
              <a:off x="161364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3" name="Google Shape;813;p6"/>
            <p:cNvSpPr/>
            <p:nvPr/>
          </p:nvSpPr>
          <p:spPr>
            <a:xfrm>
              <a:off x="215152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4" name="Google Shape;814;p6"/>
            <p:cNvSpPr/>
            <p:nvPr/>
          </p:nvSpPr>
          <p:spPr>
            <a:xfrm>
              <a:off x="268940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5" name="Google Shape;815;p6"/>
            <p:cNvSpPr/>
            <p:nvPr/>
          </p:nvSpPr>
          <p:spPr>
            <a:xfrm>
              <a:off x="322728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6" name="Google Shape;816;p6"/>
            <p:cNvSpPr/>
            <p:nvPr/>
          </p:nvSpPr>
          <p:spPr>
            <a:xfrm>
              <a:off x="3765169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7" name="Google Shape;817;p6"/>
            <p:cNvSpPr/>
            <p:nvPr/>
          </p:nvSpPr>
          <p:spPr>
            <a:xfrm>
              <a:off x="430305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6"/>
            <p:cNvSpPr/>
            <p:nvPr/>
          </p:nvSpPr>
          <p:spPr>
            <a:xfrm>
              <a:off x="484093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6"/>
            <p:cNvSpPr/>
            <p:nvPr/>
          </p:nvSpPr>
          <p:spPr>
            <a:xfrm>
              <a:off x="537881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" name="Google Shape;820;p6"/>
            <p:cNvSpPr/>
            <p:nvPr/>
          </p:nvSpPr>
          <p:spPr>
            <a:xfrm>
              <a:off x="591669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" name="Google Shape;821;p6"/>
            <p:cNvSpPr/>
            <p:nvPr/>
          </p:nvSpPr>
          <p:spPr>
            <a:xfrm>
              <a:off x="645457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" name="Google Shape;822;p6"/>
            <p:cNvSpPr/>
            <p:nvPr/>
          </p:nvSpPr>
          <p:spPr>
            <a:xfrm>
              <a:off x="699245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" name="Google Shape;823;p6"/>
            <p:cNvSpPr/>
            <p:nvPr/>
          </p:nvSpPr>
          <p:spPr>
            <a:xfrm>
              <a:off x="753033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" name="Google Shape;824;p6"/>
            <p:cNvSpPr/>
            <p:nvPr/>
          </p:nvSpPr>
          <p:spPr>
            <a:xfrm>
              <a:off x="8068218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" name="Google Shape;825;p6"/>
            <p:cNvSpPr/>
            <p:nvPr/>
          </p:nvSpPr>
          <p:spPr>
            <a:xfrm>
              <a:off x="860610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" name="Google Shape;826;p6"/>
            <p:cNvSpPr/>
            <p:nvPr/>
          </p:nvSpPr>
          <p:spPr>
            <a:xfrm>
              <a:off x="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" name="Google Shape;827;p6"/>
            <p:cNvSpPr/>
            <p:nvPr/>
          </p:nvSpPr>
          <p:spPr>
            <a:xfrm>
              <a:off x="53788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" name="Google Shape;828;p6"/>
            <p:cNvSpPr/>
            <p:nvPr/>
          </p:nvSpPr>
          <p:spPr>
            <a:xfrm>
              <a:off x="107576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" name="Google Shape;829;p6"/>
            <p:cNvSpPr/>
            <p:nvPr/>
          </p:nvSpPr>
          <p:spPr>
            <a:xfrm>
              <a:off x="161364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" name="Google Shape;830;p6"/>
            <p:cNvSpPr/>
            <p:nvPr/>
          </p:nvSpPr>
          <p:spPr>
            <a:xfrm>
              <a:off x="215152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" name="Google Shape;831;p6"/>
            <p:cNvSpPr/>
            <p:nvPr/>
          </p:nvSpPr>
          <p:spPr>
            <a:xfrm>
              <a:off x="268940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" name="Google Shape;832;p6"/>
            <p:cNvSpPr/>
            <p:nvPr/>
          </p:nvSpPr>
          <p:spPr>
            <a:xfrm>
              <a:off x="322728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" name="Google Shape;833;p6"/>
            <p:cNvSpPr/>
            <p:nvPr/>
          </p:nvSpPr>
          <p:spPr>
            <a:xfrm>
              <a:off x="3765169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" name="Google Shape;834;p6"/>
            <p:cNvSpPr/>
            <p:nvPr/>
          </p:nvSpPr>
          <p:spPr>
            <a:xfrm>
              <a:off x="430305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5" name="Google Shape;835;p6"/>
            <p:cNvSpPr/>
            <p:nvPr/>
          </p:nvSpPr>
          <p:spPr>
            <a:xfrm>
              <a:off x="484093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6" name="Google Shape;836;p6"/>
            <p:cNvSpPr/>
            <p:nvPr/>
          </p:nvSpPr>
          <p:spPr>
            <a:xfrm>
              <a:off x="537881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7" name="Google Shape;837;p6"/>
            <p:cNvSpPr/>
            <p:nvPr/>
          </p:nvSpPr>
          <p:spPr>
            <a:xfrm>
              <a:off x="591669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8" name="Google Shape;838;p6"/>
            <p:cNvSpPr/>
            <p:nvPr/>
          </p:nvSpPr>
          <p:spPr>
            <a:xfrm>
              <a:off x="645457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9" name="Google Shape;839;p6"/>
            <p:cNvSpPr/>
            <p:nvPr/>
          </p:nvSpPr>
          <p:spPr>
            <a:xfrm>
              <a:off x="699245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0" name="Google Shape;840;p6"/>
            <p:cNvSpPr/>
            <p:nvPr/>
          </p:nvSpPr>
          <p:spPr>
            <a:xfrm>
              <a:off x="753033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1" name="Google Shape;841;p6"/>
            <p:cNvSpPr/>
            <p:nvPr/>
          </p:nvSpPr>
          <p:spPr>
            <a:xfrm>
              <a:off x="8068218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2" name="Google Shape;842;p6"/>
            <p:cNvSpPr/>
            <p:nvPr/>
          </p:nvSpPr>
          <p:spPr>
            <a:xfrm>
              <a:off x="860610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3" name="Google Shape;843;p6"/>
            <p:cNvSpPr/>
            <p:nvPr/>
          </p:nvSpPr>
          <p:spPr>
            <a:xfrm>
              <a:off x="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4" name="Google Shape;844;p6"/>
            <p:cNvSpPr/>
            <p:nvPr/>
          </p:nvSpPr>
          <p:spPr>
            <a:xfrm>
              <a:off x="53788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5" name="Google Shape;845;p6"/>
            <p:cNvSpPr/>
            <p:nvPr/>
          </p:nvSpPr>
          <p:spPr>
            <a:xfrm>
              <a:off x="107576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6" name="Google Shape;846;p6"/>
            <p:cNvSpPr/>
            <p:nvPr/>
          </p:nvSpPr>
          <p:spPr>
            <a:xfrm>
              <a:off x="161364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7" name="Google Shape;847;p6"/>
            <p:cNvSpPr/>
            <p:nvPr/>
          </p:nvSpPr>
          <p:spPr>
            <a:xfrm>
              <a:off x="215152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8" name="Google Shape;848;p6"/>
            <p:cNvSpPr/>
            <p:nvPr/>
          </p:nvSpPr>
          <p:spPr>
            <a:xfrm>
              <a:off x="268940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9" name="Google Shape;849;p6"/>
            <p:cNvSpPr/>
            <p:nvPr/>
          </p:nvSpPr>
          <p:spPr>
            <a:xfrm>
              <a:off x="322728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0" name="Google Shape;850;p6"/>
            <p:cNvSpPr/>
            <p:nvPr/>
          </p:nvSpPr>
          <p:spPr>
            <a:xfrm>
              <a:off x="3765169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1" name="Google Shape;851;p6"/>
            <p:cNvSpPr/>
            <p:nvPr/>
          </p:nvSpPr>
          <p:spPr>
            <a:xfrm>
              <a:off x="430305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2" name="Google Shape;852;p6"/>
            <p:cNvSpPr/>
            <p:nvPr/>
          </p:nvSpPr>
          <p:spPr>
            <a:xfrm>
              <a:off x="484093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3" name="Google Shape;853;p6"/>
            <p:cNvSpPr/>
            <p:nvPr/>
          </p:nvSpPr>
          <p:spPr>
            <a:xfrm>
              <a:off x="537881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4" name="Google Shape;854;p6"/>
            <p:cNvSpPr/>
            <p:nvPr/>
          </p:nvSpPr>
          <p:spPr>
            <a:xfrm>
              <a:off x="591669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" name="Google Shape;855;p6"/>
            <p:cNvSpPr/>
            <p:nvPr/>
          </p:nvSpPr>
          <p:spPr>
            <a:xfrm>
              <a:off x="645457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6" name="Google Shape;856;p6"/>
            <p:cNvSpPr/>
            <p:nvPr/>
          </p:nvSpPr>
          <p:spPr>
            <a:xfrm>
              <a:off x="699245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7" name="Google Shape;857;p6"/>
            <p:cNvSpPr/>
            <p:nvPr/>
          </p:nvSpPr>
          <p:spPr>
            <a:xfrm>
              <a:off x="753033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8" name="Google Shape;858;p6"/>
            <p:cNvSpPr/>
            <p:nvPr/>
          </p:nvSpPr>
          <p:spPr>
            <a:xfrm>
              <a:off x="8068218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9" name="Google Shape;859;p6"/>
            <p:cNvSpPr/>
            <p:nvPr/>
          </p:nvSpPr>
          <p:spPr>
            <a:xfrm>
              <a:off x="860610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0" name="Google Shape;860;p6"/>
            <p:cNvSpPr/>
            <p:nvPr/>
          </p:nvSpPr>
          <p:spPr>
            <a:xfrm>
              <a:off x="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1" name="Google Shape;861;p6"/>
            <p:cNvSpPr/>
            <p:nvPr/>
          </p:nvSpPr>
          <p:spPr>
            <a:xfrm>
              <a:off x="53788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2" name="Google Shape;862;p6"/>
            <p:cNvSpPr/>
            <p:nvPr/>
          </p:nvSpPr>
          <p:spPr>
            <a:xfrm>
              <a:off x="107576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3" name="Google Shape;863;p6"/>
            <p:cNvSpPr/>
            <p:nvPr/>
          </p:nvSpPr>
          <p:spPr>
            <a:xfrm>
              <a:off x="161364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4" name="Google Shape;864;p6"/>
            <p:cNvSpPr/>
            <p:nvPr/>
          </p:nvSpPr>
          <p:spPr>
            <a:xfrm>
              <a:off x="215152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5" name="Google Shape;865;p6"/>
            <p:cNvSpPr/>
            <p:nvPr/>
          </p:nvSpPr>
          <p:spPr>
            <a:xfrm>
              <a:off x="268940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6" name="Google Shape;866;p6"/>
            <p:cNvSpPr/>
            <p:nvPr/>
          </p:nvSpPr>
          <p:spPr>
            <a:xfrm>
              <a:off x="322728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7" name="Google Shape;867;p6"/>
            <p:cNvSpPr/>
            <p:nvPr/>
          </p:nvSpPr>
          <p:spPr>
            <a:xfrm>
              <a:off x="3765169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8" name="Google Shape;868;p6"/>
            <p:cNvSpPr/>
            <p:nvPr/>
          </p:nvSpPr>
          <p:spPr>
            <a:xfrm>
              <a:off x="430305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" name="Google Shape;869;p6"/>
            <p:cNvSpPr/>
            <p:nvPr/>
          </p:nvSpPr>
          <p:spPr>
            <a:xfrm>
              <a:off x="484093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0" name="Google Shape;870;p6"/>
            <p:cNvSpPr/>
            <p:nvPr/>
          </p:nvSpPr>
          <p:spPr>
            <a:xfrm>
              <a:off x="537881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1" name="Google Shape;871;p6"/>
            <p:cNvSpPr/>
            <p:nvPr/>
          </p:nvSpPr>
          <p:spPr>
            <a:xfrm>
              <a:off x="591669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2" name="Google Shape;872;p6"/>
            <p:cNvSpPr/>
            <p:nvPr/>
          </p:nvSpPr>
          <p:spPr>
            <a:xfrm>
              <a:off x="645457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3" name="Google Shape;873;p6"/>
            <p:cNvSpPr/>
            <p:nvPr/>
          </p:nvSpPr>
          <p:spPr>
            <a:xfrm>
              <a:off x="699245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4" name="Google Shape;874;p6"/>
            <p:cNvSpPr/>
            <p:nvPr/>
          </p:nvSpPr>
          <p:spPr>
            <a:xfrm>
              <a:off x="753033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8068218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860610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7" name="Google Shape;877;p6"/>
            <p:cNvSpPr/>
            <p:nvPr/>
          </p:nvSpPr>
          <p:spPr>
            <a:xfrm>
              <a:off x="0" y="4117617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8" name="Google Shape;878;p6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107576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161364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1" name="Google Shape;881;p6"/>
            <p:cNvSpPr/>
            <p:nvPr/>
          </p:nvSpPr>
          <p:spPr>
            <a:xfrm>
              <a:off x="215152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2" name="Google Shape;882;p6"/>
            <p:cNvSpPr/>
            <p:nvPr/>
          </p:nvSpPr>
          <p:spPr>
            <a:xfrm>
              <a:off x="268940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322728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3765169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5" name="Google Shape;885;p6"/>
            <p:cNvSpPr/>
            <p:nvPr/>
          </p:nvSpPr>
          <p:spPr>
            <a:xfrm>
              <a:off x="430305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6" name="Google Shape;886;p6"/>
            <p:cNvSpPr/>
            <p:nvPr/>
          </p:nvSpPr>
          <p:spPr>
            <a:xfrm>
              <a:off x="484093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37881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91669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9" name="Google Shape;889;p6"/>
            <p:cNvSpPr/>
            <p:nvPr/>
          </p:nvSpPr>
          <p:spPr>
            <a:xfrm>
              <a:off x="645457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0" name="Google Shape;890;p6"/>
            <p:cNvSpPr/>
            <p:nvPr/>
          </p:nvSpPr>
          <p:spPr>
            <a:xfrm>
              <a:off x="699245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753033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8068218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860610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37881" y="4632319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107576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161364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" name="Google Shape;898;p6"/>
            <p:cNvSpPr/>
            <p:nvPr/>
          </p:nvSpPr>
          <p:spPr>
            <a:xfrm>
              <a:off x="2151525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" name="Google Shape;899;p6"/>
            <p:cNvSpPr/>
            <p:nvPr/>
          </p:nvSpPr>
          <p:spPr>
            <a:xfrm>
              <a:off x="268940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322728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3765169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4303050" y="4632319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4840931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537881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591669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454575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7" name="Google Shape;907;p6"/>
            <p:cNvSpPr/>
            <p:nvPr/>
          </p:nvSpPr>
          <p:spPr>
            <a:xfrm>
              <a:off x="699245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8" name="Google Shape;908;p6"/>
            <p:cNvSpPr/>
            <p:nvPr/>
          </p:nvSpPr>
          <p:spPr>
            <a:xfrm>
              <a:off x="753033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8068218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860610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7530338" y="102797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6989275" y="51060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b="1" dirty="0"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161364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992463" y="411937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  <p:sp>
          <p:nvSpPr>
            <p:cNvPr id="918" name="Google Shape;918;p6"/>
            <p:cNvSpPr/>
            <p:nvPr/>
          </p:nvSpPr>
          <p:spPr>
            <a:xfrm>
              <a:off x="7530338" y="4625450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</p:grpSp>
      <p:pic>
        <p:nvPicPr>
          <p:cNvPr id="919" name="Google Shape;919;p6"/>
          <p:cNvPicPr preferRelativeResize="0"/>
          <p:nvPr/>
        </p:nvPicPr>
        <p:blipFill rotWithShape="1">
          <a:blip r:embed="rId2">
            <a:alphaModFix amt="25000"/>
          </a:blip>
          <a:srcRect r="3025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p6"/>
          <p:cNvSpPr txBox="1">
            <a:spLocks noGrp="1"/>
          </p:cNvSpPr>
          <p:nvPr>
            <p:ph type="title"/>
          </p:nvPr>
        </p:nvSpPr>
        <p:spPr>
          <a:xfrm>
            <a:off x="758775" y="4450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2" name="Google Shape;1662;p13"/>
          <p:cNvGrpSpPr/>
          <p:nvPr/>
        </p:nvGrpSpPr>
        <p:grpSpPr>
          <a:xfrm>
            <a:off x="0" y="0"/>
            <a:ext cx="9144000" cy="5143519"/>
            <a:chOff x="0" y="0"/>
            <a:chExt cx="9144000" cy="5143519"/>
          </a:xfrm>
        </p:grpSpPr>
        <p:sp>
          <p:nvSpPr>
            <p:cNvPr id="1663" name="Google Shape;1663;p13"/>
            <p:cNvSpPr/>
            <p:nvPr/>
          </p:nvSpPr>
          <p:spPr>
            <a:xfrm>
              <a:off x="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4" name="Google Shape;1664;p13"/>
            <p:cNvSpPr/>
            <p:nvPr/>
          </p:nvSpPr>
          <p:spPr>
            <a:xfrm>
              <a:off x="537881" y="0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5" name="Google Shape;1665;p13"/>
            <p:cNvSpPr/>
            <p:nvPr/>
          </p:nvSpPr>
          <p:spPr>
            <a:xfrm>
              <a:off x="107576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6" name="Google Shape;1666;p13"/>
            <p:cNvSpPr/>
            <p:nvPr/>
          </p:nvSpPr>
          <p:spPr>
            <a:xfrm>
              <a:off x="161364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7" name="Google Shape;1667;p13"/>
            <p:cNvSpPr/>
            <p:nvPr/>
          </p:nvSpPr>
          <p:spPr>
            <a:xfrm>
              <a:off x="2151525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8" name="Google Shape;1668;p13"/>
            <p:cNvSpPr/>
            <p:nvPr/>
          </p:nvSpPr>
          <p:spPr>
            <a:xfrm>
              <a:off x="268940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9" name="Google Shape;1669;p13"/>
            <p:cNvSpPr/>
            <p:nvPr/>
          </p:nvSpPr>
          <p:spPr>
            <a:xfrm>
              <a:off x="322728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0" name="Google Shape;1670;p13"/>
            <p:cNvSpPr/>
            <p:nvPr/>
          </p:nvSpPr>
          <p:spPr>
            <a:xfrm>
              <a:off x="3765169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1" name="Google Shape;1671;p13"/>
            <p:cNvSpPr/>
            <p:nvPr/>
          </p:nvSpPr>
          <p:spPr>
            <a:xfrm>
              <a:off x="430305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2" name="Google Shape;1672;p13"/>
            <p:cNvSpPr/>
            <p:nvPr/>
          </p:nvSpPr>
          <p:spPr>
            <a:xfrm>
              <a:off x="4840931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3" name="Google Shape;1673;p13"/>
            <p:cNvSpPr/>
            <p:nvPr/>
          </p:nvSpPr>
          <p:spPr>
            <a:xfrm>
              <a:off x="537881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4" name="Google Shape;1674;p13"/>
            <p:cNvSpPr/>
            <p:nvPr/>
          </p:nvSpPr>
          <p:spPr>
            <a:xfrm>
              <a:off x="591669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5" name="Google Shape;1675;p13"/>
            <p:cNvSpPr/>
            <p:nvPr/>
          </p:nvSpPr>
          <p:spPr>
            <a:xfrm>
              <a:off x="6454575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6" name="Google Shape;1676;p13"/>
            <p:cNvSpPr/>
            <p:nvPr/>
          </p:nvSpPr>
          <p:spPr>
            <a:xfrm>
              <a:off x="699245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7" name="Google Shape;1677;p13"/>
            <p:cNvSpPr/>
            <p:nvPr/>
          </p:nvSpPr>
          <p:spPr>
            <a:xfrm>
              <a:off x="753033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8" name="Google Shape;1678;p13"/>
            <p:cNvSpPr/>
            <p:nvPr/>
          </p:nvSpPr>
          <p:spPr>
            <a:xfrm>
              <a:off x="8068218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9" name="Google Shape;1679;p13"/>
            <p:cNvSpPr/>
            <p:nvPr/>
          </p:nvSpPr>
          <p:spPr>
            <a:xfrm>
              <a:off x="8606100" y="0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0" name="Google Shape;1680;p13"/>
            <p:cNvSpPr/>
            <p:nvPr/>
          </p:nvSpPr>
          <p:spPr>
            <a:xfrm>
              <a:off x="0" y="514702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1" name="Google Shape;1681;p13"/>
            <p:cNvSpPr/>
            <p:nvPr/>
          </p:nvSpPr>
          <p:spPr>
            <a:xfrm>
              <a:off x="537881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2" name="Google Shape;1682;p13"/>
            <p:cNvSpPr/>
            <p:nvPr/>
          </p:nvSpPr>
          <p:spPr>
            <a:xfrm>
              <a:off x="107576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3" name="Google Shape;1683;p13"/>
            <p:cNvSpPr/>
            <p:nvPr/>
          </p:nvSpPr>
          <p:spPr>
            <a:xfrm>
              <a:off x="161364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4" name="Google Shape;1684;p13"/>
            <p:cNvSpPr/>
            <p:nvPr/>
          </p:nvSpPr>
          <p:spPr>
            <a:xfrm>
              <a:off x="215152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5" name="Google Shape;1685;p13"/>
            <p:cNvSpPr/>
            <p:nvPr/>
          </p:nvSpPr>
          <p:spPr>
            <a:xfrm>
              <a:off x="268940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6" name="Google Shape;1686;p13"/>
            <p:cNvSpPr/>
            <p:nvPr/>
          </p:nvSpPr>
          <p:spPr>
            <a:xfrm>
              <a:off x="322728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7" name="Google Shape;1687;p13"/>
            <p:cNvSpPr/>
            <p:nvPr/>
          </p:nvSpPr>
          <p:spPr>
            <a:xfrm>
              <a:off x="3765169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8" name="Google Shape;1688;p13"/>
            <p:cNvSpPr/>
            <p:nvPr/>
          </p:nvSpPr>
          <p:spPr>
            <a:xfrm>
              <a:off x="430305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9" name="Google Shape;1689;p13"/>
            <p:cNvSpPr/>
            <p:nvPr/>
          </p:nvSpPr>
          <p:spPr>
            <a:xfrm>
              <a:off x="4840931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0" name="Google Shape;1690;p13"/>
            <p:cNvSpPr/>
            <p:nvPr/>
          </p:nvSpPr>
          <p:spPr>
            <a:xfrm>
              <a:off x="537881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1" name="Google Shape;1691;p13"/>
            <p:cNvSpPr/>
            <p:nvPr/>
          </p:nvSpPr>
          <p:spPr>
            <a:xfrm>
              <a:off x="591669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2" name="Google Shape;1692;p13"/>
            <p:cNvSpPr/>
            <p:nvPr/>
          </p:nvSpPr>
          <p:spPr>
            <a:xfrm>
              <a:off x="645457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3" name="Google Shape;1693;p13"/>
            <p:cNvSpPr/>
            <p:nvPr/>
          </p:nvSpPr>
          <p:spPr>
            <a:xfrm>
              <a:off x="699245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4" name="Google Shape;1694;p13"/>
            <p:cNvSpPr/>
            <p:nvPr/>
          </p:nvSpPr>
          <p:spPr>
            <a:xfrm>
              <a:off x="753033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5" name="Google Shape;1695;p13"/>
            <p:cNvSpPr/>
            <p:nvPr/>
          </p:nvSpPr>
          <p:spPr>
            <a:xfrm>
              <a:off x="8068218" y="514702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6" name="Google Shape;1696;p13"/>
            <p:cNvSpPr/>
            <p:nvPr/>
          </p:nvSpPr>
          <p:spPr>
            <a:xfrm>
              <a:off x="860610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7" name="Google Shape;1697;p13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8" name="Google Shape;1698;p13"/>
            <p:cNvSpPr/>
            <p:nvPr/>
          </p:nvSpPr>
          <p:spPr>
            <a:xfrm>
              <a:off x="53788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9" name="Google Shape;1699;p13"/>
            <p:cNvSpPr/>
            <p:nvPr/>
          </p:nvSpPr>
          <p:spPr>
            <a:xfrm>
              <a:off x="107576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0" name="Google Shape;1700;p13"/>
            <p:cNvSpPr/>
            <p:nvPr/>
          </p:nvSpPr>
          <p:spPr>
            <a:xfrm>
              <a:off x="161364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1" name="Google Shape;1701;p13"/>
            <p:cNvSpPr/>
            <p:nvPr/>
          </p:nvSpPr>
          <p:spPr>
            <a:xfrm>
              <a:off x="215152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2" name="Google Shape;1702;p13"/>
            <p:cNvSpPr/>
            <p:nvPr/>
          </p:nvSpPr>
          <p:spPr>
            <a:xfrm>
              <a:off x="268940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3" name="Google Shape;1703;p13"/>
            <p:cNvSpPr/>
            <p:nvPr/>
          </p:nvSpPr>
          <p:spPr>
            <a:xfrm>
              <a:off x="322728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4" name="Google Shape;1704;p13"/>
            <p:cNvSpPr/>
            <p:nvPr/>
          </p:nvSpPr>
          <p:spPr>
            <a:xfrm>
              <a:off x="3765169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5" name="Google Shape;1705;p13"/>
            <p:cNvSpPr/>
            <p:nvPr/>
          </p:nvSpPr>
          <p:spPr>
            <a:xfrm>
              <a:off x="430305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6" name="Google Shape;1706;p13"/>
            <p:cNvSpPr/>
            <p:nvPr/>
          </p:nvSpPr>
          <p:spPr>
            <a:xfrm>
              <a:off x="484093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7" name="Google Shape;1707;p13"/>
            <p:cNvSpPr/>
            <p:nvPr/>
          </p:nvSpPr>
          <p:spPr>
            <a:xfrm>
              <a:off x="537881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8" name="Google Shape;1708;p13"/>
            <p:cNvSpPr/>
            <p:nvPr/>
          </p:nvSpPr>
          <p:spPr>
            <a:xfrm>
              <a:off x="591669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9" name="Google Shape;1709;p13"/>
            <p:cNvSpPr/>
            <p:nvPr/>
          </p:nvSpPr>
          <p:spPr>
            <a:xfrm>
              <a:off x="645457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0" name="Google Shape;1710;p13"/>
            <p:cNvSpPr/>
            <p:nvPr/>
          </p:nvSpPr>
          <p:spPr>
            <a:xfrm>
              <a:off x="699245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1" name="Google Shape;1711;p13"/>
            <p:cNvSpPr/>
            <p:nvPr/>
          </p:nvSpPr>
          <p:spPr>
            <a:xfrm>
              <a:off x="753033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2" name="Google Shape;1712;p13"/>
            <p:cNvSpPr/>
            <p:nvPr/>
          </p:nvSpPr>
          <p:spPr>
            <a:xfrm>
              <a:off x="8068218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3" name="Google Shape;1713;p13"/>
            <p:cNvSpPr/>
            <p:nvPr/>
          </p:nvSpPr>
          <p:spPr>
            <a:xfrm>
              <a:off x="860610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4" name="Google Shape;1714;p13"/>
            <p:cNvSpPr/>
            <p:nvPr/>
          </p:nvSpPr>
          <p:spPr>
            <a:xfrm>
              <a:off x="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5" name="Google Shape;1715;p13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6" name="Google Shape;1716;p13"/>
            <p:cNvSpPr/>
            <p:nvPr/>
          </p:nvSpPr>
          <p:spPr>
            <a:xfrm>
              <a:off x="107576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7" name="Google Shape;1717;p13"/>
            <p:cNvSpPr/>
            <p:nvPr/>
          </p:nvSpPr>
          <p:spPr>
            <a:xfrm>
              <a:off x="215152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8" name="Google Shape;1718;p13"/>
            <p:cNvSpPr/>
            <p:nvPr/>
          </p:nvSpPr>
          <p:spPr>
            <a:xfrm>
              <a:off x="268940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9" name="Google Shape;1719;p13"/>
            <p:cNvSpPr/>
            <p:nvPr/>
          </p:nvSpPr>
          <p:spPr>
            <a:xfrm>
              <a:off x="322728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0" name="Google Shape;1720;p13"/>
            <p:cNvSpPr/>
            <p:nvPr/>
          </p:nvSpPr>
          <p:spPr>
            <a:xfrm>
              <a:off x="3765169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1" name="Google Shape;1721;p13"/>
            <p:cNvSpPr/>
            <p:nvPr/>
          </p:nvSpPr>
          <p:spPr>
            <a:xfrm>
              <a:off x="430305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2" name="Google Shape;1722;p13"/>
            <p:cNvSpPr/>
            <p:nvPr/>
          </p:nvSpPr>
          <p:spPr>
            <a:xfrm>
              <a:off x="484093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3" name="Google Shape;1723;p13"/>
            <p:cNvSpPr/>
            <p:nvPr/>
          </p:nvSpPr>
          <p:spPr>
            <a:xfrm>
              <a:off x="537881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4" name="Google Shape;1724;p13"/>
            <p:cNvSpPr/>
            <p:nvPr/>
          </p:nvSpPr>
          <p:spPr>
            <a:xfrm>
              <a:off x="591669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5" name="Google Shape;1725;p13"/>
            <p:cNvSpPr/>
            <p:nvPr/>
          </p:nvSpPr>
          <p:spPr>
            <a:xfrm>
              <a:off x="645457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6" name="Google Shape;1726;p13"/>
            <p:cNvSpPr/>
            <p:nvPr/>
          </p:nvSpPr>
          <p:spPr>
            <a:xfrm>
              <a:off x="699245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7" name="Google Shape;1727;p13"/>
            <p:cNvSpPr/>
            <p:nvPr/>
          </p:nvSpPr>
          <p:spPr>
            <a:xfrm>
              <a:off x="753033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8" name="Google Shape;1728;p13"/>
            <p:cNvSpPr/>
            <p:nvPr/>
          </p:nvSpPr>
          <p:spPr>
            <a:xfrm>
              <a:off x="8068218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9" name="Google Shape;1729;p13"/>
            <p:cNvSpPr/>
            <p:nvPr/>
          </p:nvSpPr>
          <p:spPr>
            <a:xfrm>
              <a:off x="860610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0" name="Google Shape;1730;p13"/>
            <p:cNvSpPr/>
            <p:nvPr/>
          </p:nvSpPr>
          <p:spPr>
            <a:xfrm>
              <a:off x="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1" name="Google Shape;1731;p13"/>
            <p:cNvSpPr/>
            <p:nvPr/>
          </p:nvSpPr>
          <p:spPr>
            <a:xfrm>
              <a:off x="53788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2" name="Google Shape;1732;p13"/>
            <p:cNvSpPr/>
            <p:nvPr/>
          </p:nvSpPr>
          <p:spPr>
            <a:xfrm>
              <a:off x="107576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3" name="Google Shape;1733;p13"/>
            <p:cNvSpPr/>
            <p:nvPr/>
          </p:nvSpPr>
          <p:spPr>
            <a:xfrm>
              <a:off x="161364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4" name="Google Shape;1734;p13"/>
            <p:cNvSpPr/>
            <p:nvPr/>
          </p:nvSpPr>
          <p:spPr>
            <a:xfrm>
              <a:off x="215152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5" name="Google Shape;1735;p13"/>
            <p:cNvSpPr/>
            <p:nvPr/>
          </p:nvSpPr>
          <p:spPr>
            <a:xfrm>
              <a:off x="268940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6" name="Google Shape;1736;p13"/>
            <p:cNvSpPr/>
            <p:nvPr/>
          </p:nvSpPr>
          <p:spPr>
            <a:xfrm>
              <a:off x="322728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7" name="Google Shape;1737;p13"/>
            <p:cNvSpPr/>
            <p:nvPr/>
          </p:nvSpPr>
          <p:spPr>
            <a:xfrm>
              <a:off x="3765169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8" name="Google Shape;1738;p13"/>
            <p:cNvSpPr/>
            <p:nvPr/>
          </p:nvSpPr>
          <p:spPr>
            <a:xfrm>
              <a:off x="430305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9" name="Google Shape;1739;p13"/>
            <p:cNvSpPr/>
            <p:nvPr/>
          </p:nvSpPr>
          <p:spPr>
            <a:xfrm>
              <a:off x="484093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0" name="Google Shape;1740;p13"/>
            <p:cNvSpPr/>
            <p:nvPr/>
          </p:nvSpPr>
          <p:spPr>
            <a:xfrm>
              <a:off x="537881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1" name="Google Shape;1741;p13"/>
            <p:cNvSpPr/>
            <p:nvPr/>
          </p:nvSpPr>
          <p:spPr>
            <a:xfrm>
              <a:off x="591669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2" name="Google Shape;1742;p13"/>
            <p:cNvSpPr/>
            <p:nvPr/>
          </p:nvSpPr>
          <p:spPr>
            <a:xfrm>
              <a:off x="645457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3" name="Google Shape;1743;p13"/>
            <p:cNvSpPr/>
            <p:nvPr/>
          </p:nvSpPr>
          <p:spPr>
            <a:xfrm>
              <a:off x="699245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4" name="Google Shape;1744;p13"/>
            <p:cNvSpPr/>
            <p:nvPr/>
          </p:nvSpPr>
          <p:spPr>
            <a:xfrm>
              <a:off x="753033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5" name="Google Shape;1745;p13"/>
            <p:cNvSpPr/>
            <p:nvPr/>
          </p:nvSpPr>
          <p:spPr>
            <a:xfrm>
              <a:off x="8068218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6" name="Google Shape;1746;p13"/>
            <p:cNvSpPr/>
            <p:nvPr/>
          </p:nvSpPr>
          <p:spPr>
            <a:xfrm>
              <a:off x="860610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7" name="Google Shape;1747;p13"/>
            <p:cNvSpPr/>
            <p:nvPr/>
          </p:nvSpPr>
          <p:spPr>
            <a:xfrm>
              <a:off x="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8" name="Google Shape;1748;p13"/>
            <p:cNvSpPr/>
            <p:nvPr/>
          </p:nvSpPr>
          <p:spPr>
            <a:xfrm>
              <a:off x="53788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9" name="Google Shape;1749;p13"/>
            <p:cNvSpPr/>
            <p:nvPr/>
          </p:nvSpPr>
          <p:spPr>
            <a:xfrm>
              <a:off x="107576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0" name="Google Shape;1750;p13"/>
            <p:cNvSpPr/>
            <p:nvPr/>
          </p:nvSpPr>
          <p:spPr>
            <a:xfrm>
              <a:off x="161364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1" name="Google Shape;1751;p13"/>
            <p:cNvSpPr/>
            <p:nvPr/>
          </p:nvSpPr>
          <p:spPr>
            <a:xfrm>
              <a:off x="215152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2" name="Google Shape;1752;p13"/>
            <p:cNvSpPr/>
            <p:nvPr/>
          </p:nvSpPr>
          <p:spPr>
            <a:xfrm>
              <a:off x="268940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3" name="Google Shape;1753;p13"/>
            <p:cNvSpPr/>
            <p:nvPr/>
          </p:nvSpPr>
          <p:spPr>
            <a:xfrm>
              <a:off x="322728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4" name="Google Shape;1754;p13"/>
            <p:cNvSpPr/>
            <p:nvPr/>
          </p:nvSpPr>
          <p:spPr>
            <a:xfrm>
              <a:off x="3765169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5" name="Google Shape;1755;p13"/>
            <p:cNvSpPr/>
            <p:nvPr/>
          </p:nvSpPr>
          <p:spPr>
            <a:xfrm>
              <a:off x="430305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6" name="Google Shape;1756;p13"/>
            <p:cNvSpPr/>
            <p:nvPr/>
          </p:nvSpPr>
          <p:spPr>
            <a:xfrm>
              <a:off x="484093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7" name="Google Shape;1757;p13"/>
            <p:cNvSpPr/>
            <p:nvPr/>
          </p:nvSpPr>
          <p:spPr>
            <a:xfrm>
              <a:off x="537881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8" name="Google Shape;1758;p13"/>
            <p:cNvSpPr/>
            <p:nvPr/>
          </p:nvSpPr>
          <p:spPr>
            <a:xfrm>
              <a:off x="591669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9" name="Google Shape;1759;p13"/>
            <p:cNvSpPr/>
            <p:nvPr/>
          </p:nvSpPr>
          <p:spPr>
            <a:xfrm>
              <a:off x="645457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0" name="Google Shape;1760;p13"/>
            <p:cNvSpPr/>
            <p:nvPr/>
          </p:nvSpPr>
          <p:spPr>
            <a:xfrm>
              <a:off x="699245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1" name="Google Shape;1761;p13"/>
            <p:cNvSpPr/>
            <p:nvPr/>
          </p:nvSpPr>
          <p:spPr>
            <a:xfrm>
              <a:off x="753033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2" name="Google Shape;1762;p13"/>
            <p:cNvSpPr/>
            <p:nvPr/>
          </p:nvSpPr>
          <p:spPr>
            <a:xfrm>
              <a:off x="8068218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3" name="Google Shape;1763;p13"/>
            <p:cNvSpPr/>
            <p:nvPr/>
          </p:nvSpPr>
          <p:spPr>
            <a:xfrm>
              <a:off x="860610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4" name="Google Shape;1764;p13"/>
            <p:cNvSpPr/>
            <p:nvPr/>
          </p:nvSpPr>
          <p:spPr>
            <a:xfrm>
              <a:off x="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5" name="Google Shape;1765;p13"/>
            <p:cNvSpPr/>
            <p:nvPr/>
          </p:nvSpPr>
          <p:spPr>
            <a:xfrm>
              <a:off x="53788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6" name="Google Shape;1766;p13"/>
            <p:cNvSpPr/>
            <p:nvPr/>
          </p:nvSpPr>
          <p:spPr>
            <a:xfrm>
              <a:off x="107576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7" name="Google Shape;1767;p13"/>
            <p:cNvSpPr/>
            <p:nvPr/>
          </p:nvSpPr>
          <p:spPr>
            <a:xfrm>
              <a:off x="161364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8" name="Google Shape;1768;p13"/>
            <p:cNvSpPr/>
            <p:nvPr/>
          </p:nvSpPr>
          <p:spPr>
            <a:xfrm>
              <a:off x="215152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9" name="Google Shape;1769;p13"/>
            <p:cNvSpPr/>
            <p:nvPr/>
          </p:nvSpPr>
          <p:spPr>
            <a:xfrm>
              <a:off x="268940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0" name="Google Shape;1770;p13"/>
            <p:cNvSpPr/>
            <p:nvPr/>
          </p:nvSpPr>
          <p:spPr>
            <a:xfrm>
              <a:off x="322728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1" name="Google Shape;1771;p13"/>
            <p:cNvSpPr/>
            <p:nvPr/>
          </p:nvSpPr>
          <p:spPr>
            <a:xfrm>
              <a:off x="3765169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2" name="Google Shape;1772;p13"/>
            <p:cNvSpPr/>
            <p:nvPr/>
          </p:nvSpPr>
          <p:spPr>
            <a:xfrm>
              <a:off x="430305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3" name="Google Shape;1773;p13"/>
            <p:cNvSpPr/>
            <p:nvPr/>
          </p:nvSpPr>
          <p:spPr>
            <a:xfrm>
              <a:off x="484093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4" name="Google Shape;1774;p13"/>
            <p:cNvSpPr/>
            <p:nvPr/>
          </p:nvSpPr>
          <p:spPr>
            <a:xfrm>
              <a:off x="537881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5" name="Google Shape;1775;p13"/>
            <p:cNvSpPr/>
            <p:nvPr/>
          </p:nvSpPr>
          <p:spPr>
            <a:xfrm>
              <a:off x="591669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6" name="Google Shape;1776;p13"/>
            <p:cNvSpPr/>
            <p:nvPr/>
          </p:nvSpPr>
          <p:spPr>
            <a:xfrm>
              <a:off x="645457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7" name="Google Shape;1777;p13"/>
            <p:cNvSpPr/>
            <p:nvPr/>
          </p:nvSpPr>
          <p:spPr>
            <a:xfrm>
              <a:off x="699245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8" name="Google Shape;1778;p13"/>
            <p:cNvSpPr/>
            <p:nvPr/>
          </p:nvSpPr>
          <p:spPr>
            <a:xfrm>
              <a:off x="753033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9" name="Google Shape;1779;p13"/>
            <p:cNvSpPr/>
            <p:nvPr/>
          </p:nvSpPr>
          <p:spPr>
            <a:xfrm>
              <a:off x="8068218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0" name="Google Shape;1780;p13"/>
            <p:cNvSpPr/>
            <p:nvPr/>
          </p:nvSpPr>
          <p:spPr>
            <a:xfrm>
              <a:off x="860610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1" name="Google Shape;1781;p13"/>
            <p:cNvSpPr/>
            <p:nvPr/>
          </p:nvSpPr>
          <p:spPr>
            <a:xfrm>
              <a:off x="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2" name="Google Shape;1782;p13"/>
            <p:cNvSpPr/>
            <p:nvPr/>
          </p:nvSpPr>
          <p:spPr>
            <a:xfrm>
              <a:off x="53788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3" name="Google Shape;1783;p13"/>
            <p:cNvSpPr/>
            <p:nvPr/>
          </p:nvSpPr>
          <p:spPr>
            <a:xfrm>
              <a:off x="107576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4" name="Google Shape;1784;p13"/>
            <p:cNvSpPr/>
            <p:nvPr/>
          </p:nvSpPr>
          <p:spPr>
            <a:xfrm>
              <a:off x="161364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5" name="Google Shape;1785;p13"/>
            <p:cNvSpPr/>
            <p:nvPr/>
          </p:nvSpPr>
          <p:spPr>
            <a:xfrm>
              <a:off x="215152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6" name="Google Shape;1786;p13"/>
            <p:cNvSpPr/>
            <p:nvPr/>
          </p:nvSpPr>
          <p:spPr>
            <a:xfrm>
              <a:off x="268940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7" name="Google Shape;1787;p13"/>
            <p:cNvSpPr/>
            <p:nvPr/>
          </p:nvSpPr>
          <p:spPr>
            <a:xfrm>
              <a:off x="322728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8" name="Google Shape;1788;p13"/>
            <p:cNvSpPr/>
            <p:nvPr/>
          </p:nvSpPr>
          <p:spPr>
            <a:xfrm>
              <a:off x="3765169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9" name="Google Shape;1789;p13"/>
            <p:cNvSpPr/>
            <p:nvPr/>
          </p:nvSpPr>
          <p:spPr>
            <a:xfrm>
              <a:off x="430305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0" name="Google Shape;1790;p13"/>
            <p:cNvSpPr/>
            <p:nvPr/>
          </p:nvSpPr>
          <p:spPr>
            <a:xfrm>
              <a:off x="484093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1" name="Google Shape;1791;p13"/>
            <p:cNvSpPr/>
            <p:nvPr/>
          </p:nvSpPr>
          <p:spPr>
            <a:xfrm>
              <a:off x="537881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2" name="Google Shape;1792;p13"/>
            <p:cNvSpPr/>
            <p:nvPr/>
          </p:nvSpPr>
          <p:spPr>
            <a:xfrm>
              <a:off x="591669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3" name="Google Shape;1793;p13"/>
            <p:cNvSpPr/>
            <p:nvPr/>
          </p:nvSpPr>
          <p:spPr>
            <a:xfrm>
              <a:off x="645457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4" name="Google Shape;1794;p13"/>
            <p:cNvSpPr/>
            <p:nvPr/>
          </p:nvSpPr>
          <p:spPr>
            <a:xfrm>
              <a:off x="699245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5" name="Google Shape;1795;p13"/>
            <p:cNvSpPr/>
            <p:nvPr/>
          </p:nvSpPr>
          <p:spPr>
            <a:xfrm>
              <a:off x="753033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6" name="Google Shape;1796;p13"/>
            <p:cNvSpPr/>
            <p:nvPr/>
          </p:nvSpPr>
          <p:spPr>
            <a:xfrm>
              <a:off x="8068218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7" name="Google Shape;1797;p13"/>
            <p:cNvSpPr/>
            <p:nvPr/>
          </p:nvSpPr>
          <p:spPr>
            <a:xfrm>
              <a:off x="860610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8" name="Google Shape;1798;p13"/>
            <p:cNvSpPr/>
            <p:nvPr/>
          </p:nvSpPr>
          <p:spPr>
            <a:xfrm>
              <a:off x="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9" name="Google Shape;1799;p13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0" name="Google Shape;1800;p13"/>
            <p:cNvSpPr/>
            <p:nvPr/>
          </p:nvSpPr>
          <p:spPr>
            <a:xfrm>
              <a:off x="107576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1" name="Google Shape;1801;p13"/>
            <p:cNvSpPr/>
            <p:nvPr/>
          </p:nvSpPr>
          <p:spPr>
            <a:xfrm>
              <a:off x="161364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2" name="Google Shape;1802;p13"/>
            <p:cNvSpPr/>
            <p:nvPr/>
          </p:nvSpPr>
          <p:spPr>
            <a:xfrm>
              <a:off x="215152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3" name="Google Shape;1803;p13"/>
            <p:cNvSpPr/>
            <p:nvPr/>
          </p:nvSpPr>
          <p:spPr>
            <a:xfrm>
              <a:off x="268940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4" name="Google Shape;1804;p13"/>
            <p:cNvSpPr/>
            <p:nvPr/>
          </p:nvSpPr>
          <p:spPr>
            <a:xfrm>
              <a:off x="322728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5" name="Google Shape;1805;p13"/>
            <p:cNvSpPr/>
            <p:nvPr/>
          </p:nvSpPr>
          <p:spPr>
            <a:xfrm>
              <a:off x="3765169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6" name="Google Shape;1806;p13"/>
            <p:cNvSpPr/>
            <p:nvPr/>
          </p:nvSpPr>
          <p:spPr>
            <a:xfrm>
              <a:off x="430305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7" name="Google Shape;1807;p13"/>
            <p:cNvSpPr/>
            <p:nvPr/>
          </p:nvSpPr>
          <p:spPr>
            <a:xfrm>
              <a:off x="484093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8" name="Google Shape;1808;p13"/>
            <p:cNvSpPr/>
            <p:nvPr/>
          </p:nvSpPr>
          <p:spPr>
            <a:xfrm>
              <a:off x="537881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9" name="Google Shape;1809;p13"/>
            <p:cNvSpPr/>
            <p:nvPr/>
          </p:nvSpPr>
          <p:spPr>
            <a:xfrm>
              <a:off x="591669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0" name="Google Shape;1810;p13"/>
            <p:cNvSpPr/>
            <p:nvPr/>
          </p:nvSpPr>
          <p:spPr>
            <a:xfrm>
              <a:off x="645457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1" name="Google Shape;1811;p13"/>
            <p:cNvSpPr/>
            <p:nvPr/>
          </p:nvSpPr>
          <p:spPr>
            <a:xfrm>
              <a:off x="699245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2" name="Google Shape;1812;p13"/>
            <p:cNvSpPr/>
            <p:nvPr/>
          </p:nvSpPr>
          <p:spPr>
            <a:xfrm>
              <a:off x="753033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3" name="Google Shape;1813;p13"/>
            <p:cNvSpPr/>
            <p:nvPr/>
          </p:nvSpPr>
          <p:spPr>
            <a:xfrm>
              <a:off x="8068218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4" name="Google Shape;1814;p13"/>
            <p:cNvSpPr/>
            <p:nvPr/>
          </p:nvSpPr>
          <p:spPr>
            <a:xfrm>
              <a:off x="860610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5" name="Google Shape;1815;p13"/>
            <p:cNvSpPr/>
            <p:nvPr/>
          </p:nvSpPr>
          <p:spPr>
            <a:xfrm>
              <a:off x="0" y="4632319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6" name="Google Shape;1816;p13"/>
            <p:cNvSpPr/>
            <p:nvPr/>
          </p:nvSpPr>
          <p:spPr>
            <a:xfrm>
              <a:off x="537881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7" name="Google Shape;1817;p13"/>
            <p:cNvSpPr/>
            <p:nvPr/>
          </p:nvSpPr>
          <p:spPr>
            <a:xfrm>
              <a:off x="107576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8" name="Google Shape;1818;p13"/>
            <p:cNvSpPr/>
            <p:nvPr/>
          </p:nvSpPr>
          <p:spPr>
            <a:xfrm>
              <a:off x="161364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9" name="Google Shape;1819;p13"/>
            <p:cNvSpPr/>
            <p:nvPr/>
          </p:nvSpPr>
          <p:spPr>
            <a:xfrm>
              <a:off x="2151525" y="4632319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0" name="Google Shape;1820;p13"/>
            <p:cNvSpPr/>
            <p:nvPr/>
          </p:nvSpPr>
          <p:spPr>
            <a:xfrm>
              <a:off x="268940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1" name="Google Shape;1821;p13"/>
            <p:cNvSpPr/>
            <p:nvPr/>
          </p:nvSpPr>
          <p:spPr>
            <a:xfrm>
              <a:off x="322728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2" name="Google Shape;1822;p13"/>
            <p:cNvSpPr/>
            <p:nvPr/>
          </p:nvSpPr>
          <p:spPr>
            <a:xfrm>
              <a:off x="3765169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3" name="Google Shape;1823;p13"/>
            <p:cNvSpPr/>
            <p:nvPr/>
          </p:nvSpPr>
          <p:spPr>
            <a:xfrm>
              <a:off x="430305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4" name="Google Shape;1824;p13"/>
            <p:cNvSpPr/>
            <p:nvPr/>
          </p:nvSpPr>
          <p:spPr>
            <a:xfrm>
              <a:off x="4840931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5" name="Google Shape;1825;p13"/>
            <p:cNvSpPr/>
            <p:nvPr/>
          </p:nvSpPr>
          <p:spPr>
            <a:xfrm>
              <a:off x="537881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6" name="Google Shape;1826;p13"/>
            <p:cNvSpPr/>
            <p:nvPr/>
          </p:nvSpPr>
          <p:spPr>
            <a:xfrm>
              <a:off x="591669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7" name="Google Shape;1827;p13"/>
            <p:cNvSpPr/>
            <p:nvPr/>
          </p:nvSpPr>
          <p:spPr>
            <a:xfrm>
              <a:off x="6454575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8" name="Google Shape;1828;p13"/>
            <p:cNvSpPr/>
            <p:nvPr/>
          </p:nvSpPr>
          <p:spPr>
            <a:xfrm>
              <a:off x="699245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9" name="Google Shape;1829;p13"/>
            <p:cNvSpPr/>
            <p:nvPr/>
          </p:nvSpPr>
          <p:spPr>
            <a:xfrm>
              <a:off x="753033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0" name="Google Shape;1830;p13"/>
            <p:cNvSpPr/>
            <p:nvPr/>
          </p:nvSpPr>
          <p:spPr>
            <a:xfrm>
              <a:off x="8068218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" name="Google Shape;1831;p13"/>
            <p:cNvSpPr/>
            <p:nvPr/>
          </p:nvSpPr>
          <p:spPr>
            <a:xfrm>
              <a:off x="8606100" y="4632319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" name="Google Shape;1832;p13"/>
            <p:cNvSpPr/>
            <p:nvPr/>
          </p:nvSpPr>
          <p:spPr>
            <a:xfrm>
              <a:off x="7530338" y="102797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1833" name="Google Shape;1833;p13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1834" name="Google Shape;1834;p13"/>
            <p:cNvSpPr/>
            <p:nvPr/>
          </p:nvSpPr>
          <p:spPr>
            <a:xfrm>
              <a:off x="6989275" y="51060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1835" name="Google Shape;1835;p13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1836" name="Google Shape;1836;p13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b="1" dirty="0"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1837" name="Google Shape;1837;p13"/>
            <p:cNvSpPr/>
            <p:nvPr/>
          </p:nvSpPr>
          <p:spPr>
            <a:xfrm>
              <a:off x="161364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8" name="Google Shape;1838;p13"/>
            <p:cNvSpPr/>
            <p:nvPr/>
          </p:nvSpPr>
          <p:spPr>
            <a:xfrm>
              <a:off x="6992463" y="411937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  <p:sp>
          <p:nvSpPr>
            <p:cNvPr id="1839" name="Google Shape;1839;p13"/>
            <p:cNvSpPr/>
            <p:nvPr/>
          </p:nvSpPr>
          <p:spPr>
            <a:xfrm>
              <a:off x="7530338" y="462545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</p:grpSp>
      <p:pic>
        <p:nvPicPr>
          <p:cNvPr id="1840" name="Google Shape;1840;p13"/>
          <p:cNvPicPr preferRelativeResize="0"/>
          <p:nvPr/>
        </p:nvPicPr>
        <p:blipFill rotWithShape="1">
          <a:blip r:embed="rId2">
            <a:alphaModFix amt="25000"/>
          </a:blip>
          <a:srcRect r="3025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1" name="Google Shape;1841;p13"/>
          <p:cNvSpPr txBox="1">
            <a:spLocks noGrp="1"/>
          </p:cNvSpPr>
          <p:nvPr>
            <p:ph type="title"/>
          </p:nvPr>
        </p:nvSpPr>
        <p:spPr>
          <a:xfrm>
            <a:off x="758775" y="4450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42" name="Google Shape;1842;p13"/>
          <p:cNvSpPr txBox="1">
            <a:spLocks noGrp="1"/>
          </p:cNvSpPr>
          <p:nvPr>
            <p:ph type="title" idx="2" hasCustomPrompt="1"/>
          </p:nvPr>
        </p:nvSpPr>
        <p:spPr>
          <a:xfrm>
            <a:off x="999175" y="1648500"/>
            <a:ext cx="690300" cy="3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43" name="Google Shape;1843;p13"/>
          <p:cNvSpPr txBox="1">
            <a:spLocks noGrp="1"/>
          </p:cNvSpPr>
          <p:nvPr>
            <p:ph type="title" idx="3"/>
          </p:nvPr>
        </p:nvSpPr>
        <p:spPr>
          <a:xfrm>
            <a:off x="1689475" y="1648498"/>
            <a:ext cx="2509200" cy="2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44" name="Google Shape;1844;p13"/>
          <p:cNvSpPr txBox="1">
            <a:spLocks noGrp="1"/>
          </p:cNvSpPr>
          <p:nvPr>
            <p:ph type="title" idx="4"/>
          </p:nvPr>
        </p:nvSpPr>
        <p:spPr>
          <a:xfrm>
            <a:off x="1689475" y="1937374"/>
            <a:ext cx="250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500" b="0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845" name="Google Shape;1845;p13"/>
          <p:cNvSpPr txBox="1">
            <a:spLocks noGrp="1"/>
          </p:cNvSpPr>
          <p:nvPr>
            <p:ph type="title" idx="5" hasCustomPrompt="1"/>
          </p:nvPr>
        </p:nvSpPr>
        <p:spPr>
          <a:xfrm>
            <a:off x="4766325" y="1648500"/>
            <a:ext cx="690300" cy="3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46" name="Google Shape;1846;p13"/>
          <p:cNvSpPr txBox="1">
            <a:spLocks noGrp="1"/>
          </p:cNvSpPr>
          <p:nvPr>
            <p:ph type="title" idx="6"/>
          </p:nvPr>
        </p:nvSpPr>
        <p:spPr>
          <a:xfrm>
            <a:off x="5456625" y="1648498"/>
            <a:ext cx="2547600" cy="2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47" name="Google Shape;1847;p13"/>
          <p:cNvSpPr txBox="1">
            <a:spLocks noGrp="1"/>
          </p:cNvSpPr>
          <p:nvPr>
            <p:ph type="title" idx="7"/>
          </p:nvPr>
        </p:nvSpPr>
        <p:spPr>
          <a:xfrm>
            <a:off x="5456625" y="1937374"/>
            <a:ext cx="254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500" b="0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848" name="Google Shape;1848;p13"/>
          <p:cNvSpPr txBox="1">
            <a:spLocks noGrp="1"/>
          </p:cNvSpPr>
          <p:nvPr>
            <p:ph type="title" idx="8" hasCustomPrompt="1"/>
          </p:nvPr>
        </p:nvSpPr>
        <p:spPr>
          <a:xfrm>
            <a:off x="999175" y="3192325"/>
            <a:ext cx="690300" cy="3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49" name="Google Shape;1849;p13"/>
          <p:cNvSpPr txBox="1">
            <a:spLocks noGrp="1"/>
          </p:cNvSpPr>
          <p:nvPr>
            <p:ph type="title" idx="9"/>
          </p:nvPr>
        </p:nvSpPr>
        <p:spPr>
          <a:xfrm>
            <a:off x="1689475" y="3192323"/>
            <a:ext cx="2509200" cy="2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50" name="Google Shape;1850;p13"/>
          <p:cNvSpPr txBox="1">
            <a:spLocks noGrp="1"/>
          </p:cNvSpPr>
          <p:nvPr>
            <p:ph type="title" idx="13"/>
          </p:nvPr>
        </p:nvSpPr>
        <p:spPr>
          <a:xfrm>
            <a:off x="1689475" y="3483118"/>
            <a:ext cx="250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500" b="0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851" name="Google Shape;1851;p13"/>
          <p:cNvSpPr txBox="1">
            <a:spLocks noGrp="1"/>
          </p:cNvSpPr>
          <p:nvPr>
            <p:ph type="title" idx="14" hasCustomPrompt="1"/>
          </p:nvPr>
        </p:nvSpPr>
        <p:spPr>
          <a:xfrm>
            <a:off x="4766325" y="3192327"/>
            <a:ext cx="690300" cy="3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52" name="Google Shape;1852;p13"/>
          <p:cNvSpPr txBox="1">
            <a:spLocks noGrp="1"/>
          </p:cNvSpPr>
          <p:nvPr>
            <p:ph type="title" idx="15"/>
          </p:nvPr>
        </p:nvSpPr>
        <p:spPr>
          <a:xfrm>
            <a:off x="5456625" y="3192329"/>
            <a:ext cx="2547600" cy="2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53" name="Google Shape;1853;p13"/>
          <p:cNvSpPr txBox="1">
            <a:spLocks noGrp="1"/>
          </p:cNvSpPr>
          <p:nvPr>
            <p:ph type="title" idx="16"/>
          </p:nvPr>
        </p:nvSpPr>
        <p:spPr>
          <a:xfrm>
            <a:off x="5456625" y="3483112"/>
            <a:ext cx="254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500" b="0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7">
    <p:spTree>
      <p:nvGrpSpPr>
        <p:cNvPr id="1" name="Shape 2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5" name="Google Shape;2585;p18"/>
          <p:cNvGrpSpPr/>
          <p:nvPr/>
        </p:nvGrpSpPr>
        <p:grpSpPr>
          <a:xfrm>
            <a:off x="0" y="0"/>
            <a:ext cx="9144000" cy="5143519"/>
            <a:chOff x="0" y="0"/>
            <a:chExt cx="9144000" cy="5143519"/>
          </a:xfrm>
        </p:grpSpPr>
        <p:sp>
          <p:nvSpPr>
            <p:cNvPr id="2586" name="Google Shape;2586;p18"/>
            <p:cNvSpPr/>
            <p:nvPr/>
          </p:nvSpPr>
          <p:spPr>
            <a:xfrm>
              <a:off x="0" y="0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7" name="Google Shape;2587;p18"/>
            <p:cNvSpPr/>
            <p:nvPr/>
          </p:nvSpPr>
          <p:spPr>
            <a:xfrm>
              <a:off x="537881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8" name="Google Shape;2588;p18"/>
            <p:cNvSpPr/>
            <p:nvPr/>
          </p:nvSpPr>
          <p:spPr>
            <a:xfrm>
              <a:off x="107576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9" name="Google Shape;2589;p18"/>
            <p:cNvSpPr/>
            <p:nvPr/>
          </p:nvSpPr>
          <p:spPr>
            <a:xfrm>
              <a:off x="161364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0" name="Google Shape;2590;p18"/>
            <p:cNvSpPr/>
            <p:nvPr/>
          </p:nvSpPr>
          <p:spPr>
            <a:xfrm>
              <a:off x="2151525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1" name="Google Shape;2591;p18"/>
            <p:cNvSpPr/>
            <p:nvPr/>
          </p:nvSpPr>
          <p:spPr>
            <a:xfrm>
              <a:off x="268940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2" name="Google Shape;2592;p18"/>
            <p:cNvSpPr/>
            <p:nvPr/>
          </p:nvSpPr>
          <p:spPr>
            <a:xfrm>
              <a:off x="322728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3" name="Google Shape;2593;p18"/>
            <p:cNvSpPr/>
            <p:nvPr/>
          </p:nvSpPr>
          <p:spPr>
            <a:xfrm>
              <a:off x="3765169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4" name="Google Shape;2594;p18"/>
            <p:cNvSpPr/>
            <p:nvPr/>
          </p:nvSpPr>
          <p:spPr>
            <a:xfrm>
              <a:off x="430305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5" name="Google Shape;2595;p18"/>
            <p:cNvSpPr/>
            <p:nvPr/>
          </p:nvSpPr>
          <p:spPr>
            <a:xfrm>
              <a:off x="4840931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6" name="Google Shape;2596;p18"/>
            <p:cNvSpPr/>
            <p:nvPr/>
          </p:nvSpPr>
          <p:spPr>
            <a:xfrm>
              <a:off x="537881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7" name="Google Shape;2597;p18"/>
            <p:cNvSpPr/>
            <p:nvPr/>
          </p:nvSpPr>
          <p:spPr>
            <a:xfrm>
              <a:off x="591669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8" name="Google Shape;2598;p18"/>
            <p:cNvSpPr/>
            <p:nvPr/>
          </p:nvSpPr>
          <p:spPr>
            <a:xfrm>
              <a:off x="6454575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9" name="Google Shape;2599;p18"/>
            <p:cNvSpPr/>
            <p:nvPr/>
          </p:nvSpPr>
          <p:spPr>
            <a:xfrm>
              <a:off x="699245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0" name="Google Shape;2600;p18"/>
            <p:cNvSpPr/>
            <p:nvPr/>
          </p:nvSpPr>
          <p:spPr>
            <a:xfrm>
              <a:off x="753033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1" name="Google Shape;2601;p18"/>
            <p:cNvSpPr/>
            <p:nvPr/>
          </p:nvSpPr>
          <p:spPr>
            <a:xfrm>
              <a:off x="8068218" y="0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2" name="Google Shape;2602;p18"/>
            <p:cNvSpPr/>
            <p:nvPr/>
          </p:nvSpPr>
          <p:spPr>
            <a:xfrm>
              <a:off x="860610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3" name="Google Shape;2603;p18"/>
            <p:cNvSpPr/>
            <p:nvPr/>
          </p:nvSpPr>
          <p:spPr>
            <a:xfrm>
              <a:off x="0" y="514702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4" name="Google Shape;2604;p18"/>
            <p:cNvSpPr/>
            <p:nvPr/>
          </p:nvSpPr>
          <p:spPr>
            <a:xfrm>
              <a:off x="537881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5" name="Google Shape;2605;p18"/>
            <p:cNvSpPr/>
            <p:nvPr/>
          </p:nvSpPr>
          <p:spPr>
            <a:xfrm>
              <a:off x="107576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6" name="Google Shape;2606;p18"/>
            <p:cNvSpPr/>
            <p:nvPr/>
          </p:nvSpPr>
          <p:spPr>
            <a:xfrm>
              <a:off x="161364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7" name="Google Shape;2607;p18"/>
            <p:cNvSpPr/>
            <p:nvPr/>
          </p:nvSpPr>
          <p:spPr>
            <a:xfrm>
              <a:off x="215152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8" name="Google Shape;2608;p18"/>
            <p:cNvSpPr/>
            <p:nvPr/>
          </p:nvSpPr>
          <p:spPr>
            <a:xfrm>
              <a:off x="268940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9" name="Google Shape;2609;p18"/>
            <p:cNvSpPr/>
            <p:nvPr/>
          </p:nvSpPr>
          <p:spPr>
            <a:xfrm>
              <a:off x="322728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0" name="Google Shape;2610;p18"/>
            <p:cNvSpPr/>
            <p:nvPr/>
          </p:nvSpPr>
          <p:spPr>
            <a:xfrm>
              <a:off x="3765169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1" name="Google Shape;2611;p18"/>
            <p:cNvSpPr/>
            <p:nvPr/>
          </p:nvSpPr>
          <p:spPr>
            <a:xfrm>
              <a:off x="430305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2" name="Google Shape;2612;p18"/>
            <p:cNvSpPr/>
            <p:nvPr/>
          </p:nvSpPr>
          <p:spPr>
            <a:xfrm>
              <a:off x="4840931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3" name="Google Shape;2613;p18"/>
            <p:cNvSpPr/>
            <p:nvPr/>
          </p:nvSpPr>
          <p:spPr>
            <a:xfrm>
              <a:off x="537881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4" name="Google Shape;2614;p18"/>
            <p:cNvSpPr/>
            <p:nvPr/>
          </p:nvSpPr>
          <p:spPr>
            <a:xfrm>
              <a:off x="591669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5" name="Google Shape;2615;p18"/>
            <p:cNvSpPr/>
            <p:nvPr/>
          </p:nvSpPr>
          <p:spPr>
            <a:xfrm>
              <a:off x="645457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6" name="Google Shape;2616;p18"/>
            <p:cNvSpPr/>
            <p:nvPr/>
          </p:nvSpPr>
          <p:spPr>
            <a:xfrm>
              <a:off x="699245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7" name="Google Shape;2617;p18"/>
            <p:cNvSpPr/>
            <p:nvPr/>
          </p:nvSpPr>
          <p:spPr>
            <a:xfrm>
              <a:off x="753033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8" name="Google Shape;2618;p18"/>
            <p:cNvSpPr/>
            <p:nvPr/>
          </p:nvSpPr>
          <p:spPr>
            <a:xfrm>
              <a:off x="8068218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9" name="Google Shape;2619;p18"/>
            <p:cNvSpPr/>
            <p:nvPr/>
          </p:nvSpPr>
          <p:spPr>
            <a:xfrm>
              <a:off x="8606100" y="514702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0" name="Google Shape;2620;p18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1" name="Google Shape;2621;p18"/>
            <p:cNvSpPr/>
            <p:nvPr/>
          </p:nvSpPr>
          <p:spPr>
            <a:xfrm>
              <a:off x="53788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2" name="Google Shape;2622;p18"/>
            <p:cNvSpPr/>
            <p:nvPr/>
          </p:nvSpPr>
          <p:spPr>
            <a:xfrm>
              <a:off x="107576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3" name="Google Shape;2623;p18"/>
            <p:cNvSpPr/>
            <p:nvPr/>
          </p:nvSpPr>
          <p:spPr>
            <a:xfrm>
              <a:off x="161364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4" name="Google Shape;2624;p18"/>
            <p:cNvSpPr/>
            <p:nvPr/>
          </p:nvSpPr>
          <p:spPr>
            <a:xfrm>
              <a:off x="215152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5" name="Google Shape;2625;p18"/>
            <p:cNvSpPr/>
            <p:nvPr/>
          </p:nvSpPr>
          <p:spPr>
            <a:xfrm>
              <a:off x="268940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6" name="Google Shape;2626;p18"/>
            <p:cNvSpPr/>
            <p:nvPr/>
          </p:nvSpPr>
          <p:spPr>
            <a:xfrm>
              <a:off x="322728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7" name="Google Shape;2627;p18"/>
            <p:cNvSpPr/>
            <p:nvPr/>
          </p:nvSpPr>
          <p:spPr>
            <a:xfrm>
              <a:off x="3765169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8" name="Google Shape;2628;p18"/>
            <p:cNvSpPr/>
            <p:nvPr/>
          </p:nvSpPr>
          <p:spPr>
            <a:xfrm>
              <a:off x="430305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9" name="Google Shape;2629;p18"/>
            <p:cNvSpPr/>
            <p:nvPr/>
          </p:nvSpPr>
          <p:spPr>
            <a:xfrm>
              <a:off x="484093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0" name="Google Shape;2630;p18"/>
            <p:cNvSpPr/>
            <p:nvPr/>
          </p:nvSpPr>
          <p:spPr>
            <a:xfrm>
              <a:off x="537881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1" name="Google Shape;2631;p18"/>
            <p:cNvSpPr/>
            <p:nvPr/>
          </p:nvSpPr>
          <p:spPr>
            <a:xfrm>
              <a:off x="591669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2" name="Google Shape;2632;p18"/>
            <p:cNvSpPr/>
            <p:nvPr/>
          </p:nvSpPr>
          <p:spPr>
            <a:xfrm>
              <a:off x="645457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3" name="Google Shape;2633;p18"/>
            <p:cNvSpPr/>
            <p:nvPr/>
          </p:nvSpPr>
          <p:spPr>
            <a:xfrm>
              <a:off x="699245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4" name="Google Shape;2634;p18"/>
            <p:cNvSpPr/>
            <p:nvPr/>
          </p:nvSpPr>
          <p:spPr>
            <a:xfrm>
              <a:off x="753033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5" name="Google Shape;2635;p18"/>
            <p:cNvSpPr/>
            <p:nvPr/>
          </p:nvSpPr>
          <p:spPr>
            <a:xfrm>
              <a:off x="8068218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6" name="Google Shape;2636;p18"/>
            <p:cNvSpPr/>
            <p:nvPr/>
          </p:nvSpPr>
          <p:spPr>
            <a:xfrm>
              <a:off x="860610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7" name="Google Shape;2637;p18"/>
            <p:cNvSpPr/>
            <p:nvPr/>
          </p:nvSpPr>
          <p:spPr>
            <a:xfrm>
              <a:off x="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8" name="Google Shape;2638;p18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9" name="Google Shape;2639;p18"/>
            <p:cNvSpPr/>
            <p:nvPr/>
          </p:nvSpPr>
          <p:spPr>
            <a:xfrm>
              <a:off x="107576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0" name="Google Shape;2640;p18"/>
            <p:cNvSpPr/>
            <p:nvPr/>
          </p:nvSpPr>
          <p:spPr>
            <a:xfrm>
              <a:off x="215152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1" name="Google Shape;2641;p18"/>
            <p:cNvSpPr/>
            <p:nvPr/>
          </p:nvSpPr>
          <p:spPr>
            <a:xfrm>
              <a:off x="268940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2" name="Google Shape;2642;p18"/>
            <p:cNvSpPr/>
            <p:nvPr/>
          </p:nvSpPr>
          <p:spPr>
            <a:xfrm>
              <a:off x="322728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3" name="Google Shape;2643;p18"/>
            <p:cNvSpPr/>
            <p:nvPr/>
          </p:nvSpPr>
          <p:spPr>
            <a:xfrm>
              <a:off x="3765169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4" name="Google Shape;2644;p18"/>
            <p:cNvSpPr/>
            <p:nvPr/>
          </p:nvSpPr>
          <p:spPr>
            <a:xfrm>
              <a:off x="430305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5" name="Google Shape;2645;p18"/>
            <p:cNvSpPr/>
            <p:nvPr/>
          </p:nvSpPr>
          <p:spPr>
            <a:xfrm>
              <a:off x="484093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6" name="Google Shape;2646;p18"/>
            <p:cNvSpPr/>
            <p:nvPr/>
          </p:nvSpPr>
          <p:spPr>
            <a:xfrm>
              <a:off x="537881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7" name="Google Shape;2647;p18"/>
            <p:cNvSpPr/>
            <p:nvPr/>
          </p:nvSpPr>
          <p:spPr>
            <a:xfrm>
              <a:off x="591669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8" name="Google Shape;2648;p18"/>
            <p:cNvSpPr/>
            <p:nvPr/>
          </p:nvSpPr>
          <p:spPr>
            <a:xfrm>
              <a:off x="645457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9" name="Google Shape;2649;p18"/>
            <p:cNvSpPr/>
            <p:nvPr/>
          </p:nvSpPr>
          <p:spPr>
            <a:xfrm>
              <a:off x="699245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0" name="Google Shape;2650;p18"/>
            <p:cNvSpPr/>
            <p:nvPr/>
          </p:nvSpPr>
          <p:spPr>
            <a:xfrm>
              <a:off x="753033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1" name="Google Shape;2651;p18"/>
            <p:cNvSpPr/>
            <p:nvPr/>
          </p:nvSpPr>
          <p:spPr>
            <a:xfrm>
              <a:off x="8068218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2" name="Google Shape;2652;p18"/>
            <p:cNvSpPr/>
            <p:nvPr/>
          </p:nvSpPr>
          <p:spPr>
            <a:xfrm>
              <a:off x="860610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3" name="Google Shape;2653;p18"/>
            <p:cNvSpPr/>
            <p:nvPr/>
          </p:nvSpPr>
          <p:spPr>
            <a:xfrm>
              <a:off x="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4" name="Google Shape;2654;p18"/>
            <p:cNvSpPr/>
            <p:nvPr/>
          </p:nvSpPr>
          <p:spPr>
            <a:xfrm>
              <a:off x="53788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5" name="Google Shape;2655;p18"/>
            <p:cNvSpPr/>
            <p:nvPr/>
          </p:nvSpPr>
          <p:spPr>
            <a:xfrm>
              <a:off x="107576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6" name="Google Shape;2656;p18"/>
            <p:cNvSpPr/>
            <p:nvPr/>
          </p:nvSpPr>
          <p:spPr>
            <a:xfrm>
              <a:off x="161364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7" name="Google Shape;2657;p18"/>
            <p:cNvSpPr/>
            <p:nvPr/>
          </p:nvSpPr>
          <p:spPr>
            <a:xfrm>
              <a:off x="215152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8" name="Google Shape;2658;p18"/>
            <p:cNvSpPr/>
            <p:nvPr/>
          </p:nvSpPr>
          <p:spPr>
            <a:xfrm>
              <a:off x="268940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9" name="Google Shape;2659;p18"/>
            <p:cNvSpPr/>
            <p:nvPr/>
          </p:nvSpPr>
          <p:spPr>
            <a:xfrm>
              <a:off x="322728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0" name="Google Shape;2660;p18"/>
            <p:cNvSpPr/>
            <p:nvPr/>
          </p:nvSpPr>
          <p:spPr>
            <a:xfrm>
              <a:off x="3765169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1" name="Google Shape;2661;p18"/>
            <p:cNvSpPr/>
            <p:nvPr/>
          </p:nvSpPr>
          <p:spPr>
            <a:xfrm>
              <a:off x="430305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2" name="Google Shape;2662;p18"/>
            <p:cNvSpPr/>
            <p:nvPr/>
          </p:nvSpPr>
          <p:spPr>
            <a:xfrm>
              <a:off x="484093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3" name="Google Shape;2663;p18"/>
            <p:cNvSpPr/>
            <p:nvPr/>
          </p:nvSpPr>
          <p:spPr>
            <a:xfrm>
              <a:off x="537881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4" name="Google Shape;2664;p18"/>
            <p:cNvSpPr/>
            <p:nvPr/>
          </p:nvSpPr>
          <p:spPr>
            <a:xfrm>
              <a:off x="591669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5" name="Google Shape;2665;p18"/>
            <p:cNvSpPr/>
            <p:nvPr/>
          </p:nvSpPr>
          <p:spPr>
            <a:xfrm>
              <a:off x="645457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6" name="Google Shape;2666;p18"/>
            <p:cNvSpPr/>
            <p:nvPr/>
          </p:nvSpPr>
          <p:spPr>
            <a:xfrm>
              <a:off x="699245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7" name="Google Shape;2667;p18"/>
            <p:cNvSpPr/>
            <p:nvPr/>
          </p:nvSpPr>
          <p:spPr>
            <a:xfrm>
              <a:off x="753033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8" name="Google Shape;2668;p18"/>
            <p:cNvSpPr/>
            <p:nvPr/>
          </p:nvSpPr>
          <p:spPr>
            <a:xfrm>
              <a:off x="8068218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9" name="Google Shape;2669;p18"/>
            <p:cNvSpPr/>
            <p:nvPr/>
          </p:nvSpPr>
          <p:spPr>
            <a:xfrm>
              <a:off x="860610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0" name="Google Shape;2670;p18"/>
            <p:cNvSpPr/>
            <p:nvPr/>
          </p:nvSpPr>
          <p:spPr>
            <a:xfrm>
              <a:off x="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1" name="Google Shape;2671;p18"/>
            <p:cNvSpPr/>
            <p:nvPr/>
          </p:nvSpPr>
          <p:spPr>
            <a:xfrm>
              <a:off x="53788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2" name="Google Shape;2672;p18"/>
            <p:cNvSpPr/>
            <p:nvPr/>
          </p:nvSpPr>
          <p:spPr>
            <a:xfrm>
              <a:off x="107576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3" name="Google Shape;2673;p18"/>
            <p:cNvSpPr/>
            <p:nvPr/>
          </p:nvSpPr>
          <p:spPr>
            <a:xfrm>
              <a:off x="161364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4" name="Google Shape;2674;p18"/>
            <p:cNvSpPr/>
            <p:nvPr/>
          </p:nvSpPr>
          <p:spPr>
            <a:xfrm>
              <a:off x="215152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5" name="Google Shape;2675;p18"/>
            <p:cNvSpPr/>
            <p:nvPr/>
          </p:nvSpPr>
          <p:spPr>
            <a:xfrm>
              <a:off x="268940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6" name="Google Shape;2676;p18"/>
            <p:cNvSpPr/>
            <p:nvPr/>
          </p:nvSpPr>
          <p:spPr>
            <a:xfrm>
              <a:off x="322728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7" name="Google Shape;2677;p18"/>
            <p:cNvSpPr/>
            <p:nvPr/>
          </p:nvSpPr>
          <p:spPr>
            <a:xfrm>
              <a:off x="3765169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8" name="Google Shape;2678;p18"/>
            <p:cNvSpPr/>
            <p:nvPr/>
          </p:nvSpPr>
          <p:spPr>
            <a:xfrm>
              <a:off x="430305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9" name="Google Shape;2679;p18"/>
            <p:cNvSpPr/>
            <p:nvPr/>
          </p:nvSpPr>
          <p:spPr>
            <a:xfrm>
              <a:off x="484093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0" name="Google Shape;2680;p18"/>
            <p:cNvSpPr/>
            <p:nvPr/>
          </p:nvSpPr>
          <p:spPr>
            <a:xfrm>
              <a:off x="537881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1" name="Google Shape;2681;p18"/>
            <p:cNvSpPr/>
            <p:nvPr/>
          </p:nvSpPr>
          <p:spPr>
            <a:xfrm>
              <a:off x="591669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2" name="Google Shape;2682;p18"/>
            <p:cNvSpPr/>
            <p:nvPr/>
          </p:nvSpPr>
          <p:spPr>
            <a:xfrm>
              <a:off x="645457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3" name="Google Shape;2683;p18"/>
            <p:cNvSpPr/>
            <p:nvPr/>
          </p:nvSpPr>
          <p:spPr>
            <a:xfrm>
              <a:off x="699245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4" name="Google Shape;2684;p18"/>
            <p:cNvSpPr/>
            <p:nvPr/>
          </p:nvSpPr>
          <p:spPr>
            <a:xfrm>
              <a:off x="753033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5" name="Google Shape;2685;p18"/>
            <p:cNvSpPr/>
            <p:nvPr/>
          </p:nvSpPr>
          <p:spPr>
            <a:xfrm>
              <a:off x="8068218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6" name="Google Shape;2686;p18"/>
            <p:cNvSpPr/>
            <p:nvPr/>
          </p:nvSpPr>
          <p:spPr>
            <a:xfrm>
              <a:off x="860610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7" name="Google Shape;2687;p18"/>
            <p:cNvSpPr/>
            <p:nvPr/>
          </p:nvSpPr>
          <p:spPr>
            <a:xfrm>
              <a:off x="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8" name="Google Shape;2688;p18"/>
            <p:cNvSpPr/>
            <p:nvPr/>
          </p:nvSpPr>
          <p:spPr>
            <a:xfrm>
              <a:off x="53788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9" name="Google Shape;2689;p18"/>
            <p:cNvSpPr/>
            <p:nvPr/>
          </p:nvSpPr>
          <p:spPr>
            <a:xfrm>
              <a:off x="107576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0" name="Google Shape;2690;p18"/>
            <p:cNvSpPr/>
            <p:nvPr/>
          </p:nvSpPr>
          <p:spPr>
            <a:xfrm>
              <a:off x="161364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1" name="Google Shape;2691;p18"/>
            <p:cNvSpPr/>
            <p:nvPr/>
          </p:nvSpPr>
          <p:spPr>
            <a:xfrm>
              <a:off x="215152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2" name="Google Shape;2692;p18"/>
            <p:cNvSpPr/>
            <p:nvPr/>
          </p:nvSpPr>
          <p:spPr>
            <a:xfrm>
              <a:off x="268940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3" name="Google Shape;2693;p18"/>
            <p:cNvSpPr/>
            <p:nvPr/>
          </p:nvSpPr>
          <p:spPr>
            <a:xfrm>
              <a:off x="322728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4" name="Google Shape;2694;p18"/>
            <p:cNvSpPr/>
            <p:nvPr/>
          </p:nvSpPr>
          <p:spPr>
            <a:xfrm>
              <a:off x="3765169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5" name="Google Shape;2695;p18"/>
            <p:cNvSpPr/>
            <p:nvPr/>
          </p:nvSpPr>
          <p:spPr>
            <a:xfrm>
              <a:off x="430305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6" name="Google Shape;2696;p18"/>
            <p:cNvSpPr/>
            <p:nvPr/>
          </p:nvSpPr>
          <p:spPr>
            <a:xfrm>
              <a:off x="484093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7" name="Google Shape;2697;p18"/>
            <p:cNvSpPr/>
            <p:nvPr/>
          </p:nvSpPr>
          <p:spPr>
            <a:xfrm>
              <a:off x="537881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8" name="Google Shape;2698;p18"/>
            <p:cNvSpPr/>
            <p:nvPr/>
          </p:nvSpPr>
          <p:spPr>
            <a:xfrm>
              <a:off x="591669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9" name="Google Shape;2699;p18"/>
            <p:cNvSpPr/>
            <p:nvPr/>
          </p:nvSpPr>
          <p:spPr>
            <a:xfrm>
              <a:off x="645457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0" name="Google Shape;2700;p18"/>
            <p:cNvSpPr/>
            <p:nvPr/>
          </p:nvSpPr>
          <p:spPr>
            <a:xfrm>
              <a:off x="699245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1" name="Google Shape;2701;p18"/>
            <p:cNvSpPr/>
            <p:nvPr/>
          </p:nvSpPr>
          <p:spPr>
            <a:xfrm>
              <a:off x="753033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2" name="Google Shape;2702;p18"/>
            <p:cNvSpPr/>
            <p:nvPr/>
          </p:nvSpPr>
          <p:spPr>
            <a:xfrm>
              <a:off x="8068218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3" name="Google Shape;2703;p18"/>
            <p:cNvSpPr/>
            <p:nvPr/>
          </p:nvSpPr>
          <p:spPr>
            <a:xfrm>
              <a:off x="860610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4" name="Google Shape;2704;p18"/>
            <p:cNvSpPr/>
            <p:nvPr/>
          </p:nvSpPr>
          <p:spPr>
            <a:xfrm>
              <a:off x="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5" name="Google Shape;2705;p18"/>
            <p:cNvSpPr/>
            <p:nvPr/>
          </p:nvSpPr>
          <p:spPr>
            <a:xfrm>
              <a:off x="53788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6" name="Google Shape;2706;p18"/>
            <p:cNvSpPr/>
            <p:nvPr/>
          </p:nvSpPr>
          <p:spPr>
            <a:xfrm>
              <a:off x="107576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7" name="Google Shape;2707;p18"/>
            <p:cNvSpPr/>
            <p:nvPr/>
          </p:nvSpPr>
          <p:spPr>
            <a:xfrm>
              <a:off x="161364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8" name="Google Shape;2708;p18"/>
            <p:cNvSpPr/>
            <p:nvPr/>
          </p:nvSpPr>
          <p:spPr>
            <a:xfrm>
              <a:off x="215152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9" name="Google Shape;2709;p18"/>
            <p:cNvSpPr/>
            <p:nvPr/>
          </p:nvSpPr>
          <p:spPr>
            <a:xfrm>
              <a:off x="268940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0" name="Google Shape;2710;p18"/>
            <p:cNvSpPr/>
            <p:nvPr/>
          </p:nvSpPr>
          <p:spPr>
            <a:xfrm>
              <a:off x="322728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1" name="Google Shape;2711;p18"/>
            <p:cNvSpPr/>
            <p:nvPr/>
          </p:nvSpPr>
          <p:spPr>
            <a:xfrm>
              <a:off x="3765169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2" name="Google Shape;2712;p18"/>
            <p:cNvSpPr/>
            <p:nvPr/>
          </p:nvSpPr>
          <p:spPr>
            <a:xfrm>
              <a:off x="430305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3" name="Google Shape;2713;p18"/>
            <p:cNvSpPr/>
            <p:nvPr/>
          </p:nvSpPr>
          <p:spPr>
            <a:xfrm>
              <a:off x="484093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4" name="Google Shape;2714;p18"/>
            <p:cNvSpPr/>
            <p:nvPr/>
          </p:nvSpPr>
          <p:spPr>
            <a:xfrm>
              <a:off x="537881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5" name="Google Shape;2715;p18"/>
            <p:cNvSpPr/>
            <p:nvPr/>
          </p:nvSpPr>
          <p:spPr>
            <a:xfrm>
              <a:off x="591669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6" name="Google Shape;2716;p18"/>
            <p:cNvSpPr/>
            <p:nvPr/>
          </p:nvSpPr>
          <p:spPr>
            <a:xfrm>
              <a:off x="645457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7" name="Google Shape;2717;p18"/>
            <p:cNvSpPr/>
            <p:nvPr/>
          </p:nvSpPr>
          <p:spPr>
            <a:xfrm>
              <a:off x="699245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8" name="Google Shape;2718;p18"/>
            <p:cNvSpPr/>
            <p:nvPr/>
          </p:nvSpPr>
          <p:spPr>
            <a:xfrm>
              <a:off x="753033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9" name="Google Shape;2719;p18"/>
            <p:cNvSpPr/>
            <p:nvPr/>
          </p:nvSpPr>
          <p:spPr>
            <a:xfrm>
              <a:off x="8068218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0" name="Google Shape;2720;p18"/>
            <p:cNvSpPr/>
            <p:nvPr/>
          </p:nvSpPr>
          <p:spPr>
            <a:xfrm>
              <a:off x="860610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1" name="Google Shape;2721;p18"/>
            <p:cNvSpPr/>
            <p:nvPr/>
          </p:nvSpPr>
          <p:spPr>
            <a:xfrm>
              <a:off x="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2" name="Google Shape;2722;p18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3" name="Google Shape;2723;p18"/>
            <p:cNvSpPr/>
            <p:nvPr/>
          </p:nvSpPr>
          <p:spPr>
            <a:xfrm>
              <a:off x="107576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4" name="Google Shape;2724;p18"/>
            <p:cNvSpPr/>
            <p:nvPr/>
          </p:nvSpPr>
          <p:spPr>
            <a:xfrm>
              <a:off x="161364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5" name="Google Shape;2725;p18"/>
            <p:cNvSpPr/>
            <p:nvPr/>
          </p:nvSpPr>
          <p:spPr>
            <a:xfrm>
              <a:off x="215152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6" name="Google Shape;2726;p18"/>
            <p:cNvSpPr/>
            <p:nvPr/>
          </p:nvSpPr>
          <p:spPr>
            <a:xfrm>
              <a:off x="268940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7" name="Google Shape;2727;p18"/>
            <p:cNvSpPr/>
            <p:nvPr/>
          </p:nvSpPr>
          <p:spPr>
            <a:xfrm>
              <a:off x="322728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8" name="Google Shape;2728;p18"/>
            <p:cNvSpPr/>
            <p:nvPr/>
          </p:nvSpPr>
          <p:spPr>
            <a:xfrm>
              <a:off x="3765169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9" name="Google Shape;2729;p18"/>
            <p:cNvSpPr/>
            <p:nvPr/>
          </p:nvSpPr>
          <p:spPr>
            <a:xfrm>
              <a:off x="430305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0" name="Google Shape;2730;p18"/>
            <p:cNvSpPr/>
            <p:nvPr/>
          </p:nvSpPr>
          <p:spPr>
            <a:xfrm>
              <a:off x="484093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1" name="Google Shape;2731;p18"/>
            <p:cNvSpPr/>
            <p:nvPr/>
          </p:nvSpPr>
          <p:spPr>
            <a:xfrm>
              <a:off x="537881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2" name="Google Shape;2732;p18"/>
            <p:cNvSpPr/>
            <p:nvPr/>
          </p:nvSpPr>
          <p:spPr>
            <a:xfrm>
              <a:off x="591669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3" name="Google Shape;2733;p18"/>
            <p:cNvSpPr/>
            <p:nvPr/>
          </p:nvSpPr>
          <p:spPr>
            <a:xfrm>
              <a:off x="645457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4" name="Google Shape;2734;p18"/>
            <p:cNvSpPr/>
            <p:nvPr/>
          </p:nvSpPr>
          <p:spPr>
            <a:xfrm>
              <a:off x="699245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5" name="Google Shape;2735;p18"/>
            <p:cNvSpPr/>
            <p:nvPr/>
          </p:nvSpPr>
          <p:spPr>
            <a:xfrm>
              <a:off x="753033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6" name="Google Shape;2736;p18"/>
            <p:cNvSpPr/>
            <p:nvPr/>
          </p:nvSpPr>
          <p:spPr>
            <a:xfrm>
              <a:off x="8068218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7" name="Google Shape;2737;p18"/>
            <p:cNvSpPr/>
            <p:nvPr/>
          </p:nvSpPr>
          <p:spPr>
            <a:xfrm>
              <a:off x="860610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8" name="Google Shape;2738;p18"/>
            <p:cNvSpPr/>
            <p:nvPr/>
          </p:nvSpPr>
          <p:spPr>
            <a:xfrm>
              <a:off x="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9" name="Google Shape;2739;p18"/>
            <p:cNvSpPr/>
            <p:nvPr/>
          </p:nvSpPr>
          <p:spPr>
            <a:xfrm>
              <a:off x="537881" y="4632319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0" name="Google Shape;2740;p18"/>
            <p:cNvSpPr/>
            <p:nvPr/>
          </p:nvSpPr>
          <p:spPr>
            <a:xfrm>
              <a:off x="1075762" y="4632319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1" name="Google Shape;2741;p18"/>
            <p:cNvSpPr/>
            <p:nvPr/>
          </p:nvSpPr>
          <p:spPr>
            <a:xfrm>
              <a:off x="161364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2" name="Google Shape;2742;p18"/>
            <p:cNvSpPr/>
            <p:nvPr/>
          </p:nvSpPr>
          <p:spPr>
            <a:xfrm>
              <a:off x="2151525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3" name="Google Shape;2743;p18"/>
            <p:cNvSpPr/>
            <p:nvPr/>
          </p:nvSpPr>
          <p:spPr>
            <a:xfrm>
              <a:off x="268940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4" name="Google Shape;2744;p18"/>
            <p:cNvSpPr/>
            <p:nvPr/>
          </p:nvSpPr>
          <p:spPr>
            <a:xfrm>
              <a:off x="322728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5" name="Google Shape;2745;p18"/>
            <p:cNvSpPr/>
            <p:nvPr/>
          </p:nvSpPr>
          <p:spPr>
            <a:xfrm>
              <a:off x="3765169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6" name="Google Shape;2746;p18"/>
            <p:cNvSpPr/>
            <p:nvPr/>
          </p:nvSpPr>
          <p:spPr>
            <a:xfrm>
              <a:off x="430305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7" name="Google Shape;2747;p18"/>
            <p:cNvSpPr/>
            <p:nvPr/>
          </p:nvSpPr>
          <p:spPr>
            <a:xfrm>
              <a:off x="4840931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8" name="Google Shape;2748;p18"/>
            <p:cNvSpPr/>
            <p:nvPr/>
          </p:nvSpPr>
          <p:spPr>
            <a:xfrm>
              <a:off x="537881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9" name="Google Shape;2749;p18"/>
            <p:cNvSpPr/>
            <p:nvPr/>
          </p:nvSpPr>
          <p:spPr>
            <a:xfrm>
              <a:off x="591669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0" name="Google Shape;2750;p18"/>
            <p:cNvSpPr/>
            <p:nvPr/>
          </p:nvSpPr>
          <p:spPr>
            <a:xfrm>
              <a:off x="6454575" y="4632319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1" name="Google Shape;2751;p18"/>
            <p:cNvSpPr/>
            <p:nvPr/>
          </p:nvSpPr>
          <p:spPr>
            <a:xfrm>
              <a:off x="699245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2" name="Google Shape;2752;p18"/>
            <p:cNvSpPr/>
            <p:nvPr/>
          </p:nvSpPr>
          <p:spPr>
            <a:xfrm>
              <a:off x="753033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3" name="Google Shape;2753;p18"/>
            <p:cNvSpPr/>
            <p:nvPr/>
          </p:nvSpPr>
          <p:spPr>
            <a:xfrm>
              <a:off x="8068218" y="4632319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4" name="Google Shape;2754;p18"/>
            <p:cNvSpPr/>
            <p:nvPr/>
          </p:nvSpPr>
          <p:spPr>
            <a:xfrm>
              <a:off x="860610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5" name="Google Shape;2755;p18"/>
            <p:cNvSpPr/>
            <p:nvPr/>
          </p:nvSpPr>
          <p:spPr>
            <a:xfrm>
              <a:off x="7530338" y="102797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2756" name="Google Shape;2756;p18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2757" name="Google Shape;2757;p18"/>
            <p:cNvSpPr/>
            <p:nvPr/>
          </p:nvSpPr>
          <p:spPr>
            <a:xfrm>
              <a:off x="6989275" y="51060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2758" name="Google Shape;2758;p18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2759" name="Google Shape;2759;p18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b="1" dirty="0"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2760" name="Google Shape;2760;p18"/>
            <p:cNvSpPr/>
            <p:nvPr/>
          </p:nvSpPr>
          <p:spPr>
            <a:xfrm>
              <a:off x="161364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1" name="Google Shape;2761;p18"/>
            <p:cNvSpPr/>
            <p:nvPr/>
          </p:nvSpPr>
          <p:spPr>
            <a:xfrm>
              <a:off x="6992463" y="411937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  <p:sp>
          <p:nvSpPr>
            <p:cNvPr id="2762" name="Google Shape;2762;p18"/>
            <p:cNvSpPr/>
            <p:nvPr/>
          </p:nvSpPr>
          <p:spPr>
            <a:xfrm>
              <a:off x="7530338" y="462545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</p:grpSp>
      <p:pic>
        <p:nvPicPr>
          <p:cNvPr id="2763" name="Google Shape;2763;p18"/>
          <p:cNvPicPr preferRelativeResize="0"/>
          <p:nvPr/>
        </p:nvPicPr>
        <p:blipFill rotWithShape="1">
          <a:blip r:embed="rId2">
            <a:alphaModFix amt="25000"/>
          </a:blip>
          <a:srcRect r="3025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4" name="Google Shape;2764;p18"/>
          <p:cNvSpPr txBox="1">
            <a:spLocks noGrp="1"/>
          </p:cNvSpPr>
          <p:nvPr>
            <p:ph type="title"/>
          </p:nvPr>
        </p:nvSpPr>
        <p:spPr>
          <a:xfrm>
            <a:off x="758775" y="4450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_1">
    <p:spTree>
      <p:nvGrpSpPr>
        <p:cNvPr id="1" name="Shape 5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2" name="Google Shape;5362;p33"/>
          <p:cNvGrpSpPr/>
          <p:nvPr/>
        </p:nvGrpSpPr>
        <p:grpSpPr>
          <a:xfrm>
            <a:off x="0" y="0"/>
            <a:ext cx="9144000" cy="5143519"/>
            <a:chOff x="0" y="0"/>
            <a:chExt cx="9144000" cy="5143519"/>
          </a:xfrm>
        </p:grpSpPr>
        <p:sp>
          <p:nvSpPr>
            <p:cNvPr id="5363" name="Google Shape;5363;p33"/>
            <p:cNvSpPr/>
            <p:nvPr/>
          </p:nvSpPr>
          <p:spPr>
            <a:xfrm>
              <a:off x="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4" name="Google Shape;5364;p33"/>
            <p:cNvSpPr/>
            <p:nvPr/>
          </p:nvSpPr>
          <p:spPr>
            <a:xfrm>
              <a:off x="537881" y="0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5" name="Google Shape;5365;p33"/>
            <p:cNvSpPr/>
            <p:nvPr/>
          </p:nvSpPr>
          <p:spPr>
            <a:xfrm>
              <a:off x="107576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6" name="Google Shape;5366;p33"/>
            <p:cNvSpPr/>
            <p:nvPr/>
          </p:nvSpPr>
          <p:spPr>
            <a:xfrm>
              <a:off x="161364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7" name="Google Shape;5367;p33"/>
            <p:cNvSpPr/>
            <p:nvPr/>
          </p:nvSpPr>
          <p:spPr>
            <a:xfrm>
              <a:off x="2151525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8" name="Google Shape;5368;p33"/>
            <p:cNvSpPr/>
            <p:nvPr/>
          </p:nvSpPr>
          <p:spPr>
            <a:xfrm>
              <a:off x="268940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9" name="Google Shape;5369;p33"/>
            <p:cNvSpPr/>
            <p:nvPr/>
          </p:nvSpPr>
          <p:spPr>
            <a:xfrm>
              <a:off x="322728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0" name="Google Shape;5370;p33"/>
            <p:cNvSpPr/>
            <p:nvPr/>
          </p:nvSpPr>
          <p:spPr>
            <a:xfrm>
              <a:off x="3765169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1" name="Google Shape;5371;p33"/>
            <p:cNvSpPr/>
            <p:nvPr/>
          </p:nvSpPr>
          <p:spPr>
            <a:xfrm>
              <a:off x="430305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2" name="Google Shape;5372;p33"/>
            <p:cNvSpPr/>
            <p:nvPr/>
          </p:nvSpPr>
          <p:spPr>
            <a:xfrm>
              <a:off x="4840931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3" name="Google Shape;5373;p33"/>
            <p:cNvSpPr/>
            <p:nvPr/>
          </p:nvSpPr>
          <p:spPr>
            <a:xfrm>
              <a:off x="537881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4" name="Google Shape;5374;p33"/>
            <p:cNvSpPr/>
            <p:nvPr/>
          </p:nvSpPr>
          <p:spPr>
            <a:xfrm>
              <a:off x="591669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5" name="Google Shape;5375;p33"/>
            <p:cNvSpPr/>
            <p:nvPr/>
          </p:nvSpPr>
          <p:spPr>
            <a:xfrm>
              <a:off x="6454575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6" name="Google Shape;5376;p33"/>
            <p:cNvSpPr/>
            <p:nvPr/>
          </p:nvSpPr>
          <p:spPr>
            <a:xfrm>
              <a:off x="699245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7" name="Google Shape;5377;p33"/>
            <p:cNvSpPr/>
            <p:nvPr/>
          </p:nvSpPr>
          <p:spPr>
            <a:xfrm>
              <a:off x="753033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8" name="Google Shape;5378;p33"/>
            <p:cNvSpPr/>
            <p:nvPr/>
          </p:nvSpPr>
          <p:spPr>
            <a:xfrm>
              <a:off x="8068218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9" name="Google Shape;5379;p33"/>
            <p:cNvSpPr/>
            <p:nvPr/>
          </p:nvSpPr>
          <p:spPr>
            <a:xfrm>
              <a:off x="8606100" y="0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0" name="Google Shape;5380;p33"/>
            <p:cNvSpPr/>
            <p:nvPr/>
          </p:nvSpPr>
          <p:spPr>
            <a:xfrm>
              <a:off x="0" y="514702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1" name="Google Shape;5381;p33"/>
            <p:cNvSpPr/>
            <p:nvPr/>
          </p:nvSpPr>
          <p:spPr>
            <a:xfrm>
              <a:off x="537881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2" name="Google Shape;5382;p33"/>
            <p:cNvSpPr/>
            <p:nvPr/>
          </p:nvSpPr>
          <p:spPr>
            <a:xfrm>
              <a:off x="107576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3" name="Google Shape;5383;p33"/>
            <p:cNvSpPr/>
            <p:nvPr/>
          </p:nvSpPr>
          <p:spPr>
            <a:xfrm>
              <a:off x="161364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4" name="Google Shape;5384;p33"/>
            <p:cNvSpPr/>
            <p:nvPr/>
          </p:nvSpPr>
          <p:spPr>
            <a:xfrm>
              <a:off x="215152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5" name="Google Shape;5385;p33"/>
            <p:cNvSpPr/>
            <p:nvPr/>
          </p:nvSpPr>
          <p:spPr>
            <a:xfrm>
              <a:off x="268940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6" name="Google Shape;5386;p33"/>
            <p:cNvSpPr/>
            <p:nvPr/>
          </p:nvSpPr>
          <p:spPr>
            <a:xfrm>
              <a:off x="322728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7" name="Google Shape;5387;p33"/>
            <p:cNvSpPr/>
            <p:nvPr/>
          </p:nvSpPr>
          <p:spPr>
            <a:xfrm>
              <a:off x="3765169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8" name="Google Shape;5388;p33"/>
            <p:cNvSpPr/>
            <p:nvPr/>
          </p:nvSpPr>
          <p:spPr>
            <a:xfrm>
              <a:off x="430305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9" name="Google Shape;5389;p33"/>
            <p:cNvSpPr/>
            <p:nvPr/>
          </p:nvSpPr>
          <p:spPr>
            <a:xfrm>
              <a:off x="4840931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0" name="Google Shape;5390;p33"/>
            <p:cNvSpPr/>
            <p:nvPr/>
          </p:nvSpPr>
          <p:spPr>
            <a:xfrm>
              <a:off x="537881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1" name="Google Shape;5391;p33"/>
            <p:cNvSpPr/>
            <p:nvPr/>
          </p:nvSpPr>
          <p:spPr>
            <a:xfrm>
              <a:off x="591669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2" name="Google Shape;5392;p33"/>
            <p:cNvSpPr/>
            <p:nvPr/>
          </p:nvSpPr>
          <p:spPr>
            <a:xfrm>
              <a:off x="645457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3" name="Google Shape;5393;p33"/>
            <p:cNvSpPr/>
            <p:nvPr/>
          </p:nvSpPr>
          <p:spPr>
            <a:xfrm>
              <a:off x="699245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4" name="Google Shape;5394;p33"/>
            <p:cNvSpPr/>
            <p:nvPr/>
          </p:nvSpPr>
          <p:spPr>
            <a:xfrm>
              <a:off x="753033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5" name="Google Shape;5395;p33"/>
            <p:cNvSpPr/>
            <p:nvPr/>
          </p:nvSpPr>
          <p:spPr>
            <a:xfrm>
              <a:off x="8068218" y="514702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6" name="Google Shape;5396;p33"/>
            <p:cNvSpPr/>
            <p:nvPr/>
          </p:nvSpPr>
          <p:spPr>
            <a:xfrm>
              <a:off x="860610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7" name="Google Shape;5397;p33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8" name="Google Shape;5398;p33"/>
            <p:cNvSpPr/>
            <p:nvPr/>
          </p:nvSpPr>
          <p:spPr>
            <a:xfrm>
              <a:off x="53788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9" name="Google Shape;5399;p33"/>
            <p:cNvSpPr/>
            <p:nvPr/>
          </p:nvSpPr>
          <p:spPr>
            <a:xfrm>
              <a:off x="107576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0" name="Google Shape;5400;p33"/>
            <p:cNvSpPr/>
            <p:nvPr/>
          </p:nvSpPr>
          <p:spPr>
            <a:xfrm>
              <a:off x="161364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1" name="Google Shape;5401;p33"/>
            <p:cNvSpPr/>
            <p:nvPr/>
          </p:nvSpPr>
          <p:spPr>
            <a:xfrm>
              <a:off x="215152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2" name="Google Shape;5402;p33"/>
            <p:cNvSpPr/>
            <p:nvPr/>
          </p:nvSpPr>
          <p:spPr>
            <a:xfrm>
              <a:off x="268940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3" name="Google Shape;5403;p33"/>
            <p:cNvSpPr/>
            <p:nvPr/>
          </p:nvSpPr>
          <p:spPr>
            <a:xfrm>
              <a:off x="322728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4" name="Google Shape;5404;p33"/>
            <p:cNvSpPr/>
            <p:nvPr/>
          </p:nvSpPr>
          <p:spPr>
            <a:xfrm>
              <a:off x="3765169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5" name="Google Shape;5405;p33"/>
            <p:cNvSpPr/>
            <p:nvPr/>
          </p:nvSpPr>
          <p:spPr>
            <a:xfrm>
              <a:off x="430305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6" name="Google Shape;5406;p33"/>
            <p:cNvSpPr/>
            <p:nvPr/>
          </p:nvSpPr>
          <p:spPr>
            <a:xfrm>
              <a:off x="484093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7" name="Google Shape;5407;p33"/>
            <p:cNvSpPr/>
            <p:nvPr/>
          </p:nvSpPr>
          <p:spPr>
            <a:xfrm>
              <a:off x="537881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8" name="Google Shape;5408;p33"/>
            <p:cNvSpPr/>
            <p:nvPr/>
          </p:nvSpPr>
          <p:spPr>
            <a:xfrm>
              <a:off x="591669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9" name="Google Shape;5409;p33"/>
            <p:cNvSpPr/>
            <p:nvPr/>
          </p:nvSpPr>
          <p:spPr>
            <a:xfrm>
              <a:off x="645457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0" name="Google Shape;5410;p33"/>
            <p:cNvSpPr/>
            <p:nvPr/>
          </p:nvSpPr>
          <p:spPr>
            <a:xfrm>
              <a:off x="699245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1" name="Google Shape;5411;p33"/>
            <p:cNvSpPr/>
            <p:nvPr/>
          </p:nvSpPr>
          <p:spPr>
            <a:xfrm>
              <a:off x="753033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2" name="Google Shape;5412;p33"/>
            <p:cNvSpPr/>
            <p:nvPr/>
          </p:nvSpPr>
          <p:spPr>
            <a:xfrm>
              <a:off x="8068218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3" name="Google Shape;5413;p33"/>
            <p:cNvSpPr/>
            <p:nvPr/>
          </p:nvSpPr>
          <p:spPr>
            <a:xfrm>
              <a:off x="860610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4" name="Google Shape;5414;p33"/>
            <p:cNvSpPr/>
            <p:nvPr/>
          </p:nvSpPr>
          <p:spPr>
            <a:xfrm>
              <a:off x="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5" name="Google Shape;5415;p33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6" name="Google Shape;5416;p33"/>
            <p:cNvSpPr/>
            <p:nvPr/>
          </p:nvSpPr>
          <p:spPr>
            <a:xfrm>
              <a:off x="107576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7" name="Google Shape;5417;p33"/>
            <p:cNvSpPr/>
            <p:nvPr/>
          </p:nvSpPr>
          <p:spPr>
            <a:xfrm>
              <a:off x="215152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8" name="Google Shape;5418;p33"/>
            <p:cNvSpPr/>
            <p:nvPr/>
          </p:nvSpPr>
          <p:spPr>
            <a:xfrm>
              <a:off x="268940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9" name="Google Shape;5419;p33"/>
            <p:cNvSpPr/>
            <p:nvPr/>
          </p:nvSpPr>
          <p:spPr>
            <a:xfrm>
              <a:off x="322728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0" name="Google Shape;5420;p33"/>
            <p:cNvSpPr/>
            <p:nvPr/>
          </p:nvSpPr>
          <p:spPr>
            <a:xfrm>
              <a:off x="3765169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1" name="Google Shape;5421;p33"/>
            <p:cNvSpPr/>
            <p:nvPr/>
          </p:nvSpPr>
          <p:spPr>
            <a:xfrm>
              <a:off x="430305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2" name="Google Shape;5422;p33"/>
            <p:cNvSpPr/>
            <p:nvPr/>
          </p:nvSpPr>
          <p:spPr>
            <a:xfrm>
              <a:off x="484093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3" name="Google Shape;5423;p33"/>
            <p:cNvSpPr/>
            <p:nvPr/>
          </p:nvSpPr>
          <p:spPr>
            <a:xfrm>
              <a:off x="537881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4" name="Google Shape;5424;p33"/>
            <p:cNvSpPr/>
            <p:nvPr/>
          </p:nvSpPr>
          <p:spPr>
            <a:xfrm>
              <a:off x="591669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5" name="Google Shape;5425;p33"/>
            <p:cNvSpPr/>
            <p:nvPr/>
          </p:nvSpPr>
          <p:spPr>
            <a:xfrm>
              <a:off x="645457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6" name="Google Shape;5426;p33"/>
            <p:cNvSpPr/>
            <p:nvPr/>
          </p:nvSpPr>
          <p:spPr>
            <a:xfrm>
              <a:off x="699245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7" name="Google Shape;5427;p33"/>
            <p:cNvSpPr/>
            <p:nvPr/>
          </p:nvSpPr>
          <p:spPr>
            <a:xfrm>
              <a:off x="753033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8" name="Google Shape;5428;p33"/>
            <p:cNvSpPr/>
            <p:nvPr/>
          </p:nvSpPr>
          <p:spPr>
            <a:xfrm>
              <a:off x="8068218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9" name="Google Shape;5429;p33"/>
            <p:cNvSpPr/>
            <p:nvPr/>
          </p:nvSpPr>
          <p:spPr>
            <a:xfrm>
              <a:off x="860610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0" name="Google Shape;5430;p33"/>
            <p:cNvSpPr/>
            <p:nvPr/>
          </p:nvSpPr>
          <p:spPr>
            <a:xfrm>
              <a:off x="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1" name="Google Shape;5431;p33"/>
            <p:cNvSpPr/>
            <p:nvPr/>
          </p:nvSpPr>
          <p:spPr>
            <a:xfrm>
              <a:off x="53788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2" name="Google Shape;5432;p33"/>
            <p:cNvSpPr/>
            <p:nvPr/>
          </p:nvSpPr>
          <p:spPr>
            <a:xfrm>
              <a:off x="107576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3" name="Google Shape;5433;p33"/>
            <p:cNvSpPr/>
            <p:nvPr/>
          </p:nvSpPr>
          <p:spPr>
            <a:xfrm>
              <a:off x="161364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4" name="Google Shape;5434;p33"/>
            <p:cNvSpPr/>
            <p:nvPr/>
          </p:nvSpPr>
          <p:spPr>
            <a:xfrm>
              <a:off x="215152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5" name="Google Shape;5435;p33"/>
            <p:cNvSpPr/>
            <p:nvPr/>
          </p:nvSpPr>
          <p:spPr>
            <a:xfrm>
              <a:off x="268940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6" name="Google Shape;5436;p33"/>
            <p:cNvSpPr/>
            <p:nvPr/>
          </p:nvSpPr>
          <p:spPr>
            <a:xfrm>
              <a:off x="322728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7" name="Google Shape;5437;p33"/>
            <p:cNvSpPr/>
            <p:nvPr/>
          </p:nvSpPr>
          <p:spPr>
            <a:xfrm>
              <a:off x="3765169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8" name="Google Shape;5438;p33"/>
            <p:cNvSpPr/>
            <p:nvPr/>
          </p:nvSpPr>
          <p:spPr>
            <a:xfrm>
              <a:off x="430305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9" name="Google Shape;5439;p33"/>
            <p:cNvSpPr/>
            <p:nvPr/>
          </p:nvSpPr>
          <p:spPr>
            <a:xfrm>
              <a:off x="484093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0" name="Google Shape;5440;p33"/>
            <p:cNvSpPr/>
            <p:nvPr/>
          </p:nvSpPr>
          <p:spPr>
            <a:xfrm>
              <a:off x="537881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1" name="Google Shape;5441;p33"/>
            <p:cNvSpPr/>
            <p:nvPr/>
          </p:nvSpPr>
          <p:spPr>
            <a:xfrm>
              <a:off x="591669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2" name="Google Shape;5442;p33"/>
            <p:cNvSpPr/>
            <p:nvPr/>
          </p:nvSpPr>
          <p:spPr>
            <a:xfrm>
              <a:off x="645457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3" name="Google Shape;5443;p33"/>
            <p:cNvSpPr/>
            <p:nvPr/>
          </p:nvSpPr>
          <p:spPr>
            <a:xfrm>
              <a:off x="699245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4" name="Google Shape;5444;p33"/>
            <p:cNvSpPr/>
            <p:nvPr/>
          </p:nvSpPr>
          <p:spPr>
            <a:xfrm>
              <a:off x="753033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5" name="Google Shape;5445;p33"/>
            <p:cNvSpPr/>
            <p:nvPr/>
          </p:nvSpPr>
          <p:spPr>
            <a:xfrm>
              <a:off x="8068218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6" name="Google Shape;5446;p33"/>
            <p:cNvSpPr/>
            <p:nvPr/>
          </p:nvSpPr>
          <p:spPr>
            <a:xfrm>
              <a:off x="860610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7" name="Google Shape;5447;p33"/>
            <p:cNvSpPr/>
            <p:nvPr/>
          </p:nvSpPr>
          <p:spPr>
            <a:xfrm>
              <a:off x="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8" name="Google Shape;5448;p33"/>
            <p:cNvSpPr/>
            <p:nvPr/>
          </p:nvSpPr>
          <p:spPr>
            <a:xfrm>
              <a:off x="53788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9" name="Google Shape;5449;p33"/>
            <p:cNvSpPr/>
            <p:nvPr/>
          </p:nvSpPr>
          <p:spPr>
            <a:xfrm>
              <a:off x="107576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0" name="Google Shape;5450;p33"/>
            <p:cNvSpPr/>
            <p:nvPr/>
          </p:nvSpPr>
          <p:spPr>
            <a:xfrm>
              <a:off x="161364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1" name="Google Shape;5451;p33"/>
            <p:cNvSpPr/>
            <p:nvPr/>
          </p:nvSpPr>
          <p:spPr>
            <a:xfrm>
              <a:off x="215152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2" name="Google Shape;5452;p33"/>
            <p:cNvSpPr/>
            <p:nvPr/>
          </p:nvSpPr>
          <p:spPr>
            <a:xfrm>
              <a:off x="268940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3" name="Google Shape;5453;p33"/>
            <p:cNvSpPr/>
            <p:nvPr/>
          </p:nvSpPr>
          <p:spPr>
            <a:xfrm>
              <a:off x="322728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4" name="Google Shape;5454;p33"/>
            <p:cNvSpPr/>
            <p:nvPr/>
          </p:nvSpPr>
          <p:spPr>
            <a:xfrm>
              <a:off x="3765169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5" name="Google Shape;5455;p33"/>
            <p:cNvSpPr/>
            <p:nvPr/>
          </p:nvSpPr>
          <p:spPr>
            <a:xfrm>
              <a:off x="430305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6" name="Google Shape;5456;p33"/>
            <p:cNvSpPr/>
            <p:nvPr/>
          </p:nvSpPr>
          <p:spPr>
            <a:xfrm>
              <a:off x="484093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7" name="Google Shape;5457;p33"/>
            <p:cNvSpPr/>
            <p:nvPr/>
          </p:nvSpPr>
          <p:spPr>
            <a:xfrm>
              <a:off x="537881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8" name="Google Shape;5458;p33"/>
            <p:cNvSpPr/>
            <p:nvPr/>
          </p:nvSpPr>
          <p:spPr>
            <a:xfrm>
              <a:off x="591669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9" name="Google Shape;5459;p33"/>
            <p:cNvSpPr/>
            <p:nvPr/>
          </p:nvSpPr>
          <p:spPr>
            <a:xfrm>
              <a:off x="645457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0" name="Google Shape;5460;p33"/>
            <p:cNvSpPr/>
            <p:nvPr/>
          </p:nvSpPr>
          <p:spPr>
            <a:xfrm>
              <a:off x="699245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1" name="Google Shape;5461;p33"/>
            <p:cNvSpPr/>
            <p:nvPr/>
          </p:nvSpPr>
          <p:spPr>
            <a:xfrm>
              <a:off x="753033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2" name="Google Shape;5462;p33"/>
            <p:cNvSpPr/>
            <p:nvPr/>
          </p:nvSpPr>
          <p:spPr>
            <a:xfrm>
              <a:off x="8068218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3" name="Google Shape;5463;p33"/>
            <p:cNvSpPr/>
            <p:nvPr/>
          </p:nvSpPr>
          <p:spPr>
            <a:xfrm>
              <a:off x="860610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4" name="Google Shape;5464;p33"/>
            <p:cNvSpPr/>
            <p:nvPr/>
          </p:nvSpPr>
          <p:spPr>
            <a:xfrm>
              <a:off x="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5" name="Google Shape;5465;p33"/>
            <p:cNvSpPr/>
            <p:nvPr/>
          </p:nvSpPr>
          <p:spPr>
            <a:xfrm>
              <a:off x="53788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6" name="Google Shape;5466;p33"/>
            <p:cNvSpPr/>
            <p:nvPr/>
          </p:nvSpPr>
          <p:spPr>
            <a:xfrm>
              <a:off x="107576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7" name="Google Shape;5467;p33"/>
            <p:cNvSpPr/>
            <p:nvPr/>
          </p:nvSpPr>
          <p:spPr>
            <a:xfrm>
              <a:off x="161364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8" name="Google Shape;5468;p33"/>
            <p:cNvSpPr/>
            <p:nvPr/>
          </p:nvSpPr>
          <p:spPr>
            <a:xfrm>
              <a:off x="215152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9" name="Google Shape;5469;p33"/>
            <p:cNvSpPr/>
            <p:nvPr/>
          </p:nvSpPr>
          <p:spPr>
            <a:xfrm>
              <a:off x="268940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0" name="Google Shape;5470;p33"/>
            <p:cNvSpPr/>
            <p:nvPr/>
          </p:nvSpPr>
          <p:spPr>
            <a:xfrm>
              <a:off x="322728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1" name="Google Shape;5471;p33"/>
            <p:cNvSpPr/>
            <p:nvPr/>
          </p:nvSpPr>
          <p:spPr>
            <a:xfrm>
              <a:off x="3765169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2" name="Google Shape;5472;p33"/>
            <p:cNvSpPr/>
            <p:nvPr/>
          </p:nvSpPr>
          <p:spPr>
            <a:xfrm>
              <a:off x="430305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3" name="Google Shape;5473;p33"/>
            <p:cNvSpPr/>
            <p:nvPr/>
          </p:nvSpPr>
          <p:spPr>
            <a:xfrm>
              <a:off x="484093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4" name="Google Shape;5474;p33"/>
            <p:cNvSpPr/>
            <p:nvPr/>
          </p:nvSpPr>
          <p:spPr>
            <a:xfrm>
              <a:off x="537881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5" name="Google Shape;5475;p33"/>
            <p:cNvSpPr/>
            <p:nvPr/>
          </p:nvSpPr>
          <p:spPr>
            <a:xfrm>
              <a:off x="591669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6" name="Google Shape;5476;p33"/>
            <p:cNvSpPr/>
            <p:nvPr/>
          </p:nvSpPr>
          <p:spPr>
            <a:xfrm>
              <a:off x="645457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7" name="Google Shape;5477;p33"/>
            <p:cNvSpPr/>
            <p:nvPr/>
          </p:nvSpPr>
          <p:spPr>
            <a:xfrm>
              <a:off x="699245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8" name="Google Shape;5478;p33"/>
            <p:cNvSpPr/>
            <p:nvPr/>
          </p:nvSpPr>
          <p:spPr>
            <a:xfrm>
              <a:off x="753033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9" name="Google Shape;5479;p33"/>
            <p:cNvSpPr/>
            <p:nvPr/>
          </p:nvSpPr>
          <p:spPr>
            <a:xfrm>
              <a:off x="8068218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0" name="Google Shape;5480;p33"/>
            <p:cNvSpPr/>
            <p:nvPr/>
          </p:nvSpPr>
          <p:spPr>
            <a:xfrm>
              <a:off x="860610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1" name="Google Shape;5481;p33"/>
            <p:cNvSpPr/>
            <p:nvPr/>
          </p:nvSpPr>
          <p:spPr>
            <a:xfrm>
              <a:off x="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2" name="Google Shape;5482;p33"/>
            <p:cNvSpPr/>
            <p:nvPr/>
          </p:nvSpPr>
          <p:spPr>
            <a:xfrm>
              <a:off x="53788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3" name="Google Shape;5483;p33"/>
            <p:cNvSpPr/>
            <p:nvPr/>
          </p:nvSpPr>
          <p:spPr>
            <a:xfrm>
              <a:off x="107576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4" name="Google Shape;5484;p33"/>
            <p:cNvSpPr/>
            <p:nvPr/>
          </p:nvSpPr>
          <p:spPr>
            <a:xfrm>
              <a:off x="161364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5" name="Google Shape;5485;p33"/>
            <p:cNvSpPr/>
            <p:nvPr/>
          </p:nvSpPr>
          <p:spPr>
            <a:xfrm>
              <a:off x="215152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6" name="Google Shape;5486;p33"/>
            <p:cNvSpPr/>
            <p:nvPr/>
          </p:nvSpPr>
          <p:spPr>
            <a:xfrm>
              <a:off x="268940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7" name="Google Shape;5487;p33"/>
            <p:cNvSpPr/>
            <p:nvPr/>
          </p:nvSpPr>
          <p:spPr>
            <a:xfrm>
              <a:off x="322728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8" name="Google Shape;5488;p33"/>
            <p:cNvSpPr/>
            <p:nvPr/>
          </p:nvSpPr>
          <p:spPr>
            <a:xfrm>
              <a:off x="3765169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9" name="Google Shape;5489;p33"/>
            <p:cNvSpPr/>
            <p:nvPr/>
          </p:nvSpPr>
          <p:spPr>
            <a:xfrm>
              <a:off x="430305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0" name="Google Shape;5490;p33"/>
            <p:cNvSpPr/>
            <p:nvPr/>
          </p:nvSpPr>
          <p:spPr>
            <a:xfrm>
              <a:off x="484093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1" name="Google Shape;5491;p33"/>
            <p:cNvSpPr/>
            <p:nvPr/>
          </p:nvSpPr>
          <p:spPr>
            <a:xfrm>
              <a:off x="537881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2" name="Google Shape;5492;p33"/>
            <p:cNvSpPr/>
            <p:nvPr/>
          </p:nvSpPr>
          <p:spPr>
            <a:xfrm>
              <a:off x="591669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3" name="Google Shape;5493;p33"/>
            <p:cNvSpPr/>
            <p:nvPr/>
          </p:nvSpPr>
          <p:spPr>
            <a:xfrm>
              <a:off x="645457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4" name="Google Shape;5494;p33"/>
            <p:cNvSpPr/>
            <p:nvPr/>
          </p:nvSpPr>
          <p:spPr>
            <a:xfrm>
              <a:off x="699245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5" name="Google Shape;5495;p33"/>
            <p:cNvSpPr/>
            <p:nvPr/>
          </p:nvSpPr>
          <p:spPr>
            <a:xfrm>
              <a:off x="753033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6" name="Google Shape;5496;p33"/>
            <p:cNvSpPr/>
            <p:nvPr/>
          </p:nvSpPr>
          <p:spPr>
            <a:xfrm>
              <a:off x="8068218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7" name="Google Shape;5497;p33"/>
            <p:cNvSpPr/>
            <p:nvPr/>
          </p:nvSpPr>
          <p:spPr>
            <a:xfrm>
              <a:off x="860610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8" name="Google Shape;5498;p33"/>
            <p:cNvSpPr/>
            <p:nvPr/>
          </p:nvSpPr>
          <p:spPr>
            <a:xfrm>
              <a:off x="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9" name="Google Shape;5499;p33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0" name="Google Shape;5500;p33"/>
            <p:cNvSpPr/>
            <p:nvPr/>
          </p:nvSpPr>
          <p:spPr>
            <a:xfrm>
              <a:off x="107576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1" name="Google Shape;5501;p33"/>
            <p:cNvSpPr/>
            <p:nvPr/>
          </p:nvSpPr>
          <p:spPr>
            <a:xfrm>
              <a:off x="161364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2" name="Google Shape;5502;p33"/>
            <p:cNvSpPr/>
            <p:nvPr/>
          </p:nvSpPr>
          <p:spPr>
            <a:xfrm>
              <a:off x="215152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3" name="Google Shape;5503;p33"/>
            <p:cNvSpPr/>
            <p:nvPr/>
          </p:nvSpPr>
          <p:spPr>
            <a:xfrm>
              <a:off x="268940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4" name="Google Shape;5504;p33"/>
            <p:cNvSpPr/>
            <p:nvPr/>
          </p:nvSpPr>
          <p:spPr>
            <a:xfrm>
              <a:off x="322728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5" name="Google Shape;5505;p33"/>
            <p:cNvSpPr/>
            <p:nvPr/>
          </p:nvSpPr>
          <p:spPr>
            <a:xfrm>
              <a:off x="3765169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6" name="Google Shape;5506;p33"/>
            <p:cNvSpPr/>
            <p:nvPr/>
          </p:nvSpPr>
          <p:spPr>
            <a:xfrm>
              <a:off x="430305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7" name="Google Shape;5507;p33"/>
            <p:cNvSpPr/>
            <p:nvPr/>
          </p:nvSpPr>
          <p:spPr>
            <a:xfrm>
              <a:off x="484093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8" name="Google Shape;5508;p33"/>
            <p:cNvSpPr/>
            <p:nvPr/>
          </p:nvSpPr>
          <p:spPr>
            <a:xfrm>
              <a:off x="537881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9" name="Google Shape;5509;p33"/>
            <p:cNvSpPr/>
            <p:nvPr/>
          </p:nvSpPr>
          <p:spPr>
            <a:xfrm>
              <a:off x="591669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0" name="Google Shape;5510;p33"/>
            <p:cNvSpPr/>
            <p:nvPr/>
          </p:nvSpPr>
          <p:spPr>
            <a:xfrm>
              <a:off x="645457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1" name="Google Shape;5511;p33"/>
            <p:cNvSpPr/>
            <p:nvPr/>
          </p:nvSpPr>
          <p:spPr>
            <a:xfrm>
              <a:off x="699245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2" name="Google Shape;5512;p33"/>
            <p:cNvSpPr/>
            <p:nvPr/>
          </p:nvSpPr>
          <p:spPr>
            <a:xfrm>
              <a:off x="753033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3" name="Google Shape;5513;p33"/>
            <p:cNvSpPr/>
            <p:nvPr/>
          </p:nvSpPr>
          <p:spPr>
            <a:xfrm>
              <a:off x="8068218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4" name="Google Shape;5514;p33"/>
            <p:cNvSpPr/>
            <p:nvPr/>
          </p:nvSpPr>
          <p:spPr>
            <a:xfrm>
              <a:off x="860610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5" name="Google Shape;5515;p33"/>
            <p:cNvSpPr/>
            <p:nvPr/>
          </p:nvSpPr>
          <p:spPr>
            <a:xfrm>
              <a:off x="0" y="4632319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6" name="Google Shape;5516;p33"/>
            <p:cNvSpPr/>
            <p:nvPr/>
          </p:nvSpPr>
          <p:spPr>
            <a:xfrm>
              <a:off x="537881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7" name="Google Shape;5517;p33"/>
            <p:cNvSpPr/>
            <p:nvPr/>
          </p:nvSpPr>
          <p:spPr>
            <a:xfrm>
              <a:off x="107576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8" name="Google Shape;5518;p33"/>
            <p:cNvSpPr/>
            <p:nvPr/>
          </p:nvSpPr>
          <p:spPr>
            <a:xfrm>
              <a:off x="161364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9" name="Google Shape;5519;p33"/>
            <p:cNvSpPr/>
            <p:nvPr/>
          </p:nvSpPr>
          <p:spPr>
            <a:xfrm>
              <a:off x="2151525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0" name="Google Shape;5520;p33"/>
            <p:cNvSpPr/>
            <p:nvPr/>
          </p:nvSpPr>
          <p:spPr>
            <a:xfrm>
              <a:off x="268940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1" name="Google Shape;5521;p33"/>
            <p:cNvSpPr/>
            <p:nvPr/>
          </p:nvSpPr>
          <p:spPr>
            <a:xfrm>
              <a:off x="3227287" y="4632319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2" name="Google Shape;5522;p33"/>
            <p:cNvSpPr/>
            <p:nvPr/>
          </p:nvSpPr>
          <p:spPr>
            <a:xfrm>
              <a:off x="3765169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3" name="Google Shape;5523;p33"/>
            <p:cNvSpPr/>
            <p:nvPr/>
          </p:nvSpPr>
          <p:spPr>
            <a:xfrm>
              <a:off x="430305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4" name="Google Shape;5524;p33"/>
            <p:cNvSpPr/>
            <p:nvPr/>
          </p:nvSpPr>
          <p:spPr>
            <a:xfrm>
              <a:off x="4840931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5" name="Google Shape;5525;p33"/>
            <p:cNvSpPr/>
            <p:nvPr/>
          </p:nvSpPr>
          <p:spPr>
            <a:xfrm>
              <a:off x="537881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6" name="Google Shape;5526;p33"/>
            <p:cNvSpPr/>
            <p:nvPr/>
          </p:nvSpPr>
          <p:spPr>
            <a:xfrm>
              <a:off x="591669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7" name="Google Shape;5527;p33"/>
            <p:cNvSpPr/>
            <p:nvPr/>
          </p:nvSpPr>
          <p:spPr>
            <a:xfrm>
              <a:off x="6454575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8" name="Google Shape;5528;p33"/>
            <p:cNvSpPr/>
            <p:nvPr/>
          </p:nvSpPr>
          <p:spPr>
            <a:xfrm>
              <a:off x="699245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9" name="Google Shape;5529;p33"/>
            <p:cNvSpPr/>
            <p:nvPr/>
          </p:nvSpPr>
          <p:spPr>
            <a:xfrm>
              <a:off x="753033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0" name="Google Shape;5530;p33"/>
            <p:cNvSpPr/>
            <p:nvPr/>
          </p:nvSpPr>
          <p:spPr>
            <a:xfrm>
              <a:off x="8068218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1" name="Google Shape;5531;p33"/>
            <p:cNvSpPr/>
            <p:nvPr/>
          </p:nvSpPr>
          <p:spPr>
            <a:xfrm>
              <a:off x="8606100" y="4632319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2" name="Google Shape;5532;p33"/>
            <p:cNvSpPr/>
            <p:nvPr/>
          </p:nvSpPr>
          <p:spPr>
            <a:xfrm>
              <a:off x="7530338" y="102797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5533" name="Google Shape;5533;p33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5534" name="Google Shape;5534;p33"/>
            <p:cNvSpPr/>
            <p:nvPr/>
          </p:nvSpPr>
          <p:spPr>
            <a:xfrm>
              <a:off x="6989275" y="51060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5535" name="Google Shape;5535;p33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5536" name="Google Shape;5536;p33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b="1" dirty="0"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537" name="Google Shape;5537;p33"/>
            <p:cNvSpPr/>
            <p:nvPr/>
          </p:nvSpPr>
          <p:spPr>
            <a:xfrm>
              <a:off x="161364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8" name="Google Shape;5538;p33"/>
            <p:cNvSpPr/>
            <p:nvPr/>
          </p:nvSpPr>
          <p:spPr>
            <a:xfrm>
              <a:off x="6992463" y="411937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  <p:sp>
          <p:nvSpPr>
            <p:cNvPr id="5539" name="Google Shape;5539;p33"/>
            <p:cNvSpPr/>
            <p:nvPr/>
          </p:nvSpPr>
          <p:spPr>
            <a:xfrm>
              <a:off x="7530338" y="462545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</p:grpSp>
      <p:pic>
        <p:nvPicPr>
          <p:cNvPr id="5540" name="Google Shape;5540;p33"/>
          <p:cNvPicPr preferRelativeResize="0"/>
          <p:nvPr/>
        </p:nvPicPr>
        <p:blipFill rotWithShape="1">
          <a:blip r:embed="rId2">
            <a:alphaModFix amt="25000"/>
          </a:blip>
          <a:srcRect r="3025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_1">
    <p:spTree>
      <p:nvGrpSpPr>
        <p:cNvPr id="1" name="Shape 5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2" name="Google Shape;5542;p34"/>
          <p:cNvGrpSpPr/>
          <p:nvPr/>
        </p:nvGrpSpPr>
        <p:grpSpPr>
          <a:xfrm rot="10800000">
            <a:off x="0" y="0"/>
            <a:ext cx="9144000" cy="5143519"/>
            <a:chOff x="0" y="0"/>
            <a:chExt cx="9144000" cy="5143519"/>
          </a:xfrm>
        </p:grpSpPr>
        <p:sp>
          <p:nvSpPr>
            <p:cNvPr id="5543" name="Google Shape;5543;p34"/>
            <p:cNvSpPr/>
            <p:nvPr/>
          </p:nvSpPr>
          <p:spPr>
            <a:xfrm>
              <a:off x="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4" name="Google Shape;5544;p34"/>
            <p:cNvSpPr/>
            <p:nvPr/>
          </p:nvSpPr>
          <p:spPr>
            <a:xfrm>
              <a:off x="537881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5" name="Google Shape;5545;p34"/>
            <p:cNvSpPr/>
            <p:nvPr/>
          </p:nvSpPr>
          <p:spPr>
            <a:xfrm>
              <a:off x="107576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6" name="Google Shape;5546;p34"/>
            <p:cNvSpPr/>
            <p:nvPr/>
          </p:nvSpPr>
          <p:spPr>
            <a:xfrm>
              <a:off x="161364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7" name="Google Shape;5547;p34"/>
            <p:cNvSpPr/>
            <p:nvPr/>
          </p:nvSpPr>
          <p:spPr>
            <a:xfrm>
              <a:off x="2151525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8" name="Google Shape;5548;p34"/>
            <p:cNvSpPr/>
            <p:nvPr/>
          </p:nvSpPr>
          <p:spPr>
            <a:xfrm>
              <a:off x="2689406" y="0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9" name="Google Shape;5549;p34"/>
            <p:cNvSpPr/>
            <p:nvPr/>
          </p:nvSpPr>
          <p:spPr>
            <a:xfrm>
              <a:off x="322728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0" name="Google Shape;5550;p34"/>
            <p:cNvSpPr/>
            <p:nvPr/>
          </p:nvSpPr>
          <p:spPr>
            <a:xfrm>
              <a:off x="3765169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1" name="Google Shape;5551;p34"/>
            <p:cNvSpPr/>
            <p:nvPr/>
          </p:nvSpPr>
          <p:spPr>
            <a:xfrm>
              <a:off x="430305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2" name="Google Shape;5552;p34"/>
            <p:cNvSpPr/>
            <p:nvPr/>
          </p:nvSpPr>
          <p:spPr>
            <a:xfrm>
              <a:off x="4840931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3" name="Google Shape;5553;p34"/>
            <p:cNvSpPr/>
            <p:nvPr/>
          </p:nvSpPr>
          <p:spPr>
            <a:xfrm>
              <a:off x="5378812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4" name="Google Shape;5554;p34"/>
            <p:cNvSpPr/>
            <p:nvPr/>
          </p:nvSpPr>
          <p:spPr>
            <a:xfrm>
              <a:off x="5916694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5" name="Google Shape;5555;p34"/>
            <p:cNvSpPr/>
            <p:nvPr/>
          </p:nvSpPr>
          <p:spPr>
            <a:xfrm>
              <a:off x="6454575" y="0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6" name="Google Shape;5556;p34"/>
            <p:cNvSpPr/>
            <p:nvPr/>
          </p:nvSpPr>
          <p:spPr>
            <a:xfrm>
              <a:off x="6992456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7" name="Google Shape;5557;p34"/>
            <p:cNvSpPr/>
            <p:nvPr/>
          </p:nvSpPr>
          <p:spPr>
            <a:xfrm>
              <a:off x="7530337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8" name="Google Shape;5558;p34"/>
            <p:cNvSpPr/>
            <p:nvPr/>
          </p:nvSpPr>
          <p:spPr>
            <a:xfrm>
              <a:off x="8068218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9" name="Google Shape;5559;p34"/>
            <p:cNvSpPr/>
            <p:nvPr/>
          </p:nvSpPr>
          <p:spPr>
            <a:xfrm>
              <a:off x="8606100" y="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0" name="Google Shape;5560;p34"/>
            <p:cNvSpPr/>
            <p:nvPr/>
          </p:nvSpPr>
          <p:spPr>
            <a:xfrm>
              <a:off x="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1" name="Google Shape;5561;p34"/>
            <p:cNvSpPr/>
            <p:nvPr/>
          </p:nvSpPr>
          <p:spPr>
            <a:xfrm>
              <a:off x="537881" y="514702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2" name="Google Shape;5562;p34"/>
            <p:cNvSpPr/>
            <p:nvPr/>
          </p:nvSpPr>
          <p:spPr>
            <a:xfrm>
              <a:off x="107576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3" name="Google Shape;5563;p34"/>
            <p:cNvSpPr/>
            <p:nvPr/>
          </p:nvSpPr>
          <p:spPr>
            <a:xfrm>
              <a:off x="161364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4" name="Google Shape;5564;p34"/>
            <p:cNvSpPr/>
            <p:nvPr/>
          </p:nvSpPr>
          <p:spPr>
            <a:xfrm>
              <a:off x="215152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5" name="Google Shape;5565;p34"/>
            <p:cNvSpPr/>
            <p:nvPr/>
          </p:nvSpPr>
          <p:spPr>
            <a:xfrm>
              <a:off x="268940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6" name="Google Shape;5566;p34"/>
            <p:cNvSpPr/>
            <p:nvPr/>
          </p:nvSpPr>
          <p:spPr>
            <a:xfrm>
              <a:off x="322728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7" name="Google Shape;5567;p34"/>
            <p:cNvSpPr/>
            <p:nvPr/>
          </p:nvSpPr>
          <p:spPr>
            <a:xfrm>
              <a:off x="3765169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8" name="Google Shape;5568;p34"/>
            <p:cNvSpPr/>
            <p:nvPr/>
          </p:nvSpPr>
          <p:spPr>
            <a:xfrm>
              <a:off x="430305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9" name="Google Shape;5569;p34"/>
            <p:cNvSpPr/>
            <p:nvPr/>
          </p:nvSpPr>
          <p:spPr>
            <a:xfrm>
              <a:off x="4840931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70" name="Google Shape;5570;p34"/>
            <p:cNvSpPr/>
            <p:nvPr/>
          </p:nvSpPr>
          <p:spPr>
            <a:xfrm>
              <a:off x="5378812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71" name="Google Shape;5571;p34"/>
            <p:cNvSpPr/>
            <p:nvPr/>
          </p:nvSpPr>
          <p:spPr>
            <a:xfrm>
              <a:off x="5916694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72" name="Google Shape;5572;p34"/>
            <p:cNvSpPr/>
            <p:nvPr/>
          </p:nvSpPr>
          <p:spPr>
            <a:xfrm>
              <a:off x="6454575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73" name="Google Shape;5573;p34"/>
            <p:cNvSpPr/>
            <p:nvPr/>
          </p:nvSpPr>
          <p:spPr>
            <a:xfrm>
              <a:off x="6992456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74" name="Google Shape;5574;p34"/>
            <p:cNvSpPr/>
            <p:nvPr/>
          </p:nvSpPr>
          <p:spPr>
            <a:xfrm>
              <a:off x="7530337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75" name="Google Shape;5575;p34"/>
            <p:cNvSpPr/>
            <p:nvPr/>
          </p:nvSpPr>
          <p:spPr>
            <a:xfrm>
              <a:off x="8068218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76" name="Google Shape;5576;p34"/>
            <p:cNvSpPr/>
            <p:nvPr/>
          </p:nvSpPr>
          <p:spPr>
            <a:xfrm>
              <a:off x="8606100" y="514702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77" name="Google Shape;5577;p34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78" name="Google Shape;5578;p34"/>
            <p:cNvSpPr/>
            <p:nvPr/>
          </p:nvSpPr>
          <p:spPr>
            <a:xfrm>
              <a:off x="53788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79" name="Google Shape;5579;p34"/>
            <p:cNvSpPr/>
            <p:nvPr/>
          </p:nvSpPr>
          <p:spPr>
            <a:xfrm>
              <a:off x="107576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0" name="Google Shape;5580;p34"/>
            <p:cNvSpPr/>
            <p:nvPr/>
          </p:nvSpPr>
          <p:spPr>
            <a:xfrm>
              <a:off x="161364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1" name="Google Shape;5581;p34"/>
            <p:cNvSpPr/>
            <p:nvPr/>
          </p:nvSpPr>
          <p:spPr>
            <a:xfrm>
              <a:off x="215152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2" name="Google Shape;5582;p34"/>
            <p:cNvSpPr/>
            <p:nvPr/>
          </p:nvSpPr>
          <p:spPr>
            <a:xfrm>
              <a:off x="268940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3" name="Google Shape;5583;p34"/>
            <p:cNvSpPr/>
            <p:nvPr/>
          </p:nvSpPr>
          <p:spPr>
            <a:xfrm>
              <a:off x="322728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4" name="Google Shape;5584;p34"/>
            <p:cNvSpPr/>
            <p:nvPr/>
          </p:nvSpPr>
          <p:spPr>
            <a:xfrm>
              <a:off x="3765169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5" name="Google Shape;5585;p34"/>
            <p:cNvSpPr/>
            <p:nvPr/>
          </p:nvSpPr>
          <p:spPr>
            <a:xfrm>
              <a:off x="430305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6" name="Google Shape;5586;p34"/>
            <p:cNvSpPr/>
            <p:nvPr/>
          </p:nvSpPr>
          <p:spPr>
            <a:xfrm>
              <a:off x="4840931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7" name="Google Shape;5587;p34"/>
            <p:cNvSpPr/>
            <p:nvPr/>
          </p:nvSpPr>
          <p:spPr>
            <a:xfrm>
              <a:off x="5378812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8" name="Google Shape;5588;p34"/>
            <p:cNvSpPr/>
            <p:nvPr/>
          </p:nvSpPr>
          <p:spPr>
            <a:xfrm>
              <a:off x="5916694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9" name="Google Shape;5589;p34"/>
            <p:cNvSpPr/>
            <p:nvPr/>
          </p:nvSpPr>
          <p:spPr>
            <a:xfrm>
              <a:off x="6454575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0" name="Google Shape;5590;p34"/>
            <p:cNvSpPr/>
            <p:nvPr/>
          </p:nvSpPr>
          <p:spPr>
            <a:xfrm>
              <a:off x="6992456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1" name="Google Shape;5591;p34"/>
            <p:cNvSpPr/>
            <p:nvPr/>
          </p:nvSpPr>
          <p:spPr>
            <a:xfrm>
              <a:off x="7530337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2" name="Google Shape;5592;p34"/>
            <p:cNvSpPr/>
            <p:nvPr/>
          </p:nvSpPr>
          <p:spPr>
            <a:xfrm>
              <a:off x="8068218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3" name="Google Shape;5593;p34"/>
            <p:cNvSpPr/>
            <p:nvPr/>
          </p:nvSpPr>
          <p:spPr>
            <a:xfrm>
              <a:off x="8606100" y="1029404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4" name="Google Shape;5594;p34"/>
            <p:cNvSpPr/>
            <p:nvPr/>
          </p:nvSpPr>
          <p:spPr>
            <a:xfrm>
              <a:off x="0" y="1544106"/>
              <a:ext cx="537900" cy="511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5" name="Google Shape;5595;p34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6" name="Google Shape;5596;p34"/>
            <p:cNvSpPr/>
            <p:nvPr/>
          </p:nvSpPr>
          <p:spPr>
            <a:xfrm>
              <a:off x="107576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7" name="Google Shape;5597;p34"/>
            <p:cNvSpPr/>
            <p:nvPr/>
          </p:nvSpPr>
          <p:spPr>
            <a:xfrm>
              <a:off x="215152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8" name="Google Shape;5598;p34"/>
            <p:cNvSpPr/>
            <p:nvPr/>
          </p:nvSpPr>
          <p:spPr>
            <a:xfrm>
              <a:off x="268940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9" name="Google Shape;5599;p34"/>
            <p:cNvSpPr/>
            <p:nvPr/>
          </p:nvSpPr>
          <p:spPr>
            <a:xfrm>
              <a:off x="322728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0" name="Google Shape;5600;p34"/>
            <p:cNvSpPr/>
            <p:nvPr/>
          </p:nvSpPr>
          <p:spPr>
            <a:xfrm>
              <a:off x="3765169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1" name="Google Shape;5601;p34"/>
            <p:cNvSpPr/>
            <p:nvPr/>
          </p:nvSpPr>
          <p:spPr>
            <a:xfrm>
              <a:off x="430305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2" name="Google Shape;5602;p34"/>
            <p:cNvSpPr/>
            <p:nvPr/>
          </p:nvSpPr>
          <p:spPr>
            <a:xfrm>
              <a:off x="484093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3" name="Google Shape;5603;p34"/>
            <p:cNvSpPr/>
            <p:nvPr/>
          </p:nvSpPr>
          <p:spPr>
            <a:xfrm>
              <a:off x="5378812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4" name="Google Shape;5604;p34"/>
            <p:cNvSpPr/>
            <p:nvPr/>
          </p:nvSpPr>
          <p:spPr>
            <a:xfrm>
              <a:off x="591669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5" name="Google Shape;5605;p34"/>
            <p:cNvSpPr/>
            <p:nvPr/>
          </p:nvSpPr>
          <p:spPr>
            <a:xfrm>
              <a:off x="6454575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6" name="Google Shape;5606;p34"/>
            <p:cNvSpPr/>
            <p:nvPr/>
          </p:nvSpPr>
          <p:spPr>
            <a:xfrm>
              <a:off x="6992456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7" name="Google Shape;5607;p34"/>
            <p:cNvSpPr/>
            <p:nvPr/>
          </p:nvSpPr>
          <p:spPr>
            <a:xfrm>
              <a:off x="7530337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8" name="Google Shape;5608;p34"/>
            <p:cNvSpPr/>
            <p:nvPr/>
          </p:nvSpPr>
          <p:spPr>
            <a:xfrm>
              <a:off x="8068218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9" name="Google Shape;5609;p34"/>
            <p:cNvSpPr/>
            <p:nvPr/>
          </p:nvSpPr>
          <p:spPr>
            <a:xfrm>
              <a:off x="8606100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10" name="Google Shape;5610;p34"/>
            <p:cNvSpPr/>
            <p:nvPr/>
          </p:nvSpPr>
          <p:spPr>
            <a:xfrm>
              <a:off x="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11" name="Google Shape;5611;p34"/>
            <p:cNvSpPr/>
            <p:nvPr/>
          </p:nvSpPr>
          <p:spPr>
            <a:xfrm>
              <a:off x="53788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12" name="Google Shape;5612;p34"/>
            <p:cNvSpPr/>
            <p:nvPr/>
          </p:nvSpPr>
          <p:spPr>
            <a:xfrm>
              <a:off x="107576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13" name="Google Shape;5613;p34"/>
            <p:cNvSpPr/>
            <p:nvPr/>
          </p:nvSpPr>
          <p:spPr>
            <a:xfrm>
              <a:off x="161364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14" name="Google Shape;5614;p34"/>
            <p:cNvSpPr/>
            <p:nvPr/>
          </p:nvSpPr>
          <p:spPr>
            <a:xfrm>
              <a:off x="215152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15" name="Google Shape;5615;p34"/>
            <p:cNvSpPr/>
            <p:nvPr/>
          </p:nvSpPr>
          <p:spPr>
            <a:xfrm>
              <a:off x="268940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16" name="Google Shape;5616;p34"/>
            <p:cNvSpPr/>
            <p:nvPr/>
          </p:nvSpPr>
          <p:spPr>
            <a:xfrm>
              <a:off x="322728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17" name="Google Shape;5617;p34"/>
            <p:cNvSpPr/>
            <p:nvPr/>
          </p:nvSpPr>
          <p:spPr>
            <a:xfrm>
              <a:off x="3765169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18" name="Google Shape;5618;p34"/>
            <p:cNvSpPr/>
            <p:nvPr/>
          </p:nvSpPr>
          <p:spPr>
            <a:xfrm>
              <a:off x="430305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19" name="Google Shape;5619;p34"/>
            <p:cNvSpPr/>
            <p:nvPr/>
          </p:nvSpPr>
          <p:spPr>
            <a:xfrm>
              <a:off x="4840931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20" name="Google Shape;5620;p34"/>
            <p:cNvSpPr/>
            <p:nvPr/>
          </p:nvSpPr>
          <p:spPr>
            <a:xfrm>
              <a:off x="5378812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21" name="Google Shape;5621;p34"/>
            <p:cNvSpPr/>
            <p:nvPr/>
          </p:nvSpPr>
          <p:spPr>
            <a:xfrm>
              <a:off x="5916694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22" name="Google Shape;5622;p34"/>
            <p:cNvSpPr/>
            <p:nvPr/>
          </p:nvSpPr>
          <p:spPr>
            <a:xfrm>
              <a:off x="6454575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23" name="Google Shape;5623;p34"/>
            <p:cNvSpPr/>
            <p:nvPr/>
          </p:nvSpPr>
          <p:spPr>
            <a:xfrm>
              <a:off x="6992456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24" name="Google Shape;5624;p34"/>
            <p:cNvSpPr/>
            <p:nvPr/>
          </p:nvSpPr>
          <p:spPr>
            <a:xfrm>
              <a:off x="7530337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25" name="Google Shape;5625;p34"/>
            <p:cNvSpPr/>
            <p:nvPr/>
          </p:nvSpPr>
          <p:spPr>
            <a:xfrm>
              <a:off x="8068218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26" name="Google Shape;5626;p34"/>
            <p:cNvSpPr/>
            <p:nvPr/>
          </p:nvSpPr>
          <p:spPr>
            <a:xfrm>
              <a:off x="8606100" y="2058808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27" name="Google Shape;5627;p34"/>
            <p:cNvSpPr/>
            <p:nvPr/>
          </p:nvSpPr>
          <p:spPr>
            <a:xfrm>
              <a:off x="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28" name="Google Shape;5628;p34"/>
            <p:cNvSpPr/>
            <p:nvPr/>
          </p:nvSpPr>
          <p:spPr>
            <a:xfrm>
              <a:off x="53788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29" name="Google Shape;5629;p34"/>
            <p:cNvSpPr/>
            <p:nvPr/>
          </p:nvSpPr>
          <p:spPr>
            <a:xfrm>
              <a:off x="107576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0" name="Google Shape;5630;p34"/>
            <p:cNvSpPr/>
            <p:nvPr/>
          </p:nvSpPr>
          <p:spPr>
            <a:xfrm>
              <a:off x="161364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1" name="Google Shape;5631;p34"/>
            <p:cNvSpPr/>
            <p:nvPr/>
          </p:nvSpPr>
          <p:spPr>
            <a:xfrm>
              <a:off x="215152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2" name="Google Shape;5632;p34"/>
            <p:cNvSpPr/>
            <p:nvPr/>
          </p:nvSpPr>
          <p:spPr>
            <a:xfrm>
              <a:off x="268940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3" name="Google Shape;5633;p34"/>
            <p:cNvSpPr/>
            <p:nvPr/>
          </p:nvSpPr>
          <p:spPr>
            <a:xfrm>
              <a:off x="322728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4" name="Google Shape;5634;p34"/>
            <p:cNvSpPr/>
            <p:nvPr/>
          </p:nvSpPr>
          <p:spPr>
            <a:xfrm>
              <a:off x="3765169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5" name="Google Shape;5635;p34"/>
            <p:cNvSpPr/>
            <p:nvPr/>
          </p:nvSpPr>
          <p:spPr>
            <a:xfrm>
              <a:off x="430305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6" name="Google Shape;5636;p34"/>
            <p:cNvSpPr/>
            <p:nvPr/>
          </p:nvSpPr>
          <p:spPr>
            <a:xfrm>
              <a:off x="4840931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7" name="Google Shape;5637;p34"/>
            <p:cNvSpPr/>
            <p:nvPr/>
          </p:nvSpPr>
          <p:spPr>
            <a:xfrm>
              <a:off x="5378812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8" name="Google Shape;5638;p34"/>
            <p:cNvSpPr/>
            <p:nvPr/>
          </p:nvSpPr>
          <p:spPr>
            <a:xfrm>
              <a:off x="5916694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9" name="Google Shape;5639;p34"/>
            <p:cNvSpPr/>
            <p:nvPr/>
          </p:nvSpPr>
          <p:spPr>
            <a:xfrm>
              <a:off x="6454575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0" name="Google Shape;5640;p34"/>
            <p:cNvSpPr/>
            <p:nvPr/>
          </p:nvSpPr>
          <p:spPr>
            <a:xfrm>
              <a:off x="6992456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1" name="Google Shape;5641;p34"/>
            <p:cNvSpPr/>
            <p:nvPr/>
          </p:nvSpPr>
          <p:spPr>
            <a:xfrm>
              <a:off x="7530337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2" name="Google Shape;5642;p34"/>
            <p:cNvSpPr/>
            <p:nvPr/>
          </p:nvSpPr>
          <p:spPr>
            <a:xfrm>
              <a:off x="8068218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3" name="Google Shape;5643;p34"/>
            <p:cNvSpPr/>
            <p:nvPr/>
          </p:nvSpPr>
          <p:spPr>
            <a:xfrm>
              <a:off x="8606100" y="2573511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4" name="Google Shape;5644;p34"/>
            <p:cNvSpPr/>
            <p:nvPr/>
          </p:nvSpPr>
          <p:spPr>
            <a:xfrm>
              <a:off x="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5" name="Google Shape;5645;p34"/>
            <p:cNvSpPr/>
            <p:nvPr/>
          </p:nvSpPr>
          <p:spPr>
            <a:xfrm>
              <a:off x="53788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6" name="Google Shape;5646;p34"/>
            <p:cNvSpPr/>
            <p:nvPr/>
          </p:nvSpPr>
          <p:spPr>
            <a:xfrm>
              <a:off x="107576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7" name="Google Shape;5647;p34"/>
            <p:cNvSpPr/>
            <p:nvPr/>
          </p:nvSpPr>
          <p:spPr>
            <a:xfrm>
              <a:off x="161364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8" name="Google Shape;5648;p34"/>
            <p:cNvSpPr/>
            <p:nvPr/>
          </p:nvSpPr>
          <p:spPr>
            <a:xfrm>
              <a:off x="215152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9" name="Google Shape;5649;p34"/>
            <p:cNvSpPr/>
            <p:nvPr/>
          </p:nvSpPr>
          <p:spPr>
            <a:xfrm>
              <a:off x="268940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0" name="Google Shape;5650;p34"/>
            <p:cNvSpPr/>
            <p:nvPr/>
          </p:nvSpPr>
          <p:spPr>
            <a:xfrm>
              <a:off x="322728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1" name="Google Shape;5651;p34"/>
            <p:cNvSpPr/>
            <p:nvPr/>
          </p:nvSpPr>
          <p:spPr>
            <a:xfrm>
              <a:off x="3765169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2" name="Google Shape;5652;p34"/>
            <p:cNvSpPr/>
            <p:nvPr/>
          </p:nvSpPr>
          <p:spPr>
            <a:xfrm>
              <a:off x="430305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3" name="Google Shape;5653;p34"/>
            <p:cNvSpPr/>
            <p:nvPr/>
          </p:nvSpPr>
          <p:spPr>
            <a:xfrm>
              <a:off x="4840931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4" name="Google Shape;5654;p34"/>
            <p:cNvSpPr/>
            <p:nvPr/>
          </p:nvSpPr>
          <p:spPr>
            <a:xfrm>
              <a:off x="5378812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5" name="Google Shape;5655;p34"/>
            <p:cNvSpPr/>
            <p:nvPr/>
          </p:nvSpPr>
          <p:spPr>
            <a:xfrm>
              <a:off x="5916694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6" name="Google Shape;5656;p34"/>
            <p:cNvSpPr/>
            <p:nvPr/>
          </p:nvSpPr>
          <p:spPr>
            <a:xfrm>
              <a:off x="6454575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7" name="Google Shape;5657;p34"/>
            <p:cNvSpPr/>
            <p:nvPr/>
          </p:nvSpPr>
          <p:spPr>
            <a:xfrm>
              <a:off x="6992456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8" name="Google Shape;5658;p34"/>
            <p:cNvSpPr/>
            <p:nvPr/>
          </p:nvSpPr>
          <p:spPr>
            <a:xfrm>
              <a:off x="7530337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9" name="Google Shape;5659;p34"/>
            <p:cNvSpPr/>
            <p:nvPr/>
          </p:nvSpPr>
          <p:spPr>
            <a:xfrm>
              <a:off x="8068218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0" name="Google Shape;5660;p34"/>
            <p:cNvSpPr/>
            <p:nvPr/>
          </p:nvSpPr>
          <p:spPr>
            <a:xfrm>
              <a:off x="8606100" y="3088213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1" name="Google Shape;5661;p34"/>
            <p:cNvSpPr/>
            <p:nvPr/>
          </p:nvSpPr>
          <p:spPr>
            <a:xfrm>
              <a:off x="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2" name="Google Shape;5662;p34"/>
            <p:cNvSpPr/>
            <p:nvPr/>
          </p:nvSpPr>
          <p:spPr>
            <a:xfrm>
              <a:off x="53788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3" name="Google Shape;5663;p34"/>
            <p:cNvSpPr/>
            <p:nvPr/>
          </p:nvSpPr>
          <p:spPr>
            <a:xfrm>
              <a:off x="107576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4" name="Google Shape;5664;p34"/>
            <p:cNvSpPr/>
            <p:nvPr/>
          </p:nvSpPr>
          <p:spPr>
            <a:xfrm>
              <a:off x="161364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5" name="Google Shape;5665;p34"/>
            <p:cNvSpPr/>
            <p:nvPr/>
          </p:nvSpPr>
          <p:spPr>
            <a:xfrm>
              <a:off x="215152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6" name="Google Shape;5666;p34"/>
            <p:cNvSpPr/>
            <p:nvPr/>
          </p:nvSpPr>
          <p:spPr>
            <a:xfrm>
              <a:off x="268940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7" name="Google Shape;5667;p34"/>
            <p:cNvSpPr/>
            <p:nvPr/>
          </p:nvSpPr>
          <p:spPr>
            <a:xfrm>
              <a:off x="322728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8" name="Google Shape;5668;p34"/>
            <p:cNvSpPr/>
            <p:nvPr/>
          </p:nvSpPr>
          <p:spPr>
            <a:xfrm>
              <a:off x="3765169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9" name="Google Shape;5669;p34"/>
            <p:cNvSpPr/>
            <p:nvPr/>
          </p:nvSpPr>
          <p:spPr>
            <a:xfrm>
              <a:off x="4303050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0" name="Google Shape;5670;p34"/>
            <p:cNvSpPr/>
            <p:nvPr/>
          </p:nvSpPr>
          <p:spPr>
            <a:xfrm>
              <a:off x="4840931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1" name="Google Shape;5671;p34"/>
            <p:cNvSpPr/>
            <p:nvPr/>
          </p:nvSpPr>
          <p:spPr>
            <a:xfrm>
              <a:off x="5378812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2" name="Google Shape;5672;p34"/>
            <p:cNvSpPr/>
            <p:nvPr/>
          </p:nvSpPr>
          <p:spPr>
            <a:xfrm>
              <a:off x="5916694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3" name="Google Shape;5673;p34"/>
            <p:cNvSpPr/>
            <p:nvPr/>
          </p:nvSpPr>
          <p:spPr>
            <a:xfrm>
              <a:off x="6454575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4" name="Google Shape;5674;p34"/>
            <p:cNvSpPr/>
            <p:nvPr/>
          </p:nvSpPr>
          <p:spPr>
            <a:xfrm>
              <a:off x="6992456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5" name="Google Shape;5675;p34"/>
            <p:cNvSpPr/>
            <p:nvPr/>
          </p:nvSpPr>
          <p:spPr>
            <a:xfrm>
              <a:off x="7530337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6" name="Google Shape;5676;p34"/>
            <p:cNvSpPr/>
            <p:nvPr/>
          </p:nvSpPr>
          <p:spPr>
            <a:xfrm>
              <a:off x="8068218" y="360291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7" name="Google Shape;5677;p34"/>
            <p:cNvSpPr/>
            <p:nvPr/>
          </p:nvSpPr>
          <p:spPr>
            <a:xfrm>
              <a:off x="8606100" y="3602915"/>
              <a:ext cx="537900" cy="5112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8" name="Google Shape;5678;p34"/>
            <p:cNvSpPr/>
            <p:nvPr/>
          </p:nvSpPr>
          <p:spPr>
            <a:xfrm>
              <a:off x="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9" name="Google Shape;5679;p34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0" name="Google Shape;5680;p34"/>
            <p:cNvSpPr/>
            <p:nvPr/>
          </p:nvSpPr>
          <p:spPr>
            <a:xfrm>
              <a:off x="107576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1" name="Google Shape;5681;p34"/>
            <p:cNvSpPr/>
            <p:nvPr/>
          </p:nvSpPr>
          <p:spPr>
            <a:xfrm>
              <a:off x="161364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2" name="Google Shape;5682;p34"/>
            <p:cNvSpPr/>
            <p:nvPr/>
          </p:nvSpPr>
          <p:spPr>
            <a:xfrm>
              <a:off x="215152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3" name="Google Shape;5683;p34"/>
            <p:cNvSpPr/>
            <p:nvPr/>
          </p:nvSpPr>
          <p:spPr>
            <a:xfrm>
              <a:off x="268940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4" name="Google Shape;5684;p34"/>
            <p:cNvSpPr/>
            <p:nvPr/>
          </p:nvSpPr>
          <p:spPr>
            <a:xfrm>
              <a:off x="322728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5" name="Google Shape;5685;p34"/>
            <p:cNvSpPr/>
            <p:nvPr/>
          </p:nvSpPr>
          <p:spPr>
            <a:xfrm>
              <a:off x="3765169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6" name="Google Shape;5686;p34"/>
            <p:cNvSpPr/>
            <p:nvPr/>
          </p:nvSpPr>
          <p:spPr>
            <a:xfrm>
              <a:off x="430305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7" name="Google Shape;5687;p34"/>
            <p:cNvSpPr/>
            <p:nvPr/>
          </p:nvSpPr>
          <p:spPr>
            <a:xfrm>
              <a:off x="4840931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8" name="Google Shape;5688;p34"/>
            <p:cNvSpPr/>
            <p:nvPr/>
          </p:nvSpPr>
          <p:spPr>
            <a:xfrm>
              <a:off x="5378812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9" name="Google Shape;5689;p34"/>
            <p:cNvSpPr/>
            <p:nvPr/>
          </p:nvSpPr>
          <p:spPr>
            <a:xfrm>
              <a:off x="5916694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0" name="Google Shape;5690;p34"/>
            <p:cNvSpPr/>
            <p:nvPr/>
          </p:nvSpPr>
          <p:spPr>
            <a:xfrm>
              <a:off x="6454575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1" name="Google Shape;5691;p34"/>
            <p:cNvSpPr/>
            <p:nvPr/>
          </p:nvSpPr>
          <p:spPr>
            <a:xfrm>
              <a:off x="6992456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2" name="Google Shape;5692;p34"/>
            <p:cNvSpPr/>
            <p:nvPr/>
          </p:nvSpPr>
          <p:spPr>
            <a:xfrm>
              <a:off x="7530337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3" name="Google Shape;5693;p34"/>
            <p:cNvSpPr/>
            <p:nvPr/>
          </p:nvSpPr>
          <p:spPr>
            <a:xfrm>
              <a:off x="8068218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4" name="Google Shape;5694;p34"/>
            <p:cNvSpPr/>
            <p:nvPr/>
          </p:nvSpPr>
          <p:spPr>
            <a:xfrm>
              <a:off x="8606100" y="4117617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5" name="Google Shape;5695;p34"/>
            <p:cNvSpPr/>
            <p:nvPr/>
          </p:nvSpPr>
          <p:spPr>
            <a:xfrm>
              <a:off x="0" y="4632319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6" name="Google Shape;5696;p34"/>
            <p:cNvSpPr/>
            <p:nvPr/>
          </p:nvSpPr>
          <p:spPr>
            <a:xfrm>
              <a:off x="537881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7" name="Google Shape;5697;p34"/>
            <p:cNvSpPr/>
            <p:nvPr/>
          </p:nvSpPr>
          <p:spPr>
            <a:xfrm>
              <a:off x="107576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8" name="Google Shape;5698;p34"/>
            <p:cNvSpPr/>
            <p:nvPr/>
          </p:nvSpPr>
          <p:spPr>
            <a:xfrm>
              <a:off x="161364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9" name="Google Shape;5699;p34"/>
            <p:cNvSpPr/>
            <p:nvPr/>
          </p:nvSpPr>
          <p:spPr>
            <a:xfrm>
              <a:off x="2151525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0" name="Google Shape;5700;p34"/>
            <p:cNvSpPr/>
            <p:nvPr/>
          </p:nvSpPr>
          <p:spPr>
            <a:xfrm>
              <a:off x="268940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1" name="Google Shape;5701;p34"/>
            <p:cNvSpPr/>
            <p:nvPr/>
          </p:nvSpPr>
          <p:spPr>
            <a:xfrm>
              <a:off x="322728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2" name="Google Shape;5702;p34"/>
            <p:cNvSpPr/>
            <p:nvPr/>
          </p:nvSpPr>
          <p:spPr>
            <a:xfrm>
              <a:off x="3765169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3" name="Google Shape;5703;p34"/>
            <p:cNvSpPr/>
            <p:nvPr/>
          </p:nvSpPr>
          <p:spPr>
            <a:xfrm>
              <a:off x="4303050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4" name="Google Shape;5704;p34"/>
            <p:cNvSpPr/>
            <p:nvPr/>
          </p:nvSpPr>
          <p:spPr>
            <a:xfrm>
              <a:off x="4840931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5" name="Google Shape;5705;p34"/>
            <p:cNvSpPr/>
            <p:nvPr/>
          </p:nvSpPr>
          <p:spPr>
            <a:xfrm>
              <a:off x="5378812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6" name="Google Shape;5706;p34"/>
            <p:cNvSpPr/>
            <p:nvPr/>
          </p:nvSpPr>
          <p:spPr>
            <a:xfrm>
              <a:off x="5916694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7" name="Google Shape;5707;p34"/>
            <p:cNvSpPr/>
            <p:nvPr/>
          </p:nvSpPr>
          <p:spPr>
            <a:xfrm>
              <a:off x="6454575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8" name="Google Shape;5708;p34"/>
            <p:cNvSpPr/>
            <p:nvPr/>
          </p:nvSpPr>
          <p:spPr>
            <a:xfrm>
              <a:off x="6992456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9" name="Google Shape;5709;p34"/>
            <p:cNvSpPr/>
            <p:nvPr/>
          </p:nvSpPr>
          <p:spPr>
            <a:xfrm>
              <a:off x="7530337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10" name="Google Shape;5710;p34"/>
            <p:cNvSpPr/>
            <p:nvPr/>
          </p:nvSpPr>
          <p:spPr>
            <a:xfrm>
              <a:off x="8068218" y="4632319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11" name="Google Shape;5711;p34"/>
            <p:cNvSpPr/>
            <p:nvPr/>
          </p:nvSpPr>
          <p:spPr>
            <a:xfrm>
              <a:off x="8606100" y="4632319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12" name="Google Shape;5712;p34"/>
            <p:cNvSpPr/>
            <p:nvPr/>
          </p:nvSpPr>
          <p:spPr>
            <a:xfrm>
              <a:off x="7530338" y="102797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5713" name="Google Shape;5713;p34"/>
            <p:cNvSpPr/>
            <p:nvPr/>
          </p:nvSpPr>
          <p:spPr>
            <a:xfrm>
              <a:off x="537881" y="4117617"/>
              <a:ext cx="537900" cy="51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5714" name="Google Shape;5714;p34"/>
            <p:cNvSpPr/>
            <p:nvPr/>
          </p:nvSpPr>
          <p:spPr>
            <a:xfrm>
              <a:off x="6989275" y="51060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5715" name="Google Shape;5715;p34"/>
            <p:cNvSpPr/>
            <p:nvPr/>
          </p:nvSpPr>
          <p:spPr>
            <a:xfrm>
              <a:off x="537881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/>
            </a:p>
          </p:txBody>
        </p:sp>
        <p:sp>
          <p:nvSpPr>
            <p:cNvPr id="5716" name="Google Shape;5716;p34"/>
            <p:cNvSpPr/>
            <p:nvPr/>
          </p:nvSpPr>
          <p:spPr>
            <a:xfrm>
              <a:off x="0" y="1029404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b="1" dirty="0"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717" name="Google Shape;5717;p34"/>
            <p:cNvSpPr/>
            <p:nvPr/>
          </p:nvSpPr>
          <p:spPr>
            <a:xfrm>
              <a:off x="1613644" y="1544106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18" name="Google Shape;5718;p34"/>
            <p:cNvSpPr/>
            <p:nvPr/>
          </p:nvSpPr>
          <p:spPr>
            <a:xfrm>
              <a:off x="6992463" y="4119375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  <p:sp>
          <p:nvSpPr>
            <p:cNvPr id="5719" name="Google Shape;5719;p34"/>
            <p:cNvSpPr/>
            <p:nvPr/>
          </p:nvSpPr>
          <p:spPr>
            <a:xfrm>
              <a:off x="7530338" y="4625450"/>
              <a:ext cx="537900" cy="511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/>
            </a:p>
          </p:txBody>
        </p:sp>
      </p:grpSp>
      <p:pic>
        <p:nvPicPr>
          <p:cNvPr id="5720" name="Google Shape;5720;p34"/>
          <p:cNvPicPr preferRelativeResize="0"/>
          <p:nvPr/>
        </p:nvPicPr>
        <p:blipFill rotWithShape="1">
          <a:blip r:embed="rId2">
            <a:alphaModFix amt="25000"/>
          </a:blip>
          <a:srcRect r="3025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8775" y="445025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partan"/>
              <a:buNone/>
              <a:defRPr sz="3000" b="1">
                <a:solidFill>
                  <a:schemeClr val="accen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partan"/>
              <a:buNone/>
              <a:defRPr sz="3000" b="1">
                <a:solidFill>
                  <a:schemeClr val="accen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partan"/>
              <a:buNone/>
              <a:defRPr sz="3000" b="1">
                <a:solidFill>
                  <a:schemeClr val="accen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partan"/>
              <a:buNone/>
              <a:defRPr sz="3000" b="1">
                <a:solidFill>
                  <a:schemeClr val="accen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partan"/>
              <a:buNone/>
              <a:defRPr sz="3000" b="1">
                <a:solidFill>
                  <a:schemeClr val="accen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partan"/>
              <a:buNone/>
              <a:defRPr sz="3000" b="1">
                <a:solidFill>
                  <a:schemeClr val="accen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partan"/>
              <a:buNone/>
              <a:defRPr sz="3000" b="1">
                <a:solidFill>
                  <a:schemeClr val="accen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partan"/>
              <a:buNone/>
              <a:defRPr sz="3000" b="1">
                <a:solidFill>
                  <a:schemeClr val="accen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partan"/>
              <a:buNone/>
              <a:defRPr sz="3000" b="1">
                <a:solidFill>
                  <a:schemeClr val="accen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Char char="●"/>
              <a:defRPr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Char char="○"/>
              <a:defRPr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Char char="■"/>
              <a:defRPr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Char char="●"/>
              <a:defRPr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Char char="○"/>
              <a:defRPr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Char char="■"/>
              <a:defRPr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Char char="●"/>
              <a:defRPr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Char char="○"/>
              <a:defRPr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nrope"/>
              <a:buChar char="■"/>
              <a:defRPr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64" r:id="rId6"/>
    <p:sldLayoutId id="2147483679" r:id="rId7"/>
    <p:sldLayoutId id="214748368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1" name="Google Shape;5731;p38"/>
          <p:cNvSpPr txBox="1">
            <a:spLocks noGrp="1"/>
          </p:cNvSpPr>
          <p:nvPr>
            <p:ph type="ctrTitle"/>
          </p:nvPr>
        </p:nvSpPr>
        <p:spPr>
          <a:xfrm>
            <a:off x="1765349" y="842856"/>
            <a:ext cx="5765007" cy="191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ptos" panose="020B0004020202020204" pitchFamily="34" charset="0"/>
              </a:rPr>
              <a:t>MAZE WORLD ALGORITHM SIMULATOR</a:t>
            </a:r>
            <a:endParaRPr dirty="0">
              <a:latin typeface="Aptos" panose="020B0004020202020204" pitchFamily="34" charset="0"/>
            </a:endParaRPr>
          </a:p>
        </p:txBody>
      </p:sp>
      <p:sp>
        <p:nvSpPr>
          <p:cNvPr id="5732" name="Google Shape;5732;p38"/>
          <p:cNvSpPr txBox="1">
            <a:spLocks noGrp="1"/>
          </p:cNvSpPr>
          <p:nvPr>
            <p:ph type="subTitle" idx="1"/>
          </p:nvPr>
        </p:nvSpPr>
        <p:spPr>
          <a:xfrm>
            <a:off x="1164431" y="3076178"/>
            <a:ext cx="4841400" cy="5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ptos" panose="020B0004020202020204" pitchFamily="34" charset="0"/>
              </a:rPr>
              <a:t>PIRZADA MOHAMMED TALHA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ptos" panose="020B0004020202020204" pitchFamily="34" charset="0"/>
              </a:rPr>
              <a:t>(22002170210092)</a:t>
            </a:r>
            <a:endParaRPr b="1" dirty="0">
              <a:latin typeface="Aptos" panose="020B0004020202020204" pitchFamily="34" charset="0"/>
            </a:endParaRPr>
          </a:p>
        </p:txBody>
      </p:sp>
      <p:grpSp>
        <p:nvGrpSpPr>
          <p:cNvPr id="5733" name="Google Shape;5733;p38"/>
          <p:cNvGrpSpPr/>
          <p:nvPr/>
        </p:nvGrpSpPr>
        <p:grpSpPr>
          <a:xfrm>
            <a:off x="5378812" y="1029404"/>
            <a:ext cx="2151544" cy="2055306"/>
            <a:chOff x="5378812" y="1029404"/>
            <a:chExt cx="2151544" cy="2055306"/>
          </a:xfrm>
        </p:grpSpPr>
        <p:sp>
          <p:nvSpPr>
            <p:cNvPr id="5734" name="Google Shape;5734;p38"/>
            <p:cNvSpPr/>
            <p:nvPr/>
          </p:nvSpPr>
          <p:spPr>
            <a:xfrm>
              <a:off x="5916106" y="1544106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Aptos" panose="020B0004020202020204" pitchFamily="34" charset="0"/>
                  <a:ea typeface="Spartan"/>
                  <a:cs typeface="Spartan"/>
                  <a:sym typeface="Spartan"/>
                </a:rPr>
                <a:t>L</a:t>
              </a:r>
              <a:r>
                <a:rPr lang="en" sz="600" b="1">
                  <a:solidFill>
                    <a:schemeClr val="accent2"/>
                  </a:solidFill>
                  <a:latin typeface="Aptos" panose="020B0004020202020204" pitchFamily="34" charset="0"/>
                  <a:ea typeface="Spartan"/>
                  <a:cs typeface="Spartan"/>
                  <a:sym typeface="Spartan"/>
                </a:rPr>
                <a:t>1</a:t>
              </a:r>
              <a:endParaRPr sz="3000" b="1" dirty="0">
                <a:solidFill>
                  <a:schemeClr val="accent2"/>
                </a:solidFill>
                <a:latin typeface="Aptos" panose="020B0004020202020204" pitchFamily="34" charset="0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735" name="Google Shape;5735;p38"/>
            <p:cNvSpPr/>
            <p:nvPr/>
          </p:nvSpPr>
          <p:spPr>
            <a:xfrm>
              <a:off x="5916106" y="2573511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Aptos" panose="020B0004020202020204" pitchFamily="34" charset="0"/>
                  <a:ea typeface="Spartan"/>
                  <a:cs typeface="Spartan"/>
                  <a:sym typeface="Spartan"/>
                </a:rPr>
                <a:t>Y</a:t>
              </a:r>
              <a:r>
                <a:rPr lang="en" sz="600" b="1">
                  <a:solidFill>
                    <a:schemeClr val="accent2"/>
                  </a:solidFill>
                  <a:latin typeface="Aptos" panose="020B0004020202020204" pitchFamily="34" charset="0"/>
                  <a:ea typeface="Spartan"/>
                  <a:cs typeface="Spartan"/>
                  <a:sym typeface="Spartan"/>
                </a:rPr>
                <a:t>2</a:t>
              </a:r>
              <a:endParaRPr sz="3000" b="1" dirty="0">
                <a:solidFill>
                  <a:schemeClr val="accent2"/>
                </a:solidFill>
                <a:latin typeface="Aptos" panose="020B0004020202020204" pitchFamily="34" charset="0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736" name="Google Shape;5736;p38"/>
            <p:cNvSpPr/>
            <p:nvPr/>
          </p:nvSpPr>
          <p:spPr>
            <a:xfrm>
              <a:off x="5916106" y="1029404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Aptos" panose="020B0004020202020204" pitchFamily="34" charset="0"/>
                  <a:ea typeface="Spartan"/>
                  <a:cs typeface="Spartan"/>
                  <a:sym typeface="Spartan"/>
                </a:rPr>
                <a:t>P</a:t>
              </a:r>
              <a:r>
                <a:rPr lang="en" sz="600" b="1">
                  <a:solidFill>
                    <a:schemeClr val="accent2"/>
                  </a:solidFill>
                  <a:latin typeface="Aptos" panose="020B0004020202020204" pitchFamily="34" charset="0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Aptos" panose="020B0004020202020204" pitchFamily="34" charset="0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737" name="Google Shape;5737;p38"/>
            <p:cNvSpPr/>
            <p:nvPr/>
          </p:nvSpPr>
          <p:spPr>
            <a:xfrm>
              <a:off x="5378812" y="2058808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Aptos" panose="020B0004020202020204" pitchFamily="34" charset="0"/>
                  <a:ea typeface="Spartan"/>
                  <a:cs typeface="Spartan"/>
                  <a:sym typeface="Spartan"/>
                </a:rPr>
                <a:t>G</a:t>
              </a:r>
              <a:r>
                <a:rPr lang="en" sz="600" b="1">
                  <a:solidFill>
                    <a:schemeClr val="accent2"/>
                  </a:solidFill>
                  <a:latin typeface="Aptos" panose="020B0004020202020204" pitchFamily="34" charset="0"/>
                  <a:ea typeface="Spartan"/>
                  <a:cs typeface="Spartan"/>
                  <a:sym typeface="Spartan"/>
                </a:rPr>
                <a:t>1</a:t>
              </a:r>
              <a:endParaRPr sz="3000" b="1" dirty="0">
                <a:solidFill>
                  <a:schemeClr val="accent2"/>
                </a:solidFill>
                <a:latin typeface="Aptos" panose="020B0004020202020204" pitchFamily="34" charset="0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738" name="Google Shape;5738;p38"/>
            <p:cNvSpPr/>
            <p:nvPr/>
          </p:nvSpPr>
          <p:spPr>
            <a:xfrm>
              <a:off x="5916106" y="2058808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Aptos" panose="020B0004020202020204" pitchFamily="34" charset="0"/>
                  <a:ea typeface="Spartan"/>
                  <a:cs typeface="Spartan"/>
                  <a:sym typeface="Spartan"/>
                </a:rPr>
                <a:t>A</a:t>
              </a:r>
              <a:r>
                <a:rPr lang="en" sz="600" b="1">
                  <a:solidFill>
                    <a:schemeClr val="accent2"/>
                  </a:solidFill>
                  <a:latin typeface="Aptos" panose="020B0004020202020204" pitchFamily="34" charset="0"/>
                  <a:ea typeface="Spartan"/>
                  <a:cs typeface="Spartan"/>
                  <a:sym typeface="Spartan"/>
                </a:rPr>
                <a:t>1</a:t>
              </a:r>
              <a:endParaRPr sz="3000" b="1" dirty="0">
                <a:solidFill>
                  <a:schemeClr val="accent2"/>
                </a:solidFill>
                <a:latin typeface="Aptos" panose="020B0004020202020204" pitchFamily="34" charset="0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739" name="Google Shape;5739;p38"/>
            <p:cNvSpPr/>
            <p:nvPr/>
          </p:nvSpPr>
          <p:spPr>
            <a:xfrm>
              <a:off x="6992456" y="2058808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Aptos" panose="020B0004020202020204" pitchFamily="34" charset="0"/>
                  <a:ea typeface="Spartan"/>
                  <a:cs typeface="Spartan"/>
                  <a:sym typeface="Spartan"/>
                </a:rPr>
                <a:t>E</a:t>
              </a:r>
              <a:r>
                <a:rPr lang="en" sz="600" b="1">
                  <a:solidFill>
                    <a:schemeClr val="accent2"/>
                  </a:solidFill>
                  <a:latin typeface="Aptos" panose="020B0004020202020204" pitchFamily="34" charset="0"/>
                  <a:ea typeface="Spartan"/>
                  <a:cs typeface="Spartan"/>
                  <a:sym typeface="Spartan"/>
                </a:rPr>
                <a:t>1</a:t>
              </a:r>
              <a:endParaRPr sz="3000" b="1" dirty="0">
                <a:solidFill>
                  <a:schemeClr val="accent2"/>
                </a:solidFill>
                <a:latin typeface="Aptos" panose="020B0004020202020204" pitchFamily="34" charset="0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740" name="Google Shape;5740;p38"/>
            <p:cNvSpPr/>
            <p:nvPr/>
          </p:nvSpPr>
          <p:spPr>
            <a:xfrm>
              <a:off x="6454575" y="2058808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Aptos" panose="020B0004020202020204" pitchFamily="34" charset="0"/>
                  <a:ea typeface="Spartan"/>
                  <a:cs typeface="Spartan"/>
                  <a:sym typeface="Spartan"/>
                </a:rPr>
                <a:t>M</a:t>
              </a:r>
              <a:r>
                <a:rPr lang="en" sz="600" b="1">
                  <a:solidFill>
                    <a:schemeClr val="accent2"/>
                  </a:solidFill>
                  <a:latin typeface="Aptos" panose="020B0004020202020204" pitchFamily="34" charset="0"/>
                  <a:ea typeface="Spartan"/>
                  <a:cs typeface="Spartan"/>
                  <a:sym typeface="Spartan"/>
                </a:rPr>
                <a:t>1</a:t>
              </a:r>
              <a:endParaRPr sz="3000" b="1" dirty="0">
                <a:solidFill>
                  <a:schemeClr val="accent2"/>
                </a:solidFill>
                <a:latin typeface="Aptos" panose="020B0004020202020204" pitchFamily="34" charset="0"/>
                <a:ea typeface="Spartan"/>
                <a:cs typeface="Spartan"/>
                <a:sym typeface="Spartan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7" name="Google Shape;5777;p41"/>
          <p:cNvSpPr/>
          <p:nvPr/>
        </p:nvSpPr>
        <p:spPr>
          <a:xfrm>
            <a:off x="1075382" y="3087416"/>
            <a:ext cx="537900" cy="511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b="1" dirty="0">
              <a:solidFill>
                <a:srgbClr val="B7B7B7"/>
              </a:solidFill>
              <a:latin typeface="Aptos" panose="020B0004020202020204" pitchFamily="34" charset="0"/>
              <a:ea typeface="Spartan"/>
              <a:cs typeface="Spartan"/>
              <a:sym typeface="Spartan"/>
            </a:endParaRPr>
          </a:p>
        </p:txBody>
      </p:sp>
      <p:sp>
        <p:nvSpPr>
          <p:cNvPr id="5778" name="Google Shape;5778;p41"/>
          <p:cNvSpPr/>
          <p:nvPr/>
        </p:nvSpPr>
        <p:spPr>
          <a:xfrm>
            <a:off x="4842534" y="1545379"/>
            <a:ext cx="537900" cy="511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b="1" dirty="0">
              <a:solidFill>
                <a:srgbClr val="B7B7B7"/>
              </a:solidFill>
              <a:latin typeface="Aptos" panose="020B0004020202020204" pitchFamily="34" charset="0"/>
              <a:ea typeface="Spartan"/>
              <a:cs typeface="Spartan"/>
              <a:sym typeface="Spartan"/>
            </a:endParaRPr>
          </a:p>
        </p:txBody>
      </p:sp>
      <p:sp>
        <p:nvSpPr>
          <p:cNvPr id="5779" name="Google Shape;5779;p41"/>
          <p:cNvSpPr/>
          <p:nvPr/>
        </p:nvSpPr>
        <p:spPr>
          <a:xfrm>
            <a:off x="4842534" y="3087416"/>
            <a:ext cx="537900" cy="511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b="1" dirty="0">
              <a:solidFill>
                <a:srgbClr val="B7B7B7"/>
              </a:solidFill>
              <a:latin typeface="Aptos" panose="020B0004020202020204" pitchFamily="34" charset="0"/>
              <a:ea typeface="Spartan"/>
              <a:cs typeface="Spartan"/>
              <a:sym typeface="Spartan"/>
            </a:endParaRPr>
          </a:p>
        </p:txBody>
      </p:sp>
      <p:sp>
        <p:nvSpPr>
          <p:cNvPr id="5780" name="Google Shape;5780;p41"/>
          <p:cNvSpPr txBox="1">
            <a:spLocks noGrp="1"/>
          </p:cNvSpPr>
          <p:nvPr>
            <p:ph type="title"/>
          </p:nvPr>
        </p:nvSpPr>
        <p:spPr>
          <a:xfrm>
            <a:off x="758775" y="4450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ptos" panose="020B0004020202020204" pitchFamily="34" charset="0"/>
              </a:rPr>
              <a:t>TABLE OF CONTENTS</a:t>
            </a:r>
            <a:endParaRPr dirty="0">
              <a:latin typeface="Aptos" panose="020B0004020202020204" pitchFamily="34" charset="0"/>
            </a:endParaRPr>
          </a:p>
        </p:txBody>
      </p:sp>
      <p:sp>
        <p:nvSpPr>
          <p:cNvPr id="5781" name="Google Shape;5781;p41"/>
          <p:cNvSpPr txBox="1">
            <a:spLocks noGrp="1"/>
          </p:cNvSpPr>
          <p:nvPr>
            <p:ph type="title" idx="3"/>
          </p:nvPr>
        </p:nvSpPr>
        <p:spPr>
          <a:xfrm>
            <a:off x="1689475" y="1648498"/>
            <a:ext cx="2509200" cy="2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ptos" panose="020B0004020202020204" pitchFamily="34" charset="0"/>
              </a:rPr>
              <a:t>INTRODUCTION</a:t>
            </a:r>
            <a:endParaRPr dirty="0">
              <a:latin typeface="Aptos" panose="020B0004020202020204" pitchFamily="34" charset="0"/>
            </a:endParaRPr>
          </a:p>
        </p:txBody>
      </p:sp>
      <p:sp>
        <p:nvSpPr>
          <p:cNvPr id="5783" name="Google Shape;5783;p41"/>
          <p:cNvSpPr txBox="1">
            <a:spLocks noGrp="1"/>
          </p:cNvSpPr>
          <p:nvPr>
            <p:ph type="title" idx="5"/>
          </p:nvPr>
        </p:nvSpPr>
        <p:spPr>
          <a:xfrm>
            <a:off x="4766325" y="1648500"/>
            <a:ext cx="690300" cy="3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ptos" panose="020B0004020202020204" pitchFamily="34" charset="0"/>
              </a:rPr>
              <a:t>02</a:t>
            </a:r>
            <a:endParaRPr dirty="0">
              <a:latin typeface="Aptos" panose="020B0004020202020204" pitchFamily="34" charset="0"/>
            </a:endParaRPr>
          </a:p>
        </p:txBody>
      </p:sp>
      <p:sp>
        <p:nvSpPr>
          <p:cNvPr id="5784" name="Google Shape;5784;p41"/>
          <p:cNvSpPr txBox="1">
            <a:spLocks noGrp="1"/>
          </p:cNvSpPr>
          <p:nvPr>
            <p:ph type="title" idx="6"/>
          </p:nvPr>
        </p:nvSpPr>
        <p:spPr>
          <a:xfrm>
            <a:off x="5456625" y="1648498"/>
            <a:ext cx="2547600" cy="2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ptos" panose="020B0004020202020204" pitchFamily="34" charset="0"/>
              </a:rPr>
              <a:t>ALGORITHMS</a:t>
            </a:r>
            <a:endParaRPr dirty="0">
              <a:latin typeface="Aptos" panose="020B0004020202020204" pitchFamily="34" charset="0"/>
            </a:endParaRPr>
          </a:p>
        </p:txBody>
      </p:sp>
      <p:sp>
        <p:nvSpPr>
          <p:cNvPr id="5786" name="Google Shape;5786;p41"/>
          <p:cNvSpPr txBox="1">
            <a:spLocks noGrp="1"/>
          </p:cNvSpPr>
          <p:nvPr>
            <p:ph type="title" idx="8"/>
          </p:nvPr>
        </p:nvSpPr>
        <p:spPr>
          <a:xfrm>
            <a:off x="999175" y="3192325"/>
            <a:ext cx="690300" cy="3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ptos" panose="020B0004020202020204" pitchFamily="34" charset="0"/>
              </a:rPr>
              <a:t>03</a:t>
            </a:r>
            <a:endParaRPr dirty="0">
              <a:latin typeface="Aptos" panose="020B0004020202020204" pitchFamily="34" charset="0"/>
            </a:endParaRPr>
          </a:p>
        </p:txBody>
      </p:sp>
      <p:sp>
        <p:nvSpPr>
          <p:cNvPr id="5787" name="Google Shape;5787;p41"/>
          <p:cNvSpPr txBox="1">
            <a:spLocks noGrp="1"/>
          </p:cNvSpPr>
          <p:nvPr>
            <p:ph type="title" idx="9"/>
          </p:nvPr>
        </p:nvSpPr>
        <p:spPr>
          <a:xfrm>
            <a:off x="1689475" y="3192323"/>
            <a:ext cx="2509200" cy="2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ptos" panose="020B0004020202020204" pitchFamily="34" charset="0"/>
              </a:rPr>
              <a:t>PROS &amp; CONS</a:t>
            </a:r>
            <a:endParaRPr dirty="0">
              <a:latin typeface="Aptos" panose="020B0004020202020204" pitchFamily="34" charset="0"/>
            </a:endParaRPr>
          </a:p>
        </p:txBody>
      </p:sp>
      <p:sp>
        <p:nvSpPr>
          <p:cNvPr id="5789" name="Google Shape;5789;p41"/>
          <p:cNvSpPr txBox="1">
            <a:spLocks noGrp="1"/>
          </p:cNvSpPr>
          <p:nvPr>
            <p:ph type="title" idx="14"/>
          </p:nvPr>
        </p:nvSpPr>
        <p:spPr>
          <a:xfrm>
            <a:off x="4766325" y="3192327"/>
            <a:ext cx="690300" cy="3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ptos" panose="020B0004020202020204" pitchFamily="34" charset="0"/>
              </a:rPr>
              <a:t>04</a:t>
            </a:r>
            <a:endParaRPr dirty="0">
              <a:latin typeface="Aptos" panose="020B0004020202020204" pitchFamily="34" charset="0"/>
            </a:endParaRPr>
          </a:p>
        </p:txBody>
      </p:sp>
      <p:sp>
        <p:nvSpPr>
          <p:cNvPr id="5790" name="Google Shape;5790;p41"/>
          <p:cNvSpPr txBox="1">
            <a:spLocks noGrp="1"/>
          </p:cNvSpPr>
          <p:nvPr>
            <p:ph type="title" idx="15"/>
          </p:nvPr>
        </p:nvSpPr>
        <p:spPr>
          <a:xfrm>
            <a:off x="5456625" y="3192329"/>
            <a:ext cx="2547600" cy="2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Aptos" panose="020B0004020202020204" pitchFamily="34" charset="0"/>
              </a:rPr>
              <a:t>FUTURE SCOPE</a:t>
            </a:r>
            <a:endParaRPr dirty="0">
              <a:latin typeface="Aptos" panose="020B0004020202020204" pitchFamily="34" charset="0"/>
            </a:endParaRPr>
          </a:p>
        </p:txBody>
      </p:sp>
      <p:sp>
        <p:nvSpPr>
          <p:cNvPr id="5792" name="Google Shape;5792;p41"/>
          <p:cNvSpPr/>
          <p:nvPr/>
        </p:nvSpPr>
        <p:spPr>
          <a:xfrm>
            <a:off x="1075382" y="1545379"/>
            <a:ext cx="537900" cy="511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b="1" dirty="0">
              <a:solidFill>
                <a:srgbClr val="B7B7B7"/>
              </a:solidFill>
              <a:latin typeface="Aptos" panose="020B0004020202020204" pitchFamily="34" charset="0"/>
              <a:ea typeface="Spartan"/>
              <a:cs typeface="Spartan"/>
              <a:sym typeface="Spartan"/>
            </a:endParaRPr>
          </a:p>
        </p:txBody>
      </p:sp>
      <p:sp>
        <p:nvSpPr>
          <p:cNvPr id="5793" name="Google Shape;5793;p41"/>
          <p:cNvSpPr txBox="1">
            <a:spLocks noGrp="1"/>
          </p:cNvSpPr>
          <p:nvPr>
            <p:ph type="title" idx="2"/>
          </p:nvPr>
        </p:nvSpPr>
        <p:spPr>
          <a:xfrm>
            <a:off x="999175" y="1648500"/>
            <a:ext cx="690300" cy="3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ptos" panose="020B0004020202020204" pitchFamily="34" charset="0"/>
              </a:rPr>
              <a:t>01</a:t>
            </a:r>
            <a:endParaRPr dirty="0"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8" name="Google Shape;5798;p42"/>
          <p:cNvSpPr txBox="1">
            <a:spLocks noGrp="1"/>
          </p:cNvSpPr>
          <p:nvPr>
            <p:ph type="title"/>
          </p:nvPr>
        </p:nvSpPr>
        <p:spPr>
          <a:xfrm>
            <a:off x="1999030" y="1032531"/>
            <a:ext cx="5802900" cy="10220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ptos" panose="020B0004020202020204" pitchFamily="34" charset="0"/>
              </a:rPr>
              <a:t>INTRODUCTION</a:t>
            </a:r>
            <a:endParaRPr dirty="0">
              <a:latin typeface="Aptos" panose="020B0004020202020204" pitchFamily="34" charset="0"/>
            </a:endParaRPr>
          </a:p>
        </p:txBody>
      </p:sp>
      <p:sp>
        <p:nvSpPr>
          <p:cNvPr id="5799" name="Google Shape;5799;p42"/>
          <p:cNvSpPr txBox="1">
            <a:spLocks noGrp="1"/>
          </p:cNvSpPr>
          <p:nvPr>
            <p:ph type="subTitle" idx="1"/>
          </p:nvPr>
        </p:nvSpPr>
        <p:spPr>
          <a:xfrm>
            <a:off x="2149680" y="2330066"/>
            <a:ext cx="4834800" cy="2028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Aptos" panose="020B0004020202020204" pitchFamily="34" charset="0"/>
              </a:rPr>
              <a:t>Welcome to the Maze World Algorithm Simulator! This program provides an interactive environment for exploring various pathfinding algorithms in maze-like environments. Using this simulator, you can visualize how algorithms such as Breadth-First Search (BFS), Depth-First Search (DFS), and A* Search work in finding paths from a starting point to a goal within a maze.</a:t>
            </a:r>
            <a:endParaRPr sz="1400" b="1" dirty="0">
              <a:latin typeface="Aptos" panose="020B0004020202020204" pitchFamily="34" charset="0"/>
            </a:endParaRPr>
          </a:p>
        </p:txBody>
      </p:sp>
      <p:sp>
        <p:nvSpPr>
          <p:cNvPr id="5800" name="Google Shape;5800;p42"/>
          <p:cNvSpPr/>
          <p:nvPr/>
        </p:nvSpPr>
        <p:spPr>
          <a:xfrm>
            <a:off x="1621980" y="1032532"/>
            <a:ext cx="1055400" cy="10029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b="1" dirty="0">
              <a:solidFill>
                <a:srgbClr val="B7B7B7"/>
              </a:solidFill>
              <a:latin typeface="Aptos" panose="020B0004020202020204" pitchFamily="34" charset="0"/>
              <a:ea typeface="Spartan"/>
              <a:cs typeface="Spartan"/>
              <a:sym typeface="Spartan"/>
            </a:endParaRPr>
          </a:p>
        </p:txBody>
      </p:sp>
      <p:sp>
        <p:nvSpPr>
          <p:cNvPr id="5801" name="Google Shape;5801;p42"/>
          <p:cNvSpPr txBox="1">
            <a:spLocks noGrp="1"/>
          </p:cNvSpPr>
          <p:nvPr>
            <p:ph type="title" idx="2"/>
          </p:nvPr>
        </p:nvSpPr>
        <p:spPr>
          <a:xfrm>
            <a:off x="1694210" y="1091926"/>
            <a:ext cx="911100" cy="8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ptos" panose="020B0004020202020204" pitchFamily="34" charset="0"/>
              </a:rPr>
              <a:t> </a:t>
            </a:r>
            <a:endParaRPr dirty="0">
              <a:latin typeface="Aptos" panose="020B0004020202020204" pitchFamily="34" charset="0"/>
            </a:endParaRPr>
          </a:p>
        </p:txBody>
      </p:sp>
      <p:grpSp>
        <p:nvGrpSpPr>
          <p:cNvPr id="5802" name="Google Shape;5802;p42"/>
          <p:cNvGrpSpPr/>
          <p:nvPr/>
        </p:nvGrpSpPr>
        <p:grpSpPr>
          <a:xfrm>
            <a:off x="7532980" y="2053779"/>
            <a:ext cx="537903" cy="2070200"/>
            <a:chOff x="7519453" y="2053779"/>
            <a:chExt cx="537903" cy="2070200"/>
          </a:xfrm>
        </p:grpSpPr>
        <p:sp>
          <p:nvSpPr>
            <p:cNvPr id="5803" name="Google Shape;5803;p42"/>
            <p:cNvSpPr/>
            <p:nvPr/>
          </p:nvSpPr>
          <p:spPr>
            <a:xfrm>
              <a:off x="7519456" y="205377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 dirty="0">
                  <a:solidFill>
                    <a:schemeClr val="accent2"/>
                  </a:solidFill>
                  <a:latin typeface="Aptos" panose="020B0004020202020204" pitchFamily="34" charset="0"/>
                  <a:ea typeface="Spartan"/>
                  <a:cs typeface="Spartan"/>
                  <a:sym typeface="Spartan"/>
                </a:rPr>
                <a:t>M</a:t>
              </a:r>
              <a:r>
                <a:rPr lang="en" sz="600" b="1" dirty="0">
                  <a:solidFill>
                    <a:schemeClr val="accent2"/>
                  </a:solidFill>
                  <a:latin typeface="Aptos" panose="020B0004020202020204" pitchFamily="34" charset="0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Aptos" panose="020B0004020202020204" pitchFamily="34" charset="0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805" name="Google Shape;5805;p42"/>
            <p:cNvSpPr/>
            <p:nvPr/>
          </p:nvSpPr>
          <p:spPr>
            <a:xfrm>
              <a:off x="7519453" y="256497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 dirty="0">
                  <a:solidFill>
                    <a:schemeClr val="accent2"/>
                  </a:solidFill>
                  <a:latin typeface="Aptos" panose="020B0004020202020204" pitchFamily="34" charset="0"/>
                  <a:ea typeface="Spartan"/>
                  <a:cs typeface="Spartan"/>
                  <a:sym typeface="Spartan"/>
                </a:rPr>
                <a:t>A</a:t>
              </a:r>
              <a:endParaRPr sz="3000" b="1" dirty="0">
                <a:solidFill>
                  <a:schemeClr val="accent2"/>
                </a:solidFill>
                <a:latin typeface="Aptos" panose="020B0004020202020204" pitchFamily="34" charset="0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806" name="Google Shape;5806;p42"/>
            <p:cNvSpPr/>
            <p:nvPr/>
          </p:nvSpPr>
          <p:spPr>
            <a:xfrm>
              <a:off x="7519453" y="308887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 dirty="0">
                  <a:solidFill>
                    <a:schemeClr val="accent2"/>
                  </a:solidFill>
                  <a:latin typeface="Aptos" panose="020B0004020202020204" pitchFamily="34" charset="0"/>
                  <a:ea typeface="Spartan"/>
                  <a:cs typeface="Spartan"/>
                  <a:sym typeface="Spartan"/>
                </a:rPr>
                <a:t>Z</a:t>
              </a:r>
              <a:r>
                <a:rPr lang="en" sz="600" b="1" dirty="0">
                  <a:solidFill>
                    <a:schemeClr val="accent2"/>
                  </a:solidFill>
                  <a:latin typeface="Aptos" panose="020B0004020202020204" pitchFamily="34" charset="0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Aptos" panose="020B0004020202020204" pitchFamily="34" charset="0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5807" name="Google Shape;5807;p42"/>
            <p:cNvSpPr/>
            <p:nvPr/>
          </p:nvSpPr>
          <p:spPr>
            <a:xfrm>
              <a:off x="7519453" y="3612779"/>
              <a:ext cx="537900" cy="5112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 dirty="0">
                  <a:solidFill>
                    <a:schemeClr val="accent2"/>
                  </a:solidFill>
                  <a:latin typeface="Aptos" panose="020B0004020202020204" pitchFamily="34" charset="0"/>
                  <a:ea typeface="Spartan"/>
                  <a:cs typeface="Spartan"/>
                  <a:sym typeface="Spartan"/>
                </a:rPr>
                <a:t>E</a:t>
              </a:r>
              <a:r>
                <a:rPr lang="en" sz="600" b="1" dirty="0">
                  <a:solidFill>
                    <a:schemeClr val="accent2"/>
                  </a:solidFill>
                  <a:latin typeface="Aptos" panose="020B0004020202020204" pitchFamily="34" charset="0"/>
                  <a:ea typeface="Spartan"/>
                  <a:cs typeface="Spartan"/>
                  <a:sym typeface="Spartan"/>
                </a:rPr>
                <a:t>1</a:t>
              </a:r>
              <a:endParaRPr sz="600" b="1" dirty="0">
                <a:solidFill>
                  <a:schemeClr val="accent2"/>
                </a:solidFill>
                <a:latin typeface="Aptos" panose="020B0004020202020204" pitchFamily="34" charset="0"/>
                <a:ea typeface="Spartan"/>
                <a:cs typeface="Spartan"/>
                <a:sym typeface="Spartan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9" name="Google Shape;6049;p54"/>
          <p:cNvSpPr txBox="1"/>
          <p:nvPr/>
        </p:nvSpPr>
        <p:spPr>
          <a:xfrm>
            <a:off x="5850069" y="1623125"/>
            <a:ext cx="2383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Aptos" panose="020B0004020202020204" pitchFamily="34" charset="0"/>
                <a:ea typeface="Spartan"/>
                <a:cs typeface="Spartan"/>
                <a:sym typeface="Spartan"/>
              </a:rPr>
              <a:t>Graphical Representation</a:t>
            </a:r>
            <a:endParaRPr sz="1800" b="1" dirty="0">
              <a:solidFill>
                <a:schemeClr val="accent1"/>
              </a:solidFill>
              <a:latin typeface="Aptos" panose="020B0004020202020204" pitchFamily="34" charset="0"/>
              <a:ea typeface="Spartan"/>
              <a:cs typeface="Spartan"/>
              <a:sym typeface="Spartan"/>
            </a:endParaRPr>
          </a:p>
        </p:txBody>
      </p:sp>
      <p:sp>
        <p:nvSpPr>
          <p:cNvPr id="6051" name="Google Shape;6051;p54"/>
          <p:cNvSpPr txBox="1"/>
          <p:nvPr/>
        </p:nvSpPr>
        <p:spPr>
          <a:xfrm>
            <a:off x="5685763" y="3463325"/>
            <a:ext cx="2383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1"/>
              </a:solidFill>
              <a:latin typeface="Aptos" panose="020B0004020202020204" pitchFamily="34" charset="0"/>
              <a:ea typeface="Spartan"/>
              <a:cs typeface="Spartan"/>
              <a:sym typeface="Spartan"/>
            </a:endParaRPr>
          </a:p>
        </p:txBody>
      </p:sp>
      <p:sp>
        <p:nvSpPr>
          <p:cNvPr id="6053" name="Google Shape;6053;p54"/>
          <p:cNvSpPr txBox="1"/>
          <p:nvPr/>
        </p:nvSpPr>
        <p:spPr>
          <a:xfrm>
            <a:off x="5683500" y="3423640"/>
            <a:ext cx="2383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Aptos" panose="020B0004020202020204" pitchFamily="34" charset="0"/>
                <a:ea typeface="Spartan"/>
                <a:cs typeface="Spartan"/>
                <a:sym typeface="Spartan"/>
              </a:rPr>
              <a:t>AI Generated Maze</a:t>
            </a:r>
            <a:endParaRPr sz="1800" b="1" dirty="0">
              <a:solidFill>
                <a:schemeClr val="accent1"/>
              </a:solidFill>
              <a:latin typeface="Aptos" panose="020B0004020202020204" pitchFamily="34" charset="0"/>
              <a:ea typeface="Spartan"/>
              <a:cs typeface="Spartan"/>
              <a:sym typeface="Spartan"/>
            </a:endParaRPr>
          </a:p>
        </p:txBody>
      </p:sp>
      <p:sp>
        <p:nvSpPr>
          <p:cNvPr id="6055" name="Google Shape;6055;p54"/>
          <p:cNvSpPr txBox="1"/>
          <p:nvPr/>
        </p:nvSpPr>
        <p:spPr>
          <a:xfrm>
            <a:off x="1076700" y="2570425"/>
            <a:ext cx="2678400" cy="51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Aptos" panose="020B0004020202020204" pitchFamily="34" charset="0"/>
                <a:ea typeface="Spartan"/>
                <a:cs typeface="Spartan"/>
                <a:sym typeface="Spartan"/>
              </a:rPr>
              <a:t>ADVANTAGES</a:t>
            </a:r>
            <a:endParaRPr sz="1800" b="1" dirty="0">
              <a:solidFill>
                <a:schemeClr val="lt1"/>
              </a:solidFill>
              <a:latin typeface="Aptos" panose="020B0004020202020204" pitchFamily="34" charset="0"/>
              <a:ea typeface="Spartan"/>
              <a:cs typeface="Spartan"/>
              <a:sym typeface="Spartan"/>
            </a:endParaRPr>
          </a:p>
        </p:txBody>
      </p:sp>
      <p:cxnSp>
        <p:nvCxnSpPr>
          <p:cNvPr id="6056" name="Google Shape;6056;p54"/>
          <p:cNvCxnSpPr>
            <a:cxnSpLocks/>
          </p:cNvCxnSpPr>
          <p:nvPr/>
        </p:nvCxnSpPr>
        <p:spPr>
          <a:xfrm rot="10800000" flipH="1">
            <a:off x="3810569" y="1792709"/>
            <a:ext cx="1084200" cy="1029600"/>
          </a:xfrm>
          <a:prstGeom prst="bentConnector3">
            <a:avLst>
              <a:gd name="adj1" fmla="val 50006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57" name="Google Shape;6057;p54"/>
          <p:cNvSpPr/>
          <p:nvPr/>
        </p:nvSpPr>
        <p:spPr>
          <a:xfrm>
            <a:off x="4839445" y="1544009"/>
            <a:ext cx="537900" cy="511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2"/>
                </a:solidFill>
                <a:latin typeface="Aptos" panose="020B0004020202020204" pitchFamily="34" charset="0"/>
                <a:ea typeface="Spartan"/>
                <a:cs typeface="Spartan"/>
                <a:sym typeface="Spartan"/>
              </a:rPr>
              <a:t>1</a:t>
            </a:r>
            <a:r>
              <a:rPr lang="en" sz="600" b="1">
                <a:solidFill>
                  <a:schemeClr val="accent2"/>
                </a:solidFill>
                <a:latin typeface="Aptos" panose="020B0004020202020204" pitchFamily="34" charset="0"/>
                <a:ea typeface="Spartan"/>
                <a:cs typeface="Spartan"/>
                <a:sym typeface="Spartan"/>
              </a:rPr>
              <a:t>1</a:t>
            </a:r>
            <a:endParaRPr sz="600" b="1" dirty="0">
              <a:solidFill>
                <a:schemeClr val="accent2"/>
              </a:solidFill>
              <a:latin typeface="Aptos" panose="020B0004020202020204" pitchFamily="34" charset="0"/>
              <a:ea typeface="Spartan"/>
              <a:cs typeface="Spartan"/>
              <a:sym typeface="Spartan"/>
            </a:endParaRPr>
          </a:p>
        </p:txBody>
      </p:sp>
      <p:sp>
        <p:nvSpPr>
          <p:cNvPr id="6061" name="Google Shape;6061;p54"/>
          <p:cNvSpPr/>
          <p:nvPr/>
        </p:nvSpPr>
        <p:spPr>
          <a:xfrm>
            <a:off x="4839445" y="3306234"/>
            <a:ext cx="537900" cy="511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2"/>
                </a:solidFill>
                <a:latin typeface="Aptos" panose="020B0004020202020204" pitchFamily="34" charset="0"/>
                <a:ea typeface="Spartan"/>
                <a:cs typeface="Spartan"/>
                <a:sym typeface="Spartan"/>
              </a:rPr>
              <a:t>2</a:t>
            </a:r>
            <a:r>
              <a:rPr lang="en" sz="600" b="1" dirty="0">
                <a:solidFill>
                  <a:schemeClr val="accent2"/>
                </a:solidFill>
                <a:latin typeface="Aptos" panose="020B0004020202020204" pitchFamily="34" charset="0"/>
                <a:ea typeface="Spartan"/>
                <a:cs typeface="Spartan"/>
                <a:sym typeface="Spartan"/>
              </a:rPr>
              <a:t>1</a:t>
            </a:r>
            <a:endParaRPr sz="600" b="1" dirty="0">
              <a:solidFill>
                <a:schemeClr val="accent2"/>
              </a:solidFill>
              <a:latin typeface="Aptos" panose="020B0004020202020204" pitchFamily="34" charset="0"/>
              <a:ea typeface="Spartan"/>
              <a:cs typeface="Spartan"/>
              <a:sym typeface="Spartan"/>
            </a:endParaRPr>
          </a:p>
        </p:txBody>
      </p:sp>
      <p:cxnSp>
        <p:nvCxnSpPr>
          <p:cNvPr id="2" name="Google Shape;6056;p54">
            <a:extLst>
              <a:ext uri="{FF2B5EF4-FFF2-40B4-BE49-F238E27FC236}">
                <a16:creationId xmlns:a16="http://schemas.microsoft.com/office/drawing/2014/main" id="{D0C85FD7-D8D2-6356-1B41-AB673F678349}"/>
              </a:ext>
            </a:extLst>
          </p:cNvPr>
          <p:cNvCxnSpPr>
            <a:cxnSpLocks/>
          </p:cNvCxnSpPr>
          <p:nvPr/>
        </p:nvCxnSpPr>
        <p:spPr>
          <a:xfrm rot="10800000">
            <a:off x="3883558" y="2822310"/>
            <a:ext cx="900418" cy="76858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9" name="Google Shape;6049;p54"/>
          <p:cNvSpPr txBox="1"/>
          <p:nvPr/>
        </p:nvSpPr>
        <p:spPr>
          <a:xfrm>
            <a:off x="5685750" y="1654975"/>
            <a:ext cx="2383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Aptos" panose="020B0004020202020204" pitchFamily="34" charset="0"/>
                <a:ea typeface="Spartan"/>
                <a:cs typeface="Spartan"/>
                <a:sym typeface="Spartan"/>
              </a:rPr>
              <a:t>Poor UI</a:t>
            </a:r>
            <a:endParaRPr sz="1800" b="1" dirty="0">
              <a:solidFill>
                <a:schemeClr val="accent1"/>
              </a:solidFill>
              <a:latin typeface="Aptos" panose="020B0004020202020204" pitchFamily="34" charset="0"/>
              <a:ea typeface="Spartan"/>
              <a:cs typeface="Spartan"/>
              <a:sym typeface="Spartan"/>
            </a:endParaRPr>
          </a:p>
        </p:txBody>
      </p:sp>
      <p:sp>
        <p:nvSpPr>
          <p:cNvPr id="6051" name="Google Shape;6051;p54"/>
          <p:cNvSpPr txBox="1"/>
          <p:nvPr/>
        </p:nvSpPr>
        <p:spPr>
          <a:xfrm>
            <a:off x="5685750" y="3718914"/>
            <a:ext cx="2383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Aptos" panose="020B0004020202020204" pitchFamily="34" charset="0"/>
                <a:ea typeface="Spartan"/>
                <a:cs typeface="Spartan"/>
                <a:sym typeface="Spartan"/>
              </a:rPr>
              <a:t>Limited Algorithms</a:t>
            </a:r>
            <a:endParaRPr sz="1800" b="1" dirty="0">
              <a:solidFill>
                <a:schemeClr val="accent1"/>
              </a:solidFill>
              <a:latin typeface="Aptos" panose="020B0004020202020204" pitchFamily="34" charset="0"/>
              <a:ea typeface="Spartan"/>
              <a:cs typeface="Spartan"/>
              <a:sym typeface="Spartan"/>
            </a:endParaRPr>
          </a:p>
        </p:txBody>
      </p:sp>
      <p:sp>
        <p:nvSpPr>
          <p:cNvPr id="6053" name="Google Shape;6053;p54"/>
          <p:cNvSpPr txBox="1"/>
          <p:nvPr/>
        </p:nvSpPr>
        <p:spPr>
          <a:xfrm>
            <a:off x="5685749" y="2703750"/>
            <a:ext cx="320822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Aptos" panose="020B0004020202020204" pitchFamily="34" charset="0"/>
                <a:ea typeface="Spartan"/>
                <a:cs typeface="Spartan"/>
                <a:sym typeface="Spartan"/>
              </a:rPr>
              <a:t>Dynamic Maze Generation</a:t>
            </a:r>
            <a:endParaRPr sz="1800" b="1" dirty="0">
              <a:solidFill>
                <a:schemeClr val="accent1"/>
              </a:solidFill>
              <a:latin typeface="Aptos" panose="020B0004020202020204" pitchFamily="34" charset="0"/>
              <a:ea typeface="Spartan"/>
              <a:cs typeface="Spartan"/>
              <a:sym typeface="Spartan"/>
            </a:endParaRPr>
          </a:p>
        </p:txBody>
      </p:sp>
      <p:sp>
        <p:nvSpPr>
          <p:cNvPr id="6055" name="Google Shape;6055;p54"/>
          <p:cNvSpPr txBox="1"/>
          <p:nvPr/>
        </p:nvSpPr>
        <p:spPr>
          <a:xfrm>
            <a:off x="1076700" y="2570425"/>
            <a:ext cx="2678400" cy="51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Aptos" panose="020B0004020202020204" pitchFamily="34" charset="0"/>
                <a:ea typeface="Spartan"/>
                <a:cs typeface="Spartan"/>
                <a:sym typeface="Spartan"/>
              </a:rPr>
              <a:t>DISADVANTAGES</a:t>
            </a:r>
            <a:endParaRPr sz="1800" b="1" dirty="0">
              <a:solidFill>
                <a:schemeClr val="lt1"/>
              </a:solidFill>
              <a:latin typeface="Aptos" panose="020B0004020202020204" pitchFamily="34" charset="0"/>
              <a:ea typeface="Spartan"/>
              <a:cs typeface="Spartan"/>
              <a:sym typeface="Spartan"/>
            </a:endParaRPr>
          </a:p>
        </p:txBody>
      </p:sp>
      <p:cxnSp>
        <p:nvCxnSpPr>
          <p:cNvPr id="6056" name="Google Shape;6056;p54"/>
          <p:cNvCxnSpPr>
            <a:stCxn id="6055" idx="3"/>
            <a:endCxn id="6057" idx="2"/>
          </p:cNvCxnSpPr>
          <p:nvPr/>
        </p:nvCxnSpPr>
        <p:spPr>
          <a:xfrm rot="10800000" flipH="1">
            <a:off x="3755100" y="1799575"/>
            <a:ext cx="1084200" cy="1029600"/>
          </a:xfrm>
          <a:prstGeom prst="bentConnector3">
            <a:avLst>
              <a:gd name="adj1" fmla="val 50006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58" name="Google Shape;6058;p54"/>
          <p:cNvCxnSpPr>
            <a:stCxn id="6055" idx="3"/>
            <a:endCxn id="6059" idx="2"/>
          </p:cNvCxnSpPr>
          <p:nvPr/>
        </p:nvCxnSpPr>
        <p:spPr>
          <a:xfrm>
            <a:off x="3755100" y="2829175"/>
            <a:ext cx="1084200" cy="1034400"/>
          </a:xfrm>
          <a:prstGeom prst="bentConnector3">
            <a:avLst>
              <a:gd name="adj1" fmla="val 50006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60" name="Google Shape;6060;p54"/>
          <p:cNvCxnSpPr>
            <a:stCxn id="6055" idx="3"/>
            <a:endCxn id="6061" idx="2"/>
          </p:cNvCxnSpPr>
          <p:nvPr/>
        </p:nvCxnSpPr>
        <p:spPr>
          <a:xfrm rot="10800000" flipH="1">
            <a:off x="3755100" y="2825875"/>
            <a:ext cx="1084200" cy="3300"/>
          </a:xfrm>
          <a:prstGeom prst="bentConnector3">
            <a:avLst>
              <a:gd name="adj1" fmla="val 50006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57" name="Google Shape;6057;p54"/>
          <p:cNvSpPr/>
          <p:nvPr/>
        </p:nvSpPr>
        <p:spPr>
          <a:xfrm>
            <a:off x="4839445" y="1544009"/>
            <a:ext cx="537900" cy="511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2"/>
                </a:solidFill>
                <a:latin typeface="Aptos" panose="020B0004020202020204" pitchFamily="34" charset="0"/>
                <a:ea typeface="Spartan"/>
                <a:cs typeface="Spartan"/>
                <a:sym typeface="Spartan"/>
              </a:rPr>
              <a:t>1</a:t>
            </a:r>
            <a:r>
              <a:rPr lang="en" sz="600" b="1">
                <a:solidFill>
                  <a:schemeClr val="accent2"/>
                </a:solidFill>
                <a:latin typeface="Aptos" panose="020B0004020202020204" pitchFamily="34" charset="0"/>
                <a:ea typeface="Spartan"/>
                <a:cs typeface="Spartan"/>
                <a:sym typeface="Spartan"/>
              </a:rPr>
              <a:t>1</a:t>
            </a:r>
            <a:endParaRPr sz="600" b="1" dirty="0">
              <a:solidFill>
                <a:schemeClr val="accent2"/>
              </a:solidFill>
              <a:latin typeface="Aptos" panose="020B0004020202020204" pitchFamily="34" charset="0"/>
              <a:ea typeface="Spartan"/>
              <a:cs typeface="Spartan"/>
              <a:sym typeface="Spartan"/>
            </a:endParaRPr>
          </a:p>
        </p:txBody>
      </p:sp>
      <p:sp>
        <p:nvSpPr>
          <p:cNvPr id="6061" name="Google Shape;6061;p54"/>
          <p:cNvSpPr/>
          <p:nvPr/>
        </p:nvSpPr>
        <p:spPr>
          <a:xfrm>
            <a:off x="4839445" y="2570419"/>
            <a:ext cx="537900" cy="511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2"/>
                </a:solidFill>
                <a:latin typeface="Aptos" panose="020B0004020202020204" pitchFamily="34" charset="0"/>
                <a:ea typeface="Spartan"/>
                <a:cs typeface="Spartan"/>
                <a:sym typeface="Spartan"/>
              </a:rPr>
              <a:t>2</a:t>
            </a:r>
            <a:r>
              <a:rPr lang="en" sz="600" b="1">
                <a:solidFill>
                  <a:schemeClr val="accent2"/>
                </a:solidFill>
                <a:latin typeface="Aptos" panose="020B0004020202020204" pitchFamily="34" charset="0"/>
                <a:ea typeface="Spartan"/>
                <a:cs typeface="Spartan"/>
                <a:sym typeface="Spartan"/>
              </a:rPr>
              <a:t>1</a:t>
            </a:r>
            <a:endParaRPr sz="600" b="1" dirty="0">
              <a:solidFill>
                <a:schemeClr val="accent2"/>
              </a:solidFill>
              <a:latin typeface="Aptos" panose="020B0004020202020204" pitchFamily="34" charset="0"/>
              <a:ea typeface="Spartan"/>
              <a:cs typeface="Spartan"/>
              <a:sym typeface="Spartan"/>
            </a:endParaRPr>
          </a:p>
        </p:txBody>
      </p:sp>
      <p:sp>
        <p:nvSpPr>
          <p:cNvPr id="6059" name="Google Shape;6059;p54"/>
          <p:cNvSpPr/>
          <p:nvPr/>
        </p:nvSpPr>
        <p:spPr>
          <a:xfrm>
            <a:off x="4839445" y="3607914"/>
            <a:ext cx="537900" cy="511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2"/>
                </a:solidFill>
                <a:latin typeface="Aptos" panose="020B0004020202020204" pitchFamily="34" charset="0"/>
                <a:ea typeface="Spartan"/>
                <a:cs typeface="Spartan"/>
                <a:sym typeface="Spartan"/>
              </a:rPr>
              <a:t>3</a:t>
            </a:r>
            <a:r>
              <a:rPr lang="en" sz="600" b="1">
                <a:solidFill>
                  <a:schemeClr val="accent2"/>
                </a:solidFill>
                <a:latin typeface="Aptos" panose="020B0004020202020204" pitchFamily="34" charset="0"/>
                <a:ea typeface="Spartan"/>
                <a:cs typeface="Spartan"/>
                <a:sym typeface="Spartan"/>
              </a:rPr>
              <a:t>1</a:t>
            </a:r>
            <a:endParaRPr sz="600" b="1" dirty="0">
              <a:solidFill>
                <a:schemeClr val="accent2"/>
              </a:solidFill>
              <a:latin typeface="Aptos" panose="020B0004020202020204" pitchFamily="34" charset="0"/>
              <a:ea typeface="Spartan"/>
              <a:cs typeface="Spartan"/>
              <a:sym typeface="Spartan"/>
            </a:endParaRPr>
          </a:p>
        </p:txBody>
      </p:sp>
    </p:spTree>
    <p:extLst>
      <p:ext uri="{BB962C8B-B14F-4D97-AF65-F5344CB8AC3E}">
        <p14:creationId xmlns:p14="http://schemas.microsoft.com/office/powerpoint/2010/main" val="121328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7" name="Google Shape;6397;p71"/>
          <p:cNvSpPr txBox="1">
            <a:spLocks noGrp="1"/>
          </p:cNvSpPr>
          <p:nvPr>
            <p:ph type="title"/>
          </p:nvPr>
        </p:nvSpPr>
        <p:spPr>
          <a:xfrm>
            <a:off x="758775" y="4450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ptos" panose="020B0004020202020204" pitchFamily="34" charset="0"/>
              </a:rPr>
              <a:t>FUTURE SCOPE</a:t>
            </a:r>
            <a:endParaRPr dirty="0">
              <a:latin typeface="Aptos" panose="020B0004020202020204" pitchFamily="34" charset="0"/>
            </a:endParaRPr>
          </a:p>
        </p:txBody>
      </p:sp>
      <p:sp>
        <p:nvSpPr>
          <p:cNvPr id="6398" name="Google Shape;6398;p71"/>
          <p:cNvSpPr/>
          <p:nvPr/>
        </p:nvSpPr>
        <p:spPr>
          <a:xfrm>
            <a:off x="207169" y="2382166"/>
            <a:ext cx="2819150" cy="51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Aptos" panose="020B0004020202020204" pitchFamily="34" charset="0"/>
                <a:ea typeface="Spartan"/>
                <a:cs typeface="Spartan"/>
                <a:sym typeface="Spartan"/>
              </a:rPr>
              <a:t>ADDITIONAL ALGORITHMS</a:t>
            </a:r>
            <a:endParaRPr dirty="0">
              <a:solidFill>
                <a:schemeClr val="lt1"/>
              </a:solidFill>
              <a:latin typeface="Aptos" panose="020B0004020202020204" pitchFamily="34" charset="0"/>
            </a:endParaRPr>
          </a:p>
        </p:txBody>
      </p:sp>
      <p:sp>
        <p:nvSpPr>
          <p:cNvPr id="6402" name="Google Shape;6402;p71"/>
          <p:cNvSpPr/>
          <p:nvPr/>
        </p:nvSpPr>
        <p:spPr>
          <a:xfrm>
            <a:off x="6180325" y="2382166"/>
            <a:ext cx="2819300" cy="51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ptos" panose="020B0004020202020204" pitchFamily="34" charset="0"/>
                <a:sym typeface="Spartan"/>
              </a:rPr>
              <a:t>R</a:t>
            </a:r>
            <a:r>
              <a:rPr lang="en-IN" sz="1800" b="1" dirty="0">
                <a:solidFill>
                  <a:schemeClr val="lt1"/>
                </a:solidFill>
                <a:latin typeface="Aptos" panose="020B0004020202020204" pitchFamily="34" charset="0"/>
                <a:sym typeface="Spartan"/>
              </a:rPr>
              <a:t>EAL WORLD APPLICATION</a:t>
            </a:r>
            <a:endParaRPr lang="en-IN" dirty="0">
              <a:solidFill>
                <a:schemeClr val="lt1"/>
              </a:solidFill>
              <a:latin typeface="Aptos" panose="020B0004020202020204" pitchFamily="34" charset="0"/>
            </a:endParaRPr>
          </a:p>
        </p:txBody>
      </p:sp>
      <p:sp>
        <p:nvSpPr>
          <p:cNvPr id="6405" name="Google Shape;6405;p71"/>
          <p:cNvSpPr/>
          <p:nvPr/>
        </p:nvSpPr>
        <p:spPr>
          <a:xfrm>
            <a:off x="3361175" y="2382166"/>
            <a:ext cx="2421300" cy="51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Aptos" panose="020B0004020202020204" pitchFamily="34" charset="0"/>
                <a:ea typeface="Spartan"/>
                <a:cs typeface="Spartan"/>
                <a:sym typeface="Spartan"/>
              </a:rPr>
              <a:t>USER DEFINED MAZE</a:t>
            </a:r>
            <a:endParaRPr sz="1800" b="1" dirty="0">
              <a:solidFill>
                <a:schemeClr val="lt1"/>
              </a:solidFill>
              <a:latin typeface="Aptos" panose="020B0004020202020204" pitchFamily="34" charset="0"/>
              <a:ea typeface="Spartan"/>
              <a:cs typeface="Spartan"/>
              <a:sym typeface="Spartan"/>
            </a:endParaRPr>
          </a:p>
        </p:txBody>
      </p:sp>
      <p:cxnSp>
        <p:nvCxnSpPr>
          <p:cNvPr id="6407" name="Google Shape;6407;p71"/>
          <p:cNvCxnSpPr>
            <a:cxnSpLocks/>
            <a:stCxn id="6398" idx="3"/>
            <a:endCxn id="6405" idx="1"/>
          </p:cNvCxnSpPr>
          <p:nvPr/>
        </p:nvCxnSpPr>
        <p:spPr>
          <a:xfrm>
            <a:off x="3026319" y="2639716"/>
            <a:ext cx="334856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08" name="Google Shape;6408;p71"/>
          <p:cNvCxnSpPr/>
          <p:nvPr/>
        </p:nvCxnSpPr>
        <p:spPr>
          <a:xfrm>
            <a:off x="5782475" y="2644916"/>
            <a:ext cx="5421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6" name="Google Shape;6456;p73"/>
          <p:cNvSpPr/>
          <p:nvPr/>
        </p:nvSpPr>
        <p:spPr>
          <a:xfrm>
            <a:off x="1002889" y="2602963"/>
            <a:ext cx="537900" cy="511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B7B7B7"/>
                </a:solidFill>
                <a:latin typeface="Aptos" panose="020B0004020202020204" pitchFamily="34" charset="0"/>
                <a:ea typeface="Spartan"/>
                <a:cs typeface="Spartan"/>
                <a:sym typeface="Spartan"/>
              </a:rPr>
              <a:t>T</a:t>
            </a:r>
            <a:endParaRPr sz="600" b="1" dirty="0">
              <a:solidFill>
                <a:srgbClr val="B7B7B7"/>
              </a:solidFill>
              <a:latin typeface="Aptos" panose="020B0004020202020204" pitchFamily="34" charset="0"/>
              <a:ea typeface="Spartan"/>
              <a:cs typeface="Spartan"/>
              <a:sym typeface="Spartan"/>
            </a:endParaRPr>
          </a:p>
        </p:txBody>
      </p:sp>
      <p:sp>
        <p:nvSpPr>
          <p:cNvPr id="6457" name="Google Shape;6457;p73"/>
          <p:cNvSpPr/>
          <p:nvPr/>
        </p:nvSpPr>
        <p:spPr>
          <a:xfrm>
            <a:off x="1865435" y="2602963"/>
            <a:ext cx="537900" cy="511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B7B7B7"/>
                </a:solidFill>
                <a:latin typeface="Aptos" panose="020B0004020202020204" pitchFamily="34" charset="0"/>
                <a:ea typeface="Spartan"/>
                <a:cs typeface="Spartan"/>
                <a:sym typeface="Spartan"/>
              </a:rPr>
              <a:t>H</a:t>
            </a:r>
            <a:endParaRPr sz="600" b="1" dirty="0">
              <a:solidFill>
                <a:srgbClr val="B7B7B7"/>
              </a:solidFill>
              <a:latin typeface="Aptos" panose="020B0004020202020204" pitchFamily="34" charset="0"/>
              <a:ea typeface="Spartan"/>
              <a:cs typeface="Spartan"/>
              <a:sym typeface="Spartan"/>
            </a:endParaRPr>
          </a:p>
        </p:txBody>
      </p:sp>
      <p:sp>
        <p:nvSpPr>
          <p:cNvPr id="6458" name="Google Shape;6458;p73"/>
          <p:cNvSpPr/>
          <p:nvPr/>
        </p:nvSpPr>
        <p:spPr>
          <a:xfrm>
            <a:off x="2651782" y="2602963"/>
            <a:ext cx="537900" cy="511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B7B7B7"/>
                </a:solidFill>
                <a:latin typeface="Aptos" panose="020B0004020202020204" pitchFamily="34" charset="0"/>
                <a:ea typeface="Spartan"/>
                <a:cs typeface="Spartan"/>
                <a:sym typeface="Spartan"/>
              </a:rPr>
              <a:t>A</a:t>
            </a:r>
            <a:endParaRPr sz="600" b="1" dirty="0">
              <a:solidFill>
                <a:srgbClr val="B7B7B7"/>
              </a:solidFill>
              <a:latin typeface="Aptos" panose="020B0004020202020204" pitchFamily="34" charset="0"/>
              <a:ea typeface="Spartan"/>
              <a:cs typeface="Spartan"/>
              <a:sym typeface="Spartan"/>
            </a:endParaRPr>
          </a:p>
        </p:txBody>
      </p:sp>
      <p:sp>
        <p:nvSpPr>
          <p:cNvPr id="6459" name="Google Shape;6459;p73"/>
          <p:cNvSpPr/>
          <p:nvPr/>
        </p:nvSpPr>
        <p:spPr>
          <a:xfrm>
            <a:off x="3514329" y="2602963"/>
            <a:ext cx="537900" cy="511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B7B7B7"/>
                </a:solidFill>
                <a:latin typeface="Aptos" panose="020B0004020202020204" pitchFamily="34" charset="0"/>
                <a:ea typeface="Spartan"/>
                <a:cs typeface="Spartan"/>
                <a:sym typeface="Spartan"/>
              </a:rPr>
              <a:t>N</a:t>
            </a:r>
            <a:endParaRPr sz="600" b="1" dirty="0">
              <a:solidFill>
                <a:srgbClr val="B7B7B7"/>
              </a:solidFill>
              <a:latin typeface="Aptos" panose="020B0004020202020204" pitchFamily="34" charset="0"/>
              <a:ea typeface="Spartan"/>
              <a:cs typeface="Spartan"/>
              <a:sym typeface="Spartan"/>
            </a:endParaRPr>
          </a:p>
        </p:txBody>
      </p:sp>
      <p:sp>
        <p:nvSpPr>
          <p:cNvPr id="6460" name="Google Shape;6460;p73"/>
          <p:cNvSpPr/>
          <p:nvPr/>
        </p:nvSpPr>
        <p:spPr>
          <a:xfrm>
            <a:off x="4300676" y="2602963"/>
            <a:ext cx="537900" cy="511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B7B7B7"/>
                </a:solidFill>
                <a:latin typeface="Aptos" panose="020B0004020202020204" pitchFamily="34" charset="0"/>
                <a:ea typeface="Spartan"/>
                <a:cs typeface="Spartan"/>
                <a:sym typeface="Spartan"/>
              </a:rPr>
              <a:t>K</a:t>
            </a:r>
            <a:endParaRPr sz="600" b="1" dirty="0">
              <a:solidFill>
                <a:srgbClr val="B7B7B7"/>
              </a:solidFill>
              <a:latin typeface="Aptos" panose="020B0004020202020204" pitchFamily="34" charset="0"/>
              <a:ea typeface="Spartan"/>
              <a:cs typeface="Spartan"/>
              <a:sym typeface="Spartan"/>
            </a:endParaRPr>
          </a:p>
        </p:txBody>
      </p:sp>
      <p:sp>
        <p:nvSpPr>
          <p:cNvPr id="6461" name="Google Shape;6461;p73"/>
          <p:cNvSpPr/>
          <p:nvPr/>
        </p:nvSpPr>
        <p:spPr>
          <a:xfrm>
            <a:off x="5087023" y="2602963"/>
            <a:ext cx="537900" cy="511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b="1" dirty="0">
              <a:solidFill>
                <a:srgbClr val="B7B7B7"/>
              </a:solidFill>
              <a:latin typeface="Aptos" panose="020B0004020202020204" pitchFamily="34" charset="0"/>
              <a:ea typeface="Spartan"/>
              <a:cs typeface="Spartan"/>
              <a:sym typeface="Spartan"/>
            </a:endParaRPr>
          </a:p>
        </p:txBody>
      </p:sp>
      <p:sp>
        <p:nvSpPr>
          <p:cNvPr id="6462" name="Google Shape;6462;p73"/>
          <p:cNvSpPr/>
          <p:nvPr/>
        </p:nvSpPr>
        <p:spPr>
          <a:xfrm>
            <a:off x="5949570" y="2602963"/>
            <a:ext cx="537900" cy="511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B7B7B7"/>
                </a:solidFill>
                <a:latin typeface="Aptos" panose="020B0004020202020204" pitchFamily="34" charset="0"/>
                <a:ea typeface="Spartan"/>
                <a:cs typeface="Spartan"/>
                <a:sym typeface="Spartan"/>
              </a:rPr>
              <a:t>Y</a:t>
            </a:r>
            <a:endParaRPr sz="600" b="1" dirty="0">
              <a:solidFill>
                <a:srgbClr val="B7B7B7"/>
              </a:solidFill>
              <a:latin typeface="Aptos" panose="020B0004020202020204" pitchFamily="34" charset="0"/>
              <a:ea typeface="Spartan"/>
              <a:cs typeface="Spartan"/>
              <a:sym typeface="Spartan"/>
            </a:endParaRPr>
          </a:p>
        </p:txBody>
      </p:sp>
      <p:sp>
        <p:nvSpPr>
          <p:cNvPr id="6463" name="Google Shape;6463;p73"/>
          <p:cNvSpPr/>
          <p:nvPr/>
        </p:nvSpPr>
        <p:spPr>
          <a:xfrm>
            <a:off x="6812117" y="2602963"/>
            <a:ext cx="537900" cy="511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B7B7B7"/>
                </a:solidFill>
                <a:latin typeface="Aptos" panose="020B0004020202020204" pitchFamily="34" charset="0"/>
                <a:ea typeface="Spartan"/>
                <a:cs typeface="Spartan"/>
                <a:sym typeface="Spartan"/>
              </a:rPr>
              <a:t>O</a:t>
            </a:r>
            <a:endParaRPr sz="600" b="1" dirty="0">
              <a:solidFill>
                <a:srgbClr val="B7B7B7"/>
              </a:solidFill>
              <a:latin typeface="Aptos" panose="020B0004020202020204" pitchFamily="34" charset="0"/>
              <a:ea typeface="Spartan"/>
              <a:cs typeface="Spartan"/>
              <a:sym typeface="Spartan"/>
            </a:endParaRPr>
          </a:p>
        </p:txBody>
      </p:sp>
      <p:sp>
        <p:nvSpPr>
          <p:cNvPr id="6464" name="Google Shape;6464;p73"/>
          <p:cNvSpPr/>
          <p:nvPr/>
        </p:nvSpPr>
        <p:spPr>
          <a:xfrm>
            <a:off x="7674664" y="2602963"/>
            <a:ext cx="537900" cy="511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B7B7B7"/>
                </a:solidFill>
                <a:latin typeface="Aptos" panose="020B0004020202020204" pitchFamily="34" charset="0"/>
                <a:ea typeface="Spartan"/>
                <a:cs typeface="Spartan"/>
                <a:sym typeface="Spartan"/>
              </a:rPr>
              <a:t>U</a:t>
            </a:r>
            <a:endParaRPr sz="600" b="1" dirty="0">
              <a:solidFill>
                <a:srgbClr val="B7B7B7"/>
              </a:solidFill>
              <a:latin typeface="Aptos" panose="020B0004020202020204" pitchFamily="34" charset="0"/>
              <a:ea typeface="Spartan"/>
              <a:cs typeface="Spartan"/>
              <a:sym typeface="Spart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nect Words Game Day by Slidesgo">
  <a:themeElements>
    <a:clrScheme name="Simple Light">
      <a:dk1>
        <a:srgbClr val="000000"/>
      </a:dk1>
      <a:lt1>
        <a:srgbClr val="252525"/>
      </a:lt1>
      <a:dk2>
        <a:srgbClr val="434343"/>
      </a:dk2>
      <a:lt2>
        <a:srgbClr val="999999"/>
      </a:lt2>
      <a:accent1>
        <a:srgbClr val="BEBEBE"/>
      </a:accent1>
      <a:accent2>
        <a:srgbClr val="DBDDD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138</Words>
  <Application>Microsoft Office PowerPoint</Application>
  <PresentationFormat>On-screen Show (16:9)</PresentationFormat>
  <Paragraphs>50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Manrope</vt:lpstr>
      <vt:lpstr>Arial</vt:lpstr>
      <vt:lpstr>Nunito</vt:lpstr>
      <vt:lpstr>Aptos</vt:lpstr>
      <vt:lpstr>Spartan</vt:lpstr>
      <vt:lpstr>Connect Words Game Day by Slidesgo</vt:lpstr>
      <vt:lpstr>MAZE WORLD ALGORITHM SIMULATOR</vt:lpstr>
      <vt:lpstr>TABLE OF CONTENTS</vt:lpstr>
      <vt:lpstr>INTRODUCTION</vt:lpstr>
      <vt:lpstr>PowerPoint Presentation</vt:lpstr>
      <vt:lpstr>PowerPoint Presentation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 WORLD ALGORITHM SIMULATOR</dc:title>
  <dc:creator>Pirzada</dc:creator>
  <cp:lastModifiedBy>Talha Pirzada</cp:lastModifiedBy>
  <cp:revision>3</cp:revision>
  <dcterms:modified xsi:type="dcterms:W3CDTF">2024-04-13T03:27:54Z</dcterms:modified>
</cp:coreProperties>
</file>