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7" r:id="rId1"/>
  </p:sldMasterIdLst>
  <p:notesMasterIdLst>
    <p:notesMasterId r:id="rId11"/>
  </p:notesMasterIdLst>
  <p:sldIdLst>
    <p:sldId id="256" r:id="rId2"/>
    <p:sldId id="277" r:id="rId3"/>
    <p:sldId id="257" r:id="rId4"/>
    <p:sldId id="259" r:id="rId5"/>
    <p:sldId id="266" r:id="rId6"/>
    <p:sldId id="278" r:id="rId7"/>
    <p:sldId id="276" r:id="rId8"/>
    <p:sldId id="262" r:id="rId9"/>
    <p:sldId id="274" r:id="rId1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pos="5311">
          <p15:clr>
            <a:srgbClr val="9AA0A6"/>
          </p15:clr>
        </p15:guide>
        <p15:guide id="4" pos="449">
          <p15:clr>
            <a:srgbClr val="9AA0A6"/>
          </p15:clr>
        </p15:guide>
        <p15:guide id="5" orient="horz" pos="2903">
          <p15:clr>
            <a:srgbClr val="9AA0A6"/>
          </p15:clr>
        </p15:guide>
        <p15:guide id="6" orient="horz" pos="363">
          <p15:clr>
            <a:srgbClr val="9AA0A6"/>
          </p15:clr>
        </p15:guide>
        <p15:guide id="7" pos="756">
          <p15:clr>
            <a:srgbClr val="9AA0A6"/>
          </p15:clr>
        </p15:guide>
        <p15:guide id="8" pos="5004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FFF9754-DD9F-4E0D-B9D1-55A9DF3CE56F}" v="5" dt="2024-04-12T07:09:47.802"/>
  </p1510:revLst>
</p1510:revInfo>
</file>

<file path=ppt/tableStyles.xml><?xml version="1.0" encoding="utf-8"?>
<a:tblStyleLst xmlns:a="http://schemas.openxmlformats.org/drawingml/2006/main" def="{74133A39-1B74-4ECD-A6B9-08C324C197F9}">
  <a:tblStyle styleId="{74133A39-1B74-4ECD-A6B9-08C324C197F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50" y="72"/>
      </p:cViewPr>
      <p:guideLst>
        <p:guide orient="horz" pos="1620"/>
        <p:guide pos="2880"/>
        <p:guide pos="5311"/>
        <p:guide pos="449"/>
        <p:guide orient="horz" pos="2903"/>
        <p:guide orient="horz" pos="363"/>
        <p:guide pos="756"/>
        <p:guide pos="500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dc8011f22e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1dc8011f22e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2063d06cb06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2063d06cb06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54784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dc8011f22e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1dc8011f22e_0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2063d06cb06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2063d06cb06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1dc8011f3d1_0_177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1dc8011f3d1_0_177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1dc8011f3d1_0_177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1dc8011f3d1_0_177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141057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1dc8011f3d1_0_177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1dc8011f3d1_0_177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477292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1dc8011f3d1_0_176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1dc8011f3d1_0_176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1dc8011f3d1_0_178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1dc8011f3d1_0_178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 amt="27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/>
          <p:nvPr/>
        </p:nvSpPr>
        <p:spPr>
          <a:xfrm>
            <a:off x="1531700" y="-518350"/>
            <a:ext cx="6899075" cy="2503403"/>
          </a:xfrm>
          <a:custGeom>
            <a:avLst/>
            <a:gdLst/>
            <a:ahLst/>
            <a:cxnLst/>
            <a:rect l="l" t="t" r="r" b="b"/>
            <a:pathLst>
              <a:path w="275963" h="81978" fill="none" extrusionOk="0">
                <a:moveTo>
                  <a:pt x="0" y="13557"/>
                </a:moveTo>
                <a:cubicBezTo>
                  <a:pt x="3982" y="10731"/>
                  <a:pt x="8906" y="8572"/>
                  <a:pt x="14864" y="7539"/>
                </a:cubicBezTo>
                <a:cubicBezTo>
                  <a:pt x="58968" y="1"/>
                  <a:pt x="72190" y="33862"/>
                  <a:pt x="74561" y="46628"/>
                </a:cubicBezTo>
                <a:cubicBezTo>
                  <a:pt x="76780" y="58695"/>
                  <a:pt x="87236" y="75473"/>
                  <a:pt x="99090" y="78604"/>
                </a:cubicBezTo>
                <a:cubicBezTo>
                  <a:pt x="112008" y="81978"/>
                  <a:pt x="131735" y="80002"/>
                  <a:pt x="143620" y="73923"/>
                </a:cubicBezTo>
                <a:cubicBezTo>
                  <a:pt x="168089" y="61400"/>
                  <a:pt x="183560" y="26415"/>
                  <a:pt x="208150" y="14226"/>
                </a:cubicBezTo>
                <a:cubicBezTo>
                  <a:pt x="228515" y="4135"/>
                  <a:pt x="258151" y="5958"/>
                  <a:pt x="275963" y="16019"/>
                </a:cubicBezTo>
              </a:path>
            </a:pathLst>
          </a:custGeom>
          <a:noFill/>
          <a:ln w="38000" cap="flat" cmpd="sng">
            <a:solidFill>
              <a:schemeClr val="accent3"/>
            </a:solidFill>
            <a:prstDash val="dash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252900" y="183750"/>
            <a:ext cx="8638200" cy="4776000"/>
          </a:xfrm>
          <a:prstGeom prst="frame">
            <a:avLst>
              <a:gd name="adj1" fmla="val 962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6227173" y="2002624"/>
            <a:ext cx="3567256" cy="4182976"/>
          </a:xfrm>
          <a:custGeom>
            <a:avLst/>
            <a:gdLst/>
            <a:ahLst/>
            <a:cxnLst/>
            <a:rect l="l" t="t" r="r" b="b"/>
            <a:pathLst>
              <a:path w="87723" h="85686" fill="none" extrusionOk="0">
                <a:moveTo>
                  <a:pt x="87722" y="1"/>
                </a:moveTo>
                <a:cubicBezTo>
                  <a:pt x="70731" y="8420"/>
                  <a:pt x="52098" y="11217"/>
                  <a:pt x="36475" y="23983"/>
                </a:cubicBezTo>
                <a:cubicBezTo>
                  <a:pt x="9575" y="45868"/>
                  <a:pt x="12432" y="66081"/>
                  <a:pt x="0" y="85686"/>
                </a:cubicBezTo>
              </a:path>
            </a:pathLst>
          </a:custGeom>
          <a:noFill/>
          <a:ln w="38000" cap="flat" cmpd="sng">
            <a:solidFill>
              <a:schemeClr val="accent3"/>
            </a:solidFill>
            <a:prstDash val="dash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-414975" y="2452425"/>
            <a:ext cx="3751687" cy="3828381"/>
          </a:xfrm>
          <a:custGeom>
            <a:avLst/>
            <a:gdLst/>
            <a:ahLst/>
            <a:cxnLst/>
            <a:rect l="l" t="t" r="r" b="b"/>
            <a:pathLst>
              <a:path w="118969" h="121401" fill="none" extrusionOk="0">
                <a:moveTo>
                  <a:pt x="68603" y="121400"/>
                </a:moveTo>
                <a:cubicBezTo>
                  <a:pt x="64956" y="106324"/>
                  <a:pt x="74318" y="91795"/>
                  <a:pt x="82494" y="80670"/>
                </a:cubicBezTo>
                <a:cubicBezTo>
                  <a:pt x="118969" y="30791"/>
                  <a:pt x="31672" y="0"/>
                  <a:pt x="0" y="32341"/>
                </a:cubicBezTo>
              </a:path>
            </a:pathLst>
          </a:custGeom>
          <a:noFill/>
          <a:ln w="38000" cap="flat" cmpd="sng">
            <a:solidFill>
              <a:schemeClr val="accent3"/>
            </a:solidFill>
            <a:prstDash val="dash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ctrTitle"/>
          </p:nvPr>
        </p:nvSpPr>
        <p:spPr>
          <a:xfrm>
            <a:off x="1200150" y="1545450"/>
            <a:ext cx="6743700" cy="2052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4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21"/>
          <p:cNvPicPr preferRelativeResize="0"/>
          <p:nvPr/>
        </p:nvPicPr>
        <p:blipFill>
          <a:blip r:embed="rId2">
            <a:alphaModFix amt="27000"/>
          </a:blip>
          <a:stretch>
            <a:fillRect/>
          </a:stretch>
        </p:blipFill>
        <p:spPr>
          <a:xfrm>
            <a:off x="0" y="0"/>
            <a:ext cx="9144000" cy="51435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1"/>
          <p:cNvSpPr/>
          <p:nvPr/>
        </p:nvSpPr>
        <p:spPr>
          <a:xfrm rot="948914">
            <a:off x="6303356" y="3069410"/>
            <a:ext cx="3567197" cy="4183025"/>
          </a:xfrm>
          <a:custGeom>
            <a:avLst/>
            <a:gdLst/>
            <a:ahLst/>
            <a:cxnLst/>
            <a:rect l="l" t="t" r="r" b="b"/>
            <a:pathLst>
              <a:path w="87723" h="85686" fill="none" extrusionOk="0">
                <a:moveTo>
                  <a:pt x="87722" y="1"/>
                </a:moveTo>
                <a:cubicBezTo>
                  <a:pt x="70731" y="8420"/>
                  <a:pt x="52098" y="11217"/>
                  <a:pt x="36475" y="23983"/>
                </a:cubicBezTo>
                <a:cubicBezTo>
                  <a:pt x="9575" y="45868"/>
                  <a:pt x="12432" y="66081"/>
                  <a:pt x="0" y="85686"/>
                </a:cubicBezTo>
              </a:path>
            </a:pathLst>
          </a:custGeom>
          <a:noFill/>
          <a:ln w="38000" cap="flat" cmpd="sng">
            <a:solidFill>
              <a:schemeClr val="accent3"/>
            </a:solidFill>
            <a:prstDash val="dash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21"/>
          <p:cNvSpPr/>
          <p:nvPr/>
        </p:nvSpPr>
        <p:spPr>
          <a:xfrm rot="-2700000">
            <a:off x="-2486411" y="-656106"/>
            <a:ext cx="6899009" cy="2503314"/>
          </a:xfrm>
          <a:custGeom>
            <a:avLst/>
            <a:gdLst/>
            <a:ahLst/>
            <a:cxnLst/>
            <a:rect l="l" t="t" r="r" b="b"/>
            <a:pathLst>
              <a:path w="275963" h="81978" fill="none" extrusionOk="0">
                <a:moveTo>
                  <a:pt x="0" y="13557"/>
                </a:moveTo>
                <a:cubicBezTo>
                  <a:pt x="3982" y="10731"/>
                  <a:pt x="8906" y="8572"/>
                  <a:pt x="14864" y="7539"/>
                </a:cubicBezTo>
                <a:cubicBezTo>
                  <a:pt x="58968" y="1"/>
                  <a:pt x="72190" y="33862"/>
                  <a:pt x="74561" y="46628"/>
                </a:cubicBezTo>
                <a:cubicBezTo>
                  <a:pt x="76780" y="58695"/>
                  <a:pt x="87236" y="75473"/>
                  <a:pt x="99090" y="78604"/>
                </a:cubicBezTo>
                <a:cubicBezTo>
                  <a:pt x="112008" y="81978"/>
                  <a:pt x="131735" y="80002"/>
                  <a:pt x="143620" y="73923"/>
                </a:cubicBezTo>
                <a:cubicBezTo>
                  <a:pt x="168089" y="61400"/>
                  <a:pt x="183560" y="26415"/>
                  <a:pt x="208150" y="14226"/>
                </a:cubicBezTo>
                <a:cubicBezTo>
                  <a:pt x="228515" y="4135"/>
                  <a:pt x="258151" y="5958"/>
                  <a:pt x="275963" y="16019"/>
                </a:cubicBezTo>
              </a:path>
            </a:pathLst>
          </a:custGeom>
          <a:noFill/>
          <a:ln w="38000" cap="flat" cmpd="sng">
            <a:solidFill>
              <a:schemeClr val="accent3"/>
            </a:solidFill>
            <a:prstDash val="dash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21"/>
          <p:cNvSpPr/>
          <p:nvPr/>
        </p:nvSpPr>
        <p:spPr>
          <a:xfrm>
            <a:off x="252900" y="183750"/>
            <a:ext cx="8638200" cy="4776000"/>
          </a:xfrm>
          <a:prstGeom prst="frame">
            <a:avLst>
              <a:gd name="adj1" fmla="val 962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2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7638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>
                <a:solidFill>
                  <a:schemeClr val="accent3"/>
                </a:solidFill>
                <a:latin typeface="Changa One"/>
                <a:ea typeface="Changa One"/>
                <a:cs typeface="Changa One"/>
                <a:sym typeface="Chang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21"/>
          <p:cNvSpPr txBox="1">
            <a:spLocks noGrp="1"/>
          </p:cNvSpPr>
          <p:nvPr>
            <p:ph type="subTitle" idx="1"/>
          </p:nvPr>
        </p:nvSpPr>
        <p:spPr>
          <a:xfrm>
            <a:off x="4243900" y="2025050"/>
            <a:ext cx="4186800" cy="17370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CUSTOM_7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p23"/>
          <p:cNvPicPr preferRelativeResize="0"/>
          <p:nvPr/>
        </p:nvPicPr>
        <p:blipFill rotWithShape="1">
          <a:blip r:embed="rId2">
            <a:alphaModFix amt="27000"/>
          </a:blip>
          <a:srcRect l="9299" t="17389" r="7815"/>
          <a:stretch/>
        </p:blipFill>
        <p:spPr>
          <a:xfrm rot="10800000" flipH="1">
            <a:off x="-34300" y="0"/>
            <a:ext cx="9201149" cy="515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3"/>
          <p:cNvSpPr/>
          <p:nvPr/>
        </p:nvSpPr>
        <p:spPr>
          <a:xfrm rot="-1515474">
            <a:off x="-1118941" y="1516371"/>
            <a:ext cx="4792849" cy="5762567"/>
          </a:xfrm>
          <a:custGeom>
            <a:avLst/>
            <a:gdLst/>
            <a:ahLst/>
            <a:cxnLst/>
            <a:rect l="l" t="t" r="r" b="b"/>
            <a:pathLst>
              <a:path w="118969" h="121401" fill="none" extrusionOk="0">
                <a:moveTo>
                  <a:pt x="68603" y="121400"/>
                </a:moveTo>
                <a:cubicBezTo>
                  <a:pt x="64956" y="106324"/>
                  <a:pt x="74318" y="91795"/>
                  <a:pt x="82494" y="80670"/>
                </a:cubicBezTo>
                <a:cubicBezTo>
                  <a:pt x="118969" y="30791"/>
                  <a:pt x="31672" y="0"/>
                  <a:pt x="0" y="32341"/>
                </a:cubicBezTo>
              </a:path>
            </a:pathLst>
          </a:custGeom>
          <a:noFill/>
          <a:ln w="38000" cap="flat" cmpd="sng">
            <a:solidFill>
              <a:schemeClr val="accent3"/>
            </a:solidFill>
            <a:prstDash val="dash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23"/>
          <p:cNvSpPr/>
          <p:nvPr/>
        </p:nvSpPr>
        <p:spPr>
          <a:xfrm rot="2700000" flipH="1">
            <a:off x="4330214" y="-272331"/>
            <a:ext cx="6899009" cy="2503314"/>
          </a:xfrm>
          <a:custGeom>
            <a:avLst/>
            <a:gdLst/>
            <a:ahLst/>
            <a:cxnLst/>
            <a:rect l="l" t="t" r="r" b="b"/>
            <a:pathLst>
              <a:path w="275963" h="81978" fill="none" extrusionOk="0">
                <a:moveTo>
                  <a:pt x="0" y="13557"/>
                </a:moveTo>
                <a:cubicBezTo>
                  <a:pt x="3982" y="10731"/>
                  <a:pt x="8906" y="8572"/>
                  <a:pt x="14864" y="7539"/>
                </a:cubicBezTo>
                <a:cubicBezTo>
                  <a:pt x="58968" y="1"/>
                  <a:pt x="72190" y="33862"/>
                  <a:pt x="74561" y="46628"/>
                </a:cubicBezTo>
                <a:cubicBezTo>
                  <a:pt x="76780" y="58695"/>
                  <a:pt x="87236" y="75473"/>
                  <a:pt x="99090" y="78604"/>
                </a:cubicBezTo>
                <a:cubicBezTo>
                  <a:pt x="112008" y="81978"/>
                  <a:pt x="131735" y="80002"/>
                  <a:pt x="143620" y="73923"/>
                </a:cubicBezTo>
                <a:cubicBezTo>
                  <a:pt x="168089" y="61400"/>
                  <a:pt x="183560" y="26415"/>
                  <a:pt x="208150" y="14226"/>
                </a:cubicBezTo>
                <a:cubicBezTo>
                  <a:pt x="228515" y="4135"/>
                  <a:pt x="258151" y="5958"/>
                  <a:pt x="275963" y="16019"/>
                </a:cubicBezTo>
              </a:path>
            </a:pathLst>
          </a:custGeom>
          <a:noFill/>
          <a:ln w="38000" cap="flat" cmpd="sng">
            <a:solidFill>
              <a:schemeClr val="accent3"/>
            </a:solidFill>
            <a:prstDash val="dash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23"/>
          <p:cNvSpPr/>
          <p:nvPr/>
        </p:nvSpPr>
        <p:spPr>
          <a:xfrm>
            <a:off x="252900" y="183750"/>
            <a:ext cx="8638200" cy="4776000"/>
          </a:xfrm>
          <a:prstGeom prst="frame">
            <a:avLst>
              <a:gd name="adj1" fmla="val 962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3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7638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>
                <a:solidFill>
                  <a:schemeClr val="accent3"/>
                </a:solidFill>
                <a:latin typeface="Changa One"/>
                <a:ea typeface="Changa One"/>
                <a:cs typeface="Changa One"/>
                <a:sym typeface="Chang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23"/>
          <p:cNvSpPr txBox="1">
            <a:spLocks noGrp="1"/>
          </p:cNvSpPr>
          <p:nvPr>
            <p:ph type="subTitle" idx="1"/>
          </p:nvPr>
        </p:nvSpPr>
        <p:spPr>
          <a:xfrm>
            <a:off x="1664250" y="1708700"/>
            <a:ext cx="5815500" cy="25713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5">
  <p:cSld name="CUSTOM_11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182;p24"/>
          <p:cNvPicPr preferRelativeResize="0"/>
          <p:nvPr/>
        </p:nvPicPr>
        <p:blipFill>
          <a:blip r:embed="rId2">
            <a:alphaModFix amt="27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4"/>
          <p:cNvSpPr/>
          <p:nvPr/>
        </p:nvSpPr>
        <p:spPr>
          <a:xfrm rot="-8100000">
            <a:off x="-1289105" y="3547085"/>
            <a:ext cx="7019017" cy="2286806"/>
          </a:xfrm>
          <a:custGeom>
            <a:avLst/>
            <a:gdLst/>
            <a:ahLst/>
            <a:cxnLst/>
            <a:rect l="l" t="t" r="r" b="b"/>
            <a:pathLst>
              <a:path w="275963" h="81978" fill="none" extrusionOk="0">
                <a:moveTo>
                  <a:pt x="0" y="13557"/>
                </a:moveTo>
                <a:cubicBezTo>
                  <a:pt x="3982" y="10731"/>
                  <a:pt x="8906" y="8572"/>
                  <a:pt x="14864" y="7539"/>
                </a:cubicBezTo>
                <a:cubicBezTo>
                  <a:pt x="58968" y="1"/>
                  <a:pt x="72190" y="33862"/>
                  <a:pt x="74561" y="46628"/>
                </a:cubicBezTo>
                <a:cubicBezTo>
                  <a:pt x="76780" y="58695"/>
                  <a:pt x="87236" y="75473"/>
                  <a:pt x="99090" y="78604"/>
                </a:cubicBezTo>
                <a:cubicBezTo>
                  <a:pt x="112008" y="81978"/>
                  <a:pt x="131735" y="80002"/>
                  <a:pt x="143620" y="73923"/>
                </a:cubicBezTo>
                <a:cubicBezTo>
                  <a:pt x="168089" y="61400"/>
                  <a:pt x="183560" y="26415"/>
                  <a:pt x="208150" y="14226"/>
                </a:cubicBezTo>
                <a:cubicBezTo>
                  <a:pt x="228515" y="4135"/>
                  <a:pt x="258151" y="5958"/>
                  <a:pt x="275963" y="16019"/>
                </a:cubicBezTo>
              </a:path>
            </a:pathLst>
          </a:custGeom>
          <a:noFill/>
          <a:ln w="38000" cap="flat" cmpd="sng">
            <a:solidFill>
              <a:schemeClr val="accent3"/>
            </a:solidFill>
            <a:prstDash val="dash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24"/>
          <p:cNvSpPr/>
          <p:nvPr/>
        </p:nvSpPr>
        <p:spPr>
          <a:xfrm rot="-10604915">
            <a:off x="6200244" y="-3210348"/>
            <a:ext cx="4792946" cy="5762740"/>
          </a:xfrm>
          <a:custGeom>
            <a:avLst/>
            <a:gdLst/>
            <a:ahLst/>
            <a:cxnLst/>
            <a:rect l="l" t="t" r="r" b="b"/>
            <a:pathLst>
              <a:path w="118969" h="121401" fill="none" extrusionOk="0">
                <a:moveTo>
                  <a:pt x="68603" y="121400"/>
                </a:moveTo>
                <a:cubicBezTo>
                  <a:pt x="64956" y="106324"/>
                  <a:pt x="74318" y="91795"/>
                  <a:pt x="82494" y="80670"/>
                </a:cubicBezTo>
                <a:cubicBezTo>
                  <a:pt x="118969" y="30791"/>
                  <a:pt x="31672" y="0"/>
                  <a:pt x="0" y="32341"/>
                </a:cubicBezTo>
              </a:path>
            </a:pathLst>
          </a:custGeom>
          <a:noFill/>
          <a:ln w="38000" cap="flat" cmpd="sng">
            <a:solidFill>
              <a:schemeClr val="accent3"/>
            </a:solidFill>
            <a:prstDash val="dash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24"/>
          <p:cNvSpPr/>
          <p:nvPr/>
        </p:nvSpPr>
        <p:spPr>
          <a:xfrm>
            <a:off x="252900" y="183750"/>
            <a:ext cx="8638200" cy="4776000"/>
          </a:xfrm>
          <a:prstGeom prst="frame">
            <a:avLst>
              <a:gd name="adj1" fmla="val 962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24"/>
          <p:cNvSpPr txBox="1">
            <a:spLocks noGrp="1"/>
          </p:cNvSpPr>
          <p:nvPr>
            <p:ph type="body" idx="1"/>
          </p:nvPr>
        </p:nvSpPr>
        <p:spPr>
          <a:xfrm>
            <a:off x="710850" y="1309750"/>
            <a:ext cx="4260000" cy="20667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78909C"/>
              </a:buClr>
              <a:buSzPts val="1400"/>
              <a:buFont typeface="DM Sans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3E4344"/>
              </a:buClr>
              <a:buSzPts val="1400"/>
              <a:buFont typeface="DM Sans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3E4344"/>
              </a:buClr>
              <a:buSzPts val="1400"/>
              <a:buFont typeface="DM Sans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3E4344"/>
              </a:buClr>
              <a:buSzPts val="1400"/>
              <a:buFont typeface="DM Sans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3E4344"/>
              </a:buClr>
              <a:buSzPts val="1400"/>
              <a:buFont typeface="DM Sans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3E4344"/>
              </a:buClr>
              <a:buSzPts val="1400"/>
              <a:buFont typeface="DM Sans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3E4344"/>
              </a:buClr>
              <a:buSzPts val="1400"/>
              <a:buFont typeface="DM Sans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3E4344"/>
              </a:buClr>
              <a:buSzPts val="1400"/>
              <a:buFont typeface="DM Sans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3E4344"/>
              </a:buClr>
              <a:buSzPts val="1400"/>
              <a:buFont typeface="DM Sans"/>
              <a:buChar char="■"/>
              <a:defRPr/>
            </a:lvl9pPr>
          </a:lstStyle>
          <a:p>
            <a:endParaRPr/>
          </a:p>
        </p:txBody>
      </p:sp>
      <p:sp>
        <p:nvSpPr>
          <p:cNvPr id="188" name="Google Shape;188;p24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7638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>
                <a:solidFill>
                  <a:schemeClr val="accent3"/>
                </a:solidFill>
                <a:latin typeface="Changa One"/>
                <a:ea typeface="Changa One"/>
                <a:cs typeface="Changa One"/>
                <a:sym typeface="Chang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3"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" name="Google Shape;209;p27"/>
          <p:cNvPicPr preferRelativeResize="0"/>
          <p:nvPr/>
        </p:nvPicPr>
        <p:blipFill>
          <a:blip r:embed="rId2">
            <a:alphaModFix amt="27000"/>
          </a:blip>
          <a:stretch>
            <a:fillRect/>
          </a:stretch>
        </p:blipFill>
        <p:spPr>
          <a:xfrm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27"/>
          <p:cNvSpPr/>
          <p:nvPr/>
        </p:nvSpPr>
        <p:spPr>
          <a:xfrm>
            <a:off x="6303373" y="2383624"/>
            <a:ext cx="3567256" cy="4182976"/>
          </a:xfrm>
          <a:custGeom>
            <a:avLst/>
            <a:gdLst/>
            <a:ahLst/>
            <a:cxnLst/>
            <a:rect l="l" t="t" r="r" b="b"/>
            <a:pathLst>
              <a:path w="87723" h="85686" fill="none" extrusionOk="0">
                <a:moveTo>
                  <a:pt x="87722" y="1"/>
                </a:moveTo>
                <a:cubicBezTo>
                  <a:pt x="70731" y="8420"/>
                  <a:pt x="52098" y="11217"/>
                  <a:pt x="36475" y="23983"/>
                </a:cubicBezTo>
                <a:cubicBezTo>
                  <a:pt x="9575" y="45868"/>
                  <a:pt x="12432" y="66081"/>
                  <a:pt x="0" y="85686"/>
                </a:cubicBezTo>
              </a:path>
            </a:pathLst>
          </a:custGeom>
          <a:noFill/>
          <a:ln w="38000" cap="flat" cmpd="sng">
            <a:solidFill>
              <a:schemeClr val="accent3"/>
            </a:solidFill>
            <a:prstDash val="dash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27"/>
          <p:cNvSpPr/>
          <p:nvPr/>
        </p:nvSpPr>
        <p:spPr>
          <a:xfrm rot="-2700000">
            <a:off x="-1343411" y="-960906"/>
            <a:ext cx="6899009" cy="2503314"/>
          </a:xfrm>
          <a:custGeom>
            <a:avLst/>
            <a:gdLst/>
            <a:ahLst/>
            <a:cxnLst/>
            <a:rect l="l" t="t" r="r" b="b"/>
            <a:pathLst>
              <a:path w="275963" h="81978" fill="none" extrusionOk="0">
                <a:moveTo>
                  <a:pt x="0" y="13557"/>
                </a:moveTo>
                <a:cubicBezTo>
                  <a:pt x="3982" y="10731"/>
                  <a:pt x="8906" y="8572"/>
                  <a:pt x="14864" y="7539"/>
                </a:cubicBezTo>
                <a:cubicBezTo>
                  <a:pt x="58968" y="1"/>
                  <a:pt x="72190" y="33862"/>
                  <a:pt x="74561" y="46628"/>
                </a:cubicBezTo>
                <a:cubicBezTo>
                  <a:pt x="76780" y="58695"/>
                  <a:pt x="87236" y="75473"/>
                  <a:pt x="99090" y="78604"/>
                </a:cubicBezTo>
                <a:cubicBezTo>
                  <a:pt x="112008" y="81978"/>
                  <a:pt x="131735" y="80002"/>
                  <a:pt x="143620" y="73923"/>
                </a:cubicBezTo>
                <a:cubicBezTo>
                  <a:pt x="168089" y="61400"/>
                  <a:pt x="183560" y="26415"/>
                  <a:pt x="208150" y="14226"/>
                </a:cubicBezTo>
                <a:cubicBezTo>
                  <a:pt x="228515" y="4135"/>
                  <a:pt x="258151" y="5958"/>
                  <a:pt x="275963" y="16019"/>
                </a:cubicBezTo>
              </a:path>
            </a:pathLst>
          </a:custGeom>
          <a:noFill/>
          <a:ln w="38000" cap="flat" cmpd="sng">
            <a:solidFill>
              <a:schemeClr val="accent3"/>
            </a:solidFill>
            <a:prstDash val="dash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27"/>
          <p:cNvSpPr/>
          <p:nvPr/>
        </p:nvSpPr>
        <p:spPr>
          <a:xfrm>
            <a:off x="252900" y="183750"/>
            <a:ext cx="8638200" cy="4776000"/>
          </a:xfrm>
          <a:prstGeom prst="frame">
            <a:avLst>
              <a:gd name="adj1" fmla="val 962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3_1"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" name="Google Shape;215;p28"/>
          <p:cNvPicPr preferRelativeResize="0"/>
          <p:nvPr/>
        </p:nvPicPr>
        <p:blipFill>
          <a:blip r:embed="rId2">
            <a:alphaModFix amt="27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28"/>
          <p:cNvSpPr/>
          <p:nvPr/>
        </p:nvSpPr>
        <p:spPr>
          <a:xfrm rot="-8100000">
            <a:off x="-2218655" y="2501635"/>
            <a:ext cx="7019017" cy="2286806"/>
          </a:xfrm>
          <a:custGeom>
            <a:avLst/>
            <a:gdLst/>
            <a:ahLst/>
            <a:cxnLst/>
            <a:rect l="l" t="t" r="r" b="b"/>
            <a:pathLst>
              <a:path w="275963" h="81978" fill="none" extrusionOk="0">
                <a:moveTo>
                  <a:pt x="0" y="13557"/>
                </a:moveTo>
                <a:cubicBezTo>
                  <a:pt x="3982" y="10731"/>
                  <a:pt x="8906" y="8572"/>
                  <a:pt x="14864" y="7539"/>
                </a:cubicBezTo>
                <a:cubicBezTo>
                  <a:pt x="58968" y="1"/>
                  <a:pt x="72190" y="33862"/>
                  <a:pt x="74561" y="46628"/>
                </a:cubicBezTo>
                <a:cubicBezTo>
                  <a:pt x="76780" y="58695"/>
                  <a:pt x="87236" y="75473"/>
                  <a:pt x="99090" y="78604"/>
                </a:cubicBezTo>
                <a:cubicBezTo>
                  <a:pt x="112008" y="81978"/>
                  <a:pt x="131735" y="80002"/>
                  <a:pt x="143620" y="73923"/>
                </a:cubicBezTo>
                <a:cubicBezTo>
                  <a:pt x="168089" y="61400"/>
                  <a:pt x="183560" y="26415"/>
                  <a:pt x="208150" y="14226"/>
                </a:cubicBezTo>
                <a:cubicBezTo>
                  <a:pt x="228515" y="4135"/>
                  <a:pt x="258151" y="5958"/>
                  <a:pt x="275963" y="16019"/>
                </a:cubicBezTo>
              </a:path>
            </a:pathLst>
          </a:custGeom>
          <a:noFill/>
          <a:ln w="38000" cap="flat" cmpd="sng">
            <a:solidFill>
              <a:schemeClr val="accent3"/>
            </a:solidFill>
            <a:prstDash val="dash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28"/>
          <p:cNvSpPr/>
          <p:nvPr/>
        </p:nvSpPr>
        <p:spPr>
          <a:xfrm rot="-10604915">
            <a:off x="5819244" y="-2981748"/>
            <a:ext cx="4792946" cy="5762740"/>
          </a:xfrm>
          <a:custGeom>
            <a:avLst/>
            <a:gdLst/>
            <a:ahLst/>
            <a:cxnLst/>
            <a:rect l="l" t="t" r="r" b="b"/>
            <a:pathLst>
              <a:path w="118969" h="121401" fill="none" extrusionOk="0">
                <a:moveTo>
                  <a:pt x="68603" y="121400"/>
                </a:moveTo>
                <a:cubicBezTo>
                  <a:pt x="64956" y="106324"/>
                  <a:pt x="74318" y="91795"/>
                  <a:pt x="82494" y="80670"/>
                </a:cubicBezTo>
                <a:cubicBezTo>
                  <a:pt x="118969" y="30791"/>
                  <a:pt x="31672" y="0"/>
                  <a:pt x="0" y="32341"/>
                </a:cubicBezTo>
              </a:path>
            </a:pathLst>
          </a:custGeom>
          <a:noFill/>
          <a:ln w="38000" cap="flat" cmpd="sng">
            <a:solidFill>
              <a:schemeClr val="accent3"/>
            </a:solidFill>
            <a:prstDash val="dash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28"/>
          <p:cNvSpPr/>
          <p:nvPr/>
        </p:nvSpPr>
        <p:spPr>
          <a:xfrm>
            <a:off x="252900" y="183750"/>
            <a:ext cx="8638200" cy="4776000"/>
          </a:xfrm>
          <a:prstGeom prst="frame">
            <a:avLst>
              <a:gd name="adj1" fmla="val 962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7"/>
          <p:cNvPicPr preferRelativeResize="0"/>
          <p:nvPr/>
        </p:nvPicPr>
        <p:blipFill rotWithShape="1">
          <a:blip r:embed="rId2">
            <a:alphaModFix amt="27000"/>
          </a:blip>
          <a:srcRect l="9299" t="17389" r="7815"/>
          <a:stretch/>
        </p:blipFill>
        <p:spPr>
          <a:xfrm rot="10800000" flipH="1">
            <a:off x="-34300" y="0"/>
            <a:ext cx="9201149" cy="515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Google Shape;53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7"/>
          <p:cNvSpPr/>
          <p:nvPr/>
        </p:nvSpPr>
        <p:spPr>
          <a:xfrm rot="-1913488">
            <a:off x="-1099016" y="2648041"/>
            <a:ext cx="4772840" cy="4789819"/>
          </a:xfrm>
          <a:custGeom>
            <a:avLst/>
            <a:gdLst/>
            <a:ahLst/>
            <a:cxnLst/>
            <a:rect l="l" t="t" r="r" b="b"/>
            <a:pathLst>
              <a:path w="118969" h="121401" fill="none" extrusionOk="0">
                <a:moveTo>
                  <a:pt x="68603" y="121400"/>
                </a:moveTo>
                <a:cubicBezTo>
                  <a:pt x="64956" y="106324"/>
                  <a:pt x="74318" y="91795"/>
                  <a:pt x="82494" y="80670"/>
                </a:cubicBezTo>
                <a:cubicBezTo>
                  <a:pt x="118969" y="30791"/>
                  <a:pt x="31672" y="0"/>
                  <a:pt x="0" y="32341"/>
                </a:cubicBezTo>
              </a:path>
            </a:pathLst>
          </a:custGeom>
          <a:noFill/>
          <a:ln w="38000" cap="flat" cmpd="sng">
            <a:solidFill>
              <a:schemeClr val="accent3"/>
            </a:solidFill>
            <a:prstDash val="dash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7"/>
          <p:cNvSpPr/>
          <p:nvPr/>
        </p:nvSpPr>
        <p:spPr>
          <a:xfrm rot="-5400000">
            <a:off x="6428598" y="-1324726"/>
            <a:ext cx="3567256" cy="4182976"/>
          </a:xfrm>
          <a:custGeom>
            <a:avLst/>
            <a:gdLst/>
            <a:ahLst/>
            <a:cxnLst/>
            <a:rect l="l" t="t" r="r" b="b"/>
            <a:pathLst>
              <a:path w="87723" h="85686" fill="none" extrusionOk="0">
                <a:moveTo>
                  <a:pt x="87722" y="1"/>
                </a:moveTo>
                <a:cubicBezTo>
                  <a:pt x="70731" y="8420"/>
                  <a:pt x="52098" y="11217"/>
                  <a:pt x="36475" y="23983"/>
                </a:cubicBezTo>
                <a:cubicBezTo>
                  <a:pt x="9575" y="45868"/>
                  <a:pt x="12432" y="66081"/>
                  <a:pt x="0" y="85686"/>
                </a:cubicBezTo>
              </a:path>
            </a:pathLst>
          </a:custGeom>
          <a:noFill/>
          <a:ln w="38000" cap="flat" cmpd="sng">
            <a:solidFill>
              <a:schemeClr val="accent3"/>
            </a:solidFill>
            <a:prstDash val="dash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7"/>
          <p:cNvSpPr/>
          <p:nvPr/>
        </p:nvSpPr>
        <p:spPr>
          <a:xfrm>
            <a:off x="252900" y="183750"/>
            <a:ext cx="8638200" cy="4776000"/>
          </a:xfrm>
          <a:prstGeom prst="frame">
            <a:avLst>
              <a:gd name="adj1" fmla="val 962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8" name="Google Shape;58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8"/>
          <p:cNvPicPr preferRelativeResize="0"/>
          <p:nvPr/>
        </p:nvPicPr>
        <p:blipFill>
          <a:blip r:embed="rId2">
            <a:alphaModFix amt="27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8"/>
          <p:cNvSpPr/>
          <p:nvPr/>
        </p:nvSpPr>
        <p:spPr>
          <a:xfrm rot="-4982091">
            <a:off x="5258175" y="2972158"/>
            <a:ext cx="4772866" cy="4789724"/>
          </a:xfrm>
          <a:custGeom>
            <a:avLst/>
            <a:gdLst/>
            <a:ahLst/>
            <a:cxnLst/>
            <a:rect l="l" t="t" r="r" b="b"/>
            <a:pathLst>
              <a:path w="118969" h="121401" fill="none" extrusionOk="0">
                <a:moveTo>
                  <a:pt x="68603" y="121400"/>
                </a:moveTo>
                <a:cubicBezTo>
                  <a:pt x="64956" y="106324"/>
                  <a:pt x="74318" y="91795"/>
                  <a:pt x="82494" y="80670"/>
                </a:cubicBezTo>
                <a:cubicBezTo>
                  <a:pt x="118969" y="30791"/>
                  <a:pt x="31672" y="0"/>
                  <a:pt x="0" y="32341"/>
                </a:cubicBezTo>
              </a:path>
            </a:pathLst>
          </a:custGeom>
          <a:noFill/>
          <a:ln w="38000" cap="flat" cmpd="sng">
            <a:solidFill>
              <a:schemeClr val="accent3"/>
            </a:solidFill>
            <a:prstDash val="dash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8"/>
          <p:cNvSpPr/>
          <p:nvPr/>
        </p:nvSpPr>
        <p:spPr>
          <a:xfrm rot="-2700000">
            <a:off x="-1343411" y="-960906"/>
            <a:ext cx="6899009" cy="2503314"/>
          </a:xfrm>
          <a:custGeom>
            <a:avLst/>
            <a:gdLst/>
            <a:ahLst/>
            <a:cxnLst/>
            <a:rect l="l" t="t" r="r" b="b"/>
            <a:pathLst>
              <a:path w="275963" h="81978" fill="none" extrusionOk="0">
                <a:moveTo>
                  <a:pt x="0" y="13557"/>
                </a:moveTo>
                <a:cubicBezTo>
                  <a:pt x="3982" y="10731"/>
                  <a:pt x="8906" y="8572"/>
                  <a:pt x="14864" y="7539"/>
                </a:cubicBezTo>
                <a:cubicBezTo>
                  <a:pt x="58968" y="1"/>
                  <a:pt x="72190" y="33862"/>
                  <a:pt x="74561" y="46628"/>
                </a:cubicBezTo>
                <a:cubicBezTo>
                  <a:pt x="76780" y="58695"/>
                  <a:pt x="87236" y="75473"/>
                  <a:pt x="99090" y="78604"/>
                </a:cubicBezTo>
                <a:cubicBezTo>
                  <a:pt x="112008" y="81978"/>
                  <a:pt x="131735" y="80002"/>
                  <a:pt x="143620" y="73923"/>
                </a:cubicBezTo>
                <a:cubicBezTo>
                  <a:pt x="168089" y="61400"/>
                  <a:pt x="183560" y="26415"/>
                  <a:pt x="208150" y="14226"/>
                </a:cubicBezTo>
                <a:cubicBezTo>
                  <a:pt x="228515" y="4135"/>
                  <a:pt x="258151" y="5958"/>
                  <a:pt x="275963" y="16019"/>
                </a:cubicBezTo>
              </a:path>
            </a:pathLst>
          </a:custGeom>
          <a:noFill/>
          <a:ln w="38000" cap="flat" cmpd="sng">
            <a:solidFill>
              <a:schemeClr val="accent3"/>
            </a:solidFill>
            <a:prstDash val="dash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8"/>
          <p:cNvSpPr/>
          <p:nvPr/>
        </p:nvSpPr>
        <p:spPr>
          <a:xfrm>
            <a:off x="252900" y="183750"/>
            <a:ext cx="8638200" cy="4776000"/>
          </a:xfrm>
          <a:prstGeom prst="frame">
            <a:avLst>
              <a:gd name="adj1" fmla="val 962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9"/>
          <p:cNvPicPr preferRelativeResize="0"/>
          <p:nvPr/>
        </p:nvPicPr>
        <p:blipFill>
          <a:blip r:embed="rId2">
            <a:alphaModFix amt="27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9"/>
          <p:cNvSpPr/>
          <p:nvPr/>
        </p:nvSpPr>
        <p:spPr>
          <a:xfrm rot="7157014">
            <a:off x="119987" y="2314305"/>
            <a:ext cx="1679109" cy="4182805"/>
          </a:xfrm>
          <a:custGeom>
            <a:avLst/>
            <a:gdLst/>
            <a:ahLst/>
            <a:cxnLst/>
            <a:rect l="l" t="t" r="r" b="b"/>
            <a:pathLst>
              <a:path w="87723" h="85686" fill="none" extrusionOk="0">
                <a:moveTo>
                  <a:pt x="87722" y="1"/>
                </a:moveTo>
                <a:cubicBezTo>
                  <a:pt x="70731" y="8420"/>
                  <a:pt x="52098" y="11217"/>
                  <a:pt x="36475" y="23983"/>
                </a:cubicBezTo>
                <a:cubicBezTo>
                  <a:pt x="9575" y="45868"/>
                  <a:pt x="12432" y="66081"/>
                  <a:pt x="0" y="85686"/>
                </a:cubicBezTo>
              </a:path>
            </a:pathLst>
          </a:custGeom>
          <a:noFill/>
          <a:ln w="38000" cap="flat" cmpd="sng">
            <a:solidFill>
              <a:schemeClr val="accent3"/>
            </a:solidFill>
            <a:prstDash val="dash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9"/>
          <p:cNvSpPr/>
          <p:nvPr/>
        </p:nvSpPr>
        <p:spPr>
          <a:xfrm rot="4651888" flipH="1">
            <a:off x="4981290" y="-192770"/>
            <a:ext cx="6898971" cy="2503255"/>
          </a:xfrm>
          <a:custGeom>
            <a:avLst/>
            <a:gdLst/>
            <a:ahLst/>
            <a:cxnLst/>
            <a:rect l="l" t="t" r="r" b="b"/>
            <a:pathLst>
              <a:path w="275963" h="81978" fill="none" extrusionOk="0">
                <a:moveTo>
                  <a:pt x="0" y="13557"/>
                </a:moveTo>
                <a:cubicBezTo>
                  <a:pt x="3982" y="10731"/>
                  <a:pt x="8906" y="8572"/>
                  <a:pt x="14864" y="7539"/>
                </a:cubicBezTo>
                <a:cubicBezTo>
                  <a:pt x="58968" y="1"/>
                  <a:pt x="72190" y="33862"/>
                  <a:pt x="74561" y="46628"/>
                </a:cubicBezTo>
                <a:cubicBezTo>
                  <a:pt x="76780" y="58695"/>
                  <a:pt x="87236" y="75473"/>
                  <a:pt x="99090" y="78604"/>
                </a:cubicBezTo>
                <a:cubicBezTo>
                  <a:pt x="112008" y="81978"/>
                  <a:pt x="131735" y="80002"/>
                  <a:pt x="143620" y="73923"/>
                </a:cubicBezTo>
                <a:cubicBezTo>
                  <a:pt x="168089" y="61400"/>
                  <a:pt x="183560" y="26415"/>
                  <a:pt x="208150" y="14226"/>
                </a:cubicBezTo>
                <a:cubicBezTo>
                  <a:pt x="228515" y="4135"/>
                  <a:pt x="258151" y="5958"/>
                  <a:pt x="275963" y="16019"/>
                </a:cubicBezTo>
              </a:path>
            </a:pathLst>
          </a:custGeom>
          <a:noFill/>
          <a:ln w="38000" cap="flat" cmpd="sng">
            <a:solidFill>
              <a:schemeClr val="accent3"/>
            </a:solidFill>
            <a:prstDash val="dash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9"/>
          <p:cNvSpPr/>
          <p:nvPr/>
        </p:nvSpPr>
        <p:spPr>
          <a:xfrm>
            <a:off x="252900" y="183750"/>
            <a:ext cx="8638200" cy="4776000"/>
          </a:xfrm>
          <a:prstGeom prst="frame">
            <a:avLst>
              <a:gd name="adj1" fmla="val 962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72" name="Google Shape;72;p9"/>
          <p:cNvSpPr txBox="1">
            <a:spLocks noGrp="1"/>
          </p:cNvSpPr>
          <p:nvPr>
            <p:ph type="title"/>
          </p:nvPr>
        </p:nvSpPr>
        <p:spPr>
          <a:xfrm>
            <a:off x="25494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73" name="Google Shape;73;p9"/>
          <p:cNvSpPr txBox="1">
            <a:spLocks noGrp="1"/>
          </p:cNvSpPr>
          <p:nvPr>
            <p:ph type="subTitle" idx="1"/>
          </p:nvPr>
        </p:nvSpPr>
        <p:spPr>
          <a:xfrm>
            <a:off x="25494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1"/>
          <p:cNvPicPr preferRelativeResize="0"/>
          <p:nvPr/>
        </p:nvPicPr>
        <p:blipFill>
          <a:blip r:embed="rId2">
            <a:alphaModFix amt="27000"/>
          </a:blip>
          <a:stretch>
            <a:fillRect/>
          </a:stretch>
        </p:blipFill>
        <p:spPr>
          <a:xfrm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1"/>
          <p:cNvSpPr/>
          <p:nvPr/>
        </p:nvSpPr>
        <p:spPr>
          <a:xfrm rot="-1759237" flipH="1">
            <a:off x="-3031094" y="-261294"/>
            <a:ext cx="6899129" cy="2503230"/>
          </a:xfrm>
          <a:custGeom>
            <a:avLst/>
            <a:gdLst/>
            <a:ahLst/>
            <a:cxnLst/>
            <a:rect l="l" t="t" r="r" b="b"/>
            <a:pathLst>
              <a:path w="275963" h="81978" fill="none" extrusionOk="0">
                <a:moveTo>
                  <a:pt x="0" y="13557"/>
                </a:moveTo>
                <a:cubicBezTo>
                  <a:pt x="3982" y="10731"/>
                  <a:pt x="8906" y="8572"/>
                  <a:pt x="14864" y="7539"/>
                </a:cubicBezTo>
                <a:cubicBezTo>
                  <a:pt x="58968" y="1"/>
                  <a:pt x="72190" y="33862"/>
                  <a:pt x="74561" y="46628"/>
                </a:cubicBezTo>
                <a:cubicBezTo>
                  <a:pt x="76780" y="58695"/>
                  <a:pt x="87236" y="75473"/>
                  <a:pt x="99090" y="78604"/>
                </a:cubicBezTo>
                <a:cubicBezTo>
                  <a:pt x="112008" y="81978"/>
                  <a:pt x="131735" y="80002"/>
                  <a:pt x="143620" y="73923"/>
                </a:cubicBezTo>
                <a:cubicBezTo>
                  <a:pt x="168089" y="61400"/>
                  <a:pt x="183560" y="26415"/>
                  <a:pt x="208150" y="14226"/>
                </a:cubicBezTo>
                <a:cubicBezTo>
                  <a:pt x="228515" y="4135"/>
                  <a:pt x="258151" y="5958"/>
                  <a:pt x="275963" y="16019"/>
                </a:cubicBezTo>
              </a:path>
            </a:pathLst>
          </a:custGeom>
          <a:noFill/>
          <a:ln w="38000" cap="flat" cmpd="sng">
            <a:solidFill>
              <a:schemeClr val="accent3"/>
            </a:solidFill>
            <a:prstDash val="dash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1"/>
          <p:cNvSpPr/>
          <p:nvPr/>
        </p:nvSpPr>
        <p:spPr>
          <a:xfrm>
            <a:off x="6303373" y="2307424"/>
            <a:ext cx="3567256" cy="4182976"/>
          </a:xfrm>
          <a:custGeom>
            <a:avLst/>
            <a:gdLst/>
            <a:ahLst/>
            <a:cxnLst/>
            <a:rect l="l" t="t" r="r" b="b"/>
            <a:pathLst>
              <a:path w="87723" h="85686" fill="none" extrusionOk="0">
                <a:moveTo>
                  <a:pt x="87722" y="1"/>
                </a:moveTo>
                <a:cubicBezTo>
                  <a:pt x="70731" y="8420"/>
                  <a:pt x="52098" y="11217"/>
                  <a:pt x="36475" y="23983"/>
                </a:cubicBezTo>
                <a:cubicBezTo>
                  <a:pt x="9575" y="45868"/>
                  <a:pt x="12432" y="66081"/>
                  <a:pt x="0" y="85686"/>
                </a:cubicBezTo>
              </a:path>
            </a:pathLst>
          </a:custGeom>
          <a:noFill/>
          <a:ln w="38000" cap="flat" cmpd="sng">
            <a:solidFill>
              <a:schemeClr val="accent3"/>
            </a:solidFill>
            <a:prstDash val="dash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1"/>
          <p:cNvSpPr/>
          <p:nvPr/>
        </p:nvSpPr>
        <p:spPr>
          <a:xfrm>
            <a:off x="252900" y="183750"/>
            <a:ext cx="8638200" cy="4776000"/>
          </a:xfrm>
          <a:prstGeom prst="frame">
            <a:avLst>
              <a:gd name="adj1" fmla="val 962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3" name="Google Shape;83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 algn="ctr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marL="914400" lvl="1" indent="-323850" algn="ctr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 algn="ctr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algn="ctr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 algn="ctr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 algn="ctr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 algn="ctr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 algn="ctr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 algn="ctr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3"/>
          <p:cNvPicPr preferRelativeResize="0"/>
          <p:nvPr/>
        </p:nvPicPr>
        <p:blipFill>
          <a:blip r:embed="rId2">
            <a:alphaModFix amt="27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3"/>
          <p:cNvSpPr/>
          <p:nvPr/>
        </p:nvSpPr>
        <p:spPr>
          <a:xfrm rot="9884382">
            <a:off x="6051225" y="-1193880"/>
            <a:ext cx="3751616" cy="3828308"/>
          </a:xfrm>
          <a:custGeom>
            <a:avLst/>
            <a:gdLst/>
            <a:ahLst/>
            <a:cxnLst/>
            <a:rect l="l" t="t" r="r" b="b"/>
            <a:pathLst>
              <a:path w="118969" h="121401" fill="none" extrusionOk="0">
                <a:moveTo>
                  <a:pt x="68603" y="121400"/>
                </a:moveTo>
                <a:cubicBezTo>
                  <a:pt x="64956" y="106324"/>
                  <a:pt x="74318" y="91795"/>
                  <a:pt x="82494" y="80670"/>
                </a:cubicBezTo>
                <a:cubicBezTo>
                  <a:pt x="118969" y="30791"/>
                  <a:pt x="31672" y="0"/>
                  <a:pt x="0" y="32341"/>
                </a:cubicBezTo>
              </a:path>
            </a:pathLst>
          </a:custGeom>
          <a:noFill/>
          <a:ln w="38000" cap="flat" cmpd="sng">
            <a:solidFill>
              <a:schemeClr val="accent3"/>
            </a:solidFill>
            <a:prstDash val="dash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3"/>
          <p:cNvSpPr/>
          <p:nvPr/>
        </p:nvSpPr>
        <p:spPr>
          <a:xfrm>
            <a:off x="252900" y="183750"/>
            <a:ext cx="8638200" cy="4776000"/>
          </a:xfrm>
          <a:prstGeom prst="frame">
            <a:avLst>
              <a:gd name="adj1" fmla="val 962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90" name="Google Shape;90;p13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7638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900"/>
              <a:buNone/>
              <a:defRPr>
                <a:solidFill>
                  <a:schemeClr val="accent3"/>
                </a:solidFill>
                <a:latin typeface="Changa One"/>
                <a:ea typeface="Changa One"/>
                <a:cs typeface="Changa One"/>
                <a:sym typeface="Chang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subTitle" idx="1"/>
          </p:nvPr>
        </p:nvSpPr>
        <p:spPr>
          <a:xfrm>
            <a:off x="2936138" y="1644556"/>
            <a:ext cx="4275000" cy="505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800">
                <a:solidFill>
                  <a:schemeClr val="accent3"/>
                </a:solidFill>
                <a:latin typeface="Changa One"/>
                <a:ea typeface="Changa One"/>
                <a:cs typeface="Changa One"/>
                <a:sym typeface="Chang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3"/>
          <p:cNvSpPr txBox="1">
            <a:spLocks noGrp="1"/>
          </p:cNvSpPr>
          <p:nvPr>
            <p:ph type="subTitle" idx="2"/>
          </p:nvPr>
        </p:nvSpPr>
        <p:spPr>
          <a:xfrm>
            <a:off x="2936063" y="2410348"/>
            <a:ext cx="4275000" cy="505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800">
                <a:solidFill>
                  <a:schemeClr val="accent3"/>
                </a:solidFill>
                <a:latin typeface="Changa One"/>
                <a:ea typeface="Changa One"/>
                <a:cs typeface="Changa One"/>
                <a:sym typeface="Chang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3"/>
          <p:cNvSpPr txBox="1">
            <a:spLocks noGrp="1"/>
          </p:cNvSpPr>
          <p:nvPr>
            <p:ph type="subTitle" idx="3"/>
          </p:nvPr>
        </p:nvSpPr>
        <p:spPr>
          <a:xfrm>
            <a:off x="2936138" y="3176140"/>
            <a:ext cx="4275000" cy="505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800">
                <a:solidFill>
                  <a:schemeClr val="accent3"/>
                </a:solidFill>
                <a:latin typeface="Changa One"/>
                <a:ea typeface="Changa One"/>
                <a:cs typeface="Changa One"/>
                <a:sym typeface="Chang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3"/>
          <p:cNvSpPr txBox="1">
            <a:spLocks noGrp="1"/>
          </p:cNvSpPr>
          <p:nvPr>
            <p:ph type="title" idx="4" hasCustomPrompt="1"/>
          </p:nvPr>
        </p:nvSpPr>
        <p:spPr>
          <a:xfrm>
            <a:off x="1932863" y="1644556"/>
            <a:ext cx="927000" cy="505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4100" b="0">
                <a:solidFill>
                  <a:schemeClr val="lt2"/>
                </a:solidFill>
                <a:latin typeface="Changa One"/>
                <a:ea typeface="Changa One"/>
                <a:cs typeface="Changa One"/>
                <a:sym typeface="Chang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5" name="Google Shape;95;p13"/>
          <p:cNvSpPr txBox="1">
            <a:spLocks noGrp="1"/>
          </p:cNvSpPr>
          <p:nvPr>
            <p:ph type="title" idx="5" hasCustomPrompt="1"/>
          </p:nvPr>
        </p:nvSpPr>
        <p:spPr>
          <a:xfrm>
            <a:off x="1932862" y="2410348"/>
            <a:ext cx="927000" cy="505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4100" b="0">
                <a:solidFill>
                  <a:schemeClr val="lt2"/>
                </a:solidFill>
                <a:latin typeface="Changa One"/>
                <a:ea typeface="Changa One"/>
                <a:cs typeface="Changa One"/>
                <a:sym typeface="Chang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6" name="Google Shape;96;p13"/>
          <p:cNvSpPr txBox="1">
            <a:spLocks noGrp="1"/>
          </p:cNvSpPr>
          <p:nvPr>
            <p:ph type="title" idx="6" hasCustomPrompt="1"/>
          </p:nvPr>
        </p:nvSpPr>
        <p:spPr>
          <a:xfrm>
            <a:off x="1932863" y="3176140"/>
            <a:ext cx="927000" cy="505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4100" b="0">
                <a:solidFill>
                  <a:schemeClr val="lt2"/>
                </a:solidFill>
                <a:latin typeface="Changa One"/>
                <a:ea typeface="Changa One"/>
                <a:cs typeface="Changa One"/>
                <a:sym typeface="Chang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7" name="Google Shape;97;p13"/>
          <p:cNvSpPr txBox="1">
            <a:spLocks noGrp="1"/>
          </p:cNvSpPr>
          <p:nvPr>
            <p:ph type="subTitle" idx="7"/>
          </p:nvPr>
        </p:nvSpPr>
        <p:spPr>
          <a:xfrm>
            <a:off x="2936125" y="3941940"/>
            <a:ext cx="4275000" cy="505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800">
                <a:solidFill>
                  <a:schemeClr val="accent3"/>
                </a:solidFill>
                <a:latin typeface="Changa One"/>
                <a:ea typeface="Changa One"/>
                <a:cs typeface="Changa One"/>
                <a:sym typeface="Chang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3"/>
          <p:cNvSpPr txBox="1">
            <a:spLocks noGrp="1"/>
          </p:cNvSpPr>
          <p:nvPr>
            <p:ph type="title" idx="8" hasCustomPrompt="1"/>
          </p:nvPr>
        </p:nvSpPr>
        <p:spPr>
          <a:xfrm>
            <a:off x="1932850" y="3941940"/>
            <a:ext cx="927000" cy="505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4100" b="0">
                <a:solidFill>
                  <a:schemeClr val="lt2"/>
                </a:solidFill>
                <a:latin typeface="Changa One"/>
                <a:ea typeface="Changa One"/>
                <a:cs typeface="Changa One"/>
                <a:sym typeface="Chang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1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19"/>
          <p:cNvPicPr preferRelativeResize="0"/>
          <p:nvPr/>
        </p:nvPicPr>
        <p:blipFill rotWithShape="1">
          <a:blip r:embed="rId2">
            <a:alphaModFix amt="27000"/>
          </a:blip>
          <a:srcRect/>
          <a:stretch/>
        </p:blipFill>
        <p:spPr>
          <a:xfrm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19"/>
          <p:cNvSpPr/>
          <p:nvPr/>
        </p:nvSpPr>
        <p:spPr>
          <a:xfrm rot="3094907">
            <a:off x="5028166" y="1206152"/>
            <a:ext cx="6899110" cy="2503325"/>
          </a:xfrm>
          <a:custGeom>
            <a:avLst/>
            <a:gdLst/>
            <a:ahLst/>
            <a:cxnLst/>
            <a:rect l="l" t="t" r="r" b="b"/>
            <a:pathLst>
              <a:path w="275963" h="81978" fill="none" extrusionOk="0">
                <a:moveTo>
                  <a:pt x="0" y="13557"/>
                </a:moveTo>
                <a:cubicBezTo>
                  <a:pt x="3982" y="10731"/>
                  <a:pt x="8906" y="8572"/>
                  <a:pt x="14864" y="7539"/>
                </a:cubicBezTo>
                <a:cubicBezTo>
                  <a:pt x="58968" y="1"/>
                  <a:pt x="72190" y="33862"/>
                  <a:pt x="74561" y="46628"/>
                </a:cubicBezTo>
                <a:cubicBezTo>
                  <a:pt x="76780" y="58695"/>
                  <a:pt x="87236" y="75473"/>
                  <a:pt x="99090" y="78604"/>
                </a:cubicBezTo>
                <a:cubicBezTo>
                  <a:pt x="112008" y="81978"/>
                  <a:pt x="131735" y="80002"/>
                  <a:pt x="143620" y="73923"/>
                </a:cubicBezTo>
                <a:cubicBezTo>
                  <a:pt x="168089" y="61400"/>
                  <a:pt x="183560" y="26415"/>
                  <a:pt x="208150" y="14226"/>
                </a:cubicBezTo>
                <a:cubicBezTo>
                  <a:pt x="228515" y="4135"/>
                  <a:pt x="258151" y="5958"/>
                  <a:pt x="275963" y="16019"/>
                </a:cubicBezTo>
              </a:path>
            </a:pathLst>
          </a:custGeom>
          <a:noFill/>
          <a:ln w="38000" cap="flat" cmpd="sng">
            <a:solidFill>
              <a:schemeClr val="accent3"/>
            </a:solidFill>
            <a:prstDash val="dash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9"/>
          <p:cNvSpPr/>
          <p:nvPr/>
        </p:nvSpPr>
        <p:spPr>
          <a:xfrm rot="5400000">
            <a:off x="-633877" y="2140399"/>
            <a:ext cx="3567256" cy="4182976"/>
          </a:xfrm>
          <a:custGeom>
            <a:avLst/>
            <a:gdLst/>
            <a:ahLst/>
            <a:cxnLst/>
            <a:rect l="l" t="t" r="r" b="b"/>
            <a:pathLst>
              <a:path w="87723" h="85686" fill="none" extrusionOk="0">
                <a:moveTo>
                  <a:pt x="87722" y="1"/>
                </a:moveTo>
                <a:cubicBezTo>
                  <a:pt x="70731" y="8420"/>
                  <a:pt x="52098" y="11217"/>
                  <a:pt x="36475" y="23983"/>
                </a:cubicBezTo>
                <a:cubicBezTo>
                  <a:pt x="9575" y="45868"/>
                  <a:pt x="12432" y="66081"/>
                  <a:pt x="0" y="85686"/>
                </a:cubicBezTo>
              </a:path>
            </a:pathLst>
          </a:custGeom>
          <a:noFill/>
          <a:ln w="38000" cap="flat" cmpd="sng">
            <a:solidFill>
              <a:schemeClr val="accent3"/>
            </a:solidFill>
            <a:prstDash val="dash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9"/>
          <p:cNvSpPr/>
          <p:nvPr/>
        </p:nvSpPr>
        <p:spPr>
          <a:xfrm>
            <a:off x="252900" y="183750"/>
            <a:ext cx="8638200" cy="4776000"/>
          </a:xfrm>
          <a:prstGeom prst="frame">
            <a:avLst>
              <a:gd name="adj1" fmla="val 962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19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7638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>
                <a:solidFill>
                  <a:schemeClr val="accent3"/>
                </a:solidFill>
                <a:latin typeface="Changa One"/>
                <a:ea typeface="Changa One"/>
                <a:cs typeface="Changa One"/>
                <a:sym typeface="Chang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19"/>
          <p:cNvSpPr txBox="1">
            <a:spLocks noGrp="1"/>
          </p:cNvSpPr>
          <p:nvPr>
            <p:ph type="subTitle" idx="1"/>
          </p:nvPr>
        </p:nvSpPr>
        <p:spPr>
          <a:xfrm>
            <a:off x="1570175" y="1707425"/>
            <a:ext cx="6003600" cy="25443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0850" y="445025"/>
            <a:ext cx="7722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Changa One"/>
              <a:buNone/>
              <a:defRPr sz="39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Changa One"/>
              <a:buNone/>
              <a:defRPr sz="39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Changa One"/>
              <a:buNone/>
              <a:defRPr sz="39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Changa One"/>
              <a:buNone/>
              <a:defRPr sz="39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Changa One"/>
              <a:buNone/>
              <a:defRPr sz="39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Changa One"/>
              <a:buNone/>
              <a:defRPr sz="39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Changa One"/>
              <a:buNone/>
              <a:defRPr sz="39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Changa One"/>
              <a:buNone/>
              <a:defRPr sz="39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Changa One"/>
              <a:buNone/>
              <a:defRPr sz="39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0850" y="1152475"/>
            <a:ext cx="77223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hivo Medium"/>
              <a:buChar char="●"/>
              <a:defRPr sz="1500">
                <a:solidFill>
                  <a:schemeClr val="dk1"/>
                </a:solidFill>
                <a:latin typeface="Chivo Medium"/>
                <a:ea typeface="Chivo Medium"/>
                <a:cs typeface="Chivo Medium"/>
                <a:sym typeface="Chivo Medium"/>
              </a:defRPr>
            </a:lvl1pPr>
            <a:lvl2pPr marL="914400" lvl="1" indent="-323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hivo Medium"/>
              <a:buChar char="○"/>
              <a:defRPr sz="1500">
                <a:solidFill>
                  <a:schemeClr val="dk1"/>
                </a:solidFill>
                <a:latin typeface="Chivo Medium"/>
                <a:ea typeface="Chivo Medium"/>
                <a:cs typeface="Chivo Medium"/>
                <a:sym typeface="Chivo Medium"/>
              </a:defRPr>
            </a:lvl2pPr>
            <a:lvl3pPr marL="1371600" lvl="2" indent="-323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hivo Medium"/>
              <a:buChar char="■"/>
              <a:defRPr sz="1500">
                <a:solidFill>
                  <a:schemeClr val="dk1"/>
                </a:solidFill>
                <a:latin typeface="Chivo Medium"/>
                <a:ea typeface="Chivo Medium"/>
                <a:cs typeface="Chivo Medium"/>
                <a:sym typeface="Chivo Medium"/>
              </a:defRPr>
            </a:lvl3pPr>
            <a:lvl4pPr marL="1828800" lvl="3" indent="-323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hivo Medium"/>
              <a:buChar char="●"/>
              <a:defRPr sz="1500">
                <a:solidFill>
                  <a:schemeClr val="dk1"/>
                </a:solidFill>
                <a:latin typeface="Chivo Medium"/>
                <a:ea typeface="Chivo Medium"/>
                <a:cs typeface="Chivo Medium"/>
                <a:sym typeface="Chivo Medium"/>
              </a:defRPr>
            </a:lvl4pPr>
            <a:lvl5pPr marL="2286000" lvl="4" indent="-323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hivo Medium"/>
              <a:buChar char="○"/>
              <a:defRPr sz="1500">
                <a:solidFill>
                  <a:schemeClr val="dk1"/>
                </a:solidFill>
                <a:latin typeface="Chivo Medium"/>
                <a:ea typeface="Chivo Medium"/>
                <a:cs typeface="Chivo Medium"/>
                <a:sym typeface="Chivo Medium"/>
              </a:defRPr>
            </a:lvl5pPr>
            <a:lvl6pPr marL="2743200" lvl="5" indent="-323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hivo Medium"/>
              <a:buChar char="■"/>
              <a:defRPr sz="1500">
                <a:solidFill>
                  <a:schemeClr val="dk1"/>
                </a:solidFill>
                <a:latin typeface="Chivo Medium"/>
                <a:ea typeface="Chivo Medium"/>
                <a:cs typeface="Chivo Medium"/>
                <a:sym typeface="Chivo Medium"/>
              </a:defRPr>
            </a:lvl6pPr>
            <a:lvl7pPr marL="3200400" lvl="6" indent="-323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hivo Medium"/>
              <a:buChar char="●"/>
              <a:defRPr sz="1500">
                <a:solidFill>
                  <a:schemeClr val="dk1"/>
                </a:solidFill>
                <a:latin typeface="Chivo Medium"/>
                <a:ea typeface="Chivo Medium"/>
                <a:cs typeface="Chivo Medium"/>
                <a:sym typeface="Chivo Medium"/>
              </a:defRPr>
            </a:lvl7pPr>
            <a:lvl8pPr marL="3657600" lvl="7" indent="-323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hivo Medium"/>
              <a:buChar char="○"/>
              <a:defRPr sz="1500">
                <a:solidFill>
                  <a:schemeClr val="dk1"/>
                </a:solidFill>
                <a:latin typeface="Chivo Medium"/>
                <a:ea typeface="Chivo Medium"/>
                <a:cs typeface="Chivo Medium"/>
                <a:sym typeface="Chivo Medium"/>
              </a:defRPr>
            </a:lvl8pPr>
            <a:lvl9pPr marL="4114800" lvl="8" indent="-323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hivo Medium"/>
              <a:buChar char="■"/>
              <a:defRPr sz="1500">
                <a:solidFill>
                  <a:schemeClr val="dk1"/>
                </a:solidFill>
                <a:latin typeface="Chivo Medium"/>
                <a:ea typeface="Chivo Medium"/>
                <a:cs typeface="Chivo Medium"/>
                <a:sym typeface="Chivo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5" r:id="rId9"/>
    <p:sldLayoutId id="2147483667" r:id="rId10"/>
    <p:sldLayoutId id="2147483669" r:id="rId11"/>
    <p:sldLayoutId id="2147483670" r:id="rId12"/>
    <p:sldLayoutId id="2147483673" r:id="rId13"/>
    <p:sldLayoutId id="2147483674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2"/>
          <p:cNvSpPr/>
          <p:nvPr/>
        </p:nvSpPr>
        <p:spPr>
          <a:xfrm>
            <a:off x="3259114" y="614174"/>
            <a:ext cx="2625763" cy="3915148"/>
          </a:xfrm>
          <a:custGeom>
            <a:avLst/>
            <a:gdLst/>
            <a:ahLst/>
            <a:cxnLst/>
            <a:rect l="l" t="t" r="r" b="b"/>
            <a:pathLst>
              <a:path w="11343" h="16913" extrusionOk="0">
                <a:moveTo>
                  <a:pt x="5705" y="3303"/>
                </a:moveTo>
                <a:cubicBezTo>
                  <a:pt x="7173" y="3303"/>
                  <a:pt x="8373" y="4504"/>
                  <a:pt x="8373" y="5971"/>
                </a:cubicBezTo>
                <a:cubicBezTo>
                  <a:pt x="8340" y="7472"/>
                  <a:pt x="7173" y="8640"/>
                  <a:pt x="5705" y="8640"/>
                </a:cubicBezTo>
                <a:cubicBezTo>
                  <a:pt x="4237" y="8640"/>
                  <a:pt x="3036" y="7406"/>
                  <a:pt x="3036" y="5971"/>
                </a:cubicBezTo>
                <a:cubicBezTo>
                  <a:pt x="3036" y="4504"/>
                  <a:pt x="4237" y="3303"/>
                  <a:pt x="5705" y="3303"/>
                </a:cubicBezTo>
                <a:close/>
                <a:moveTo>
                  <a:pt x="5671" y="0"/>
                </a:moveTo>
                <a:cubicBezTo>
                  <a:pt x="2569" y="0"/>
                  <a:pt x="67" y="2502"/>
                  <a:pt x="1" y="5571"/>
                </a:cubicBezTo>
                <a:lnTo>
                  <a:pt x="1" y="5638"/>
                </a:lnTo>
                <a:cubicBezTo>
                  <a:pt x="1" y="5871"/>
                  <a:pt x="1" y="6071"/>
                  <a:pt x="34" y="6305"/>
                </a:cubicBezTo>
                <a:cubicBezTo>
                  <a:pt x="301" y="8840"/>
                  <a:pt x="1669" y="12543"/>
                  <a:pt x="5671" y="16912"/>
                </a:cubicBezTo>
                <a:cubicBezTo>
                  <a:pt x="9674" y="12543"/>
                  <a:pt x="11042" y="8807"/>
                  <a:pt x="11275" y="6305"/>
                </a:cubicBezTo>
                <a:cubicBezTo>
                  <a:pt x="11342" y="6071"/>
                  <a:pt x="11342" y="5838"/>
                  <a:pt x="11342" y="5638"/>
                </a:cubicBezTo>
                <a:lnTo>
                  <a:pt x="11342" y="5571"/>
                </a:lnTo>
                <a:cubicBezTo>
                  <a:pt x="11275" y="2502"/>
                  <a:pt x="8774" y="0"/>
                  <a:pt x="567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32"/>
          <p:cNvSpPr txBox="1">
            <a:spLocks noGrp="1"/>
          </p:cNvSpPr>
          <p:nvPr>
            <p:ph type="ctrTitle"/>
          </p:nvPr>
        </p:nvSpPr>
        <p:spPr>
          <a:xfrm>
            <a:off x="1200150" y="2138900"/>
            <a:ext cx="6743700" cy="145914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accent3"/>
                </a:solidFill>
              </a:rPr>
              <a:t>Best Route Search for BRTS Using Dijkstra's Algorithm</a:t>
            </a:r>
            <a:endParaRPr sz="44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5"/>
          <p:cNvSpPr txBox="1">
            <a:spLocks noGrp="1"/>
          </p:cNvSpPr>
          <p:nvPr>
            <p:ph type="title"/>
          </p:nvPr>
        </p:nvSpPr>
        <p:spPr>
          <a:xfrm>
            <a:off x="5924062" y="3637336"/>
            <a:ext cx="2679680" cy="10709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err="1"/>
              <a:t>Name:Tirth</a:t>
            </a:r>
            <a:r>
              <a:rPr lang="en-US" sz="1400" dirty="0"/>
              <a:t> Shah</a:t>
            </a:r>
            <a:br>
              <a:rPr lang="en-US" sz="1400" dirty="0"/>
            </a:br>
            <a:r>
              <a:rPr lang="en-US" sz="1400" dirty="0"/>
              <a:t>Roll no:94</a:t>
            </a:r>
            <a:br>
              <a:rPr lang="en-US" sz="1400" dirty="0"/>
            </a:br>
            <a:r>
              <a:rPr lang="en-US" sz="1400" dirty="0"/>
              <a:t>Enrollment no:22002171310129</a:t>
            </a:r>
            <a:br>
              <a:rPr lang="en-US" sz="1400" dirty="0"/>
            </a:br>
            <a:r>
              <a:rPr lang="en-US" sz="1400" dirty="0" err="1"/>
              <a:t>Branch:CST</a:t>
            </a:r>
            <a:r>
              <a:rPr lang="en-US" sz="1400" dirty="0"/>
              <a:t> Batch:S3</a:t>
            </a:r>
            <a:br>
              <a:rPr lang="en-US" sz="1400" dirty="0"/>
            </a:br>
            <a:endParaRPr sz="1400" dirty="0"/>
          </a:p>
        </p:txBody>
      </p:sp>
      <p:sp>
        <p:nvSpPr>
          <p:cNvPr id="260" name="Google Shape;260;p35"/>
          <p:cNvSpPr/>
          <p:nvPr/>
        </p:nvSpPr>
        <p:spPr>
          <a:xfrm>
            <a:off x="685716" y="2509798"/>
            <a:ext cx="512250" cy="763791"/>
          </a:xfrm>
          <a:custGeom>
            <a:avLst/>
            <a:gdLst/>
            <a:ahLst/>
            <a:cxnLst/>
            <a:rect l="l" t="t" r="r" b="b"/>
            <a:pathLst>
              <a:path w="11343" h="16913" extrusionOk="0">
                <a:moveTo>
                  <a:pt x="5705" y="3303"/>
                </a:moveTo>
                <a:cubicBezTo>
                  <a:pt x="7173" y="3303"/>
                  <a:pt x="8373" y="4504"/>
                  <a:pt x="8373" y="5971"/>
                </a:cubicBezTo>
                <a:cubicBezTo>
                  <a:pt x="8340" y="7472"/>
                  <a:pt x="7173" y="8640"/>
                  <a:pt x="5705" y="8640"/>
                </a:cubicBezTo>
                <a:cubicBezTo>
                  <a:pt x="4237" y="8640"/>
                  <a:pt x="3036" y="7406"/>
                  <a:pt x="3036" y="5971"/>
                </a:cubicBezTo>
                <a:cubicBezTo>
                  <a:pt x="3036" y="4504"/>
                  <a:pt x="4237" y="3303"/>
                  <a:pt x="5705" y="3303"/>
                </a:cubicBezTo>
                <a:close/>
                <a:moveTo>
                  <a:pt x="5671" y="0"/>
                </a:moveTo>
                <a:cubicBezTo>
                  <a:pt x="2569" y="0"/>
                  <a:pt x="67" y="2502"/>
                  <a:pt x="1" y="5571"/>
                </a:cubicBezTo>
                <a:lnTo>
                  <a:pt x="1" y="5638"/>
                </a:lnTo>
                <a:cubicBezTo>
                  <a:pt x="1" y="5871"/>
                  <a:pt x="1" y="6071"/>
                  <a:pt x="34" y="6305"/>
                </a:cubicBezTo>
                <a:cubicBezTo>
                  <a:pt x="301" y="8840"/>
                  <a:pt x="1669" y="12543"/>
                  <a:pt x="5671" y="16912"/>
                </a:cubicBezTo>
                <a:cubicBezTo>
                  <a:pt x="9674" y="12543"/>
                  <a:pt x="11042" y="8807"/>
                  <a:pt x="11275" y="6305"/>
                </a:cubicBezTo>
                <a:cubicBezTo>
                  <a:pt x="11342" y="6071"/>
                  <a:pt x="11342" y="5838"/>
                  <a:pt x="11342" y="5638"/>
                </a:cubicBezTo>
                <a:lnTo>
                  <a:pt x="11342" y="5571"/>
                </a:lnTo>
                <a:cubicBezTo>
                  <a:pt x="11275" y="2502"/>
                  <a:pt x="8774" y="0"/>
                  <a:pt x="567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258;p35">
            <a:extLst>
              <a:ext uri="{FF2B5EF4-FFF2-40B4-BE49-F238E27FC236}">
                <a16:creationId xmlns:a16="http://schemas.microsoft.com/office/drawing/2014/main" id="{7B279A4E-CD88-47D4-5816-516A9F59D838}"/>
              </a:ext>
            </a:extLst>
          </p:cNvPr>
          <p:cNvSpPr txBox="1">
            <a:spLocks/>
          </p:cNvSpPr>
          <p:nvPr/>
        </p:nvSpPr>
        <p:spPr>
          <a:xfrm>
            <a:off x="3243171" y="1974321"/>
            <a:ext cx="2679680" cy="107095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Changa One"/>
              <a:buNone/>
              <a:defRPr sz="3900" b="0" i="0" u="none" strike="noStrike" cap="none">
                <a:solidFill>
                  <a:schemeClr val="accent3"/>
                </a:solidFill>
                <a:latin typeface="Changa One"/>
                <a:ea typeface="Changa One"/>
                <a:cs typeface="Changa One"/>
                <a:sym typeface="Chang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Changa One"/>
              <a:buNone/>
              <a:defRPr sz="3900" b="0" i="0" u="none" strike="noStrike" cap="none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Changa One"/>
              <a:buNone/>
              <a:defRPr sz="3900" b="0" i="0" u="none" strike="noStrike" cap="none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Changa One"/>
              <a:buNone/>
              <a:defRPr sz="3900" b="0" i="0" u="none" strike="noStrike" cap="none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Changa One"/>
              <a:buNone/>
              <a:defRPr sz="3900" b="0" i="0" u="none" strike="noStrike" cap="none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Changa One"/>
              <a:buNone/>
              <a:defRPr sz="3900" b="0" i="0" u="none" strike="noStrike" cap="none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Changa One"/>
              <a:buNone/>
              <a:defRPr sz="3900" b="0" i="0" u="none" strike="noStrike" cap="none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Changa One"/>
              <a:buNone/>
              <a:defRPr sz="3900" b="0" i="0" u="none" strike="noStrike" cap="none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Changa One"/>
              <a:buNone/>
              <a:defRPr sz="3900" b="0" i="0" u="none" strike="noStrike" cap="none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9pPr>
          </a:lstStyle>
          <a:p>
            <a:pPr algn="l"/>
            <a:r>
              <a:rPr lang="en-US" sz="1400" dirty="0" err="1"/>
              <a:t>Name:Talha</a:t>
            </a:r>
            <a:r>
              <a:rPr lang="en-US" sz="1400" dirty="0"/>
              <a:t> Pirzada</a:t>
            </a:r>
            <a:br>
              <a:rPr lang="en-US" sz="1400" dirty="0"/>
            </a:br>
            <a:r>
              <a:rPr lang="en-US" sz="1400" dirty="0"/>
              <a:t>Roll no:78</a:t>
            </a:r>
            <a:br>
              <a:rPr lang="en-US" sz="1400" dirty="0"/>
            </a:br>
            <a:r>
              <a:rPr lang="en-US" sz="1400" dirty="0"/>
              <a:t>Enrollment no:22002170210092</a:t>
            </a:r>
            <a:br>
              <a:rPr lang="en-US" sz="1400" dirty="0"/>
            </a:br>
            <a:r>
              <a:rPr lang="en-US" sz="1400" dirty="0" err="1"/>
              <a:t>Branch:IT</a:t>
            </a:r>
            <a:r>
              <a:rPr lang="en-US" sz="1400" dirty="0"/>
              <a:t> Batch:S3</a:t>
            </a:r>
            <a:br>
              <a:rPr lang="en-US" sz="1400" dirty="0"/>
            </a:br>
            <a:endParaRPr lang="en-US" sz="1400" dirty="0"/>
          </a:p>
        </p:txBody>
      </p:sp>
      <p:sp>
        <p:nvSpPr>
          <p:cNvPr id="5" name="Google Shape;258;p35">
            <a:extLst>
              <a:ext uri="{FF2B5EF4-FFF2-40B4-BE49-F238E27FC236}">
                <a16:creationId xmlns:a16="http://schemas.microsoft.com/office/drawing/2014/main" id="{52275074-5FF7-8CA3-513D-0100D159E2C6}"/>
              </a:ext>
            </a:extLst>
          </p:cNvPr>
          <p:cNvSpPr txBox="1">
            <a:spLocks/>
          </p:cNvSpPr>
          <p:nvPr/>
        </p:nvSpPr>
        <p:spPr>
          <a:xfrm>
            <a:off x="563491" y="435210"/>
            <a:ext cx="2679680" cy="107095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Changa One"/>
              <a:buNone/>
              <a:defRPr sz="3900" b="0" i="0" u="none" strike="noStrike" cap="none">
                <a:solidFill>
                  <a:schemeClr val="accent3"/>
                </a:solidFill>
                <a:latin typeface="Changa One"/>
                <a:ea typeface="Changa One"/>
                <a:cs typeface="Changa One"/>
                <a:sym typeface="Chang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Changa One"/>
              <a:buNone/>
              <a:defRPr sz="3900" b="0" i="0" u="none" strike="noStrike" cap="none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Changa One"/>
              <a:buNone/>
              <a:defRPr sz="3900" b="0" i="0" u="none" strike="noStrike" cap="none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Changa One"/>
              <a:buNone/>
              <a:defRPr sz="3900" b="0" i="0" u="none" strike="noStrike" cap="none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Changa One"/>
              <a:buNone/>
              <a:defRPr sz="3900" b="0" i="0" u="none" strike="noStrike" cap="none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Changa One"/>
              <a:buNone/>
              <a:defRPr sz="3900" b="0" i="0" u="none" strike="noStrike" cap="none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Changa One"/>
              <a:buNone/>
              <a:defRPr sz="3900" b="0" i="0" u="none" strike="noStrike" cap="none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Changa One"/>
              <a:buNone/>
              <a:defRPr sz="3900" b="0" i="0" u="none" strike="noStrike" cap="none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Changa One"/>
              <a:buNone/>
              <a:defRPr sz="3900" b="0" i="0" u="none" strike="noStrike" cap="none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9pPr>
          </a:lstStyle>
          <a:p>
            <a:pPr algn="l"/>
            <a:r>
              <a:rPr lang="en-US" sz="1400" dirty="0" err="1"/>
              <a:t>Name:Kamal</a:t>
            </a:r>
            <a:r>
              <a:rPr lang="en-US" sz="1400" dirty="0"/>
              <a:t> </a:t>
            </a:r>
            <a:r>
              <a:rPr lang="en-US" sz="1400" dirty="0" err="1"/>
              <a:t>Agola</a:t>
            </a:r>
            <a:br>
              <a:rPr lang="en-US" sz="1400" dirty="0"/>
            </a:br>
            <a:r>
              <a:rPr lang="en-US" sz="1400" dirty="0"/>
              <a:t>Roll no:35</a:t>
            </a:r>
            <a:br>
              <a:rPr lang="en-US" sz="1400" dirty="0"/>
            </a:br>
            <a:r>
              <a:rPr lang="en-US" sz="1400" dirty="0"/>
              <a:t>Enrollment no:22002171210002</a:t>
            </a:r>
            <a:br>
              <a:rPr lang="en-US" sz="1400" dirty="0"/>
            </a:br>
            <a:r>
              <a:rPr lang="en-US" sz="1400" dirty="0" err="1"/>
              <a:t>Branch:CSE</a:t>
            </a:r>
            <a:r>
              <a:rPr lang="en-US" sz="1400" dirty="0"/>
              <a:t> Batch:S3</a:t>
            </a:r>
            <a:br>
              <a:rPr lang="en-US" sz="1400" dirty="0"/>
            </a:br>
            <a:endParaRPr lang="en-US" sz="1400" dirty="0"/>
          </a:p>
        </p:txBody>
      </p:sp>
      <p:sp>
        <p:nvSpPr>
          <p:cNvPr id="8" name="Google Shape;258;p35">
            <a:extLst>
              <a:ext uri="{FF2B5EF4-FFF2-40B4-BE49-F238E27FC236}">
                <a16:creationId xmlns:a16="http://schemas.microsoft.com/office/drawing/2014/main" id="{7ACBFFD6-5F07-DFD3-D5DA-5E822FBB9B73}"/>
              </a:ext>
            </a:extLst>
          </p:cNvPr>
          <p:cNvSpPr txBox="1">
            <a:spLocks/>
          </p:cNvSpPr>
          <p:nvPr/>
        </p:nvSpPr>
        <p:spPr>
          <a:xfrm>
            <a:off x="5922851" y="435210"/>
            <a:ext cx="2679680" cy="107095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Changa One"/>
              <a:buNone/>
              <a:defRPr sz="3900" b="0" i="0" u="none" strike="noStrike" cap="none">
                <a:solidFill>
                  <a:schemeClr val="accent3"/>
                </a:solidFill>
                <a:latin typeface="Changa One"/>
                <a:ea typeface="Changa One"/>
                <a:cs typeface="Changa One"/>
                <a:sym typeface="Chang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Changa One"/>
              <a:buNone/>
              <a:defRPr sz="3900" b="0" i="0" u="none" strike="noStrike" cap="none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Changa One"/>
              <a:buNone/>
              <a:defRPr sz="3900" b="0" i="0" u="none" strike="noStrike" cap="none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Changa One"/>
              <a:buNone/>
              <a:defRPr sz="3900" b="0" i="0" u="none" strike="noStrike" cap="none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Changa One"/>
              <a:buNone/>
              <a:defRPr sz="3900" b="0" i="0" u="none" strike="noStrike" cap="none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Changa One"/>
              <a:buNone/>
              <a:defRPr sz="3900" b="0" i="0" u="none" strike="noStrike" cap="none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Changa One"/>
              <a:buNone/>
              <a:defRPr sz="3900" b="0" i="0" u="none" strike="noStrike" cap="none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Changa One"/>
              <a:buNone/>
              <a:defRPr sz="3900" b="0" i="0" u="none" strike="noStrike" cap="none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Changa One"/>
              <a:buNone/>
              <a:defRPr sz="3900" b="0" i="0" u="none" strike="noStrike" cap="none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9pPr>
          </a:lstStyle>
          <a:p>
            <a:pPr algn="l"/>
            <a:r>
              <a:rPr lang="en-US" sz="1400" dirty="0" err="1"/>
              <a:t>Name:Malav</a:t>
            </a:r>
            <a:r>
              <a:rPr lang="en-US" sz="1400" dirty="0"/>
              <a:t> Suthar</a:t>
            </a:r>
            <a:br>
              <a:rPr lang="en-US" sz="1400" dirty="0"/>
            </a:br>
            <a:r>
              <a:rPr lang="en-US" sz="1400" dirty="0"/>
              <a:t>Roll no:77</a:t>
            </a:r>
            <a:br>
              <a:rPr lang="en-US" sz="1400" dirty="0"/>
            </a:br>
            <a:r>
              <a:rPr lang="en-US" sz="1400" dirty="0"/>
              <a:t>Enrollment no:22002171210187</a:t>
            </a:r>
            <a:br>
              <a:rPr lang="en-US" sz="1400" dirty="0"/>
            </a:br>
            <a:r>
              <a:rPr lang="en-US" sz="1400" dirty="0" err="1"/>
              <a:t>Branch:CSE</a:t>
            </a:r>
            <a:r>
              <a:rPr lang="en-US" sz="1400" dirty="0"/>
              <a:t> Batch:S3</a:t>
            </a:r>
            <a:br>
              <a:rPr lang="en-US" sz="1400" dirty="0"/>
            </a:br>
            <a:endParaRPr lang="en-US" sz="1400" dirty="0"/>
          </a:p>
        </p:txBody>
      </p:sp>
      <p:sp>
        <p:nvSpPr>
          <p:cNvPr id="9" name="Google Shape;258;p35">
            <a:extLst>
              <a:ext uri="{FF2B5EF4-FFF2-40B4-BE49-F238E27FC236}">
                <a16:creationId xmlns:a16="http://schemas.microsoft.com/office/drawing/2014/main" id="{9CD4CC5C-48E6-9CFE-D298-8E4C6AF4729D}"/>
              </a:ext>
            </a:extLst>
          </p:cNvPr>
          <p:cNvSpPr txBox="1">
            <a:spLocks/>
          </p:cNvSpPr>
          <p:nvPr/>
        </p:nvSpPr>
        <p:spPr>
          <a:xfrm>
            <a:off x="563491" y="3637336"/>
            <a:ext cx="2679680" cy="107095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Changa One"/>
              <a:buNone/>
              <a:defRPr sz="3900" b="0" i="0" u="none" strike="noStrike" cap="none">
                <a:solidFill>
                  <a:schemeClr val="accent3"/>
                </a:solidFill>
                <a:latin typeface="Changa One"/>
                <a:ea typeface="Changa One"/>
                <a:cs typeface="Changa One"/>
                <a:sym typeface="Chang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Changa One"/>
              <a:buNone/>
              <a:defRPr sz="3900" b="0" i="0" u="none" strike="noStrike" cap="none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Changa One"/>
              <a:buNone/>
              <a:defRPr sz="3900" b="0" i="0" u="none" strike="noStrike" cap="none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Changa One"/>
              <a:buNone/>
              <a:defRPr sz="3900" b="0" i="0" u="none" strike="noStrike" cap="none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Changa One"/>
              <a:buNone/>
              <a:defRPr sz="3900" b="0" i="0" u="none" strike="noStrike" cap="none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Changa One"/>
              <a:buNone/>
              <a:defRPr sz="3900" b="0" i="0" u="none" strike="noStrike" cap="none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Changa One"/>
              <a:buNone/>
              <a:defRPr sz="3900" b="0" i="0" u="none" strike="noStrike" cap="none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Changa One"/>
              <a:buNone/>
              <a:defRPr sz="3900" b="0" i="0" u="none" strike="noStrike" cap="none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Changa One"/>
              <a:buNone/>
              <a:defRPr sz="3900" b="0" i="0" u="none" strike="noStrike" cap="none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9pPr>
          </a:lstStyle>
          <a:p>
            <a:pPr algn="l"/>
            <a:r>
              <a:rPr lang="en-US" sz="1400" dirty="0" err="1"/>
              <a:t>Name:Khushi</a:t>
            </a:r>
            <a:r>
              <a:rPr lang="en-US" sz="1400" dirty="0"/>
              <a:t> Patel</a:t>
            </a:r>
            <a:br>
              <a:rPr lang="en-US" sz="1400" dirty="0"/>
            </a:br>
            <a:r>
              <a:rPr lang="en-US" sz="1400" dirty="0"/>
              <a:t>Roll no:91</a:t>
            </a:r>
            <a:br>
              <a:rPr lang="en-US" sz="1400" dirty="0"/>
            </a:br>
            <a:r>
              <a:rPr lang="en-US" sz="1400" dirty="0"/>
              <a:t>Enrollment no:22002170210073</a:t>
            </a:r>
            <a:br>
              <a:rPr lang="en-US" sz="1400" dirty="0"/>
            </a:br>
            <a:r>
              <a:rPr lang="en-US" sz="1400" dirty="0" err="1"/>
              <a:t>Branch:IT</a:t>
            </a:r>
            <a:r>
              <a:rPr lang="en-US" sz="1400" dirty="0"/>
              <a:t> Batch:S3</a:t>
            </a:r>
            <a:br>
              <a:rPr lang="en-US" sz="1400" dirty="0"/>
            </a:b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58477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3"/>
          <p:cNvSpPr/>
          <p:nvPr/>
        </p:nvSpPr>
        <p:spPr>
          <a:xfrm rot="-7584416">
            <a:off x="-3244252" y="2244639"/>
            <a:ext cx="6898886" cy="2503444"/>
          </a:xfrm>
          <a:custGeom>
            <a:avLst/>
            <a:gdLst/>
            <a:ahLst/>
            <a:cxnLst/>
            <a:rect l="l" t="t" r="r" b="b"/>
            <a:pathLst>
              <a:path w="275963" h="81978" fill="none" extrusionOk="0">
                <a:moveTo>
                  <a:pt x="0" y="13557"/>
                </a:moveTo>
                <a:cubicBezTo>
                  <a:pt x="3982" y="10731"/>
                  <a:pt x="8906" y="8572"/>
                  <a:pt x="14864" y="7539"/>
                </a:cubicBezTo>
                <a:cubicBezTo>
                  <a:pt x="58968" y="1"/>
                  <a:pt x="72190" y="33862"/>
                  <a:pt x="74561" y="46628"/>
                </a:cubicBezTo>
                <a:cubicBezTo>
                  <a:pt x="76780" y="58695"/>
                  <a:pt x="87236" y="75473"/>
                  <a:pt x="99090" y="78604"/>
                </a:cubicBezTo>
                <a:cubicBezTo>
                  <a:pt x="112008" y="81978"/>
                  <a:pt x="131735" y="80002"/>
                  <a:pt x="143620" y="73923"/>
                </a:cubicBezTo>
                <a:cubicBezTo>
                  <a:pt x="168089" y="61400"/>
                  <a:pt x="183560" y="26415"/>
                  <a:pt x="208150" y="14226"/>
                </a:cubicBezTo>
                <a:cubicBezTo>
                  <a:pt x="228515" y="4135"/>
                  <a:pt x="258151" y="5958"/>
                  <a:pt x="275963" y="16019"/>
                </a:cubicBezTo>
              </a:path>
            </a:pathLst>
          </a:custGeom>
          <a:noFill/>
          <a:ln w="38000" cap="flat" cmpd="sng">
            <a:solidFill>
              <a:schemeClr val="accent3"/>
            </a:solidFill>
            <a:prstDash val="dash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33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76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239" name="Google Shape;239;p33"/>
          <p:cNvSpPr txBox="1">
            <a:spLocks noGrp="1"/>
          </p:cNvSpPr>
          <p:nvPr>
            <p:ph type="subTitle" idx="2"/>
          </p:nvPr>
        </p:nvSpPr>
        <p:spPr>
          <a:xfrm>
            <a:off x="2947752" y="2078355"/>
            <a:ext cx="4275000" cy="50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Concept Used</a:t>
            </a:r>
            <a:endParaRPr dirty="0"/>
          </a:p>
        </p:txBody>
      </p:sp>
      <p:sp>
        <p:nvSpPr>
          <p:cNvPr id="240" name="Google Shape;240;p33"/>
          <p:cNvSpPr txBox="1">
            <a:spLocks noGrp="1"/>
          </p:cNvSpPr>
          <p:nvPr>
            <p:ph type="subTitle" idx="3"/>
          </p:nvPr>
        </p:nvSpPr>
        <p:spPr>
          <a:xfrm>
            <a:off x="2936063" y="3468678"/>
            <a:ext cx="4275000" cy="50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Merits</a:t>
            </a:r>
            <a:endParaRPr dirty="0"/>
          </a:p>
        </p:txBody>
      </p:sp>
      <p:sp>
        <p:nvSpPr>
          <p:cNvPr id="241" name="Google Shape;241;p33"/>
          <p:cNvSpPr txBox="1">
            <a:spLocks noGrp="1"/>
          </p:cNvSpPr>
          <p:nvPr>
            <p:ph type="title" idx="4"/>
          </p:nvPr>
        </p:nvSpPr>
        <p:spPr>
          <a:xfrm>
            <a:off x="1921248" y="1423844"/>
            <a:ext cx="927000" cy="50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242" name="Google Shape;242;p33"/>
          <p:cNvSpPr txBox="1">
            <a:spLocks noGrp="1"/>
          </p:cNvSpPr>
          <p:nvPr>
            <p:ph type="title" idx="5"/>
          </p:nvPr>
        </p:nvSpPr>
        <p:spPr>
          <a:xfrm>
            <a:off x="1921248" y="2086001"/>
            <a:ext cx="927000" cy="50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243" name="Google Shape;243;p33"/>
          <p:cNvSpPr txBox="1">
            <a:spLocks noGrp="1"/>
          </p:cNvSpPr>
          <p:nvPr>
            <p:ph type="title" idx="6"/>
          </p:nvPr>
        </p:nvSpPr>
        <p:spPr>
          <a:xfrm>
            <a:off x="1932850" y="2751799"/>
            <a:ext cx="927000" cy="50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244" name="Google Shape;244;p33"/>
          <p:cNvSpPr txBox="1">
            <a:spLocks noGrp="1"/>
          </p:cNvSpPr>
          <p:nvPr>
            <p:ph type="subTitle" idx="7"/>
          </p:nvPr>
        </p:nvSpPr>
        <p:spPr>
          <a:xfrm>
            <a:off x="2936063" y="4134445"/>
            <a:ext cx="4275000" cy="50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Future Scope</a:t>
            </a:r>
            <a:endParaRPr dirty="0"/>
          </a:p>
        </p:txBody>
      </p:sp>
      <p:sp>
        <p:nvSpPr>
          <p:cNvPr id="245" name="Google Shape;245;p33"/>
          <p:cNvSpPr txBox="1">
            <a:spLocks noGrp="1"/>
          </p:cNvSpPr>
          <p:nvPr>
            <p:ph type="title" idx="8"/>
          </p:nvPr>
        </p:nvSpPr>
        <p:spPr>
          <a:xfrm>
            <a:off x="1932850" y="3413956"/>
            <a:ext cx="927000" cy="50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246" name="Google Shape;246;p33"/>
          <p:cNvSpPr/>
          <p:nvPr/>
        </p:nvSpPr>
        <p:spPr>
          <a:xfrm>
            <a:off x="1066716" y="2433598"/>
            <a:ext cx="512250" cy="763791"/>
          </a:xfrm>
          <a:custGeom>
            <a:avLst/>
            <a:gdLst/>
            <a:ahLst/>
            <a:cxnLst/>
            <a:rect l="l" t="t" r="r" b="b"/>
            <a:pathLst>
              <a:path w="11343" h="16913" extrusionOk="0">
                <a:moveTo>
                  <a:pt x="5705" y="3303"/>
                </a:moveTo>
                <a:cubicBezTo>
                  <a:pt x="7173" y="3303"/>
                  <a:pt x="8373" y="4504"/>
                  <a:pt x="8373" y="5971"/>
                </a:cubicBezTo>
                <a:cubicBezTo>
                  <a:pt x="8340" y="7472"/>
                  <a:pt x="7173" y="8640"/>
                  <a:pt x="5705" y="8640"/>
                </a:cubicBezTo>
                <a:cubicBezTo>
                  <a:pt x="4237" y="8640"/>
                  <a:pt x="3036" y="7406"/>
                  <a:pt x="3036" y="5971"/>
                </a:cubicBezTo>
                <a:cubicBezTo>
                  <a:pt x="3036" y="4504"/>
                  <a:pt x="4237" y="3303"/>
                  <a:pt x="5705" y="3303"/>
                </a:cubicBezTo>
                <a:close/>
                <a:moveTo>
                  <a:pt x="5671" y="0"/>
                </a:moveTo>
                <a:cubicBezTo>
                  <a:pt x="2569" y="0"/>
                  <a:pt x="67" y="2502"/>
                  <a:pt x="1" y="5571"/>
                </a:cubicBezTo>
                <a:lnTo>
                  <a:pt x="1" y="5638"/>
                </a:lnTo>
                <a:cubicBezTo>
                  <a:pt x="1" y="5871"/>
                  <a:pt x="1" y="6071"/>
                  <a:pt x="34" y="6305"/>
                </a:cubicBezTo>
                <a:cubicBezTo>
                  <a:pt x="301" y="8840"/>
                  <a:pt x="1669" y="12543"/>
                  <a:pt x="5671" y="16912"/>
                </a:cubicBezTo>
                <a:cubicBezTo>
                  <a:pt x="9674" y="12543"/>
                  <a:pt x="11042" y="8807"/>
                  <a:pt x="11275" y="6305"/>
                </a:cubicBezTo>
                <a:cubicBezTo>
                  <a:pt x="11342" y="6071"/>
                  <a:pt x="11342" y="5838"/>
                  <a:pt x="11342" y="5638"/>
                </a:cubicBezTo>
                <a:lnTo>
                  <a:pt x="11342" y="5571"/>
                </a:lnTo>
                <a:cubicBezTo>
                  <a:pt x="11275" y="2502"/>
                  <a:pt x="8774" y="0"/>
                  <a:pt x="567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2BD7D7-05E3-FDF8-AFC8-FB97F4735C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36063" y="1423844"/>
            <a:ext cx="4275000" cy="505500"/>
          </a:xfrm>
        </p:spPr>
        <p:txBody>
          <a:bodyPr/>
          <a:lstStyle/>
          <a:p>
            <a:r>
              <a:rPr lang="en-US" dirty="0"/>
              <a:t>Introduction</a:t>
            </a:r>
            <a:endParaRPr lang="en-IN" dirty="0"/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649B4331-DFD2-69E3-028E-839C7840033F}"/>
              </a:ext>
            </a:extLst>
          </p:cNvPr>
          <p:cNvSpPr txBox="1">
            <a:spLocks/>
          </p:cNvSpPr>
          <p:nvPr/>
        </p:nvSpPr>
        <p:spPr>
          <a:xfrm>
            <a:off x="2936063" y="2751799"/>
            <a:ext cx="4275000" cy="505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hivo Medium"/>
              <a:buNone/>
              <a:defRPr sz="2800" b="0" i="0" u="none" strike="noStrike" cap="none">
                <a:solidFill>
                  <a:schemeClr val="accent3"/>
                </a:solidFill>
                <a:latin typeface="Changa One"/>
                <a:ea typeface="Changa One"/>
                <a:cs typeface="Changa One"/>
                <a:sym typeface="Chang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hivo Medium"/>
              <a:buNone/>
              <a:defRPr sz="1500" b="0" i="0" u="none" strike="noStrike" cap="none">
                <a:solidFill>
                  <a:schemeClr val="dk1"/>
                </a:solidFill>
                <a:latin typeface="Chivo Medium"/>
                <a:ea typeface="Chivo Medium"/>
                <a:cs typeface="Chivo Medium"/>
                <a:sym typeface="Chivo Medium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hivo Medium"/>
              <a:buNone/>
              <a:defRPr sz="1500" b="0" i="0" u="none" strike="noStrike" cap="none">
                <a:solidFill>
                  <a:schemeClr val="dk1"/>
                </a:solidFill>
                <a:latin typeface="Chivo Medium"/>
                <a:ea typeface="Chivo Medium"/>
                <a:cs typeface="Chivo Medium"/>
                <a:sym typeface="Chivo Medium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hivo Medium"/>
              <a:buNone/>
              <a:defRPr sz="1500" b="0" i="0" u="none" strike="noStrike" cap="none">
                <a:solidFill>
                  <a:schemeClr val="dk1"/>
                </a:solidFill>
                <a:latin typeface="Chivo Medium"/>
                <a:ea typeface="Chivo Medium"/>
                <a:cs typeface="Chivo Medium"/>
                <a:sym typeface="Chivo Medium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hivo Medium"/>
              <a:buNone/>
              <a:defRPr sz="1500" b="0" i="0" u="none" strike="noStrike" cap="none">
                <a:solidFill>
                  <a:schemeClr val="dk1"/>
                </a:solidFill>
                <a:latin typeface="Chivo Medium"/>
                <a:ea typeface="Chivo Medium"/>
                <a:cs typeface="Chivo Medium"/>
                <a:sym typeface="Chivo Medium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hivo Medium"/>
              <a:buNone/>
              <a:defRPr sz="1500" b="0" i="0" u="none" strike="noStrike" cap="none">
                <a:solidFill>
                  <a:schemeClr val="dk1"/>
                </a:solidFill>
                <a:latin typeface="Chivo Medium"/>
                <a:ea typeface="Chivo Medium"/>
                <a:cs typeface="Chivo Medium"/>
                <a:sym typeface="Chivo Medium"/>
              </a:defRPr>
            </a:lvl6pPr>
            <a:lvl7pPr marL="3200400" marR="0" lvl="6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hivo Medium"/>
              <a:buNone/>
              <a:defRPr sz="1500" b="0" i="0" u="none" strike="noStrike" cap="none">
                <a:solidFill>
                  <a:schemeClr val="dk1"/>
                </a:solidFill>
                <a:latin typeface="Chivo Medium"/>
                <a:ea typeface="Chivo Medium"/>
                <a:cs typeface="Chivo Medium"/>
                <a:sym typeface="Chivo Medium"/>
              </a:defRPr>
            </a:lvl7pPr>
            <a:lvl8pPr marL="3657600" marR="0" lvl="7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hivo Medium"/>
              <a:buNone/>
              <a:defRPr sz="1500" b="0" i="0" u="none" strike="noStrike" cap="none">
                <a:solidFill>
                  <a:schemeClr val="dk1"/>
                </a:solidFill>
                <a:latin typeface="Chivo Medium"/>
                <a:ea typeface="Chivo Medium"/>
                <a:cs typeface="Chivo Medium"/>
                <a:sym typeface="Chivo Medium"/>
              </a:defRPr>
            </a:lvl8pPr>
            <a:lvl9pPr marL="4114800" marR="0" lvl="8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hivo Medium"/>
              <a:buNone/>
              <a:defRPr sz="1500" b="0" i="0" u="none" strike="noStrike" cap="none">
                <a:solidFill>
                  <a:schemeClr val="dk1"/>
                </a:solidFill>
                <a:latin typeface="Chivo Medium"/>
                <a:ea typeface="Chivo Medium"/>
                <a:cs typeface="Chivo Medium"/>
                <a:sym typeface="Chivo Medium"/>
              </a:defRPr>
            </a:lvl9pPr>
          </a:lstStyle>
          <a:p>
            <a:r>
              <a:rPr lang="en-US" dirty="0"/>
              <a:t>Functionalities</a:t>
            </a:r>
            <a:endParaRPr lang="en-IN" dirty="0"/>
          </a:p>
        </p:txBody>
      </p:sp>
      <p:sp>
        <p:nvSpPr>
          <p:cNvPr id="5" name="Google Shape;245;p33">
            <a:extLst>
              <a:ext uri="{FF2B5EF4-FFF2-40B4-BE49-F238E27FC236}">
                <a16:creationId xmlns:a16="http://schemas.microsoft.com/office/drawing/2014/main" id="{9DDBC711-D5AD-1347-BD91-7C877E0D0480}"/>
              </a:ext>
            </a:extLst>
          </p:cNvPr>
          <p:cNvSpPr txBox="1">
            <a:spLocks/>
          </p:cNvSpPr>
          <p:nvPr/>
        </p:nvSpPr>
        <p:spPr>
          <a:xfrm>
            <a:off x="1932850" y="4079754"/>
            <a:ext cx="927000" cy="50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hanga One"/>
              <a:buNone/>
              <a:defRPr sz="4100" b="0" i="0" u="none" strike="noStrike" cap="none">
                <a:solidFill>
                  <a:schemeClr val="lt2"/>
                </a:solidFill>
                <a:latin typeface="Changa One"/>
                <a:ea typeface="Changa One"/>
                <a:cs typeface="Changa One"/>
                <a:sym typeface="Chang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hanga One"/>
              <a:buNone/>
              <a:defRPr sz="1800" b="0" i="0" u="none" strike="noStrike" cap="none">
                <a:solidFill>
                  <a:schemeClr val="accent2"/>
                </a:solidFill>
                <a:latin typeface="Changa One"/>
                <a:ea typeface="Changa One"/>
                <a:cs typeface="Changa One"/>
                <a:sym typeface="Chang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hanga One"/>
              <a:buNone/>
              <a:defRPr sz="1800" b="0" i="0" u="none" strike="noStrike" cap="none">
                <a:solidFill>
                  <a:schemeClr val="accent2"/>
                </a:solidFill>
                <a:latin typeface="Changa One"/>
                <a:ea typeface="Changa One"/>
                <a:cs typeface="Changa One"/>
                <a:sym typeface="Chang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hanga One"/>
              <a:buNone/>
              <a:defRPr sz="1800" b="0" i="0" u="none" strike="noStrike" cap="none">
                <a:solidFill>
                  <a:schemeClr val="accent2"/>
                </a:solidFill>
                <a:latin typeface="Changa One"/>
                <a:ea typeface="Changa One"/>
                <a:cs typeface="Changa One"/>
                <a:sym typeface="Chang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hanga One"/>
              <a:buNone/>
              <a:defRPr sz="1800" b="0" i="0" u="none" strike="noStrike" cap="none">
                <a:solidFill>
                  <a:schemeClr val="accent2"/>
                </a:solidFill>
                <a:latin typeface="Changa One"/>
                <a:ea typeface="Changa One"/>
                <a:cs typeface="Changa One"/>
                <a:sym typeface="Chang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hanga One"/>
              <a:buNone/>
              <a:defRPr sz="1800" b="0" i="0" u="none" strike="noStrike" cap="none">
                <a:solidFill>
                  <a:schemeClr val="accent2"/>
                </a:solidFill>
                <a:latin typeface="Changa One"/>
                <a:ea typeface="Changa One"/>
                <a:cs typeface="Changa One"/>
                <a:sym typeface="Chang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hanga One"/>
              <a:buNone/>
              <a:defRPr sz="1800" b="0" i="0" u="none" strike="noStrike" cap="none">
                <a:solidFill>
                  <a:schemeClr val="accent2"/>
                </a:solidFill>
                <a:latin typeface="Changa One"/>
                <a:ea typeface="Changa One"/>
                <a:cs typeface="Changa One"/>
                <a:sym typeface="Chang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hanga One"/>
              <a:buNone/>
              <a:defRPr sz="1800" b="0" i="0" u="none" strike="noStrike" cap="none">
                <a:solidFill>
                  <a:schemeClr val="accent2"/>
                </a:solidFill>
                <a:latin typeface="Changa One"/>
                <a:ea typeface="Changa One"/>
                <a:cs typeface="Changa One"/>
                <a:sym typeface="Chang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hanga One"/>
              <a:buNone/>
              <a:defRPr sz="1800" b="0" i="0" u="none" strike="noStrike" cap="none">
                <a:solidFill>
                  <a:schemeClr val="accent2"/>
                </a:solidFill>
                <a:latin typeface="Changa One"/>
                <a:ea typeface="Changa One"/>
                <a:cs typeface="Changa One"/>
                <a:sym typeface="Changa One"/>
              </a:defRPr>
            </a:lvl9pPr>
          </a:lstStyle>
          <a:p>
            <a:r>
              <a:rPr lang="en" dirty="0"/>
              <a:t>05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5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76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259" name="Google Shape;259;p35"/>
          <p:cNvSpPr txBox="1">
            <a:spLocks noGrp="1"/>
          </p:cNvSpPr>
          <p:nvPr>
            <p:ph type="subTitle" idx="1"/>
          </p:nvPr>
        </p:nvSpPr>
        <p:spPr>
          <a:xfrm>
            <a:off x="1768958" y="1818743"/>
            <a:ext cx="6003600" cy="254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Welcome, everyone, to our presentation on finding the best route for Bus Rapid Transit Systems (BRTS) using Dijkstra's algorithm. BRTS is a high-capacity public transportation system designed to provide fast, efficient, and reliable bus services in urban and rural areas. Dijkstra's algorithm is a well-known method for finding the shortest path in a graph, making it an ideal tool for optimizing BRTS routes.</a:t>
            </a:r>
            <a:endParaRPr dirty="0"/>
          </a:p>
        </p:txBody>
      </p:sp>
      <p:sp>
        <p:nvSpPr>
          <p:cNvPr id="260" name="Google Shape;260;p35"/>
          <p:cNvSpPr/>
          <p:nvPr/>
        </p:nvSpPr>
        <p:spPr>
          <a:xfrm>
            <a:off x="685716" y="2509798"/>
            <a:ext cx="512250" cy="763791"/>
          </a:xfrm>
          <a:custGeom>
            <a:avLst/>
            <a:gdLst/>
            <a:ahLst/>
            <a:cxnLst/>
            <a:rect l="l" t="t" r="r" b="b"/>
            <a:pathLst>
              <a:path w="11343" h="16913" extrusionOk="0">
                <a:moveTo>
                  <a:pt x="5705" y="3303"/>
                </a:moveTo>
                <a:cubicBezTo>
                  <a:pt x="7173" y="3303"/>
                  <a:pt x="8373" y="4504"/>
                  <a:pt x="8373" y="5971"/>
                </a:cubicBezTo>
                <a:cubicBezTo>
                  <a:pt x="8340" y="7472"/>
                  <a:pt x="7173" y="8640"/>
                  <a:pt x="5705" y="8640"/>
                </a:cubicBezTo>
                <a:cubicBezTo>
                  <a:pt x="4237" y="8640"/>
                  <a:pt x="3036" y="7406"/>
                  <a:pt x="3036" y="5971"/>
                </a:cubicBezTo>
                <a:cubicBezTo>
                  <a:pt x="3036" y="4504"/>
                  <a:pt x="4237" y="3303"/>
                  <a:pt x="5705" y="3303"/>
                </a:cubicBezTo>
                <a:close/>
                <a:moveTo>
                  <a:pt x="5671" y="0"/>
                </a:moveTo>
                <a:cubicBezTo>
                  <a:pt x="2569" y="0"/>
                  <a:pt x="67" y="2502"/>
                  <a:pt x="1" y="5571"/>
                </a:cubicBezTo>
                <a:lnTo>
                  <a:pt x="1" y="5638"/>
                </a:lnTo>
                <a:cubicBezTo>
                  <a:pt x="1" y="5871"/>
                  <a:pt x="1" y="6071"/>
                  <a:pt x="34" y="6305"/>
                </a:cubicBezTo>
                <a:cubicBezTo>
                  <a:pt x="301" y="8840"/>
                  <a:pt x="1669" y="12543"/>
                  <a:pt x="5671" y="16912"/>
                </a:cubicBezTo>
                <a:cubicBezTo>
                  <a:pt x="9674" y="12543"/>
                  <a:pt x="11042" y="8807"/>
                  <a:pt x="11275" y="6305"/>
                </a:cubicBezTo>
                <a:cubicBezTo>
                  <a:pt x="11342" y="6071"/>
                  <a:pt x="11342" y="5838"/>
                  <a:pt x="11342" y="5638"/>
                </a:cubicBezTo>
                <a:lnTo>
                  <a:pt x="11342" y="5571"/>
                </a:lnTo>
                <a:cubicBezTo>
                  <a:pt x="11275" y="2502"/>
                  <a:pt x="8774" y="0"/>
                  <a:pt x="567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2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76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Concept Used</a:t>
            </a:r>
            <a:endParaRPr dirty="0"/>
          </a:p>
        </p:txBody>
      </p:sp>
      <p:sp>
        <p:nvSpPr>
          <p:cNvPr id="315" name="Google Shape;315;p42"/>
          <p:cNvSpPr txBox="1">
            <a:spLocks noGrp="1"/>
          </p:cNvSpPr>
          <p:nvPr>
            <p:ph type="subTitle" idx="1"/>
          </p:nvPr>
        </p:nvSpPr>
        <p:spPr>
          <a:xfrm>
            <a:off x="1664250" y="1435894"/>
            <a:ext cx="6341614" cy="33526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US" sz="2400" b="1" dirty="0">
                <a:ea typeface="Chivo"/>
                <a:cs typeface="Chivo"/>
                <a:sym typeface="Chivo"/>
              </a:rPr>
              <a:t>Dijkstra's Algorithm Implementation</a:t>
            </a:r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US" sz="2400" b="1" dirty="0">
                <a:ea typeface="Chivo"/>
                <a:cs typeface="Chivo"/>
                <a:sym typeface="Chivo"/>
              </a:rPr>
              <a:t>Graph Representation</a:t>
            </a:r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US" sz="2400" b="1" dirty="0">
                <a:ea typeface="Chivo"/>
                <a:cs typeface="Chivo"/>
                <a:sym typeface="Chivo"/>
              </a:rPr>
              <a:t>User Input</a:t>
            </a:r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US" sz="2400" b="1" dirty="0" err="1">
                <a:ea typeface="Chivo"/>
                <a:cs typeface="Chivo"/>
                <a:sym typeface="Chivo"/>
              </a:rPr>
              <a:t>Hashmap</a:t>
            </a:r>
            <a:endParaRPr lang="en-US" sz="2400" dirty="0">
              <a:ea typeface="Chivo"/>
              <a:cs typeface="Chivo"/>
              <a:sym typeface="Chivo"/>
            </a:endParaRPr>
          </a:p>
        </p:txBody>
      </p:sp>
      <p:sp>
        <p:nvSpPr>
          <p:cNvPr id="316" name="Google Shape;316;p42"/>
          <p:cNvSpPr/>
          <p:nvPr/>
        </p:nvSpPr>
        <p:spPr>
          <a:xfrm>
            <a:off x="595391" y="2023773"/>
            <a:ext cx="512250" cy="763791"/>
          </a:xfrm>
          <a:custGeom>
            <a:avLst/>
            <a:gdLst/>
            <a:ahLst/>
            <a:cxnLst/>
            <a:rect l="l" t="t" r="r" b="b"/>
            <a:pathLst>
              <a:path w="11343" h="16913" extrusionOk="0">
                <a:moveTo>
                  <a:pt x="5705" y="3303"/>
                </a:moveTo>
                <a:cubicBezTo>
                  <a:pt x="7173" y="3303"/>
                  <a:pt x="8373" y="4504"/>
                  <a:pt x="8373" y="5971"/>
                </a:cubicBezTo>
                <a:cubicBezTo>
                  <a:pt x="8340" y="7472"/>
                  <a:pt x="7173" y="8640"/>
                  <a:pt x="5705" y="8640"/>
                </a:cubicBezTo>
                <a:cubicBezTo>
                  <a:pt x="4237" y="8640"/>
                  <a:pt x="3036" y="7406"/>
                  <a:pt x="3036" y="5971"/>
                </a:cubicBezTo>
                <a:cubicBezTo>
                  <a:pt x="3036" y="4504"/>
                  <a:pt x="4237" y="3303"/>
                  <a:pt x="5705" y="3303"/>
                </a:cubicBezTo>
                <a:close/>
                <a:moveTo>
                  <a:pt x="5671" y="0"/>
                </a:moveTo>
                <a:cubicBezTo>
                  <a:pt x="2569" y="0"/>
                  <a:pt x="67" y="2502"/>
                  <a:pt x="1" y="5571"/>
                </a:cubicBezTo>
                <a:lnTo>
                  <a:pt x="1" y="5638"/>
                </a:lnTo>
                <a:cubicBezTo>
                  <a:pt x="1" y="5871"/>
                  <a:pt x="1" y="6071"/>
                  <a:pt x="34" y="6305"/>
                </a:cubicBezTo>
                <a:cubicBezTo>
                  <a:pt x="301" y="8840"/>
                  <a:pt x="1669" y="12543"/>
                  <a:pt x="5671" y="16912"/>
                </a:cubicBezTo>
                <a:cubicBezTo>
                  <a:pt x="9674" y="12543"/>
                  <a:pt x="11042" y="8807"/>
                  <a:pt x="11275" y="6305"/>
                </a:cubicBezTo>
                <a:cubicBezTo>
                  <a:pt x="11342" y="6071"/>
                  <a:pt x="11342" y="5838"/>
                  <a:pt x="11342" y="5638"/>
                </a:cubicBezTo>
                <a:lnTo>
                  <a:pt x="11342" y="5571"/>
                </a:lnTo>
                <a:cubicBezTo>
                  <a:pt x="11275" y="2502"/>
                  <a:pt x="8774" y="0"/>
                  <a:pt x="567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2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76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Functionalities</a:t>
            </a:r>
            <a:endParaRPr dirty="0"/>
          </a:p>
        </p:txBody>
      </p:sp>
      <p:sp>
        <p:nvSpPr>
          <p:cNvPr id="315" name="Google Shape;315;p42"/>
          <p:cNvSpPr txBox="1">
            <a:spLocks noGrp="1"/>
          </p:cNvSpPr>
          <p:nvPr>
            <p:ph type="subTitle" idx="1"/>
          </p:nvPr>
        </p:nvSpPr>
        <p:spPr>
          <a:xfrm>
            <a:off x="1538744" y="1310387"/>
            <a:ext cx="6341614" cy="34767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US" sz="1800" b="1" dirty="0" err="1">
                <a:ea typeface="Chivo"/>
                <a:cs typeface="Chivo"/>
                <a:sym typeface="Chivo"/>
              </a:rPr>
              <a:t>minDistance</a:t>
            </a:r>
            <a:r>
              <a:rPr lang="en-US" sz="1800" b="1" dirty="0">
                <a:ea typeface="Chivo"/>
                <a:cs typeface="Chivo"/>
                <a:sym typeface="Chivo"/>
              </a:rPr>
              <a:t>(int </a:t>
            </a:r>
            <a:r>
              <a:rPr lang="en-US" sz="1800" b="1" dirty="0" err="1">
                <a:ea typeface="Chivo"/>
                <a:cs typeface="Chivo"/>
                <a:sym typeface="Chivo"/>
              </a:rPr>
              <a:t>dist</a:t>
            </a:r>
            <a:r>
              <a:rPr lang="en-US" sz="1800" b="1" dirty="0">
                <a:ea typeface="Chivo"/>
                <a:cs typeface="Chivo"/>
                <a:sym typeface="Chivo"/>
              </a:rPr>
              <a:t>[], Boolean </a:t>
            </a:r>
            <a:r>
              <a:rPr lang="en-US" sz="1800" b="1" dirty="0" err="1">
                <a:ea typeface="Chivo"/>
                <a:cs typeface="Chivo"/>
                <a:sym typeface="Chivo"/>
              </a:rPr>
              <a:t>sptSet</a:t>
            </a:r>
            <a:r>
              <a:rPr lang="en-US" sz="1800" b="1" dirty="0">
                <a:ea typeface="Chivo"/>
                <a:cs typeface="Chivo"/>
                <a:sym typeface="Chivo"/>
              </a:rPr>
              <a:t>[])</a:t>
            </a:r>
            <a:endParaRPr lang="en-US" sz="1800" dirty="0">
              <a:ea typeface="Chivo"/>
              <a:cs typeface="Chivo"/>
              <a:sym typeface="Chivo"/>
            </a:endParaRPr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US" sz="1800" b="1" dirty="0" err="1">
                <a:ea typeface="Chivo"/>
                <a:cs typeface="Chivo"/>
                <a:sym typeface="Chivo"/>
              </a:rPr>
              <a:t>printSolution</a:t>
            </a:r>
            <a:r>
              <a:rPr lang="en-US" sz="1800" b="1" dirty="0">
                <a:ea typeface="Chivo"/>
                <a:cs typeface="Chivo"/>
                <a:sym typeface="Chivo"/>
              </a:rPr>
              <a:t>(int </a:t>
            </a:r>
            <a:r>
              <a:rPr lang="en-US" sz="1800" b="1" dirty="0" err="1">
                <a:ea typeface="Chivo"/>
                <a:cs typeface="Chivo"/>
                <a:sym typeface="Chivo"/>
              </a:rPr>
              <a:t>dist</a:t>
            </a:r>
            <a:r>
              <a:rPr lang="en-US" sz="1800" b="1" dirty="0">
                <a:ea typeface="Chivo"/>
                <a:cs typeface="Chivo"/>
                <a:sym typeface="Chivo"/>
              </a:rPr>
              <a:t>[], String </a:t>
            </a:r>
            <a:r>
              <a:rPr lang="en-US" sz="1800" b="1" dirty="0" err="1">
                <a:ea typeface="Chivo"/>
                <a:cs typeface="Chivo"/>
                <a:sym typeface="Chivo"/>
              </a:rPr>
              <a:t>src</a:t>
            </a:r>
            <a:r>
              <a:rPr lang="en-US" sz="1800" b="1" dirty="0">
                <a:ea typeface="Chivo"/>
                <a:cs typeface="Chivo"/>
                <a:sym typeface="Chivo"/>
              </a:rPr>
              <a:t>, String </a:t>
            </a:r>
            <a:r>
              <a:rPr lang="en-US" sz="1800" b="1" dirty="0" err="1">
                <a:ea typeface="Chivo"/>
                <a:cs typeface="Chivo"/>
                <a:sym typeface="Chivo"/>
              </a:rPr>
              <a:t>dest</a:t>
            </a:r>
            <a:r>
              <a:rPr lang="en-US" sz="1800" b="1" dirty="0">
                <a:ea typeface="Chivo"/>
                <a:cs typeface="Chivo"/>
                <a:sym typeface="Chivo"/>
              </a:rPr>
              <a:t>, int parent[], Map&lt;Integer, String&gt; </a:t>
            </a:r>
            <a:r>
              <a:rPr lang="en-US" sz="1800" b="1" dirty="0" err="1">
                <a:ea typeface="Chivo"/>
                <a:cs typeface="Chivo"/>
                <a:sym typeface="Chivo"/>
              </a:rPr>
              <a:t>stopNames</a:t>
            </a:r>
            <a:r>
              <a:rPr lang="en-US" sz="1800" b="1" dirty="0">
                <a:ea typeface="Chivo"/>
                <a:cs typeface="Chivo"/>
                <a:sym typeface="Chivo"/>
              </a:rPr>
              <a:t>)</a:t>
            </a:r>
            <a:r>
              <a:rPr lang="en-US" sz="1800" dirty="0">
                <a:ea typeface="Chivo"/>
                <a:cs typeface="Chivo"/>
                <a:sym typeface="Chivo"/>
              </a:rPr>
              <a:t> </a:t>
            </a:r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US" sz="1800" b="1" dirty="0" err="1">
                <a:ea typeface="Chivo"/>
                <a:cs typeface="Chivo"/>
                <a:sym typeface="Chivo"/>
              </a:rPr>
              <a:t>printPath</a:t>
            </a:r>
            <a:r>
              <a:rPr lang="en-US" sz="1800" b="1" dirty="0">
                <a:ea typeface="Chivo"/>
                <a:cs typeface="Chivo"/>
                <a:sym typeface="Chivo"/>
              </a:rPr>
              <a:t>(int parent[], String </a:t>
            </a:r>
            <a:r>
              <a:rPr lang="en-US" sz="1800" b="1" dirty="0" err="1">
                <a:ea typeface="Chivo"/>
                <a:cs typeface="Chivo"/>
                <a:sym typeface="Chivo"/>
              </a:rPr>
              <a:t>src</a:t>
            </a:r>
            <a:r>
              <a:rPr lang="en-US" sz="1800" b="1" dirty="0">
                <a:ea typeface="Chivo"/>
                <a:cs typeface="Chivo"/>
                <a:sym typeface="Chivo"/>
              </a:rPr>
              <a:t>, Map&lt;Integer, String&gt; </a:t>
            </a:r>
            <a:r>
              <a:rPr lang="en-US" sz="1800" b="1" dirty="0" err="1">
                <a:ea typeface="Chivo"/>
                <a:cs typeface="Chivo"/>
                <a:sym typeface="Chivo"/>
              </a:rPr>
              <a:t>stopNames</a:t>
            </a:r>
            <a:r>
              <a:rPr lang="en-US" sz="1800" b="1" dirty="0">
                <a:ea typeface="Chivo"/>
                <a:cs typeface="Chivo"/>
                <a:sym typeface="Chivo"/>
              </a:rPr>
              <a:t>, String j)</a:t>
            </a:r>
            <a:endParaRPr lang="en-US" sz="1800" dirty="0">
              <a:ea typeface="Chivo"/>
              <a:cs typeface="Chivo"/>
              <a:sym typeface="Chivo"/>
            </a:endParaRPr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US" sz="1800" b="1" dirty="0" err="1">
                <a:ea typeface="Chivo"/>
                <a:cs typeface="Chivo"/>
                <a:sym typeface="Chivo"/>
              </a:rPr>
              <a:t>getKeyFromValue</a:t>
            </a:r>
            <a:r>
              <a:rPr lang="en-US" sz="1800" b="1" dirty="0">
                <a:ea typeface="Chivo"/>
                <a:cs typeface="Chivo"/>
                <a:sym typeface="Chivo"/>
              </a:rPr>
              <a:t>(Map&lt;Integer, String&gt; map, String value)</a:t>
            </a:r>
            <a:endParaRPr lang="en-US" sz="1800" dirty="0">
              <a:ea typeface="Chivo"/>
              <a:cs typeface="Chivo"/>
              <a:sym typeface="Chivo"/>
            </a:endParaRPr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US" sz="1800" b="1" dirty="0" err="1">
                <a:ea typeface="Chivo"/>
                <a:cs typeface="Chivo"/>
                <a:sym typeface="Chivo"/>
              </a:rPr>
              <a:t>dijkstra</a:t>
            </a:r>
            <a:r>
              <a:rPr lang="en-US" sz="1800" b="1" dirty="0">
                <a:ea typeface="Chivo"/>
                <a:cs typeface="Chivo"/>
                <a:sym typeface="Chivo"/>
              </a:rPr>
              <a:t>(int graph[][], String </a:t>
            </a:r>
            <a:r>
              <a:rPr lang="en-US" sz="1800" b="1" dirty="0" err="1">
                <a:ea typeface="Chivo"/>
                <a:cs typeface="Chivo"/>
                <a:sym typeface="Chivo"/>
              </a:rPr>
              <a:t>src</a:t>
            </a:r>
            <a:r>
              <a:rPr lang="en-US" sz="1800" b="1" dirty="0">
                <a:ea typeface="Chivo"/>
                <a:cs typeface="Chivo"/>
                <a:sym typeface="Chivo"/>
              </a:rPr>
              <a:t>, String </a:t>
            </a:r>
            <a:r>
              <a:rPr lang="en-US" sz="1800" b="1" dirty="0" err="1">
                <a:ea typeface="Chivo"/>
                <a:cs typeface="Chivo"/>
                <a:sym typeface="Chivo"/>
              </a:rPr>
              <a:t>dest</a:t>
            </a:r>
            <a:r>
              <a:rPr lang="en-US" sz="1800" b="1" dirty="0">
                <a:ea typeface="Chivo"/>
                <a:cs typeface="Chivo"/>
                <a:sym typeface="Chivo"/>
              </a:rPr>
              <a:t>, Map&lt;String, Integer&gt; </a:t>
            </a:r>
            <a:r>
              <a:rPr lang="en-US" sz="1800" b="1" dirty="0" err="1">
                <a:ea typeface="Chivo"/>
                <a:cs typeface="Chivo"/>
                <a:sym typeface="Chivo"/>
              </a:rPr>
              <a:t>stopIndices</a:t>
            </a:r>
            <a:r>
              <a:rPr lang="en-US" sz="1800" b="1" dirty="0">
                <a:ea typeface="Chivo"/>
                <a:cs typeface="Chivo"/>
                <a:sym typeface="Chivo"/>
              </a:rPr>
              <a:t>, Map&lt;Integer, String&gt; </a:t>
            </a:r>
            <a:r>
              <a:rPr lang="en-US" sz="1800" b="1" dirty="0" err="1">
                <a:ea typeface="Chivo"/>
                <a:cs typeface="Chivo"/>
                <a:sym typeface="Chivo"/>
              </a:rPr>
              <a:t>stopNames</a:t>
            </a:r>
            <a:r>
              <a:rPr lang="en-US" sz="1800" b="1" dirty="0">
                <a:ea typeface="Chivo"/>
                <a:cs typeface="Chivo"/>
                <a:sym typeface="Chivo"/>
              </a:rPr>
              <a:t>)</a:t>
            </a:r>
            <a:endParaRPr lang="en-US" sz="1800" dirty="0">
              <a:ea typeface="Chivo"/>
              <a:cs typeface="Chivo"/>
              <a:sym typeface="Chivo"/>
            </a:endParaRPr>
          </a:p>
        </p:txBody>
      </p:sp>
      <p:sp>
        <p:nvSpPr>
          <p:cNvPr id="316" name="Google Shape;316;p42"/>
          <p:cNvSpPr/>
          <p:nvPr/>
        </p:nvSpPr>
        <p:spPr>
          <a:xfrm>
            <a:off x="595391" y="2023773"/>
            <a:ext cx="512250" cy="763791"/>
          </a:xfrm>
          <a:custGeom>
            <a:avLst/>
            <a:gdLst/>
            <a:ahLst/>
            <a:cxnLst/>
            <a:rect l="l" t="t" r="r" b="b"/>
            <a:pathLst>
              <a:path w="11343" h="16913" extrusionOk="0">
                <a:moveTo>
                  <a:pt x="5705" y="3303"/>
                </a:moveTo>
                <a:cubicBezTo>
                  <a:pt x="7173" y="3303"/>
                  <a:pt x="8373" y="4504"/>
                  <a:pt x="8373" y="5971"/>
                </a:cubicBezTo>
                <a:cubicBezTo>
                  <a:pt x="8340" y="7472"/>
                  <a:pt x="7173" y="8640"/>
                  <a:pt x="5705" y="8640"/>
                </a:cubicBezTo>
                <a:cubicBezTo>
                  <a:pt x="4237" y="8640"/>
                  <a:pt x="3036" y="7406"/>
                  <a:pt x="3036" y="5971"/>
                </a:cubicBezTo>
                <a:cubicBezTo>
                  <a:pt x="3036" y="4504"/>
                  <a:pt x="4237" y="3303"/>
                  <a:pt x="5705" y="3303"/>
                </a:cubicBezTo>
                <a:close/>
                <a:moveTo>
                  <a:pt x="5671" y="0"/>
                </a:moveTo>
                <a:cubicBezTo>
                  <a:pt x="2569" y="0"/>
                  <a:pt x="67" y="2502"/>
                  <a:pt x="1" y="5571"/>
                </a:cubicBezTo>
                <a:lnTo>
                  <a:pt x="1" y="5638"/>
                </a:lnTo>
                <a:cubicBezTo>
                  <a:pt x="1" y="5871"/>
                  <a:pt x="1" y="6071"/>
                  <a:pt x="34" y="6305"/>
                </a:cubicBezTo>
                <a:cubicBezTo>
                  <a:pt x="301" y="8840"/>
                  <a:pt x="1669" y="12543"/>
                  <a:pt x="5671" y="16912"/>
                </a:cubicBezTo>
                <a:cubicBezTo>
                  <a:pt x="9674" y="12543"/>
                  <a:pt x="11042" y="8807"/>
                  <a:pt x="11275" y="6305"/>
                </a:cubicBezTo>
                <a:cubicBezTo>
                  <a:pt x="11342" y="6071"/>
                  <a:pt x="11342" y="5838"/>
                  <a:pt x="11342" y="5638"/>
                </a:cubicBezTo>
                <a:lnTo>
                  <a:pt x="11342" y="5571"/>
                </a:lnTo>
                <a:cubicBezTo>
                  <a:pt x="11275" y="2502"/>
                  <a:pt x="8774" y="0"/>
                  <a:pt x="567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9020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2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76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Merits</a:t>
            </a:r>
            <a:endParaRPr/>
          </a:p>
        </p:txBody>
      </p:sp>
      <p:sp>
        <p:nvSpPr>
          <p:cNvPr id="315" name="Google Shape;315;p42"/>
          <p:cNvSpPr txBox="1">
            <a:spLocks noGrp="1"/>
          </p:cNvSpPr>
          <p:nvPr>
            <p:ph type="subTitle" idx="1"/>
          </p:nvPr>
        </p:nvSpPr>
        <p:spPr>
          <a:xfrm>
            <a:off x="1664250" y="1435895"/>
            <a:ext cx="6341614" cy="27464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US" sz="1600" b="1">
                <a:ea typeface="Chivo"/>
                <a:cs typeface="Chivo"/>
                <a:sym typeface="Chivo"/>
              </a:rPr>
              <a:t>Efficient Service: </a:t>
            </a:r>
            <a:r>
              <a:rPr lang="en-US" sz="1600">
                <a:ea typeface="Chivo"/>
                <a:cs typeface="Chivo"/>
                <a:sym typeface="Chivo"/>
              </a:rPr>
              <a:t>Optimized routes reduce travel time and congestion, improving overall transit efficiency and passenger satisfaction.</a:t>
            </a: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US" sz="1600" b="1">
                <a:ea typeface="Chivo"/>
                <a:cs typeface="Chivo"/>
                <a:sym typeface="Chivo"/>
              </a:rPr>
              <a:t>Cost Savings:</a:t>
            </a:r>
            <a:r>
              <a:rPr lang="en-US" sz="1600">
                <a:ea typeface="Chivo"/>
                <a:cs typeface="Chivo"/>
                <a:sym typeface="Chivo"/>
              </a:rPr>
              <a:t>Efficient route planning minimizes fuel consumption and operational costs, resulting in savings for BRTS operators and taxpayers.  </a:t>
            </a: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US" sz="1600" b="1">
                <a:ea typeface="Chivo"/>
                <a:cs typeface="Chivo"/>
                <a:sym typeface="Chivo"/>
              </a:rPr>
              <a:t>Environmental Impact: </a:t>
            </a:r>
            <a:r>
              <a:rPr lang="en-US" sz="1600">
                <a:ea typeface="Chivo"/>
                <a:cs typeface="Chivo"/>
                <a:sym typeface="Chivo"/>
              </a:rPr>
              <a:t>By minimizing travel time and congestion, optimized routes help reduce emissions and promote a cleaner, more sustainable urban environment.</a:t>
            </a:r>
          </a:p>
        </p:txBody>
      </p:sp>
      <p:sp>
        <p:nvSpPr>
          <p:cNvPr id="316" name="Google Shape;316;p42"/>
          <p:cNvSpPr/>
          <p:nvPr/>
        </p:nvSpPr>
        <p:spPr>
          <a:xfrm>
            <a:off x="595391" y="2023773"/>
            <a:ext cx="512250" cy="763791"/>
          </a:xfrm>
          <a:custGeom>
            <a:avLst/>
            <a:gdLst/>
            <a:ahLst/>
            <a:cxnLst/>
            <a:rect l="l" t="t" r="r" b="b"/>
            <a:pathLst>
              <a:path w="11343" h="16913" extrusionOk="0">
                <a:moveTo>
                  <a:pt x="5705" y="3303"/>
                </a:moveTo>
                <a:cubicBezTo>
                  <a:pt x="7173" y="3303"/>
                  <a:pt x="8373" y="4504"/>
                  <a:pt x="8373" y="5971"/>
                </a:cubicBezTo>
                <a:cubicBezTo>
                  <a:pt x="8340" y="7472"/>
                  <a:pt x="7173" y="8640"/>
                  <a:pt x="5705" y="8640"/>
                </a:cubicBezTo>
                <a:cubicBezTo>
                  <a:pt x="4237" y="8640"/>
                  <a:pt x="3036" y="7406"/>
                  <a:pt x="3036" y="5971"/>
                </a:cubicBezTo>
                <a:cubicBezTo>
                  <a:pt x="3036" y="4504"/>
                  <a:pt x="4237" y="3303"/>
                  <a:pt x="5705" y="3303"/>
                </a:cubicBezTo>
                <a:close/>
                <a:moveTo>
                  <a:pt x="5671" y="0"/>
                </a:moveTo>
                <a:cubicBezTo>
                  <a:pt x="2569" y="0"/>
                  <a:pt x="67" y="2502"/>
                  <a:pt x="1" y="5571"/>
                </a:cubicBezTo>
                <a:lnTo>
                  <a:pt x="1" y="5638"/>
                </a:lnTo>
                <a:cubicBezTo>
                  <a:pt x="1" y="5871"/>
                  <a:pt x="1" y="6071"/>
                  <a:pt x="34" y="6305"/>
                </a:cubicBezTo>
                <a:cubicBezTo>
                  <a:pt x="301" y="8840"/>
                  <a:pt x="1669" y="12543"/>
                  <a:pt x="5671" y="16912"/>
                </a:cubicBezTo>
                <a:cubicBezTo>
                  <a:pt x="9674" y="12543"/>
                  <a:pt x="11042" y="8807"/>
                  <a:pt x="11275" y="6305"/>
                </a:cubicBezTo>
                <a:cubicBezTo>
                  <a:pt x="11342" y="6071"/>
                  <a:pt x="11342" y="5838"/>
                  <a:pt x="11342" y="5638"/>
                </a:cubicBezTo>
                <a:lnTo>
                  <a:pt x="11342" y="5571"/>
                </a:lnTo>
                <a:cubicBezTo>
                  <a:pt x="11275" y="2502"/>
                  <a:pt x="8774" y="0"/>
                  <a:pt x="567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011904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0" name="Google Shape;280;p38"/>
          <p:cNvPicPr preferRelativeResize="0"/>
          <p:nvPr/>
        </p:nvPicPr>
        <p:blipFill rotWithShape="1">
          <a:blip r:embed="rId3">
            <a:alphaModFix/>
          </a:blip>
          <a:srcRect b="11613"/>
          <a:stretch/>
        </p:blipFill>
        <p:spPr>
          <a:xfrm>
            <a:off x="713225" y="1365854"/>
            <a:ext cx="3232100" cy="2856825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38"/>
          <p:cNvSpPr txBox="1">
            <a:spLocks noGrp="1"/>
          </p:cNvSpPr>
          <p:nvPr>
            <p:ph type="subTitle" idx="1"/>
          </p:nvPr>
        </p:nvSpPr>
        <p:spPr>
          <a:xfrm>
            <a:off x="4243900" y="1595601"/>
            <a:ext cx="4186800" cy="27776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US" sz="1200" b="1">
                <a:ea typeface="Chivo"/>
                <a:cs typeface="Chivo"/>
                <a:sym typeface="Chivo"/>
              </a:rPr>
              <a:t>Real-time updates: </a:t>
            </a:r>
            <a:r>
              <a:rPr lang="en-US" sz="1200">
                <a:ea typeface="Chivo"/>
                <a:cs typeface="Chivo"/>
                <a:sym typeface="Chivo"/>
              </a:rPr>
              <a:t>Enhance route optimization by integrating real-time traffic data for dynamic adjustments. </a:t>
            </a: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US" sz="1200" b="1">
                <a:ea typeface="Chivo"/>
                <a:cs typeface="Chivo"/>
                <a:sym typeface="Chivo"/>
              </a:rPr>
              <a:t>Smart transportation integration:</a:t>
            </a:r>
            <a:r>
              <a:rPr lang="en-US" sz="1200">
                <a:ea typeface="Chivo"/>
                <a:cs typeface="Chivo"/>
                <a:sym typeface="Chivo"/>
              </a:rPr>
              <a:t>Integrate with emerging smart city technologies for predictive routing and adaptive traffic management.</a:t>
            </a: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US" sz="1200" b="1">
                <a:ea typeface="Chivo"/>
                <a:cs typeface="Chivo"/>
                <a:sym typeface="Chivo"/>
              </a:rPr>
              <a:t>Multi-modal collaboration:</a:t>
            </a:r>
            <a:r>
              <a:rPr lang="en-US" sz="1200">
                <a:ea typeface="Chivo"/>
                <a:cs typeface="Chivo"/>
                <a:sym typeface="Chivo"/>
              </a:rPr>
              <a:t>Expand collaboration with other transportation modes for seamless interconnectivity and enhanced urban mobility. </a:t>
            </a: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US" sz="1200" b="1">
                <a:ea typeface="Chivo"/>
                <a:cs typeface="Chivo"/>
                <a:sym typeface="Chivo"/>
              </a:rPr>
              <a:t>Policy implementation:</a:t>
            </a:r>
            <a:r>
              <a:rPr lang="en-US" sz="1200">
                <a:ea typeface="Chivo"/>
                <a:cs typeface="Chivo"/>
                <a:sym typeface="Chivo"/>
              </a:rPr>
              <a:t>Work with city authorities to implement optimized routes as part of broader urban planning initiatives for sustainable development. </a:t>
            </a:r>
          </a:p>
          <a:p>
            <a:pPr marL="133350" lvl="0" indent="0" algn="l" rtl="0">
              <a:spcBef>
                <a:spcPts val="0"/>
              </a:spcBef>
              <a:spcAft>
                <a:spcPts val="0"/>
              </a:spcAft>
              <a:buSzPts val="1500"/>
            </a:pPr>
            <a:endParaRPr lang="en-US" sz="1200">
              <a:ea typeface="Chivo"/>
              <a:cs typeface="Chivo"/>
              <a:sym typeface="Chivo"/>
            </a:endParaRPr>
          </a:p>
        </p:txBody>
      </p:sp>
      <p:sp>
        <p:nvSpPr>
          <p:cNvPr id="283" name="Google Shape;283;p38"/>
          <p:cNvSpPr/>
          <p:nvPr/>
        </p:nvSpPr>
        <p:spPr>
          <a:xfrm>
            <a:off x="713225" y="1365854"/>
            <a:ext cx="512250" cy="763791"/>
          </a:xfrm>
          <a:custGeom>
            <a:avLst/>
            <a:gdLst/>
            <a:ahLst/>
            <a:cxnLst/>
            <a:rect l="l" t="t" r="r" b="b"/>
            <a:pathLst>
              <a:path w="11343" h="16913" extrusionOk="0">
                <a:moveTo>
                  <a:pt x="5705" y="3303"/>
                </a:moveTo>
                <a:cubicBezTo>
                  <a:pt x="7173" y="3303"/>
                  <a:pt x="8373" y="4504"/>
                  <a:pt x="8373" y="5971"/>
                </a:cubicBezTo>
                <a:cubicBezTo>
                  <a:pt x="8340" y="7472"/>
                  <a:pt x="7173" y="8640"/>
                  <a:pt x="5705" y="8640"/>
                </a:cubicBezTo>
                <a:cubicBezTo>
                  <a:pt x="4237" y="8640"/>
                  <a:pt x="3036" y="7406"/>
                  <a:pt x="3036" y="5971"/>
                </a:cubicBezTo>
                <a:cubicBezTo>
                  <a:pt x="3036" y="4504"/>
                  <a:pt x="4237" y="3303"/>
                  <a:pt x="5705" y="3303"/>
                </a:cubicBezTo>
                <a:close/>
                <a:moveTo>
                  <a:pt x="5671" y="0"/>
                </a:moveTo>
                <a:cubicBezTo>
                  <a:pt x="2569" y="0"/>
                  <a:pt x="67" y="2502"/>
                  <a:pt x="1" y="5571"/>
                </a:cubicBezTo>
                <a:lnTo>
                  <a:pt x="1" y="5638"/>
                </a:lnTo>
                <a:cubicBezTo>
                  <a:pt x="1" y="5871"/>
                  <a:pt x="1" y="6071"/>
                  <a:pt x="34" y="6305"/>
                </a:cubicBezTo>
                <a:cubicBezTo>
                  <a:pt x="301" y="8840"/>
                  <a:pt x="1669" y="12543"/>
                  <a:pt x="5671" y="16912"/>
                </a:cubicBezTo>
                <a:cubicBezTo>
                  <a:pt x="9674" y="12543"/>
                  <a:pt x="11042" y="8807"/>
                  <a:pt x="11275" y="6305"/>
                </a:cubicBezTo>
                <a:cubicBezTo>
                  <a:pt x="11342" y="6071"/>
                  <a:pt x="11342" y="5838"/>
                  <a:pt x="11342" y="5638"/>
                </a:cubicBezTo>
                <a:lnTo>
                  <a:pt x="11342" y="5571"/>
                </a:lnTo>
                <a:cubicBezTo>
                  <a:pt x="11275" y="2502"/>
                  <a:pt x="8774" y="0"/>
                  <a:pt x="567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62795F9-DF5F-573A-8E09-36E09F7F9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Future Scope</a:t>
            </a:r>
            <a:endParaRPr lang="en-I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50"/>
          <p:cNvSpPr/>
          <p:nvPr/>
        </p:nvSpPr>
        <p:spPr>
          <a:xfrm>
            <a:off x="411670" y="3218807"/>
            <a:ext cx="512250" cy="763791"/>
          </a:xfrm>
          <a:custGeom>
            <a:avLst/>
            <a:gdLst/>
            <a:ahLst/>
            <a:cxnLst/>
            <a:rect l="l" t="t" r="r" b="b"/>
            <a:pathLst>
              <a:path w="11343" h="16913" extrusionOk="0">
                <a:moveTo>
                  <a:pt x="5705" y="3303"/>
                </a:moveTo>
                <a:cubicBezTo>
                  <a:pt x="7173" y="3303"/>
                  <a:pt x="8373" y="4504"/>
                  <a:pt x="8373" y="5971"/>
                </a:cubicBezTo>
                <a:cubicBezTo>
                  <a:pt x="8340" y="7472"/>
                  <a:pt x="7173" y="8640"/>
                  <a:pt x="5705" y="8640"/>
                </a:cubicBezTo>
                <a:cubicBezTo>
                  <a:pt x="4237" y="8640"/>
                  <a:pt x="3036" y="7406"/>
                  <a:pt x="3036" y="5971"/>
                </a:cubicBezTo>
                <a:cubicBezTo>
                  <a:pt x="3036" y="4504"/>
                  <a:pt x="4237" y="3303"/>
                  <a:pt x="5705" y="3303"/>
                </a:cubicBezTo>
                <a:close/>
                <a:moveTo>
                  <a:pt x="5671" y="0"/>
                </a:moveTo>
                <a:cubicBezTo>
                  <a:pt x="2569" y="0"/>
                  <a:pt x="67" y="2502"/>
                  <a:pt x="1" y="5571"/>
                </a:cubicBezTo>
                <a:lnTo>
                  <a:pt x="1" y="5638"/>
                </a:lnTo>
                <a:cubicBezTo>
                  <a:pt x="1" y="5871"/>
                  <a:pt x="1" y="6071"/>
                  <a:pt x="34" y="6305"/>
                </a:cubicBezTo>
                <a:cubicBezTo>
                  <a:pt x="301" y="8840"/>
                  <a:pt x="1669" y="12543"/>
                  <a:pt x="5671" y="16912"/>
                </a:cubicBezTo>
                <a:cubicBezTo>
                  <a:pt x="9674" y="12543"/>
                  <a:pt x="11042" y="8807"/>
                  <a:pt x="11275" y="6305"/>
                </a:cubicBezTo>
                <a:cubicBezTo>
                  <a:pt x="11342" y="6071"/>
                  <a:pt x="11342" y="5838"/>
                  <a:pt x="11342" y="5638"/>
                </a:cubicBezTo>
                <a:lnTo>
                  <a:pt x="11342" y="5571"/>
                </a:lnTo>
                <a:cubicBezTo>
                  <a:pt x="11275" y="2502"/>
                  <a:pt x="8774" y="0"/>
                  <a:pt x="567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380;p49">
            <a:extLst>
              <a:ext uri="{FF2B5EF4-FFF2-40B4-BE49-F238E27FC236}">
                <a16:creationId xmlns:a16="http://schemas.microsoft.com/office/drawing/2014/main" id="{F17038FF-22E4-4414-FCFD-B4345854CDC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12685" y="1717482"/>
            <a:ext cx="6743700" cy="11762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Thank You!</a:t>
            </a:r>
            <a:endParaRPr sz="6000"/>
          </a:p>
        </p:txBody>
      </p:sp>
      <p:sp>
        <p:nvSpPr>
          <p:cNvPr id="8" name="Google Shape;470;p50">
            <a:extLst>
              <a:ext uri="{FF2B5EF4-FFF2-40B4-BE49-F238E27FC236}">
                <a16:creationId xmlns:a16="http://schemas.microsoft.com/office/drawing/2014/main" id="{183F7CD0-F2B1-B0B7-1C3C-A7A51850BD5E}"/>
              </a:ext>
            </a:extLst>
          </p:cNvPr>
          <p:cNvSpPr/>
          <p:nvPr/>
        </p:nvSpPr>
        <p:spPr>
          <a:xfrm>
            <a:off x="8109858" y="667763"/>
            <a:ext cx="512250" cy="763791"/>
          </a:xfrm>
          <a:custGeom>
            <a:avLst/>
            <a:gdLst/>
            <a:ahLst/>
            <a:cxnLst/>
            <a:rect l="l" t="t" r="r" b="b"/>
            <a:pathLst>
              <a:path w="11343" h="16913" extrusionOk="0">
                <a:moveTo>
                  <a:pt x="5705" y="3303"/>
                </a:moveTo>
                <a:cubicBezTo>
                  <a:pt x="7173" y="3303"/>
                  <a:pt x="8373" y="4504"/>
                  <a:pt x="8373" y="5971"/>
                </a:cubicBezTo>
                <a:cubicBezTo>
                  <a:pt x="8340" y="7472"/>
                  <a:pt x="7173" y="8640"/>
                  <a:pt x="5705" y="8640"/>
                </a:cubicBezTo>
                <a:cubicBezTo>
                  <a:pt x="4237" y="8640"/>
                  <a:pt x="3036" y="7406"/>
                  <a:pt x="3036" y="5971"/>
                </a:cubicBezTo>
                <a:cubicBezTo>
                  <a:pt x="3036" y="4504"/>
                  <a:pt x="4237" y="3303"/>
                  <a:pt x="5705" y="3303"/>
                </a:cubicBezTo>
                <a:close/>
                <a:moveTo>
                  <a:pt x="5671" y="0"/>
                </a:moveTo>
                <a:cubicBezTo>
                  <a:pt x="2569" y="0"/>
                  <a:pt x="67" y="2502"/>
                  <a:pt x="1" y="5571"/>
                </a:cubicBezTo>
                <a:lnTo>
                  <a:pt x="1" y="5638"/>
                </a:lnTo>
                <a:cubicBezTo>
                  <a:pt x="1" y="5871"/>
                  <a:pt x="1" y="6071"/>
                  <a:pt x="34" y="6305"/>
                </a:cubicBezTo>
                <a:cubicBezTo>
                  <a:pt x="301" y="8840"/>
                  <a:pt x="1669" y="12543"/>
                  <a:pt x="5671" y="16912"/>
                </a:cubicBezTo>
                <a:cubicBezTo>
                  <a:pt x="9674" y="12543"/>
                  <a:pt x="11042" y="8807"/>
                  <a:pt x="11275" y="6305"/>
                </a:cubicBezTo>
                <a:cubicBezTo>
                  <a:pt x="11342" y="6071"/>
                  <a:pt x="11342" y="5838"/>
                  <a:pt x="11342" y="5638"/>
                </a:cubicBezTo>
                <a:lnTo>
                  <a:pt x="11342" y="5571"/>
                </a:lnTo>
                <a:cubicBezTo>
                  <a:pt x="11275" y="2502"/>
                  <a:pt x="8774" y="0"/>
                  <a:pt x="567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eps for Reading a Map by Slidesgo">
  <a:themeElements>
    <a:clrScheme name="Simple Light">
      <a:dk1>
        <a:srgbClr val="000000"/>
      </a:dk1>
      <a:lt1>
        <a:srgbClr val="FFFFFF"/>
      </a:lt1>
      <a:dk2>
        <a:srgbClr val="E4E4E4"/>
      </a:dk2>
      <a:lt2>
        <a:srgbClr val="4DB4FA"/>
      </a:lt2>
      <a:accent1>
        <a:srgbClr val="BBE679"/>
      </a:accent1>
      <a:accent2>
        <a:srgbClr val="FFD251"/>
      </a:accent2>
      <a:accent3>
        <a:srgbClr val="232325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454</Words>
  <Application>Microsoft Office PowerPoint</Application>
  <PresentationFormat>On-screen Show (16:9)</PresentationFormat>
  <Paragraphs>40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Changa One</vt:lpstr>
      <vt:lpstr>Chivo</vt:lpstr>
      <vt:lpstr>Chivo Medium</vt:lpstr>
      <vt:lpstr>DM Sans</vt:lpstr>
      <vt:lpstr>Steps for Reading a Map by Slidesgo</vt:lpstr>
      <vt:lpstr>Best Route Search for BRTS Using Dijkstra's Algorithm</vt:lpstr>
      <vt:lpstr>Name:Tirth Shah Roll no:94 Enrollment no:22002171310129 Branch:CST Batch:S3 </vt:lpstr>
      <vt:lpstr>Table of contents</vt:lpstr>
      <vt:lpstr>Introduction</vt:lpstr>
      <vt:lpstr>Concept Used</vt:lpstr>
      <vt:lpstr>Functionalities</vt:lpstr>
      <vt:lpstr>Merits</vt:lpstr>
      <vt:lpstr>Future Scope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Steps for Reading a Map</dc:title>
  <cp:lastModifiedBy>Talha Pirzada</cp:lastModifiedBy>
  <cp:revision>7</cp:revision>
  <dcterms:modified xsi:type="dcterms:W3CDTF">2024-04-13T02:12:08Z</dcterms:modified>
</cp:coreProperties>
</file>