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9B30-545C-7A67-F564-48C9CDAAA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A1E7F7-9F02-B524-4310-4F38B169C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8D285-D55B-B935-5D62-A5F00582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A700-61D4-4469-AAF6-A360B18289E6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EEB6A-C50A-5BC2-65C1-D1B4491F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CA9B1-A7D2-BE25-F93F-969ED1F42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2C05-38FD-4B36-A856-D70350C2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50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9452-DE3C-6872-CE8A-C5250891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341F5-7DDA-A834-90D9-A42E8202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36D0A-4A6E-D0C5-5C73-C26DD78C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A700-61D4-4469-AAF6-A360B18289E6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1A740-B6FD-B3D3-242D-CB8D0F9C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5B3F4-7238-C679-D72F-9CCA8B0B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2C05-38FD-4B36-A856-D70350C2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25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B2520-7A44-2224-6247-5DCA6359C6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0072F-BCB0-D092-FFD9-E8936703C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4A345-0FD7-ADEE-2EDE-E6E753AD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A700-61D4-4469-AAF6-A360B18289E6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EE19-E158-8ACC-79DD-B3BCBAD27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1D380-BAB8-2B57-E113-F17D2BE5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2C05-38FD-4B36-A856-D70350C2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7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0600-7493-71AD-53C9-11463BE6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59174-6CB8-1822-8E7F-A7B3645F7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16AB7-B6DE-BD23-7234-02D1931CD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A700-61D4-4469-AAF6-A360B18289E6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4FE38-7B8A-6A53-1E1D-ED87EE4AE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E2829-B636-A4C7-C351-5E8028DE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2C05-38FD-4B36-A856-D70350C2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09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94906-5066-EBA4-FD61-3299DBF42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14FC6-28B4-5DA2-7797-BE235E595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F6540-C60A-9CDB-1BDC-74B0F617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A700-61D4-4469-AAF6-A360B18289E6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0F19-30D6-DDF1-5CCD-0BE84B71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2D929-00AE-07B8-B5A3-78F5DAE3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2C05-38FD-4B36-A856-D70350C2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92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C61F-410A-786E-E9E2-A96214BB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56D0-32CE-78B5-756C-7BF578F15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2377E-3082-7B1D-CCB7-8B1955B2D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08DB1-C272-D158-3EB0-6FA8998F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A700-61D4-4469-AAF6-A360B18289E6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EA7A0-8017-B662-F537-E2594C25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2CF12-7789-9D58-57C6-21FD9194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2C05-38FD-4B36-A856-D70350C2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0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A9FE0-1125-9B76-39FA-6437BA8F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CAFE1-B382-7FD5-496C-7A60CF3EC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254AB2-59FA-16AA-D07A-D5E6EBDF7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9806D-99C0-7F73-5BC5-E2A5CE972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49CAE3-5947-B344-94E3-293790B575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AE9B91-E821-AEDC-DFAD-BA1E1D80F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A700-61D4-4469-AAF6-A360B18289E6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143934-498F-5A54-B842-BC39027CD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55EEE-2E03-6204-3E3A-BE533221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2C05-38FD-4B36-A856-D70350C2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86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7F6A-9947-C86F-6EDD-0F66E15EA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BA4543-3856-819B-49A0-4178D82F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A700-61D4-4469-AAF6-A360B18289E6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4810F-0B71-4F7A-A665-2641FB2A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21238-3B00-2CCC-2328-5763A4A9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2C05-38FD-4B36-A856-D70350C2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58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32265-F08C-A286-47CE-D85F6AF2B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A700-61D4-4469-AAF6-A360B18289E6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57E82B-2647-CED4-83D3-725DCCE7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6A5A6-F00B-57FF-357A-F0792F894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2C05-38FD-4B36-A856-D70350C2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60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BED73-8E2F-9DAC-EA37-71B21AF6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E94E9-703B-A240-76FC-1A9E777C3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124D7-49FC-6F19-1222-C1ACFC811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F5C04-1FD0-427F-CD55-D87E959CE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A700-61D4-4469-AAF6-A360B18289E6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8178E-CFDB-4030-422D-653EC6CB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77A18-E09B-AC29-E878-F13A46DC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2C05-38FD-4B36-A856-D70350C2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40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989A7-37EE-30CF-1C43-B51DF78F1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A33FF4-110B-830E-D8FF-1F048628FE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F9F5F-7759-7E17-0EBC-F9A25DF47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879F0E-3606-7044-FE48-A001BCCB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A700-61D4-4469-AAF6-A360B18289E6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BF201-B413-C9CF-0FBC-228A62A5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112D3-DB89-E4A5-C5CE-C979479F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C2C05-38FD-4B36-A856-D70350C2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82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44DDE-E172-5008-5980-EB517037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11079-F514-5213-EF48-46CFF6371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5DC79-C1AD-2596-A82E-B02BCF9D5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D0A700-61D4-4469-AAF6-A360B18289E6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DB168-5072-F1D5-70DA-B64A26CE4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1A3DC-4C86-1A68-9C0B-573CD2CD6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C2C05-38FD-4B36-A856-D70350C2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7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9650126-81FB-5648-A5FF-E50F5C7488BF}"/>
              </a:ext>
            </a:extLst>
          </p:cNvPr>
          <p:cNvGrpSpPr/>
          <p:nvPr/>
        </p:nvGrpSpPr>
        <p:grpSpPr>
          <a:xfrm>
            <a:off x="3432747" y="2248526"/>
            <a:ext cx="1753849" cy="1656412"/>
            <a:chOff x="1439055" y="854441"/>
            <a:chExt cx="1753849" cy="16564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622755-E987-FC2A-5187-3CB160B9206D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116E11-E0E3-B7CB-94DE-66DD5B37457C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1B64E78-4C8C-0435-9041-EC955A0EB838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D6A61FAB-5918-B41B-9444-4A4D2343ACA2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01D58B0-5A3D-D5F5-CDBC-FB6F516C0A30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1A9DE04-E7ED-4355-E045-B8133BFA9989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F98BA9-0C16-34CA-8448-C7808050A974}"/>
              </a:ext>
            </a:extLst>
          </p:cNvPr>
          <p:cNvGrpSpPr/>
          <p:nvPr/>
        </p:nvGrpSpPr>
        <p:grpSpPr>
          <a:xfrm>
            <a:off x="6178446" y="2248526"/>
            <a:ext cx="1753849" cy="1656412"/>
            <a:chOff x="1439055" y="854441"/>
            <a:chExt cx="1753849" cy="165641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55AAC4C-DF02-C2A4-D3CE-535DC83C707E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0A36138-9DAE-2D6E-FCC2-6F0022A5D599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808B732-84BE-B771-C5F8-5F1DB06B623C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90D96CF3-59CB-3748-2B31-0A98363E2BED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F4D2C51C-48E2-189F-5472-F19B9DE0AD2F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AD1904C-9014-0F0F-18E1-71DA7BBCDAB6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N2</a:t>
              </a:r>
            </a:p>
          </p:txBody>
        </p:sp>
      </p:grp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50179BC-6CD5-ABD6-F28A-F0A98E7408A6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4991724" y="2544581"/>
            <a:ext cx="1186722" cy="281066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1E37809-24F9-84B7-8193-081671A8458B}"/>
              </a:ext>
            </a:extLst>
          </p:cNvPr>
          <p:cNvCxnSpPr>
            <a:stCxn id="17" idx="1"/>
            <a:endCxn id="4" idx="3"/>
          </p:cNvCxnSpPr>
          <p:nvPr/>
        </p:nvCxnSpPr>
        <p:spPr>
          <a:xfrm rot="10800000">
            <a:off x="5186597" y="2825648"/>
            <a:ext cx="1186721" cy="251085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13032DF-B1F8-0F92-6F5B-E59209F142D0}"/>
              </a:ext>
            </a:extLst>
          </p:cNvPr>
          <p:cNvGrpSpPr/>
          <p:nvPr/>
        </p:nvGrpSpPr>
        <p:grpSpPr>
          <a:xfrm>
            <a:off x="899409" y="2248526"/>
            <a:ext cx="1753849" cy="1656412"/>
            <a:chOff x="1439055" y="854441"/>
            <a:chExt cx="1753849" cy="16564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51AB65B-C822-2796-CBBD-0992838DBADA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849325F-7EF0-E0E0-70FF-0794FC213E21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50EEC9F-66DD-A8AA-BA9D-EE3CB53797E3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4A409398-2840-C959-B051-99B6DF933D66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C03C43DC-4BF5-B086-4477-9036841511D6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4FCD4F1-BE9C-6CB4-5F98-A95F961C5813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NX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5C2FBF1-B30E-5746-BD56-CEAB17C87F0F}"/>
              </a:ext>
            </a:extLst>
          </p:cNvPr>
          <p:cNvGrpSpPr/>
          <p:nvPr/>
        </p:nvGrpSpPr>
        <p:grpSpPr>
          <a:xfrm>
            <a:off x="8721775" y="2248526"/>
            <a:ext cx="1753849" cy="1656412"/>
            <a:chOff x="1439055" y="854441"/>
            <a:chExt cx="1753849" cy="165641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60272A3-5C64-09E2-3E1D-7B566301A946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296B4FB-B39E-3619-81E2-6A58803C7287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7EDBBBDA-2142-2EDA-DAA9-E247AB21AC30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481518C6-4D41-EF20-9EA1-EE041DF15F08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346551A3-C461-1017-03CD-AC7166B5D665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4B74DAF-90F0-E66F-C4BD-798161230A8E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NY</a:t>
              </a:r>
            </a:p>
          </p:txBody>
        </p:sp>
      </p:grp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842E3F7F-5AE6-5D91-A486-4873500701C0}"/>
              </a:ext>
            </a:extLst>
          </p:cNvPr>
          <p:cNvCxnSpPr>
            <a:stCxn id="27" idx="3"/>
            <a:endCxn id="4" idx="1"/>
          </p:cNvCxnSpPr>
          <p:nvPr/>
        </p:nvCxnSpPr>
        <p:spPr>
          <a:xfrm>
            <a:off x="2458386" y="2544581"/>
            <a:ext cx="974361" cy="281066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E9299E0-68A1-BF44-1B26-55A05D748FCD}"/>
              </a:ext>
            </a:extLst>
          </p:cNvPr>
          <p:cNvCxnSpPr>
            <a:stCxn id="6" idx="1"/>
            <a:endCxn id="25" idx="3"/>
          </p:cNvCxnSpPr>
          <p:nvPr/>
        </p:nvCxnSpPr>
        <p:spPr>
          <a:xfrm rot="10800000">
            <a:off x="2653258" y="2825648"/>
            <a:ext cx="974360" cy="251085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EC44B7B0-0460-56A2-5AF7-D5B5BF7022A7}"/>
              </a:ext>
            </a:extLst>
          </p:cNvPr>
          <p:cNvCxnSpPr>
            <a:stCxn id="16" idx="3"/>
            <a:endCxn id="32" idx="1"/>
          </p:cNvCxnSpPr>
          <p:nvPr/>
        </p:nvCxnSpPr>
        <p:spPr>
          <a:xfrm>
            <a:off x="7737423" y="2544581"/>
            <a:ext cx="984352" cy="281066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B6731415-BEEB-B0D4-0BC8-B1DF42FCBE08}"/>
              </a:ext>
            </a:extLst>
          </p:cNvPr>
          <p:cNvCxnSpPr>
            <a:stCxn id="35" idx="1"/>
            <a:endCxn id="14" idx="3"/>
          </p:cNvCxnSpPr>
          <p:nvPr/>
        </p:nvCxnSpPr>
        <p:spPr>
          <a:xfrm rot="10800000">
            <a:off x="7932296" y="2825648"/>
            <a:ext cx="984351" cy="251085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CB240C-188B-1B67-8FFD-B6F2DFFD78C5}"/>
              </a:ext>
            </a:extLst>
          </p:cNvPr>
          <p:cNvGrpSpPr/>
          <p:nvPr/>
        </p:nvGrpSpPr>
        <p:grpSpPr>
          <a:xfrm>
            <a:off x="637081" y="4197247"/>
            <a:ext cx="10115858" cy="1289154"/>
            <a:chOff x="637081" y="4197247"/>
            <a:chExt cx="10115858" cy="1289154"/>
          </a:xfrm>
        </p:grpSpPr>
        <p:sp>
          <p:nvSpPr>
            <p:cNvPr id="3" name="Callout: Up Arrow 2">
              <a:extLst>
                <a:ext uri="{FF2B5EF4-FFF2-40B4-BE49-F238E27FC236}">
                  <a16:creationId xmlns:a16="http://schemas.microsoft.com/office/drawing/2014/main" id="{FDC86D4A-03E1-8219-E8A0-D91F45F54368}"/>
                </a:ext>
              </a:extLst>
            </p:cNvPr>
            <p:cNvSpPr/>
            <p:nvPr/>
          </p:nvSpPr>
          <p:spPr>
            <a:xfrm>
              <a:off x="637081" y="4197247"/>
              <a:ext cx="2308485" cy="1289154"/>
            </a:xfrm>
            <a:prstGeom prst="upArrowCallo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NX = N1-&gt;Previous</a:t>
              </a:r>
            </a:p>
          </p:txBody>
        </p:sp>
        <p:sp>
          <p:nvSpPr>
            <p:cNvPr id="18" name="Callout: Up Arrow 17">
              <a:extLst>
                <a:ext uri="{FF2B5EF4-FFF2-40B4-BE49-F238E27FC236}">
                  <a16:creationId xmlns:a16="http://schemas.microsoft.com/office/drawing/2014/main" id="{20FE939E-EC0B-8B86-8C04-ACD4B065D761}"/>
                </a:ext>
              </a:extLst>
            </p:cNvPr>
            <p:cNvSpPr/>
            <p:nvPr/>
          </p:nvSpPr>
          <p:spPr>
            <a:xfrm>
              <a:off x="8444454" y="4197247"/>
              <a:ext cx="2308485" cy="1289154"/>
            </a:xfrm>
            <a:prstGeom prst="upArrowCallou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NY = N2-&gt;Next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4313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28C1A-B652-CC55-4533-3A1A3D7C6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41FE4A8-F9D1-A6E8-CEBA-8D3E5DF99CFD}"/>
              </a:ext>
            </a:extLst>
          </p:cNvPr>
          <p:cNvGrpSpPr/>
          <p:nvPr/>
        </p:nvGrpSpPr>
        <p:grpSpPr>
          <a:xfrm>
            <a:off x="3432747" y="2248526"/>
            <a:ext cx="1753849" cy="1656412"/>
            <a:chOff x="1439055" y="854441"/>
            <a:chExt cx="1753849" cy="16564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726C2E6-3ED9-0849-32AF-7BECE4BDCC35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3092911-9AD7-CA37-1F6D-EBCBFD72C389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CD9B225-4299-80F6-A3BC-E25E0244BAEF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464C04DE-6192-2311-B63C-C5BA0F26052B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66872159-6437-022B-6CD3-3579F6851239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A581C70-9838-A57E-A085-88E12E4C0335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D7EC3A-F3F7-79E5-6A40-39556A1D56D1}"/>
              </a:ext>
            </a:extLst>
          </p:cNvPr>
          <p:cNvGrpSpPr/>
          <p:nvPr/>
        </p:nvGrpSpPr>
        <p:grpSpPr>
          <a:xfrm>
            <a:off x="6178446" y="2248526"/>
            <a:ext cx="1753849" cy="1656412"/>
            <a:chOff x="1439055" y="854441"/>
            <a:chExt cx="1753849" cy="165641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CA5439E-063C-D0B6-1037-5A886067685B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E7B13B7-3823-0E0F-2E1F-BFC119AC7360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A916969-CBA4-DBFA-8121-B9A7671D287A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FBED40BC-407B-541A-F3F5-7A3351F20CA7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79458EC8-A204-96B8-E2F7-A465F755EE86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8C6242-28EF-070C-FFE9-6B17375C0A06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N2</a:t>
              </a:r>
            </a:p>
          </p:txBody>
        </p:sp>
      </p:grp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DE8233B-4142-603D-8358-3AC0E7AA3778}"/>
              </a:ext>
            </a:extLst>
          </p:cNvPr>
          <p:cNvCxnSpPr>
            <a:stCxn id="5" idx="3"/>
            <a:endCxn id="14" idx="1"/>
          </p:cNvCxnSpPr>
          <p:nvPr/>
        </p:nvCxnSpPr>
        <p:spPr>
          <a:xfrm>
            <a:off x="4991724" y="2544581"/>
            <a:ext cx="1186722" cy="281066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1CBCA876-ED15-931A-5E7D-C73C0ECAF39D}"/>
              </a:ext>
            </a:extLst>
          </p:cNvPr>
          <p:cNvCxnSpPr>
            <a:cxnSpLocks/>
            <a:stCxn id="17" idx="1"/>
            <a:endCxn id="24" idx="4"/>
          </p:cNvCxnSpPr>
          <p:nvPr/>
        </p:nvCxnSpPr>
        <p:spPr>
          <a:xfrm rot="10800000" flipV="1">
            <a:off x="1776333" y="3076732"/>
            <a:ext cx="4596985" cy="828206"/>
          </a:xfrm>
          <a:prstGeom prst="curvedConnector4">
            <a:avLst>
              <a:gd name="adj1" fmla="val 15517"/>
              <a:gd name="adj2" fmla="val 12760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A5ED0F7-00C1-053C-91A7-3EE6403524FB}"/>
              </a:ext>
            </a:extLst>
          </p:cNvPr>
          <p:cNvGrpSpPr/>
          <p:nvPr/>
        </p:nvGrpSpPr>
        <p:grpSpPr>
          <a:xfrm>
            <a:off x="899409" y="2248526"/>
            <a:ext cx="1753849" cy="1656412"/>
            <a:chOff x="1439055" y="854441"/>
            <a:chExt cx="1753849" cy="16564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56EA1E7-1034-E6AA-69F2-4AD425A0D7E5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0DBF54E-B36E-E7F2-8EC0-B37E2EDEE0B0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64074AF-7A3D-2E13-0BC2-5CC32782E335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735D3A27-FD6E-2D4B-4DB2-029EF60AE988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31D9244D-28E9-DC51-FD15-03513F44CD28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145BC37-6FC6-7856-B008-88A8F3D6B181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NX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CA04CDB-59EA-250B-89B9-26389E6211F1}"/>
              </a:ext>
            </a:extLst>
          </p:cNvPr>
          <p:cNvGrpSpPr/>
          <p:nvPr/>
        </p:nvGrpSpPr>
        <p:grpSpPr>
          <a:xfrm>
            <a:off x="8721775" y="2248526"/>
            <a:ext cx="1753849" cy="1656412"/>
            <a:chOff x="1439055" y="854441"/>
            <a:chExt cx="1753849" cy="165641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7FD3B7-C4D4-DCC8-6BEA-B65A524D7828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2023F29-FD8A-995F-DBC3-349AA4E2BF49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09D5016-9EC0-11D9-D621-9969C6892EBC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3BFACE7E-B415-3511-E4D8-94DA92D949EF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CEC10545-F799-4110-238B-3F814A6CAD65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C2186BC-01C4-39D9-62FD-34AC1425EB00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NY</a:t>
              </a:r>
            </a:p>
          </p:txBody>
        </p:sp>
      </p:grp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CC54CE36-8301-A85E-38FF-346C9276C89A}"/>
              </a:ext>
            </a:extLst>
          </p:cNvPr>
          <p:cNvCxnSpPr>
            <a:stCxn id="27" idx="3"/>
            <a:endCxn id="4" idx="1"/>
          </p:cNvCxnSpPr>
          <p:nvPr/>
        </p:nvCxnSpPr>
        <p:spPr>
          <a:xfrm>
            <a:off x="2458386" y="2544581"/>
            <a:ext cx="974361" cy="281066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8AA8E86-81E7-1A59-5E09-7352CE7DB4F5}"/>
              </a:ext>
            </a:extLst>
          </p:cNvPr>
          <p:cNvCxnSpPr>
            <a:stCxn id="6" idx="1"/>
            <a:endCxn id="25" idx="3"/>
          </p:cNvCxnSpPr>
          <p:nvPr/>
        </p:nvCxnSpPr>
        <p:spPr>
          <a:xfrm rot="10800000">
            <a:off x="2653258" y="2825648"/>
            <a:ext cx="974360" cy="251085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51279DE6-3A50-B8B1-7B25-D79408EB03CB}"/>
              </a:ext>
            </a:extLst>
          </p:cNvPr>
          <p:cNvCxnSpPr>
            <a:stCxn id="16" idx="3"/>
            <a:endCxn id="32" idx="1"/>
          </p:cNvCxnSpPr>
          <p:nvPr/>
        </p:nvCxnSpPr>
        <p:spPr>
          <a:xfrm>
            <a:off x="7737423" y="2544581"/>
            <a:ext cx="984352" cy="281066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BF1FD948-D2F8-7351-5FD8-414B4EC96FBB}"/>
              </a:ext>
            </a:extLst>
          </p:cNvPr>
          <p:cNvCxnSpPr>
            <a:stCxn id="35" idx="1"/>
            <a:endCxn id="14" idx="3"/>
          </p:cNvCxnSpPr>
          <p:nvPr/>
        </p:nvCxnSpPr>
        <p:spPr>
          <a:xfrm rot="10800000">
            <a:off x="7932296" y="2825648"/>
            <a:ext cx="984351" cy="251085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F0E8107-D56F-6A67-D39B-504B5C38CE29}"/>
              </a:ext>
            </a:extLst>
          </p:cNvPr>
          <p:cNvSpPr/>
          <p:nvPr/>
        </p:nvSpPr>
        <p:spPr>
          <a:xfrm>
            <a:off x="4116048" y="4733145"/>
            <a:ext cx="3261609" cy="449705"/>
          </a:xfrm>
          <a:prstGeom prst="roundRect">
            <a:avLst>
              <a:gd name="adj" fmla="val 333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N2-&gt;Previous = N1-&gt;Previous</a:t>
            </a:r>
          </a:p>
        </p:txBody>
      </p:sp>
    </p:spTree>
    <p:extLst>
      <p:ext uri="{BB962C8B-B14F-4D97-AF65-F5344CB8AC3E}">
        <p14:creationId xmlns:p14="http://schemas.microsoft.com/office/powerpoint/2010/main" val="3255359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57E67-2473-E637-74F6-C8E608199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FA03051-400C-120F-4A14-EF3DC4BD2448}"/>
              </a:ext>
            </a:extLst>
          </p:cNvPr>
          <p:cNvGrpSpPr/>
          <p:nvPr/>
        </p:nvGrpSpPr>
        <p:grpSpPr>
          <a:xfrm>
            <a:off x="3432747" y="2248526"/>
            <a:ext cx="1753849" cy="1656412"/>
            <a:chOff x="1439055" y="854441"/>
            <a:chExt cx="1753849" cy="16564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D151AC-2014-7537-41FD-A6D51DE3B0CE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797D9E-70A9-2C62-521F-43EAA921D52E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F4B8ECB-3806-A394-8E42-F896B25B9527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033E48DF-CA5C-830C-2FDB-E5A27D1F7A7A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CDED9DA5-671F-2D94-81B0-1FECB0725697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2AFB830-6772-33EE-AD09-982A75897A4B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D25244-F0C4-4DD6-4B83-A83F36EA4E7F}"/>
              </a:ext>
            </a:extLst>
          </p:cNvPr>
          <p:cNvGrpSpPr/>
          <p:nvPr/>
        </p:nvGrpSpPr>
        <p:grpSpPr>
          <a:xfrm>
            <a:off x="6178446" y="2248526"/>
            <a:ext cx="1753849" cy="1656412"/>
            <a:chOff x="1439055" y="854441"/>
            <a:chExt cx="1753849" cy="165641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BBD39F-B6E9-7F50-6B6F-B3554CAB931A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C06A10A-23B5-1154-A3F9-50D890E717DA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2642ABC-F8E0-4544-F3FA-1A1C075B7EDD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F5A6D52F-16A0-C0D6-3C21-A609CE8E1C72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36728159-9348-DCC0-BDCE-221D2B347210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F02BB17-4CB7-AA23-DA33-AC7DFDDAAE17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N2</a:t>
              </a:r>
            </a:p>
          </p:txBody>
        </p:sp>
      </p:grp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CCF994B4-1A83-BCE1-B215-78C56D153FC0}"/>
              </a:ext>
            </a:extLst>
          </p:cNvPr>
          <p:cNvCxnSpPr>
            <a:cxnSpLocks/>
            <a:stCxn id="5" idx="3"/>
            <a:endCxn id="32" idx="0"/>
          </p:cNvCxnSpPr>
          <p:nvPr/>
        </p:nvCxnSpPr>
        <p:spPr>
          <a:xfrm flipV="1">
            <a:off x="4991724" y="2248526"/>
            <a:ext cx="4606976" cy="296055"/>
          </a:xfrm>
          <a:prstGeom prst="curvedConnector4">
            <a:avLst>
              <a:gd name="adj1" fmla="val 15754"/>
              <a:gd name="adj2" fmla="val 258228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8931A0D-53D0-07AF-3FCC-2026FB03216F}"/>
              </a:ext>
            </a:extLst>
          </p:cNvPr>
          <p:cNvCxnSpPr>
            <a:cxnSpLocks/>
            <a:stCxn id="17" idx="1"/>
            <a:endCxn id="24" idx="4"/>
          </p:cNvCxnSpPr>
          <p:nvPr/>
        </p:nvCxnSpPr>
        <p:spPr>
          <a:xfrm rot="10800000" flipV="1">
            <a:off x="1776333" y="3076732"/>
            <a:ext cx="4596985" cy="828206"/>
          </a:xfrm>
          <a:prstGeom prst="curvedConnector4">
            <a:avLst>
              <a:gd name="adj1" fmla="val 15517"/>
              <a:gd name="adj2" fmla="val 12760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F4AD5D-FFF1-1142-EEF7-6EE2847CE630}"/>
              </a:ext>
            </a:extLst>
          </p:cNvPr>
          <p:cNvGrpSpPr/>
          <p:nvPr/>
        </p:nvGrpSpPr>
        <p:grpSpPr>
          <a:xfrm>
            <a:off x="899409" y="2248526"/>
            <a:ext cx="1753849" cy="1656412"/>
            <a:chOff x="1439055" y="854441"/>
            <a:chExt cx="1753849" cy="16564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AD6E1DE-7D56-257D-94CA-BEB247C021C7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C476477-5870-B7ED-61B9-9CB752C3033E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F91EB15-0B3A-20F8-E38A-0662D8DE0AED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19860E95-4CB4-6B1D-E26E-83F5B2999D36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03FAEBC3-0F40-723E-4725-E3ABA9339EC0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2591448-D6C5-7C17-5437-A67C7EA17E9B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NX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1E1DC4D-8057-880F-8DF6-606C446012CB}"/>
              </a:ext>
            </a:extLst>
          </p:cNvPr>
          <p:cNvGrpSpPr/>
          <p:nvPr/>
        </p:nvGrpSpPr>
        <p:grpSpPr>
          <a:xfrm>
            <a:off x="8721775" y="2248526"/>
            <a:ext cx="1753849" cy="1656412"/>
            <a:chOff x="1439055" y="854441"/>
            <a:chExt cx="1753849" cy="165641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D7CF274-C1D1-CE7C-8413-54F5A0DF5591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F04DA8A-FA15-3E7C-E3B6-B7C702289587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A7145F0-19DC-2205-0EA6-8C75D147195C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7601E499-94C8-01BC-A986-CCCE794FB9EF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DC165CA7-B4AE-DF3E-76F5-F81C7436DEA6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4C14AA0-8D2D-F1B8-9487-C70B58B479BE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NY</a:t>
              </a:r>
            </a:p>
          </p:txBody>
        </p:sp>
      </p:grp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F5E4598-28CF-B8C2-0A05-E39BC7A0C34E}"/>
              </a:ext>
            </a:extLst>
          </p:cNvPr>
          <p:cNvCxnSpPr>
            <a:stCxn id="27" idx="3"/>
            <a:endCxn id="4" idx="1"/>
          </p:cNvCxnSpPr>
          <p:nvPr/>
        </p:nvCxnSpPr>
        <p:spPr>
          <a:xfrm>
            <a:off x="2458386" y="2544581"/>
            <a:ext cx="974361" cy="281066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6353B885-A21D-BE1B-07D7-AEC4A6A54869}"/>
              </a:ext>
            </a:extLst>
          </p:cNvPr>
          <p:cNvCxnSpPr>
            <a:stCxn id="6" idx="1"/>
            <a:endCxn id="25" idx="3"/>
          </p:cNvCxnSpPr>
          <p:nvPr/>
        </p:nvCxnSpPr>
        <p:spPr>
          <a:xfrm rot="10800000">
            <a:off x="2653258" y="2825648"/>
            <a:ext cx="974360" cy="251085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6141D109-6B15-DDCB-2808-F8FEF4AF041D}"/>
              </a:ext>
            </a:extLst>
          </p:cNvPr>
          <p:cNvCxnSpPr>
            <a:stCxn id="16" idx="3"/>
            <a:endCxn id="32" idx="1"/>
          </p:cNvCxnSpPr>
          <p:nvPr/>
        </p:nvCxnSpPr>
        <p:spPr>
          <a:xfrm>
            <a:off x="7737423" y="2544581"/>
            <a:ext cx="984352" cy="281066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B9E522BC-81CF-805B-25EB-FC349B5856D3}"/>
              </a:ext>
            </a:extLst>
          </p:cNvPr>
          <p:cNvCxnSpPr>
            <a:stCxn id="35" idx="1"/>
            <a:endCxn id="14" idx="3"/>
          </p:cNvCxnSpPr>
          <p:nvPr/>
        </p:nvCxnSpPr>
        <p:spPr>
          <a:xfrm rot="10800000">
            <a:off x="7932296" y="2825648"/>
            <a:ext cx="984351" cy="251085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50A0E3-77CB-2EEE-D825-C8CCFF0266AF}"/>
              </a:ext>
            </a:extLst>
          </p:cNvPr>
          <p:cNvSpPr/>
          <p:nvPr/>
        </p:nvSpPr>
        <p:spPr>
          <a:xfrm>
            <a:off x="4116048" y="4733145"/>
            <a:ext cx="3261609" cy="449705"/>
          </a:xfrm>
          <a:prstGeom prst="roundRect">
            <a:avLst>
              <a:gd name="adj" fmla="val 333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N1-&gt;Next = N2-&gt;Next</a:t>
            </a:r>
          </a:p>
        </p:txBody>
      </p:sp>
    </p:spTree>
    <p:extLst>
      <p:ext uri="{BB962C8B-B14F-4D97-AF65-F5344CB8AC3E}">
        <p14:creationId xmlns:p14="http://schemas.microsoft.com/office/powerpoint/2010/main" val="1338773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B94AC-303A-DA83-371A-6B5B3B219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54E4BD7-FCF4-78EA-3D5C-D1325B480DE0}"/>
              </a:ext>
            </a:extLst>
          </p:cNvPr>
          <p:cNvGrpSpPr/>
          <p:nvPr/>
        </p:nvGrpSpPr>
        <p:grpSpPr>
          <a:xfrm>
            <a:off x="3432747" y="2248526"/>
            <a:ext cx="1753849" cy="1656412"/>
            <a:chOff x="1439055" y="854441"/>
            <a:chExt cx="1753849" cy="16564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14EB21D-A389-1DE3-18B3-B6C71505EDA6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5610E6B-58D1-9C5E-9C4A-1F45C94B8406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1EAADAA-FCAB-C64C-9693-9E152D294F2A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040C7FF7-B271-FFFD-437B-3BBBDD6D09AF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BBD579C0-688A-F626-B55A-9D27EB11AAEF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46B6F9-8684-EBDC-84E4-1068CD4C99DC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C8712D-56B6-CD1A-8CBB-50CF6679996A}"/>
              </a:ext>
            </a:extLst>
          </p:cNvPr>
          <p:cNvGrpSpPr/>
          <p:nvPr/>
        </p:nvGrpSpPr>
        <p:grpSpPr>
          <a:xfrm>
            <a:off x="6178446" y="2248526"/>
            <a:ext cx="1753849" cy="1656412"/>
            <a:chOff x="1439055" y="854441"/>
            <a:chExt cx="1753849" cy="165641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D3017FD-540D-5354-B8FE-F9CD9E6E6EC9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035BF96-7DDD-0D2A-05EC-1895FBC0FA41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F87D026-677C-E9FC-EDA3-C6764B0605B9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A9868DFF-65DD-08D3-02F9-6506F2276370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BF35C976-4722-9BCB-AB3E-05794098420C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0A620D2-8215-C5AD-6A16-ADFD3D65E139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N2</a:t>
              </a:r>
            </a:p>
          </p:txBody>
        </p:sp>
      </p:grp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689F3D9B-5FDE-5702-6718-015499516451}"/>
              </a:ext>
            </a:extLst>
          </p:cNvPr>
          <p:cNvCxnSpPr>
            <a:cxnSpLocks/>
            <a:stCxn id="5" idx="3"/>
            <a:endCxn id="32" idx="0"/>
          </p:cNvCxnSpPr>
          <p:nvPr/>
        </p:nvCxnSpPr>
        <p:spPr>
          <a:xfrm flipV="1">
            <a:off x="4991724" y="2248526"/>
            <a:ext cx="4606976" cy="296055"/>
          </a:xfrm>
          <a:prstGeom prst="curvedConnector4">
            <a:avLst>
              <a:gd name="adj1" fmla="val 15754"/>
              <a:gd name="adj2" fmla="val 258228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1016767E-483D-321E-502E-5CF11C7F0A64}"/>
              </a:ext>
            </a:extLst>
          </p:cNvPr>
          <p:cNvCxnSpPr>
            <a:cxnSpLocks/>
            <a:stCxn id="17" idx="1"/>
            <a:endCxn id="24" idx="4"/>
          </p:cNvCxnSpPr>
          <p:nvPr/>
        </p:nvCxnSpPr>
        <p:spPr>
          <a:xfrm rot="10800000" flipV="1">
            <a:off x="1776333" y="3076732"/>
            <a:ext cx="4596985" cy="828206"/>
          </a:xfrm>
          <a:prstGeom prst="curvedConnector4">
            <a:avLst>
              <a:gd name="adj1" fmla="val 15517"/>
              <a:gd name="adj2" fmla="val 12760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D109CD-9F8C-EE1B-7933-31BA4FC3B8CD}"/>
              </a:ext>
            </a:extLst>
          </p:cNvPr>
          <p:cNvGrpSpPr/>
          <p:nvPr/>
        </p:nvGrpSpPr>
        <p:grpSpPr>
          <a:xfrm>
            <a:off x="899409" y="2248526"/>
            <a:ext cx="1753849" cy="1656412"/>
            <a:chOff x="1439055" y="854441"/>
            <a:chExt cx="1753849" cy="16564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8F098C6-4F0B-611D-412F-E56E35E600D5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6B95E0A-713F-C612-3B2E-4EC1E7609998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D8936A6-FA07-435B-AD00-BCDF175832A3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30DFA2C2-DF37-A3C8-0255-3E2196B76A1E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956219D0-1F3A-BB04-269A-2E2C8BA0C70A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B84CB40-4AD1-35B2-B666-3EE63F2A512E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NX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6DB37E-F4E6-57A3-FF26-92F9B0775C7B}"/>
              </a:ext>
            </a:extLst>
          </p:cNvPr>
          <p:cNvGrpSpPr/>
          <p:nvPr/>
        </p:nvGrpSpPr>
        <p:grpSpPr>
          <a:xfrm>
            <a:off x="8721775" y="2248526"/>
            <a:ext cx="1753849" cy="1656412"/>
            <a:chOff x="1439055" y="854441"/>
            <a:chExt cx="1753849" cy="165641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206F2F4-DD93-96E7-7ACF-5D699AB056CB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9DF10FC-E089-875C-83DB-0F5D9126A00B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A1527FF-B651-FDAD-61B0-9CE2B64E387E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D6940EF4-331D-A8EA-ACA1-682800FF2F28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359DEA4A-08DA-5465-72AD-EDDF2B090088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99609D9-F233-2903-F793-7A2774C9ECF4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NY</a:t>
              </a:r>
            </a:p>
          </p:txBody>
        </p:sp>
      </p:grp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AC92CAA1-A187-7CBE-8997-3EAD5D2661DB}"/>
              </a:ext>
            </a:extLst>
          </p:cNvPr>
          <p:cNvCxnSpPr>
            <a:stCxn id="27" idx="3"/>
            <a:endCxn id="4" idx="1"/>
          </p:cNvCxnSpPr>
          <p:nvPr/>
        </p:nvCxnSpPr>
        <p:spPr>
          <a:xfrm>
            <a:off x="2458386" y="2544581"/>
            <a:ext cx="974361" cy="281066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E23B51C8-7D8F-23E7-056D-D95D1595F086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4991723" y="2825647"/>
            <a:ext cx="1186723" cy="25108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F9D527ED-8E14-B443-CC23-73C8CC961001}"/>
              </a:ext>
            </a:extLst>
          </p:cNvPr>
          <p:cNvCxnSpPr>
            <a:stCxn id="16" idx="3"/>
            <a:endCxn id="32" idx="1"/>
          </p:cNvCxnSpPr>
          <p:nvPr/>
        </p:nvCxnSpPr>
        <p:spPr>
          <a:xfrm>
            <a:off x="7737423" y="2544581"/>
            <a:ext cx="984352" cy="281066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14B49131-06AB-E785-51F9-89E924C8BA08}"/>
              </a:ext>
            </a:extLst>
          </p:cNvPr>
          <p:cNvCxnSpPr>
            <a:stCxn id="35" idx="1"/>
            <a:endCxn id="14" idx="3"/>
          </p:cNvCxnSpPr>
          <p:nvPr/>
        </p:nvCxnSpPr>
        <p:spPr>
          <a:xfrm rot="10800000">
            <a:off x="7932296" y="2825648"/>
            <a:ext cx="984351" cy="251085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7920A7-61C7-6205-0196-ACE04CBC3D0F}"/>
              </a:ext>
            </a:extLst>
          </p:cNvPr>
          <p:cNvSpPr/>
          <p:nvPr/>
        </p:nvSpPr>
        <p:spPr>
          <a:xfrm>
            <a:off x="4116048" y="4733145"/>
            <a:ext cx="3261609" cy="449705"/>
          </a:xfrm>
          <a:prstGeom prst="roundRect">
            <a:avLst>
              <a:gd name="adj" fmla="val 333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N1-&gt;Previous = N2</a:t>
            </a:r>
          </a:p>
        </p:txBody>
      </p:sp>
    </p:spTree>
    <p:extLst>
      <p:ext uri="{BB962C8B-B14F-4D97-AF65-F5344CB8AC3E}">
        <p14:creationId xmlns:p14="http://schemas.microsoft.com/office/powerpoint/2010/main" val="1988212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5D8DF-8C5D-160A-A1F5-E591D87EA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3B67AF5-B9D9-24B5-79E6-13D7C698CF49}"/>
              </a:ext>
            </a:extLst>
          </p:cNvPr>
          <p:cNvGrpSpPr/>
          <p:nvPr/>
        </p:nvGrpSpPr>
        <p:grpSpPr>
          <a:xfrm>
            <a:off x="3432747" y="2248526"/>
            <a:ext cx="1753849" cy="1656412"/>
            <a:chOff x="1439055" y="854441"/>
            <a:chExt cx="1753849" cy="16564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C4A628D-3583-3F73-2E06-2DE7B0C8200A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833CE3D-EBB6-8BB6-DA14-F14F765E3198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F717264-64BC-0D4F-F220-1F0B9023D632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0A0ACD3C-778B-77A6-1DF1-024B46054912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1DDCD516-D171-48BF-4D1F-753C134F5CD9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D4A62AF-CD21-7119-9486-3918A378E381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3A5AEC-8333-72BD-A094-81B5B25C4AB0}"/>
              </a:ext>
            </a:extLst>
          </p:cNvPr>
          <p:cNvGrpSpPr/>
          <p:nvPr/>
        </p:nvGrpSpPr>
        <p:grpSpPr>
          <a:xfrm>
            <a:off x="6178446" y="2248526"/>
            <a:ext cx="1753849" cy="1656412"/>
            <a:chOff x="1439055" y="854441"/>
            <a:chExt cx="1753849" cy="165641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91B5FF-D123-827D-C4B1-6A3E7D099B48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63F62C3-35FD-02E9-169C-53626EA7AB6D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3E4B6F6-3A63-728D-E228-09694156DC3C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3EDEFE51-9DF4-EA79-B619-10A133E2C7A4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9EEE5633-1839-B4DC-322E-DD63D06156BA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A933459-E86A-D38E-1EBE-D8BC32F2C2EE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N2</a:t>
              </a:r>
            </a:p>
          </p:txBody>
        </p:sp>
      </p:grp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46EB16E-EB84-D051-63BC-7804435D66E9}"/>
              </a:ext>
            </a:extLst>
          </p:cNvPr>
          <p:cNvCxnSpPr>
            <a:cxnSpLocks/>
            <a:stCxn id="5" idx="3"/>
            <a:endCxn id="32" idx="0"/>
          </p:cNvCxnSpPr>
          <p:nvPr/>
        </p:nvCxnSpPr>
        <p:spPr>
          <a:xfrm flipV="1">
            <a:off x="4991724" y="2248526"/>
            <a:ext cx="4606976" cy="296055"/>
          </a:xfrm>
          <a:prstGeom prst="curvedConnector4">
            <a:avLst>
              <a:gd name="adj1" fmla="val 15754"/>
              <a:gd name="adj2" fmla="val 258228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2F8EDDD-BC2B-E2AB-019E-C63317A1ACCB}"/>
              </a:ext>
            </a:extLst>
          </p:cNvPr>
          <p:cNvCxnSpPr>
            <a:cxnSpLocks/>
            <a:stCxn id="17" idx="1"/>
            <a:endCxn id="24" idx="4"/>
          </p:cNvCxnSpPr>
          <p:nvPr/>
        </p:nvCxnSpPr>
        <p:spPr>
          <a:xfrm rot="10800000" flipV="1">
            <a:off x="1776333" y="3076732"/>
            <a:ext cx="4596985" cy="828206"/>
          </a:xfrm>
          <a:prstGeom prst="curvedConnector4">
            <a:avLst>
              <a:gd name="adj1" fmla="val 15517"/>
              <a:gd name="adj2" fmla="val 12760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575E8D8-CA29-6407-A74D-9DBA1369D4A1}"/>
              </a:ext>
            </a:extLst>
          </p:cNvPr>
          <p:cNvGrpSpPr/>
          <p:nvPr/>
        </p:nvGrpSpPr>
        <p:grpSpPr>
          <a:xfrm>
            <a:off x="899409" y="2248526"/>
            <a:ext cx="1753849" cy="1656412"/>
            <a:chOff x="1439055" y="854441"/>
            <a:chExt cx="1753849" cy="16564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0F162A1-2AF4-C0B0-D41E-1BE2B014FA3B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91E1564-75AE-DDCA-9332-3406D10E7DFB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A904ADF-9B81-5A88-31BA-B0F9162836C4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BF157176-A0E4-2AEE-FA43-51FF629D9B6F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7CF9F5E6-B9CE-CB35-8EC9-A18F4F4B578F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23D165C-97F5-113D-C4F8-F4771204FBE5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NX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FF71BA-9F39-4FD4-0538-7A906023F1EA}"/>
              </a:ext>
            </a:extLst>
          </p:cNvPr>
          <p:cNvGrpSpPr/>
          <p:nvPr/>
        </p:nvGrpSpPr>
        <p:grpSpPr>
          <a:xfrm>
            <a:off x="8721775" y="2248526"/>
            <a:ext cx="1753849" cy="1656412"/>
            <a:chOff x="1439055" y="854441"/>
            <a:chExt cx="1753849" cy="165641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6B550CC-C3F7-4137-012C-20C1063274E5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34AFCCF3-DF86-72B9-7AE9-2933E941E945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CF5299F2-DD09-3D15-1F5D-34FFBF82B381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0E0085A0-E5E2-8B14-E395-77E0734F6C2E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220E8989-C63C-D500-8206-78F5BE766809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53B8992-C9AE-7DE3-E249-2C3DCA5F93E7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NY</a:t>
              </a:r>
            </a:p>
          </p:txBody>
        </p:sp>
      </p:grp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783C6E30-ADB8-7B81-F90F-FF03C4E68552}"/>
              </a:ext>
            </a:extLst>
          </p:cNvPr>
          <p:cNvCxnSpPr>
            <a:cxnSpLocks/>
            <a:stCxn id="27" idx="3"/>
            <a:endCxn id="14" idx="0"/>
          </p:cNvCxnSpPr>
          <p:nvPr/>
        </p:nvCxnSpPr>
        <p:spPr>
          <a:xfrm flipV="1">
            <a:off x="2458386" y="2248526"/>
            <a:ext cx="4596985" cy="296055"/>
          </a:xfrm>
          <a:prstGeom prst="curvedConnector4">
            <a:avLst>
              <a:gd name="adj1" fmla="val 12745"/>
              <a:gd name="adj2" fmla="val 3139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C5F69394-B944-66E9-9FAF-9ECF184F851C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4991723" y="2825647"/>
            <a:ext cx="1186723" cy="25108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D2D0FC60-19AF-1E0D-D1B2-6A9EF364C6B6}"/>
              </a:ext>
            </a:extLst>
          </p:cNvPr>
          <p:cNvCxnSpPr>
            <a:stCxn id="16" idx="3"/>
            <a:endCxn id="32" idx="1"/>
          </p:cNvCxnSpPr>
          <p:nvPr/>
        </p:nvCxnSpPr>
        <p:spPr>
          <a:xfrm>
            <a:off x="7737423" y="2544581"/>
            <a:ext cx="984352" cy="281066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604B2ADB-5BE2-D664-D243-AB6EAA7E3537}"/>
              </a:ext>
            </a:extLst>
          </p:cNvPr>
          <p:cNvCxnSpPr>
            <a:stCxn id="35" idx="1"/>
            <a:endCxn id="14" idx="3"/>
          </p:cNvCxnSpPr>
          <p:nvPr/>
        </p:nvCxnSpPr>
        <p:spPr>
          <a:xfrm rot="10800000">
            <a:off x="7932296" y="2825648"/>
            <a:ext cx="984351" cy="251085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CF452F4-DFE0-C394-ACDE-3ECF228B91F7}"/>
              </a:ext>
            </a:extLst>
          </p:cNvPr>
          <p:cNvSpPr/>
          <p:nvPr/>
        </p:nvSpPr>
        <p:spPr>
          <a:xfrm>
            <a:off x="4116048" y="4733145"/>
            <a:ext cx="3261609" cy="449705"/>
          </a:xfrm>
          <a:prstGeom prst="roundRect">
            <a:avLst>
              <a:gd name="adj" fmla="val 333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NX-&gt;Next = N2</a:t>
            </a:r>
          </a:p>
        </p:txBody>
      </p:sp>
    </p:spTree>
    <p:extLst>
      <p:ext uri="{BB962C8B-B14F-4D97-AF65-F5344CB8AC3E}">
        <p14:creationId xmlns:p14="http://schemas.microsoft.com/office/powerpoint/2010/main" val="1259827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63CB-A031-F4FB-E758-D3140BC3D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0143F1C-CF40-FC40-EBC9-3C5A4219D58D}"/>
              </a:ext>
            </a:extLst>
          </p:cNvPr>
          <p:cNvGrpSpPr/>
          <p:nvPr/>
        </p:nvGrpSpPr>
        <p:grpSpPr>
          <a:xfrm>
            <a:off x="3432747" y="2248526"/>
            <a:ext cx="1753849" cy="1656412"/>
            <a:chOff x="1439055" y="854441"/>
            <a:chExt cx="1753849" cy="16564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C862D24-BAE1-2054-BFC2-FCC8F6839209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34BD2BB-1FD6-4E5B-225D-7452E200FED6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F4D833C-A1A6-490B-370A-36B6A25C79AD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0F524B33-C686-4BC5-F95D-ABCB65077B1B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7A599CAA-0921-4860-CCB4-48F32A697C78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69C1BC-E8D2-1BF7-37DD-156B85A42B34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36F335-9093-8FF3-F9C9-78554936879B}"/>
              </a:ext>
            </a:extLst>
          </p:cNvPr>
          <p:cNvGrpSpPr/>
          <p:nvPr/>
        </p:nvGrpSpPr>
        <p:grpSpPr>
          <a:xfrm>
            <a:off x="6178446" y="2248526"/>
            <a:ext cx="1753849" cy="1656412"/>
            <a:chOff x="1439055" y="854441"/>
            <a:chExt cx="1753849" cy="165641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5929E68-B595-DBFE-F2B5-2DFEDDEDC231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051B6AE-6ECB-D305-F783-63209023F6B0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515D005-5EA0-D2B4-7F31-1CE7A40AD62B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31270488-4883-532D-D9EB-B9AFD5FB5BFF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EF698C49-5036-A866-DE50-42634B5F199C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9E4DC0D-7770-E5E9-CBA9-074DE0C71DAF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N2</a:t>
              </a:r>
            </a:p>
          </p:txBody>
        </p:sp>
      </p:grp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918476E-26A5-0E74-8759-F062CB248725}"/>
              </a:ext>
            </a:extLst>
          </p:cNvPr>
          <p:cNvCxnSpPr>
            <a:cxnSpLocks/>
            <a:stCxn id="5" idx="3"/>
            <a:endCxn id="32" idx="0"/>
          </p:cNvCxnSpPr>
          <p:nvPr/>
        </p:nvCxnSpPr>
        <p:spPr>
          <a:xfrm flipV="1">
            <a:off x="4991724" y="2248526"/>
            <a:ext cx="4606976" cy="296055"/>
          </a:xfrm>
          <a:prstGeom prst="curvedConnector4">
            <a:avLst>
              <a:gd name="adj1" fmla="val 15754"/>
              <a:gd name="adj2" fmla="val 258228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8BF0415-EA13-7649-EB82-7E7AE770D6F7}"/>
              </a:ext>
            </a:extLst>
          </p:cNvPr>
          <p:cNvCxnSpPr>
            <a:cxnSpLocks/>
            <a:stCxn id="17" idx="1"/>
            <a:endCxn id="24" idx="4"/>
          </p:cNvCxnSpPr>
          <p:nvPr/>
        </p:nvCxnSpPr>
        <p:spPr>
          <a:xfrm rot="10800000" flipV="1">
            <a:off x="1776333" y="3076732"/>
            <a:ext cx="4596985" cy="828206"/>
          </a:xfrm>
          <a:prstGeom prst="curvedConnector4">
            <a:avLst>
              <a:gd name="adj1" fmla="val 15517"/>
              <a:gd name="adj2" fmla="val 12760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40B0B7-C73D-FAFB-BCE1-5B3CDBB27672}"/>
              </a:ext>
            </a:extLst>
          </p:cNvPr>
          <p:cNvGrpSpPr/>
          <p:nvPr/>
        </p:nvGrpSpPr>
        <p:grpSpPr>
          <a:xfrm>
            <a:off x="899409" y="2248526"/>
            <a:ext cx="1753849" cy="1656412"/>
            <a:chOff x="1439055" y="854441"/>
            <a:chExt cx="1753849" cy="16564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DC7315F-4E0E-AB6D-78BF-638841F22D12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BCE88C1-1F62-BCD4-90B9-FF49A8E16976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41F025F-3F4C-865F-8C5A-8C970A12DDB9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A6273709-69A8-F3FB-891C-9FC8493A08A5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D7C38CF1-7F2B-9C5C-023B-A7305B93321A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62042A0-CEE5-B563-AAF6-B275DC83A435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NX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439B769-78EC-D4D5-4E86-ECE81EB8FE98}"/>
              </a:ext>
            </a:extLst>
          </p:cNvPr>
          <p:cNvGrpSpPr/>
          <p:nvPr/>
        </p:nvGrpSpPr>
        <p:grpSpPr>
          <a:xfrm>
            <a:off x="8721775" y="2248526"/>
            <a:ext cx="1753849" cy="1656412"/>
            <a:chOff x="1439055" y="854441"/>
            <a:chExt cx="1753849" cy="165641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0DD6C45-5EBB-F618-7A78-2AD726B2102B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1578A4F-0B69-C351-56E4-1DB2A39DFC82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B1A66D7-6954-E3F5-3D50-C72FCAF9AED2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D5674138-B29C-2837-F36A-BE8492166892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4FD80ECC-19AF-2264-3FFA-57F4AF37A8E2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68033C0-D0CF-3D24-9E8C-DFF22547E0D9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NY</a:t>
              </a:r>
            </a:p>
          </p:txBody>
        </p:sp>
      </p:grp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FE0264E8-47F5-7BBB-8DF9-0CC8749000A5}"/>
              </a:ext>
            </a:extLst>
          </p:cNvPr>
          <p:cNvCxnSpPr>
            <a:cxnSpLocks/>
            <a:stCxn id="27" idx="3"/>
            <a:endCxn id="14" idx="0"/>
          </p:cNvCxnSpPr>
          <p:nvPr/>
        </p:nvCxnSpPr>
        <p:spPr>
          <a:xfrm flipV="1">
            <a:off x="2458386" y="2248526"/>
            <a:ext cx="4596985" cy="296055"/>
          </a:xfrm>
          <a:prstGeom prst="curvedConnector4">
            <a:avLst>
              <a:gd name="adj1" fmla="val 12745"/>
              <a:gd name="adj2" fmla="val 3139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5F4D7429-EF4B-AD45-8703-B234626956E5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4991723" y="2825647"/>
            <a:ext cx="1186723" cy="25108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DA0222FC-FBF3-50DF-4FA4-B310B4473F9C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5186597" y="2544581"/>
            <a:ext cx="1186721" cy="281066"/>
          </a:xfrm>
          <a:prstGeom prst="curvedConnector3">
            <a:avLst>
              <a:gd name="adj1" fmla="val 52526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8836E15-AA7E-A14B-8975-DF164CF018C3}"/>
              </a:ext>
            </a:extLst>
          </p:cNvPr>
          <p:cNvCxnSpPr>
            <a:stCxn id="35" idx="1"/>
            <a:endCxn id="14" idx="3"/>
          </p:cNvCxnSpPr>
          <p:nvPr/>
        </p:nvCxnSpPr>
        <p:spPr>
          <a:xfrm rot="10800000">
            <a:off x="7932296" y="2825648"/>
            <a:ext cx="984351" cy="251085"/>
          </a:xfrm>
          <a:prstGeom prst="curved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E12546E-D6E3-2781-0EED-33C63D0251F0}"/>
              </a:ext>
            </a:extLst>
          </p:cNvPr>
          <p:cNvSpPr/>
          <p:nvPr/>
        </p:nvSpPr>
        <p:spPr>
          <a:xfrm>
            <a:off x="4116048" y="4733145"/>
            <a:ext cx="3261609" cy="449705"/>
          </a:xfrm>
          <a:prstGeom prst="roundRect">
            <a:avLst>
              <a:gd name="adj" fmla="val 333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N2-&gt;Next = N1</a:t>
            </a:r>
          </a:p>
        </p:txBody>
      </p:sp>
    </p:spTree>
    <p:extLst>
      <p:ext uri="{BB962C8B-B14F-4D97-AF65-F5344CB8AC3E}">
        <p14:creationId xmlns:p14="http://schemas.microsoft.com/office/powerpoint/2010/main" val="19117223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AB526-E653-20D3-E6DC-62962B272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13F85D1-3E95-6F5F-5109-D8DD3BF7E582}"/>
              </a:ext>
            </a:extLst>
          </p:cNvPr>
          <p:cNvGrpSpPr/>
          <p:nvPr/>
        </p:nvGrpSpPr>
        <p:grpSpPr>
          <a:xfrm>
            <a:off x="3432747" y="2248526"/>
            <a:ext cx="1753849" cy="1656412"/>
            <a:chOff x="1439055" y="854441"/>
            <a:chExt cx="1753849" cy="16564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C034F9-94D0-E54C-8DD8-CCC8D44BDAE6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C07874A-271E-2F99-7C1B-92FC0DEEC642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B321C9D-74A2-7D0B-9FC5-B283471A02F9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09599B2D-9B02-9876-6D18-2680C30D451D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5174FDD3-4794-B8C1-C8B9-D8AC78487D07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F8018D5-E0D7-348C-7ADD-AD5FB91B603F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8C7F48-E7D2-0C9C-B547-C53D641D956F}"/>
              </a:ext>
            </a:extLst>
          </p:cNvPr>
          <p:cNvGrpSpPr/>
          <p:nvPr/>
        </p:nvGrpSpPr>
        <p:grpSpPr>
          <a:xfrm>
            <a:off x="6178446" y="2248526"/>
            <a:ext cx="1753849" cy="1656412"/>
            <a:chOff x="1439055" y="854441"/>
            <a:chExt cx="1753849" cy="165641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E61EEE3-4E9E-B20D-312D-9FA0FD5EF714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C0C29F-87EE-7889-8DC3-71B5F56A219E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C4EE288-F25B-C318-5723-D7D8977F90EA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4B66ECF6-D740-CB8D-110A-D35EE54CD708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748719F1-7023-2A87-BBE9-4A4A79E62B73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51936AB-8778-0D67-EB52-3DF4082AA0C7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N2</a:t>
              </a:r>
            </a:p>
          </p:txBody>
        </p:sp>
      </p:grp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FB831E06-C8B6-03BC-DA81-7523C673FFCD}"/>
              </a:ext>
            </a:extLst>
          </p:cNvPr>
          <p:cNvCxnSpPr>
            <a:cxnSpLocks/>
            <a:stCxn id="5" idx="3"/>
            <a:endCxn id="32" idx="0"/>
          </p:cNvCxnSpPr>
          <p:nvPr/>
        </p:nvCxnSpPr>
        <p:spPr>
          <a:xfrm flipV="1">
            <a:off x="4991724" y="2248526"/>
            <a:ext cx="4606976" cy="296055"/>
          </a:xfrm>
          <a:prstGeom prst="curvedConnector4">
            <a:avLst>
              <a:gd name="adj1" fmla="val 15754"/>
              <a:gd name="adj2" fmla="val 258228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9AFC14DF-22BB-ADDC-2314-CC424493A11E}"/>
              </a:ext>
            </a:extLst>
          </p:cNvPr>
          <p:cNvCxnSpPr>
            <a:cxnSpLocks/>
            <a:stCxn id="17" idx="1"/>
            <a:endCxn id="24" idx="4"/>
          </p:cNvCxnSpPr>
          <p:nvPr/>
        </p:nvCxnSpPr>
        <p:spPr>
          <a:xfrm rot="10800000" flipV="1">
            <a:off x="1776333" y="3076732"/>
            <a:ext cx="4596985" cy="828206"/>
          </a:xfrm>
          <a:prstGeom prst="curvedConnector4">
            <a:avLst>
              <a:gd name="adj1" fmla="val 15517"/>
              <a:gd name="adj2" fmla="val 12760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899AF6-84E2-1A6A-4F75-FE26DD351BF6}"/>
              </a:ext>
            </a:extLst>
          </p:cNvPr>
          <p:cNvGrpSpPr/>
          <p:nvPr/>
        </p:nvGrpSpPr>
        <p:grpSpPr>
          <a:xfrm>
            <a:off x="899409" y="2248526"/>
            <a:ext cx="1753849" cy="1656412"/>
            <a:chOff x="1439055" y="854441"/>
            <a:chExt cx="1753849" cy="16564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C84527A-F45E-9B65-8AC9-8E11D05A0826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53A7B60-7ABE-E63B-6A0B-3EAAF1E241AE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52EDF16E-774C-4E2E-8623-2AF0D63B046D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8599A58C-A7C2-9333-9909-8A52F0FB6C42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E25CCBBB-D3E9-D1D3-69E1-8FD0C911E498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0A322F8-E9A5-F425-E3B9-862FF3D45A84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NX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EE81BC-B106-6F8D-AF11-73EF507B888D}"/>
              </a:ext>
            </a:extLst>
          </p:cNvPr>
          <p:cNvGrpSpPr/>
          <p:nvPr/>
        </p:nvGrpSpPr>
        <p:grpSpPr>
          <a:xfrm>
            <a:off x="8721775" y="2248526"/>
            <a:ext cx="1753849" cy="1656412"/>
            <a:chOff x="1439055" y="854441"/>
            <a:chExt cx="1753849" cy="165641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8FF41C6-821A-F821-F54A-4C5BB3D8B583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66B3E8B-502C-1383-0048-E081F60A111F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6B76A65-C33F-7CE9-5DE7-E57CB229B30D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D81E9E61-A63B-029C-726D-255F70E90993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536DEE15-8E07-7FDF-D898-3F3087BB8912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1D9020D-A739-A597-08E3-CBCA1CEA1627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NY</a:t>
              </a:r>
            </a:p>
          </p:txBody>
        </p:sp>
      </p:grp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C7A5A00C-4649-0AD7-FFD1-9B18AA1555D4}"/>
              </a:ext>
            </a:extLst>
          </p:cNvPr>
          <p:cNvCxnSpPr>
            <a:cxnSpLocks/>
            <a:stCxn id="27" idx="3"/>
            <a:endCxn id="14" idx="0"/>
          </p:cNvCxnSpPr>
          <p:nvPr/>
        </p:nvCxnSpPr>
        <p:spPr>
          <a:xfrm flipV="1">
            <a:off x="2458386" y="2248526"/>
            <a:ext cx="4596985" cy="296055"/>
          </a:xfrm>
          <a:prstGeom prst="curvedConnector4">
            <a:avLst>
              <a:gd name="adj1" fmla="val 12745"/>
              <a:gd name="adj2" fmla="val 3139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2A7EBFD8-2106-5C8E-4281-84E008DC90C1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4991723" y="2825647"/>
            <a:ext cx="1186723" cy="25108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12D68F36-BEBB-86EA-2AA2-81700F99353B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 flipV="1">
            <a:off x="5186597" y="2544581"/>
            <a:ext cx="1186721" cy="281066"/>
          </a:xfrm>
          <a:prstGeom prst="curvedConnector3">
            <a:avLst>
              <a:gd name="adj1" fmla="val 52526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DADC7113-0D2C-632E-5C4F-2EA6A36E004D}"/>
              </a:ext>
            </a:extLst>
          </p:cNvPr>
          <p:cNvCxnSpPr>
            <a:cxnSpLocks/>
            <a:stCxn id="35" idx="1"/>
            <a:endCxn id="9" idx="4"/>
          </p:cNvCxnSpPr>
          <p:nvPr/>
        </p:nvCxnSpPr>
        <p:spPr>
          <a:xfrm rot="10800000" flipV="1">
            <a:off x="4309670" y="3076732"/>
            <a:ext cx="4606976" cy="828206"/>
          </a:xfrm>
          <a:prstGeom prst="curvedConnector4">
            <a:avLst>
              <a:gd name="adj1" fmla="val 10710"/>
              <a:gd name="adj2" fmla="val 23438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D2BBF9-F31C-B1C3-FF49-D8B436B00DE9}"/>
              </a:ext>
            </a:extLst>
          </p:cNvPr>
          <p:cNvSpPr/>
          <p:nvPr/>
        </p:nvSpPr>
        <p:spPr>
          <a:xfrm>
            <a:off x="4116048" y="5167860"/>
            <a:ext cx="3261609" cy="449705"/>
          </a:xfrm>
          <a:prstGeom prst="roundRect">
            <a:avLst>
              <a:gd name="adj" fmla="val 3333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NY-&gt;Previous = N1</a:t>
            </a:r>
          </a:p>
        </p:txBody>
      </p:sp>
    </p:spTree>
    <p:extLst>
      <p:ext uri="{BB962C8B-B14F-4D97-AF65-F5344CB8AC3E}">
        <p14:creationId xmlns:p14="http://schemas.microsoft.com/office/powerpoint/2010/main" val="1351496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F368D-4BF5-35BC-F08A-9120FE0B3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99AA5E8-B026-59B5-D800-430CB07822BE}"/>
              </a:ext>
            </a:extLst>
          </p:cNvPr>
          <p:cNvGrpSpPr/>
          <p:nvPr/>
        </p:nvGrpSpPr>
        <p:grpSpPr>
          <a:xfrm>
            <a:off x="6091001" y="2248526"/>
            <a:ext cx="1753849" cy="1656412"/>
            <a:chOff x="1439055" y="854441"/>
            <a:chExt cx="1753849" cy="165641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384BB57-D71C-3AC6-C297-EB610F26CA82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1A4D143-A85C-D0DB-321C-62EF9E3B2EBF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2DAE2B9-160C-70DE-8448-8A99EFD60842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952C9971-6AED-50EE-683D-DC7F7DBA8959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14AF8648-3506-E426-623C-E1F8FD2364CD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7CF5C4D-46C6-5C10-405C-47DBBB8B45CC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9903E8-3DE9-176F-FABE-07E0811FAE69}"/>
              </a:ext>
            </a:extLst>
          </p:cNvPr>
          <p:cNvGrpSpPr/>
          <p:nvPr/>
        </p:nvGrpSpPr>
        <p:grpSpPr>
          <a:xfrm>
            <a:off x="3416506" y="2248526"/>
            <a:ext cx="1753849" cy="1656412"/>
            <a:chOff x="1439055" y="854441"/>
            <a:chExt cx="1753849" cy="165641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9FC209-E4B7-CF68-2AFA-6336E188DEE2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05AD126-5C45-F457-7882-041CA8CC1BD3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75AA618-AB46-15A0-C314-49CD234140F5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91916997-355E-21B2-8187-D88F361EAD0A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17" name="Rectangle: Rounded Corners 16">
                  <a:extLst>
                    <a:ext uri="{FF2B5EF4-FFF2-40B4-BE49-F238E27FC236}">
                      <a16:creationId xmlns:a16="http://schemas.microsoft.com/office/drawing/2014/main" id="{47FFD725-A339-3CA2-6432-392411535138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AAA2DB-5E90-05AC-12B8-BD77D1F75FFF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N2</a:t>
              </a:r>
            </a:p>
          </p:txBody>
        </p:sp>
      </p:grp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451DE798-28A6-BE05-BF44-A9420A3918CA}"/>
              </a:ext>
            </a:extLst>
          </p:cNvPr>
          <p:cNvCxnSpPr>
            <a:cxnSpLocks/>
            <a:stCxn id="5" idx="3"/>
            <a:endCxn id="32" idx="1"/>
          </p:cNvCxnSpPr>
          <p:nvPr/>
        </p:nvCxnSpPr>
        <p:spPr>
          <a:xfrm>
            <a:off x="7649978" y="2544581"/>
            <a:ext cx="1071797" cy="281066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8FB01345-56E9-4A04-6777-BB8A4FAF08C6}"/>
              </a:ext>
            </a:extLst>
          </p:cNvPr>
          <p:cNvCxnSpPr>
            <a:cxnSpLocks/>
            <a:stCxn id="17" idx="1"/>
            <a:endCxn id="25" idx="3"/>
          </p:cNvCxnSpPr>
          <p:nvPr/>
        </p:nvCxnSpPr>
        <p:spPr>
          <a:xfrm rot="10800000">
            <a:off x="2653259" y="2825648"/>
            <a:ext cx="958119" cy="25108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17DC87-7B3F-2DF3-EBB2-21C291222CBF}"/>
              </a:ext>
            </a:extLst>
          </p:cNvPr>
          <p:cNvGrpSpPr/>
          <p:nvPr/>
        </p:nvGrpSpPr>
        <p:grpSpPr>
          <a:xfrm>
            <a:off x="899409" y="2248526"/>
            <a:ext cx="1753849" cy="1656412"/>
            <a:chOff x="1439055" y="854441"/>
            <a:chExt cx="1753849" cy="16564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7A3D91C-BFCA-35C0-3CC0-56BC9B4B6666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772D117-F89A-1541-FDBE-E3139565FBB0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31245AD-F26D-8FD3-6E4D-1C2D33FC2D23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C93E17B5-1D01-BF67-4F79-751811CCDBA6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B4A99A41-298B-CCFD-B5C4-18D30D3D2ADD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EC6D2D-1A4E-4D0E-FE57-BAF44D16AA72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NX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7CB5EBB-B31E-FF6E-7B9B-4EEC314FB339}"/>
              </a:ext>
            </a:extLst>
          </p:cNvPr>
          <p:cNvGrpSpPr/>
          <p:nvPr/>
        </p:nvGrpSpPr>
        <p:grpSpPr>
          <a:xfrm>
            <a:off x="8721775" y="2248526"/>
            <a:ext cx="1753849" cy="1656412"/>
            <a:chOff x="1439055" y="854441"/>
            <a:chExt cx="1753849" cy="165641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2225B43-C8C0-D21B-D7C9-E9A125642ABB}"/>
                </a:ext>
              </a:extLst>
            </p:cNvPr>
            <p:cNvGrpSpPr/>
            <p:nvPr/>
          </p:nvGrpSpPr>
          <p:grpSpPr>
            <a:xfrm>
              <a:off x="1439055" y="854441"/>
              <a:ext cx="1753849" cy="1154242"/>
              <a:chOff x="1813809" y="2413417"/>
              <a:chExt cx="1753849" cy="115424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6E2C49C-C453-1DB9-7744-B14C3F2B84CA}"/>
                  </a:ext>
                </a:extLst>
              </p:cNvPr>
              <p:cNvSpPr/>
              <p:nvPr/>
            </p:nvSpPr>
            <p:spPr>
              <a:xfrm>
                <a:off x="1813809" y="2413417"/>
                <a:ext cx="1753849" cy="115424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86AE632-2292-5A38-0BAE-ADE5FF1E689F}"/>
                  </a:ext>
                </a:extLst>
              </p:cNvPr>
              <p:cNvGrpSpPr/>
              <p:nvPr/>
            </p:nvGrpSpPr>
            <p:grpSpPr>
              <a:xfrm>
                <a:off x="2008680" y="2522095"/>
                <a:ext cx="1364106" cy="906905"/>
                <a:chOff x="449704" y="554636"/>
                <a:chExt cx="1364106" cy="906905"/>
              </a:xfrm>
            </p:grpSpPr>
            <p:sp>
              <p:nvSpPr>
                <p:cNvPr id="34" name="Rectangle: Rounded Corners 33">
                  <a:extLst>
                    <a:ext uri="{FF2B5EF4-FFF2-40B4-BE49-F238E27FC236}">
                      <a16:creationId xmlns:a16="http://schemas.microsoft.com/office/drawing/2014/main" id="{E17BA620-62E0-0891-FC42-4BC5EB67513F}"/>
                    </a:ext>
                  </a:extLst>
                </p:cNvPr>
                <p:cNvSpPr/>
                <p:nvPr/>
              </p:nvSpPr>
              <p:spPr>
                <a:xfrm>
                  <a:off x="449705" y="554636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Next</a:t>
                  </a:r>
                </a:p>
              </p:txBody>
            </p:sp>
            <p:sp>
              <p:nvSpPr>
                <p:cNvPr id="35" name="Rectangle: Rounded Corners 34">
                  <a:extLst>
                    <a:ext uri="{FF2B5EF4-FFF2-40B4-BE49-F238E27FC236}">
                      <a16:creationId xmlns:a16="http://schemas.microsoft.com/office/drawing/2014/main" id="{614CAD80-6788-9F33-62D1-DCC5068CD950}"/>
                    </a:ext>
                  </a:extLst>
                </p:cNvPr>
                <p:cNvSpPr/>
                <p:nvPr/>
              </p:nvSpPr>
              <p:spPr>
                <a:xfrm>
                  <a:off x="449704" y="1086787"/>
                  <a:ext cx="1364105" cy="374754"/>
                </a:xfrm>
                <a:prstGeom prst="roundRect">
                  <a:avLst>
                    <a:gd name="adj" fmla="val 50000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Previous</a:t>
                  </a:r>
                </a:p>
              </p:txBody>
            </p:sp>
          </p:grpSp>
        </p:grp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120D4D1-144A-AF7F-6C58-8A94F99106D7}"/>
                </a:ext>
              </a:extLst>
            </p:cNvPr>
            <p:cNvSpPr/>
            <p:nvPr/>
          </p:nvSpPr>
          <p:spPr>
            <a:xfrm>
              <a:off x="1993689" y="1941227"/>
              <a:ext cx="644577" cy="56962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NY</a:t>
              </a:r>
            </a:p>
          </p:txBody>
        </p:sp>
      </p:grp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E1A17432-4B4F-CAF5-FAD0-266A8B84249D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>
            <a:off x="2458386" y="2544581"/>
            <a:ext cx="958120" cy="281066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D14B3715-8B53-0B6C-04AA-F63FE128AD5D}"/>
              </a:ext>
            </a:extLst>
          </p:cNvPr>
          <p:cNvCxnSpPr>
            <a:cxnSpLocks/>
            <a:stCxn id="6" idx="1"/>
            <a:endCxn id="14" idx="3"/>
          </p:cNvCxnSpPr>
          <p:nvPr/>
        </p:nvCxnSpPr>
        <p:spPr>
          <a:xfrm rot="10800000">
            <a:off x="5170356" y="2825648"/>
            <a:ext cx="1115517" cy="25108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A9CCEA90-C902-00D1-D58D-E3992A76E92B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4975483" y="2544581"/>
            <a:ext cx="1115518" cy="281066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2D34F2F-DE33-3DB5-3FF5-620A4E05F14A}"/>
              </a:ext>
            </a:extLst>
          </p:cNvPr>
          <p:cNvCxnSpPr>
            <a:cxnSpLocks/>
            <a:stCxn id="35" idx="1"/>
            <a:endCxn id="4" idx="3"/>
          </p:cNvCxnSpPr>
          <p:nvPr/>
        </p:nvCxnSpPr>
        <p:spPr>
          <a:xfrm rot="10800000">
            <a:off x="7844850" y="2825648"/>
            <a:ext cx="1071796" cy="251085"/>
          </a:xfrm>
          <a:prstGeom prst="curved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279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140</Words>
  <Application>Microsoft Office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Talha Ahmad</dc:creator>
  <cp:lastModifiedBy>Talha Ahmad</cp:lastModifiedBy>
  <cp:revision>22</cp:revision>
  <dcterms:created xsi:type="dcterms:W3CDTF">2025-08-20T12:58:29Z</dcterms:created>
  <dcterms:modified xsi:type="dcterms:W3CDTF">2025-08-20T17:38:32Z</dcterms:modified>
</cp:coreProperties>
</file>