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3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F854-4711-4CC9-D4CF-FDB1E63D7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BABE9-35F0-48A3-AD33-9628273D2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B3539-1EDD-BA18-855F-164446F4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3B8-D14A-497C-A8AA-D18F4FF2D31F}" type="datetimeFigureOut">
              <a:rPr lang="en-PK" smtClean="0"/>
              <a:t>12/06/2025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24854-3D4C-B322-D768-CF3A34110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66F5A-023D-83BF-9A57-F6C7A7720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ED2-5DC5-4825-9917-D8A10CED2E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4582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C02D-48D8-A502-94D4-40E60FE6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8BCCB-4B3B-862F-952E-BFC630FA4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59070-5F4B-E9C5-C0D6-29A56055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3B8-D14A-497C-A8AA-D18F4FF2D31F}" type="datetimeFigureOut">
              <a:rPr lang="en-PK" smtClean="0"/>
              <a:t>12/06/2025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0DC1B-DD4C-38BC-F153-D90B6336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AE0B2-6EF1-3001-B2D5-55EC376C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ED2-5DC5-4825-9917-D8A10CED2E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906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05242C-9D7F-ECA7-BFC8-6BBE50BBF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AD12C-4F31-956A-CD77-317760D83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07243-6B41-D21D-4EAE-24558A67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3B8-D14A-497C-A8AA-D18F4FF2D31F}" type="datetimeFigureOut">
              <a:rPr lang="en-PK" smtClean="0"/>
              <a:t>12/06/2025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B90F9-5202-2458-6B61-EF25AA5E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44A27-73B8-B2D1-5ADB-7E0CC9AD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ED2-5DC5-4825-9917-D8A10CED2E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2635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E8DC-209A-3492-FA78-C5D0B0DA0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C49EB-85EB-289E-8DE9-511278AD1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BB915-5342-8158-CD6F-0BE6C80D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3B8-D14A-497C-A8AA-D18F4FF2D31F}" type="datetimeFigureOut">
              <a:rPr lang="en-PK" smtClean="0"/>
              <a:t>12/06/2025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B172-D37C-F695-97FB-1A18D102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B6807-7BBB-1D24-9678-885A67DC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ED2-5DC5-4825-9917-D8A10CED2E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36763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F29D-6D88-B49E-FB3B-10E31727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0E8DF-7D72-BEFC-2538-8D0BA5FE5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A53ED-9F55-0C62-10B4-A51F95C7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3B8-D14A-497C-A8AA-D18F4FF2D31F}" type="datetimeFigureOut">
              <a:rPr lang="en-PK" smtClean="0"/>
              <a:t>12/06/2025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7CA26-76D2-77D2-4161-2ADB9EFC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DFA8C-8022-A42E-E2CD-040E6013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ED2-5DC5-4825-9917-D8A10CED2E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158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CD8E1-7DDE-BD9F-C453-EAB68D42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1FCF8-E201-1CFA-30EA-9502F8481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13CBA-F0BD-B74A-8190-54F58A37C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CEFDE-B59F-8345-9E5B-8C510402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3B8-D14A-497C-A8AA-D18F4FF2D31F}" type="datetimeFigureOut">
              <a:rPr lang="en-PK" smtClean="0"/>
              <a:t>12/06/2025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65D00-4C0C-3B25-FA4A-9AD221DB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58E2A-88A3-9173-F908-4F7CF0B9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ED2-5DC5-4825-9917-D8A10CED2E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040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7C78-2310-31B1-42A0-C0B66272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600EA-6274-11C8-E71A-2812EE645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6B9E6-CB44-88C5-564D-0D3D1FAB0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2537E-F83A-208A-899C-8281E35F2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99C50-26A9-88F5-B39D-7CAE991B2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2A000-FA1F-9DAD-F50B-76610252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3B8-D14A-497C-A8AA-D18F4FF2D31F}" type="datetimeFigureOut">
              <a:rPr lang="en-PK" smtClean="0"/>
              <a:t>12/06/2025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93F07B-FE33-3431-F31A-E810F230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1252F-A9AC-DE95-32BA-7BAC89E9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ED2-5DC5-4825-9917-D8A10CED2E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331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40CD-A6E7-B744-50E6-331B1A57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38499-1342-A6F0-775D-7EE0D12A0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3B8-D14A-497C-A8AA-D18F4FF2D31F}" type="datetimeFigureOut">
              <a:rPr lang="en-PK" smtClean="0"/>
              <a:t>12/06/2025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087DE-D4B6-39F8-7D58-28D6AFF8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2B0E3-F153-B0AD-66DD-1796F2B1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ED2-5DC5-4825-9917-D8A10CED2E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4417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7A531-6EBC-9A07-0EAA-5677E5018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3B8-D14A-497C-A8AA-D18F4FF2D31F}" type="datetimeFigureOut">
              <a:rPr lang="en-PK" smtClean="0"/>
              <a:t>12/06/2025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DC13C-A265-6E61-A6A0-B525CAC4A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ABEBA-5880-5790-65EA-DD2B92BF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ED2-5DC5-4825-9917-D8A10CED2E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555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751E-E140-F4B1-66CA-9BA220A7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B6B25-3424-C5EE-5739-AA78142E2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F8299-5FB3-4922-844F-53865F9D0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29183-2D88-DE3D-EB1D-8DAF197D6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3B8-D14A-497C-A8AA-D18F4FF2D31F}" type="datetimeFigureOut">
              <a:rPr lang="en-PK" smtClean="0"/>
              <a:t>12/06/2025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A8D60-38A5-2925-B102-477E08564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B779E-72CF-5917-ED85-5E5F15DA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ED2-5DC5-4825-9917-D8A10CED2E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03017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679D-4840-D4CB-52C4-7E3CE994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DC901-F7A8-D012-1292-010AD109F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BC066-C34C-F622-E510-B89FF6E37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866E-2573-5572-3E07-A17158047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4D3B8-D14A-497C-A8AA-D18F4FF2D31F}" type="datetimeFigureOut">
              <a:rPr lang="en-PK" smtClean="0"/>
              <a:t>12/06/2025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D0040-9912-C889-C884-440986D8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B0F4C-DADA-2E22-7EB1-B5DA0C25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ED2-5DC5-4825-9917-D8A10CED2E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949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1BA818-91AA-8122-1BE2-00BD3A1E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78980-0448-E24B-3BCC-D8FBA4332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685B9-4F74-D5E5-8EF5-889F1C1FDC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34D3B8-D14A-497C-A8AA-D18F4FF2D31F}" type="datetimeFigureOut">
              <a:rPr lang="en-PK" smtClean="0"/>
              <a:t>12/06/2025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86D8D-FB36-7268-F65F-B42AB122E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504CB-31A8-E6D9-3511-A28E39083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6ADED2-5DC5-4825-9917-D8A10CED2EC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36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5FC0CF1-6989-B7B9-84A7-4A39931569B1}"/>
              </a:ext>
            </a:extLst>
          </p:cNvPr>
          <p:cNvGrpSpPr/>
          <p:nvPr/>
        </p:nvGrpSpPr>
        <p:grpSpPr>
          <a:xfrm>
            <a:off x="2498103" y="1904213"/>
            <a:ext cx="6532775" cy="2488677"/>
            <a:chOff x="2498103" y="1904213"/>
            <a:chExt cx="6532775" cy="24886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9FFA01-249D-03DD-1889-75301D08352E}"/>
                </a:ext>
              </a:extLst>
            </p:cNvPr>
            <p:cNvSpPr/>
            <p:nvPr/>
          </p:nvSpPr>
          <p:spPr>
            <a:xfrm>
              <a:off x="2498103" y="1904213"/>
              <a:ext cx="6532775" cy="24886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8060645-3A4A-B6C0-459B-422ADC292CD9}"/>
                </a:ext>
              </a:extLst>
            </p:cNvPr>
            <p:cNvSpPr txBox="1"/>
            <p:nvPr/>
          </p:nvSpPr>
          <p:spPr>
            <a:xfrm>
              <a:off x="2803689" y="2825385"/>
              <a:ext cx="609442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ar-AE" sz="3600" dirty="0"/>
                <a:t>أسْتَغْفِرُ اللهَ رَبي مِنْ كُلِ ذَنبٍ وَّأتُوبُ إلَيهِ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498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B9E30F7-7064-C8D0-401D-0CFE7FF7F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078998"/>
            <a:ext cx="10998200" cy="43543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737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Talha Rehman</dc:creator>
  <cp:lastModifiedBy>Talha Rehman</cp:lastModifiedBy>
  <cp:revision>3</cp:revision>
  <dcterms:created xsi:type="dcterms:W3CDTF">2025-05-31T20:48:26Z</dcterms:created>
  <dcterms:modified xsi:type="dcterms:W3CDTF">2025-06-12T07:26:37Z</dcterms:modified>
</cp:coreProperties>
</file>