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08FA-E5D1-4AD0-9E4F-B433C380B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24EDA-F7B3-44D4-9B93-8B809160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6AC2-8AA2-42CB-AC4D-BC878818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28DB-4B66-49DF-9821-9E0ADC43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08C9-CEF1-46A4-BBF4-6FF5B68C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64A0-0B7B-4E4B-98DF-8A764388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05CC-78B1-420B-B57C-130997CD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C204-FF8A-447D-AE1D-FA2C503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1D7C-83DF-4886-9F11-649B5E24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7D00-D88C-4FA6-AD3C-A9331651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0A348-ABE9-4D26-B168-C3471DDD6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BA1B9-B416-4E3E-960C-B76208C6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55FE-876F-4FEE-B450-4F6153F3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7154-E28C-450C-B0E3-57077F34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CD4D-157F-4968-92B3-A73CBACE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AE1A-33F2-4FDD-A8DC-9795E55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086D-AC21-4A77-8FB1-8957C910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697C-ED25-4EEA-9637-B25C0CDC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22B8-EAF1-4E83-A56B-854C483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D0B1-73C7-43E0-8825-5645885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719F-D4F9-41A2-8508-779FF5A5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65386-7D0A-4A18-8E13-B62CD613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BC59-648E-4A9A-A9D3-6F213153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65E6-94AA-4E0F-ADD8-FC1918A7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4750-DB75-48B1-9BC2-DEC6F31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8536-FB06-422C-9C29-113CC8A2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D589-6E38-4B2E-81F4-0565E194C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A0620-A18F-42FD-9FFC-773CE319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A50F-61C5-46E0-8113-09561FF3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903DB-D3B1-4254-A2D1-7B356DAE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6FABE-CE85-4EDF-A97A-9CA7B3AB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642F-67C0-4178-ADAA-0089006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4800-3D1D-4ACC-A1C5-156A70AD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6A58-283F-4C0C-9378-5CAFDE08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F3125-21A1-4035-B8C1-84300FC2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8EE8D-1183-4C01-8FE6-3450B5522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4417C-C286-4E97-80DF-7BC9F65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6C57A-C903-44A4-9A8D-B252EA4C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FB964-0BBC-4BCC-95C5-CF568C78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87EC-2E05-4B86-9963-FB44AF0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551A2-E2D7-4CB6-8200-7BC9C4DD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E44A4-8381-4AB4-BD8E-8FDAD526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4E1A-4C60-4115-8629-5F35087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F432A-CC21-4D06-BF5E-15AFD24F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4D251-AE14-41C3-95B6-4A2FAB6C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37A02-978C-42B9-A469-269D294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93D9-5A2E-4963-BD96-C2BD5337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AFEC-CF5B-4FA4-81CE-FF19EFD2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B9AF-9F43-4B7D-96A6-6A3BD27B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9A87-3395-4662-B179-4784F012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DD5F-D5F4-4799-ACBB-B49DFD1B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B61-4F23-43E3-BD9C-43D60EA3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E05C-8456-4B09-B071-08B6D61E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EC20D-EA2F-4624-99CE-A7D0E512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27F8-56CE-49B2-8DC0-AA311682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D8C0-DD6B-43AD-877F-2C80092E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E927-02E4-4144-BD48-9CF99D5E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D2382-020C-4708-A806-C177F0FE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13792-81D8-4467-95AB-2E9C35FC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AEA2-3A7B-4E01-B373-983953C7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B1AA-D86E-45EC-9931-FB57A3E3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DAB0-CFF2-47B3-B812-7D15A37B6C7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39DA-82E8-41BF-8AB1-63A012477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059D-2C0E-42AD-A1A8-9DA0546D5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9D16-5501-4AEE-AC98-BF8249A2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C53E-F49C-4409-BD4A-DF74893A8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06" y="2715420"/>
            <a:ext cx="9144000" cy="127079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50000"/>
                  </a:schemeClr>
                </a:solidFill>
              </a:rPr>
              <a:t>Crunchy Corner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EE425-C99D-4FCB-BF09-B674FCC14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" y="70643"/>
            <a:ext cx="1728785" cy="17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3423-C4C2-4627-9EC7-4493FEC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87BC-9FD2-48F8-A2E2-0C349FB6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B564D-47BC-4086-9B1E-C0789775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96655-C1EF-4898-9846-425BB1C7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E6C-5755-48F0-B3B7-56F2AED8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BUDGET ANALYSIS REQUIREMENT</a:t>
            </a:r>
            <a:endParaRPr lang="en-US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6E525-C2B0-481E-A1C8-FA8E6E3EC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778"/>
            <a:ext cx="10515600" cy="3378658"/>
          </a:xfrm>
        </p:spPr>
      </p:pic>
    </p:spTree>
    <p:extLst>
      <p:ext uri="{BB962C8B-B14F-4D97-AF65-F5344CB8AC3E}">
        <p14:creationId xmlns:p14="http://schemas.microsoft.com/office/powerpoint/2010/main" val="26559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145-2849-44B8-BB48-B203194B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BASIC BUDGETING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C6B84-1A0A-47AD-B10D-ECD2E015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1921669"/>
            <a:ext cx="3436144" cy="3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EFAAD-EA04-4B16-9EB5-B3A5F6F8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F68D-EBF6-41FC-A9DA-90529CBA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QUADRANT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CD656-7273-4E14-ACB3-C5814D1C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45" y="1730375"/>
            <a:ext cx="3397249" cy="3397249"/>
          </a:xfrm>
        </p:spPr>
      </p:pic>
    </p:spTree>
    <p:extLst>
      <p:ext uri="{BB962C8B-B14F-4D97-AF65-F5344CB8AC3E}">
        <p14:creationId xmlns:p14="http://schemas.microsoft.com/office/powerpoint/2010/main" val="99102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C7834-AB7B-470F-BF71-9CF5C8DD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4"/>
            <a:ext cx="12192000" cy="67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E6C45-92E3-45FA-B74E-C304BF8B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9" y="0"/>
            <a:ext cx="9407128" cy="66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5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34F-720B-421E-A051-034345C2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TREE MAP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4A2A0-7193-49C5-BCDA-0BADEBAAB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57" y="1690688"/>
            <a:ext cx="7094106" cy="4074318"/>
          </a:xfrm>
        </p:spPr>
      </p:pic>
    </p:spTree>
    <p:extLst>
      <p:ext uri="{BB962C8B-B14F-4D97-AF65-F5344CB8AC3E}">
        <p14:creationId xmlns:p14="http://schemas.microsoft.com/office/powerpoint/2010/main" val="334867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80212-77FE-492E-9F3B-57E35D9E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"/>
            <a:ext cx="12192000" cy="68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D71-19EE-4DCD-8FB6-99C4B54B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PURPOSE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B372BE-1C5F-4464-8206-F01485ED6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831" y="1386057"/>
            <a:ext cx="110977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Performance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aims to assess and optimize key financial metrics, including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 Revenue, EBITDA, and Gross Profit, to drive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Decision-Making: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utilizing advanced DAX calculations, the project provides insights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informed strategic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 &amp; Revenue Growth: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analysis helps identify opportunities for improving cost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driving revenue growth within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2346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E2D96-4B6C-427B-825E-07FD1218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6" y="1191816"/>
            <a:ext cx="4474368" cy="44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1387-254D-4B7B-803E-42BB0FFF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CLIENT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26206-10A1-429B-93A0-0B89BDF3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06" y="1881004"/>
            <a:ext cx="10515600" cy="3740519"/>
          </a:xfrm>
        </p:spPr>
      </p:pic>
    </p:spTree>
    <p:extLst>
      <p:ext uri="{BB962C8B-B14F-4D97-AF65-F5344CB8AC3E}">
        <p14:creationId xmlns:p14="http://schemas.microsoft.com/office/powerpoint/2010/main" val="5007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48C9-5C67-4A20-966F-AD9A61F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8FEA1-D555-48F2-BF39-5CBFEE79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81" y="1754186"/>
            <a:ext cx="9544050" cy="4774785"/>
          </a:xfrm>
        </p:spPr>
      </p:pic>
    </p:spTree>
    <p:extLst>
      <p:ext uri="{BB962C8B-B14F-4D97-AF65-F5344CB8AC3E}">
        <p14:creationId xmlns:p14="http://schemas.microsoft.com/office/powerpoint/2010/main" val="37088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C44-AE86-474C-AA98-6BB946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FINANCIAL PERFOMANCE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92E3C-47AE-476C-A1A5-C2D82E8B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41" y="1482724"/>
            <a:ext cx="8306002" cy="4539017"/>
          </a:xfrm>
        </p:spPr>
      </p:pic>
    </p:spTree>
    <p:extLst>
      <p:ext uri="{BB962C8B-B14F-4D97-AF65-F5344CB8AC3E}">
        <p14:creationId xmlns:p14="http://schemas.microsoft.com/office/powerpoint/2010/main" val="757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7C6-64AD-4DBE-BF7A-FCB971C4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06454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PERFOMANCE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4290-456C-4609-9E7D-14439AB3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74E14-2D4E-4E3E-B5C3-B8FD717F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0" y="1825625"/>
            <a:ext cx="3783809" cy="3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3CB2D6-EDF3-4A42-97E7-F8497703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"/>
            <a:ext cx="12192000" cy="68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CA031-2025-4FFA-B385-69B693F1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"/>
            <a:ext cx="12192000" cy="68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1FCC-0817-4561-999A-E098446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COST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chemeClr val="accent4">
                    <a:lumMod val="50000"/>
                  </a:schemeClr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EF9E3-E198-42D0-8EDB-C7707850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348705"/>
            <a:ext cx="3300413" cy="3300413"/>
          </a:xfrm>
        </p:spPr>
      </p:pic>
    </p:spTree>
    <p:extLst>
      <p:ext uri="{BB962C8B-B14F-4D97-AF65-F5344CB8AC3E}">
        <p14:creationId xmlns:p14="http://schemas.microsoft.com/office/powerpoint/2010/main" val="284941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Crunchy Corner Analysis</vt:lpstr>
      <vt:lpstr>PURPOSE</vt:lpstr>
      <vt:lpstr>CLIENT REQUIREMENT</vt:lpstr>
      <vt:lpstr>DATA MODEL</vt:lpstr>
      <vt:lpstr>FINANCIAL PERFOMANCE REQUIREMENT</vt:lpstr>
      <vt:lpstr>PERFOMANCE ANALYSIS</vt:lpstr>
      <vt:lpstr>PowerPoint Presentation</vt:lpstr>
      <vt:lpstr>PowerPoint Presentation</vt:lpstr>
      <vt:lpstr>COST ANALYSIS</vt:lpstr>
      <vt:lpstr>PowerPoint Presentation</vt:lpstr>
      <vt:lpstr>PowerPoint Presentation</vt:lpstr>
      <vt:lpstr>BUDGET ANALYSIS REQUIREMENT</vt:lpstr>
      <vt:lpstr>BASIC BUDGETING</vt:lpstr>
      <vt:lpstr>PowerPoint Presentation</vt:lpstr>
      <vt:lpstr>QUADRANT ANALYSIS</vt:lpstr>
      <vt:lpstr>PowerPoint Presentation</vt:lpstr>
      <vt:lpstr>PowerPoint Presentation</vt:lpstr>
      <vt:lpstr>TREE MAP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Crunchy Corner Analysis</dc:title>
  <dc:creator>Talha</dc:creator>
  <cp:lastModifiedBy>Talha</cp:lastModifiedBy>
  <cp:revision>8</cp:revision>
  <dcterms:created xsi:type="dcterms:W3CDTF">2024-08-09T09:21:59Z</dcterms:created>
  <dcterms:modified xsi:type="dcterms:W3CDTF">2024-08-09T10:23:41Z</dcterms:modified>
</cp:coreProperties>
</file>