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71" r:id="rId6"/>
    <p:sldId id="272" r:id="rId7"/>
    <p:sldId id="275" r:id="rId8"/>
    <p:sldId id="274" r:id="rId9"/>
    <p:sldId id="276" r:id="rId10"/>
    <p:sldId id="277" r:id="rId11"/>
    <p:sldId id="279" r:id="rId12"/>
    <p:sldId id="280" r:id="rId13"/>
    <p:sldId id="281" r:id="rId14"/>
    <p:sldId id="283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1293" y="3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9894" y="0"/>
            <a:ext cx="17428210" cy="10287000"/>
          </a:xfrm>
          <a:custGeom>
            <a:avLst/>
            <a:gdLst/>
            <a:ahLst/>
            <a:cxnLst/>
            <a:rect l="l" t="t" r="r" b="b"/>
            <a:pathLst>
              <a:path w="17428210" h="10287000">
                <a:moveTo>
                  <a:pt x="0" y="10286999"/>
                </a:moveTo>
                <a:lnTo>
                  <a:pt x="17428103" y="10286999"/>
                </a:lnTo>
                <a:lnTo>
                  <a:pt x="17428103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87639" y="1347181"/>
            <a:ext cx="5742305" cy="7593330"/>
          </a:xfrm>
          <a:custGeom>
            <a:avLst/>
            <a:gdLst/>
            <a:ahLst/>
            <a:cxnLst/>
            <a:rect l="l" t="t" r="r" b="b"/>
            <a:pathLst>
              <a:path w="5742305" h="7593330">
                <a:moveTo>
                  <a:pt x="5202543" y="312128"/>
                </a:moveTo>
                <a:lnTo>
                  <a:pt x="4581684" y="312128"/>
                </a:lnTo>
                <a:lnTo>
                  <a:pt x="4763428" y="0"/>
                </a:lnTo>
                <a:lnTo>
                  <a:pt x="4922849" y="273785"/>
                </a:lnTo>
                <a:lnTo>
                  <a:pt x="5199327" y="273785"/>
                </a:lnTo>
                <a:lnTo>
                  <a:pt x="5202543" y="312128"/>
                </a:lnTo>
                <a:close/>
              </a:path>
              <a:path w="5742305" h="7593330">
                <a:moveTo>
                  <a:pt x="5199327" y="273785"/>
                </a:moveTo>
                <a:lnTo>
                  <a:pt x="4922849" y="273785"/>
                </a:lnTo>
                <a:lnTo>
                  <a:pt x="5184324" y="94921"/>
                </a:lnTo>
                <a:lnTo>
                  <a:pt x="5199327" y="273785"/>
                </a:lnTo>
                <a:close/>
              </a:path>
              <a:path w="5742305" h="7593330">
                <a:moveTo>
                  <a:pt x="3928744" y="1495546"/>
                </a:moveTo>
                <a:lnTo>
                  <a:pt x="4098993" y="1176991"/>
                </a:lnTo>
                <a:lnTo>
                  <a:pt x="3782965" y="1002094"/>
                </a:lnTo>
                <a:lnTo>
                  <a:pt x="4091058" y="813583"/>
                </a:lnTo>
                <a:lnTo>
                  <a:pt x="3907071" y="502759"/>
                </a:lnTo>
                <a:lnTo>
                  <a:pt x="4268210" y="496169"/>
                </a:lnTo>
                <a:lnTo>
                  <a:pt x="4266919" y="134976"/>
                </a:lnTo>
                <a:lnTo>
                  <a:pt x="4581684" y="312128"/>
                </a:lnTo>
                <a:lnTo>
                  <a:pt x="5202543" y="312128"/>
                </a:lnTo>
                <a:lnTo>
                  <a:pt x="5214515" y="454850"/>
                </a:lnTo>
                <a:lnTo>
                  <a:pt x="5562901" y="454850"/>
                </a:lnTo>
                <a:lnTo>
                  <a:pt x="5418665" y="755606"/>
                </a:lnTo>
                <a:lnTo>
                  <a:pt x="5742017" y="916548"/>
                </a:lnTo>
                <a:lnTo>
                  <a:pt x="5442443" y="1118320"/>
                </a:lnTo>
                <a:lnTo>
                  <a:pt x="5639813" y="1420829"/>
                </a:lnTo>
                <a:lnTo>
                  <a:pt x="5279313" y="1443153"/>
                </a:lnTo>
                <a:lnTo>
                  <a:pt x="5281363" y="1486524"/>
                </a:lnTo>
                <a:lnTo>
                  <a:pt x="4283822" y="1486524"/>
                </a:lnTo>
                <a:lnTo>
                  <a:pt x="3928744" y="1495546"/>
                </a:lnTo>
                <a:close/>
              </a:path>
              <a:path w="5742305" h="7593330">
                <a:moveTo>
                  <a:pt x="5562901" y="454850"/>
                </a:moveTo>
                <a:lnTo>
                  <a:pt x="5214515" y="454850"/>
                </a:lnTo>
                <a:lnTo>
                  <a:pt x="5574852" y="429931"/>
                </a:lnTo>
                <a:lnTo>
                  <a:pt x="5562901" y="454850"/>
                </a:lnTo>
                <a:close/>
              </a:path>
              <a:path w="5742305" h="7593330">
                <a:moveTo>
                  <a:pt x="2102439" y="7592914"/>
                </a:moveTo>
                <a:lnTo>
                  <a:pt x="0" y="7592914"/>
                </a:lnTo>
                <a:lnTo>
                  <a:pt x="0" y="7397011"/>
                </a:lnTo>
                <a:lnTo>
                  <a:pt x="1906525" y="7397011"/>
                </a:lnTo>
                <a:lnTo>
                  <a:pt x="1906525" y="6539092"/>
                </a:lnTo>
                <a:lnTo>
                  <a:pt x="1904201" y="6539092"/>
                </a:lnTo>
                <a:lnTo>
                  <a:pt x="1904201" y="6343189"/>
                </a:lnTo>
                <a:lnTo>
                  <a:pt x="2621424" y="6343189"/>
                </a:lnTo>
                <a:lnTo>
                  <a:pt x="2616445" y="6320954"/>
                </a:lnTo>
                <a:lnTo>
                  <a:pt x="2611096" y="6281433"/>
                </a:lnTo>
                <a:lnTo>
                  <a:pt x="2610117" y="6229574"/>
                </a:lnTo>
                <a:lnTo>
                  <a:pt x="2618252" y="6170324"/>
                </a:lnTo>
                <a:lnTo>
                  <a:pt x="2640242" y="6108631"/>
                </a:lnTo>
                <a:lnTo>
                  <a:pt x="3056531" y="3618421"/>
                </a:lnTo>
                <a:lnTo>
                  <a:pt x="2795994" y="3456175"/>
                </a:lnTo>
                <a:lnTo>
                  <a:pt x="2867178" y="3341878"/>
                </a:lnTo>
                <a:lnTo>
                  <a:pt x="2824503" y="3331606"/>
                </a:lnTo>
                <a:lnTo>
                  <a:pt x="2784832" y="3321369"/>
                </a:lnTo>
                <a:lnTo>
                  <a:pt x="2717934" y="3301442"/>
                </a:lnTo>
                <a:lnTo>
                  <a:pt x="2666786" y="3279358"/>
                </a:lnTo>
                <a:lnTo>
                  <a:pt x="2625419" y="3251880"/>
                </a:lnTo>
                <a:lnTo>
                  <a:pt x="2593425" y="3219846"/>
                </a:lnTo>
                <a:lnTo>
                  <a:pt x="2570397" y="3184093"/>
                </a:lnTo>
                <a:lnTo>
                  <a:pt x="2555928" y="3145460"/>
                </a:lnTo>
                <a:lnTo>
                  <a:pt x="2549609" y="3104783"/>
                </a:lnTo>
                <a:lnTo>
                  <a:pt x="2551034" y="3062899"/>
                </a:lnTo>
                <a:lnTo>
                  <a:pt x="2559795" y="3020647"/>
                </a:lnTo>
                <a:lnTo>
                  <a:pt x="2575485" y="2978864"/>
                </a:lnTo>
                <a:lnTo>
                  <a:pt x="2617763" y="2886215"/>
                </a:lnTo>
                <a:lnTo>
                  <a:pt x="2637730" y="2842725"/>
                </a:lnTo>
                <a:lnTo>
                  <a:pt x="2660068" y="2794494"/>
                </a:lnTo>
                <a:lnTo>
                  <a:pt x="2684439" y="2742462"/>
                </a:lnTo>
                <a:lnTo>
                  <a:pt x="2710503" y="2687566"/>
                </a:lnTo>
                <a:lnTo>
                  <a:pt x="2737920" y="2630746"/>
                </a:lnTo>
                <a:lnTo>
                  <a:pt x="2766351" y="2572939"/>
                </a:lnTo>
                <a:lnTo>
                  <a:pt x="2795457" y="2515084"/>
                </a:lnTo>
                <a:lnTo>
                  <a:pt x="2824898" y="2458118"/>
                </a:lnTo>
                <a:lnTo>
                  <a:pt x="2854336" y="2402981"/>
                </a:lnTo>
                <a:lnTo>
                  <a:pt x="2883431" y="2350611"/>
                </a:lnTo>
                <a:lnTo>
                  <a:pt x="2911843" y="2301945"/>
                </a:lnTo>
                <a:lnTo>
                  <a:pt x="2939233" y="2257923"/>
                </a:lnTo>
                <a:lnTo>
                  <a:pt x="2965262" y="2219482"/>
                </a:lnTo>
                <a:lnTo>
                  <a:pt x="2989591" y="2187561"/>
                </a:lnTo>
                <a:lnTo>
                  <a:pt x="3031789" y="2147033"/>
                </a:lnTo>
                <a:lnTo>
                  <a:pt x="3090420" y="2115741"/>
                </a:lnTo>
                <a:lnTo>
                  <a:pt x="3155484" y="2088540"/>
                </a:lnTo>
                <a:lnTo>
                  <a:pt x="3221348" y="2065695"/>
                </a:lnTo>
                <a:lnTo>
                  <a:pt x="3282380" y="2047467"/>
                </a:lnTo>
                <a:lnTo>
                  <a:pt x="3332949" y="2034122"/>
                </a:lnTo>
                <a:lnTo>
                  <a:pt x="3380169" y="2023130"/>
                </a:lnTo>
                <a:lnTo>
                  <a:pt x="3373280" y="1904363"/>
                </a:lnTo>
                <a:lnTo>
                  <a:pt x="3311887" y="1827105"/>
                </a:lnTo>
                <a:lnTo>
                  <a:pt x="3263526" y="1748287"/>
                </a:lnTo>
                <a:lnTo>
                  <a:pt x="3228615" y="1658459"/>
                </a:lnTo>
                <a:lnTo>
                  <a:pt x="3222567" y="1613134"/>
                </a:lnTo>
                <a:lnTo>
                  <a:pt x="3225818" y="1569197"/>
                </a:lnTo>
                <a:lnTo>
                  <a:pt x="3237643" y="1527606"/>
                </a:lnTo>
                <a:lnTo>
                  <a:pt x="3257319" y="1489322"/>
                </a:lnTo>
                <a:lnTo>
                  <a:pt x="3284120" y="1455301"/>
                </a:lnTo>
                <a:lnTo>
                  <a:pt x="3317323" y="1426503"/>
                </a:lnTo>
                <a:lnTo>
                  <a:pt x="3356202" y="1403886"/>
                </a:lnTo>
                <a:lnTo>
                  <a:pt x="3400034" y="1388410"/>
                </a:lnTo>
                <a:lnTo>
                  <a:pt x="3452267" y="1378070"/>
                </a:lnTo>
                <a:lnTo>
                  <a:pt x="3502881" y="1373877"/>
                </a:lnTo>
                <a:lnTo>
                  <a:pt x="3550691" y="1376361"/>
                </a:lnTo>
                <a:lnTo>
                  <a:pt x="3594510" y="1386054"/>
                </a:lnTo>
                <a:lnTo>
                  <a:pt x="3633153" y="1403487"/>
                </a:lnTo>
                <a:lnTo>
                  <a:pt x="3665433" y="1429191"/>
                </a:lnTo>
                <a:lnTo>
                  <a:pt x="3690164" y="1463698"/>
                </a:lnTo>
                <a:lnTo>
                  <a:pt x="3712758" y="1524443"/>
                </a:lnTo>
                <a:lnTo>
                  <a:pt x="3725872" y="1594503"/>
                </a:lnTo>
                <a:lnTo>
                  <a:pt x="3735606" y="1613677"/>
                </a:lnTo>
                <a:lnTo>
                  <a:pt x="3754655" y="1631563"/>
                </a:lnTo>
                <a:lnTo>
                  <a:pt x="3778919" y="1647338"/>
                </a:lnTo>
                <a:lnTo>
                  <a:pt x="3804298" y="1660184"/>
                </a:lnTo>
                <a:lnTo>
                  <a:pt x="3815271" y="1669389"/>
                </a:lnTo>
                <a:lnTo>
                  <a:pt x="3820229" y="1682597"/>
                </a:lnTo>
                <a:lnTo>
                  <a:pt x="3819236" y="1697180"/>
                </a:lnTo>
                <a:lnTo>
                  <a:pt x="3812355" y="1710512"/>
                </a:lnTo>
                <a:lnTo>
                  <a:pt x="3794882" y="1733244"/>
                </a:lnTo>
                <a:lnTo>
                  <a:pt x="3788604" y="1743442"/>
                </a:lnTo>
                <a:lnTo>
                  <a:pt x="3784588" y="1754591"/>
                </a:lnTo>
                <a:lnTo>
                  <a:pt x="3782922" y="1766324"/>
                </a:lnTo>
                <a:lnTo>
                  <a:pt x="3783699" y="1778272"/>
                </a:lnTo>
                <a:lnTo>
                  <a:pt x="3797844" y="1861386"/>
                </a:lnTo>
                <a:lnTo>
                  <a:pt x="3797596" y="1880766"/>
                </a:lnTo>
                <a:lnTo>
                  <a:pt x="3790768" y="1898294"/>
                </a:lnTo>
                <a:lnTo>
                  <a:pt x="3778320" y="1912397"/>
                </a:lnTo>
                <a:lnTo>
                  <a:pt x="3761212" y="1921496"/>
                </a:lnTo>
                <a:lnTo>
                  <a:pt x="3695585" y="1938698"/>
                </a:lnTo>
                <a:lnTo>
                  <a:pt x="3677690" y="1946828"/>
                </a:lnTo>
                <a:lnTo>
                  <a:pt x="3663859" y="1960064"/>
                </a:lnTo>
                <a:lnTo>
                  <a:pt x="3655081" y="1977081"/>
                </a:lnTo>
                <a:lnTo>
                  <a:pt x="3652350" y="1996553"/>
                </a:lnTo>
                <a:lnTo>
                  <a:pt x="3653165" y="2023130"/>
                </a:lnTo>
                <a:lnTo>
                  <a:pt x="4353935" y="2023130"/>
                </a:lnTo>
                <a:lnTo>
                  <a:pt x="4329070" y="2050866"/>
                </a:lnTo>
                <a:lnTo>
                  <a:pt x="4291376" y="2088851"/>
                </a:lnTo>
                <a:lnTo>
                  <a:pt x="4246864" y="2130021"/>
                </a:lnTo>
                <a:lnTo>
                  <a:pt x="4217272" y="2155669"/>
                </a:lnTo>
                <a:lnTo>
                  <a:pt x="4183578" y="2183596"/>
                </a:lnTo>
                <a:lnTo>
                  <a:pt x="4146616" y="2213259"/>
                </a:lnTo>
                <a:lnTo>
                  <a:pt x="4107216" y="2244113"/>
                </a:lnTo>
                <a:lnTo>
                  <a:pt x="4066209" y="2275614"/>
                </a:lnTo>
                <a:lnTo>
                  <a:pt x="3982699" y="2338380"/>
                </a:lnTo>
                <a:lnTo>
                  <a:pt x="3902737" y="2397203"/>
                </a:lnTo>
                <a:lnTo>
                  <a:pt x="3902654" y="2995237"/>
                </a:lnTo>
                <a:lnTo>
                  <a:pt x="3083053" y="2995237"/>
                </a:lnTo>
                <a:lnTo>
                  <a:pt x="3041706" y="3061625"/>
                </a:lnTo>
                <a:lnTo>
                  <a:pt x="3902645" y="3061625"/>
                </a:lnTo>
                <a:lnTo>
                  <a:pt x="3902615" y="3277270"/>
                </a:lnTo>
                <a:lnTo>
                  <a:pt x="4747326" y="3716387"/>
                </a:lnTo>
                <a:lnTo>
                  <a:pt x="3637376" y="3716387"/>
                </a:lnTo>
                <a:lnTo>
                  <a:pt x="3023009" y="6122314"/>
                </a:lnTo>
                <a:lnTo>
                  <a:pt x="2912626" y="6122314"/>
                </a:lnTo>
                <a:lnTo>
                  <a:pt x="3059628" y="6227304"/>
                </a:lnTo>
                <a:lnTo>
                  <a:pt x="3098743" y="6249680"/>
                </a:lnTo>
                <a:lnTo>
                  <a:pt x="3141546" y="6263772"/>
                </a:lnTo>
                <a:lnTo>
                  <a:pt x="3289064" y="6296368"/>
                </a:lnTo>
                <a:lnTo>
                  <a:pt x="3304336" y="6302576"/>
                </a:lnTo>
                <a:lnTo>
                  <a:pt x="3316399" y="6313155"/>
                </a:lnTo>
                <a:lnTo>
                  <a:pt x="3324420" y="6327047"/>
                </a:lnTo>
                <a:lnTo>
                  <a:pt x="3327571" y="6343190"/>
                </a:lnTo>
                <a:lnTo>
                  <a:pt x="4006640" y="6343190"/>
                </a:lnTo>
                <a:lnTo>
                  <a:pt x="4006640" y="6539092"/>
                </a:lnTo>
                <a:lnTo>
                  <a:pt x="2102439" y="6539092"/>
                </a:lnTo>
                <a:lnTo>
                  <a:pt x="2102439" y="7592914"/>
                </a:lnTo>
                <a:close/>
              </a:path>
              <a:path w="5742305" h="7593330">
                <a:moveTo>
                  <a:pt x="3690163" y="1463696"/>
                </a:moveTo>
                <a:lnTo>
                  <a:pt x="3689292" y="1462164"/>
                </a:lnTo>
                <a:lnTo>
                  <a:pt x="3689796" y="1462801"/>
                </a:lnTo>
                <a:lnTo>
                  <a:pt x="3690217" y="1463521"/>
                </a:lnTo>
                <a:lnTo>
                  <a:pt x="3690163" y="1463696"/>
                </a:lnTo>
                <a:close/>
              </a:path>
              <a:path w="5742305" h="7593330">
                <a:moveTo>
                  <a:pt x="4353935" y="2023130"/>
                </a:moveTo>
                <a:lnTo>
                  <a:pt x="3653165" y="2023130"/>
                </a:lnTo>
                <a:lnTo>
                  <a:pt x="4112717" y="1724453"/>
                </a:lnTo>
                <a:lnTo>
                  <a:pt x="4283822" y="1486524"/>
                </a:lnTo>
                <a:lnTo>
                  <a:pt x="5281363" y="1486524"/>
                </a:lnTo>
                <a:lnTo>
                  <a:pt x="5288649" y="1640673"/>
                </a:lnTo>
                <a:lnTo>
                  <a:pt x="4974182" y="1640673"/>
                </a:lnTo>
                <a:lnTo>
                  <a:pt x="4965853" y="1656529"/>
                </a:lnTo>
                <a:lnTo>
                  <a:pt x="4611033" y="1656529"/>
                </a:lnTo>
                <a:lnTo>
                  <a:pt x="4570760" y="1681571"/>
                </a:lnTo>
                <a:lnTo>
                  <a:pt x="4557583" y="1706431"/>
                </a:lnTo>
                <a:lnTo>
                  <a:pt x="4544867" y="1729818"/>
                </a:lnTo>
                <a:lnTo>
                  <a:pt x="4521125" y="1771329"/>
                </a:lnTo>
                <a:lnTo>
                  <a:pt x="4464895" y="1865878"/>
                </a:lnTo>
                <a:lnTo>
                  <a:pt x="4440023" y="1906299"/>
                </a:lnTo>
                <a:lnTo>
                  <a:pt x="4415422" y="1943784"/>
                </a:lnTo>
                <a:lnTo>
                  <a:pt x="4389675" y="1979557"/>
                </a:lnTo>
                <a:lnTo>
                  <a:pt x="4361364" y="2014843"/>
                </a:lnTo>
                <a:lnTo>
                  <a:pt x="4353935" y="2023130"/>
                </a:lnTo>
                <a:close/>
              </a:path>
              <a:path w="5742305" h="7593330">
                <a:moveTo>
                  <a:pt x="5296365" y="1803939"/>
                </a:moveTo>
                <a:lnTo>
                  <a:pt x="4974182" y="1640673"/>
                </a:lnTo>
                <a:lnTo>
                  <a:pt x="5288649" y="1640673"/>
                </a:lnTo>
                <a:lnTo>
                  <a:pt x="5296365" y="1803939"/>
                </a:lnTo>
                <a:close/>
              </a:path>
              <a:path w="5742305" h="7593330">
                <a:moveTo>
                  <a:pt x="4806228" y="1960438"/>
                </a:moveTo>
                <a:lnTo>
                  <a:pt x="4611033" y="1656529"/>
                </a:lnTo>
                <a:lnTo>
                  <a:pt x="4965853" y="1656529"/>
                </a:lnTo>
                <a:lnTo>
                  <a:pt x="4806228" y="1960438"/>
                </a:lnTo>
                <a:close/>
              </a:path>
              <a:path w="5742305" h="7593330">
                <a:moveTo>
                  <a:pt x="3902645" y="3061625"/>
                </a:moveTo>
                <a:lnTo>
                  <a:pt x="3041706" y="3061625"/>
                </a:lnTo>
                <a:lnTo>
                  <a:pt x="3083053" y="2995237"/>
                </a:lnTo>
                <a:lnTo>
                  <a:pt x="3902654" y="2995237"/>
                </a:lnTo>
                <a:lnTo>
                  <a:pt x="3902645" y="3061625"/>
                </a:lnTo>
                <a:close/>
              </a:path>
              <a:path w="5742305" h="7593330">
                <a:moveTo>
                  <a:pt x="4006640" y="6343190"/>
                </a:moveTo>
                <a:lnTo>
                  <a:pt x="3809582" y="6343190"/>
                </a:lnTo>
                <a:lnTo>
                  <a:pt x="3809582" y="5274150"/>
                </a:lnTo>
                <a:lnTo>
                  <a:pt x="4364123" y="5274150"/>
                </a:lnTo>
                <a:lnTo>
                  <a:pt x="4358943" y="5247122"/>
                </a:lnTo>
                <a:lnTo>
                  <a:pt x="4354856" y="5207451"/>
                </a:lnTo>
                <a:lnTo>
                  <a:pt x="4355346" y="5158780"/>
                </a:lnTo>
                <a:lnTo>
                  <a:pt x="4363895" y="5104752"/>
                </a:lnTo>
                <a:lnTo>
                  <a:pt x="4383988" y="5049008"/>
                </a:lnTo>
                <a:lnTo>
                  <a:pt x="4370930" y="5048655"/>
                </a:lnTo>
                <a:lnTo>
                  <a:pt x="4480567" y="4160300"/>
                </a:lnTo>
                <a:lnTo>
                  <a:pt x="3637376" y="3716387"/>
                </a:lnTo>
                <a:lnTo>
                  <a:pt x="4747326" y="3716387"/>
                </a:lnTo>
                <a:lnTo>
                  <a:pt x="4816653" y="3756291"/>
                </a:lnTo>
                <a:lnTo>
                  <a:pt x="4851939" y="3785901"/>
                </a:lnTo>
                <a:lnTo>
                  <a:pt x="4882255" y="3819849"/>
                </a:lnTo>
                <a:lnTo>
                  <a:pt x="4907296" y="3857497"/>
                </a:lnTo>
                <a:lnTo>
                  <a:pt x="4926756" y="3898206"/>
                </a:lnTo>
                <a:lnTo>
                  <a:pt x="4940330" y="3941335"/>
                </a:lnTo>
                <a:lnTo>
                  <a:pt x="4947711" y="3986246"/>
                </a:lnTo>
                <a:lnTo>
                  <a:pt x="4948594" y="4032300"/>
                </a:lnTo>
                <a:lnTo>
                  <a:pt x="4942673" y="4078857"/>
                </a:lnTo>
                <a:lnTo>
                  <a:pt x="4745126" y="5055584"/>
                </a:lnTo>
                <a:lnTo>
                  <a:pt x="4649851" y="5055584"/>
                </a:lnTo>
                <a:lnTo>
                  <a:pt x="4804190" y="5165818"/>
                </a:lnTo>
                <a:lnTo>
                  <a:pt x="4843305" y="5188195"/>
                </a:lnTo>
                <a:lnTo>
                  <a:pt x="4886108" y="5202287"/>
                </a:lnTo>
                <a:lnTo>
                  <a:pt x="5033626" y="5234882"/>
                </a:lnTo>
                <a:lnTo>
                  <a:pt x="5047325" y="5240145"/>
                </a:lnTo>
                <a:lnTo>
                  <a:pt x="5058580" y="5248937"/>
                </a:lnTo>
                <a:lnTo>
                  <a:pt x="5066808" y="5260519"/>
                </a:lnTo>
                <a:lnTo>
                  <a:pt x="5071427" y="5274150"/>
                </a:lnTo>
                <a:lnTo>
                  <a:pt x="5716106" y="5274150"/>
                </a:lnTo>
                <a:lnTo>
                  <a:pt x="5716106" y="5470052"/>
                </a:lnTo>
                <a:lnTo>
                  <a:pt x="4005471" y="5470052"/>
                </a:lnTo>
                <a:lnTo>
                  <a:pt x="4005471" y="6343190"/>
                </a:lnTo>
                <a:lnTo>
                  <a:pt x="4006640" y="6343190"/>
                </a:lnTo>
                <a:close/>
              </a:path>
              <a:path w="5742305" h="7593330">
                <a:moveTo>
                  <a:pt x="4744650" y="5057935"/>
                </a:moveTo>
                <a:lnTo>
                  <a:pt x="4649851" y="5055584"/>
                </a:lnTo>
                <a:lnTo>
                  <a:pt x="4745126" y="5055584"/>
                </a:lnTo>
                <a:lnTo>
                  <a:pt x="4744650" y="5057935"/>
                </a:lnTo>
                <a:close/>
              </a:path>
              <a:path w="5742305" h="7593330">
                <a:moveTo>
                  <a:pt x="3021611" y="6127790"/>
                </a:moveTo>
                <a:lnTo>
                  <a:pt x="2912626" y="6122314"/>
                </a:lnTo>
                <a:lnTo>
                  <a:pt x="3023009" y="6122314"/>
                </a:lnTo>
                <a:lnTo>
                  <a:pt x="3021611" y="6127790"/>
                </a:lnTo>
                <a:close/>
              </a:path>
            </a:pathLst>
          </a:custGeom>
          <a:solidFill>
            <a:srgbClr val="FD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097769" y="6396189"/>
            <a:ext cx="2462530" cy="1339215"/>
          </a:xfrm>
          <a:custGeom>
            <a:avLst/>
            <a:gdLst/>
            <a:ahLst/>
            <a:cxnLst/>
            <a:rect l="l" t="t" r="r" b="b"/>
            <a:pathLst>
              <a:path w="2462530" h="1339215">
                <a:moveTo>
                  <a:pt x="2439217" y="277589"/>
                </a:moveTo>
                <a:lnTo>
                  <a:pt x="2035061" y="277589"/>
                </a:lnTo>
                <a:lnTo>
                  <a:pt x="2019458" y="276626"/>
                </a:lnTo>
                <a:lnTo>
                  <a:pt x="2004147" y="273766"/>
                </a:lnTo>
                <a:lnTo>
                  <a:pt x="1989300" y="269054"/>
                </a:lnTo>
                <a:lnTo>
                  <a:pt x="1975087" y="262535"/>
                </a:lnTo>
                <a:lnTo>
                  <a:pt x="1928033" y="237330"/>
                </a:lnTo>
                <a:lnTo>
                  <a:pt x="1756806" y="236093"/>
                </a:lnTo>
                <a:lnTo>
                  <a:pt x="1755610" y="232072"/>
                </a:lnTo>
                <a:lnTo>
                  <a:pt x="1753993" y="225142"/>
                </a:lnTo>
                <a:lnTo>
                  <a:pt x="1748813" y="198113"/>
                </a:lnTo>
                <a:lnTo>
                  <a:pt x="1744726" y="158439"/>
                </a:lnTo>
                <a:lnTo>
                  <a:pt x="1745216" y="109766"/>
                </a:lnTo>
                <a:lnTo>
                  <a:pt x="1753765" y="55738"/>
                </a:lnTo>
                <a:lnTo>
                  <a:pt x="1773858" y="0"/>
                </a:lnTo>
                <a:lnTo>
                  <a:pt x="2039722" y="6589"/>
                </a:lnTo>
                <a:lnTo>
                  <a:pt x="2194060" y="116823"/>
                </a:lnTo>
                <a:lnTo>
                  <a:pt x="2213078" y="129010"/>
                </a:lnTo>
                <a:lnTo>
                  <a:pt x="2233175" y="139195"/>
                </a:lnTo>
                <a:lnTo>
                  <a:pt x="2254195" y="147311"/>
                </a:lnTo>
                <a:lnTo>
                  <a:pt x="2275979" y="153292"/>
                </a:lnTo>
                <a:lnTo>
                  <a:pt x="2423496" y="185888"/>
                </a:lnTo>
                <a:lnTo>
                  <a:pt x="2437195" y="191150"/>
                </a:lnTo>
                <a:lnTo>
                  <a:pt x="2461297" y="225169"/>
                </a:lnTo>
                <a:lnTo>
                  <a:pt x="2462112" y="230958"/>
                </a:lnTo>
                <a:lnTo>
                  <a:pt x="2462112" y="254695"/>
                </a:lnTo>
                <a:lnTo>
                  <a:pt x="2460312" y="263609"/>
                </a:lnTo>
                <a:lnTo>
                  <a:pt x="2455403" y="270886"/>
                </a:lnTo>
                <a:lnTo>
                  <a:pt x="2448125" y="275791"/>
                </a:lnTo>
                <a:lnTo>
                  <a:pt x="2439217" y="277589"/>
                </a:lnTo>
                <a:close/>
              </a:path>
              <a:path w="2462530" h="1339215">
                <a:moveTo>
                  <a:pt x="694655" y="1339089"/>
                </a:moveTo>
                <a:lnTo>
                  <a:pt x="290499" y="1339089"/>
                </a:lnTo>
                <a:lnTo>
                  <a:pt x="274895" y="1338126"/>
                </a:lnTo>
                <a:lnTo>
                  <a:pt x="259584" y="1335266"/>
                </a:lnTo>
                <a:lnTo>
                  <a:pt x="244737" y="1330554"/>
                </a:lnTo>
                <a:lnTo>
                  <a:pt x="230524" y="1324034"/>
                </a:lnTo>
                <a:lnTo>
                  <a:pt x="183471" y="1298829"/>
                </a:lnTo>
                <a:lnTo>
                  <a:pt x="12243" y="1297593"/>
                </a:lnTo>
                <a:lnTo>
                  <a:pt x="11306" y="1294182"/>
                </a:lnTo>
                <a:lnTo>
                  <a:pt x="6327" y="1271947"/>
                </a:lnTo>
                <a:lnTo>
                  <a:pt x="978" y="1232426"/>
                </a:lnTo>
                <a:lnTo>
                  <a:pt x="0" y="1180567"/>
                </a:lnTo>
                <a:lnTo>
                  <a:pt x="8134" y="1121317"/>
                </a:lnTo>
                <a:lnTo>
                  <a:pt x="30124" y="1059624"/>
                </a:lnTo>
                <a:lnTo>
                  <a:pt x="302496" y="1073320"/>
                </a:lnTo>
                <a:lnTo>
                  <a:pt x="449498" y="1178309"/>
                </a:lnTo>
                <a:lnTo>
                  <a:pt x="468515" y="1190498"/>
                </a:lnTo>
                <a:lnTo>
                  <a:pt x="488613" y="1200686"/>
                </a:lnTo>
                <a:lnTo>
                  <a:pt x="509632" y="1208802"/>
                </a:lnTo>
                <a:lnTo>
                  <a:pt x="531416" y="1214778"/>
                </a:lnTo>
                <a:lnTo>
                  <a:pt x="678934" y="1247373"/>
                </a:lnTo>
                <a:lnTo>
                  <a:pt x="694206" y="1253579"/>
                </a:lnTo>
                <a:lnTo>
                  <a:pt x="706269" y="1264154"/>
                </a:lnTo>
                <a:lnTo>
                  <a:pt x="714290" y="1278041"/>
                </a:lnTo>
                <a:lnTo>
                  <a:pt x="717441" y="1294182"/>
                </a:lnTo>
                <a:lnTo>
                  <a:pt x="717549" y="1316194"/>
                </a:lnTo>
                <a:lnTo>
                  <a:pt x="715751" y="1325103"/>
                </a:lnTo>
                <a:lnTo>
                  <a:pt x="710846" y="1332380"/>
                </a:lnTo>
                <a:lnTo>
                  <a:pt x="703569" y="1337289"/>
                </a:lnTo>
                <a:lnTo>
                  <a:pt x="694655" y="1339089"/>
                </a:lnTo>
                <a:close/>
              </a:path>
            </a:pathLst>
          </a:custGeom>
          <a:solidFill>
            <a:srgbClr val="7B9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127894" y="2721052"/>
            <a:ext cx="2308860" cy="4754245"/>
          </a:xfrm>
          <a:custGeom>
            <a:avLst/>
            <a:gdLst/>
            <a:ahLst/>
            <a:cxnLst/>
            <a:rect l="l" t="t" r="r" b="b"/>
            <a:pathLst>
              <a:path w="2308859" h="4754245">
                <a:moveTo>
                  <a:pt x="733037" y="530478"/>
                </a:moveTo>
                <a:lnTo>
                  <a:pt x="702014" y="493807"/>
                </a:lnTo>
                <a:lnTo>
                  <a:pt x="671645" y="453227"/>
                </a:lnTo>
                <a:lnTo>
                  <a:pt x="638844" y="402493"/>
                </a:lnTo>
                <a:lnTo>
                  <a:pt x="609218" y="345111"/>
                </a:lnTo>
                <a:lnTo>
                  <a:pt x="588373" y="284588"/>
                </a:lnTo>
                <a:lnTo>
                  <a:pt x="582324" y="239267"/>
                </a:lnTo>
                <a:lnTo>
                  <a:pt x="585575" y="195331"/>
                </a:lnTo>
                <a:lnTo>
                  <a:pt x="597400" y="153741"/>
                </a:lnTo>
                <a:lnTo>
                  <a:pt x="617076" y="115456"/>
                </a:lnTo>
                <a:lnTo>
                  <a:pt x="643877" y="81433"/>
                </a:lnTo>
                <a:lnTo>
                  <a:pt x="677080" y="52634"/>
                </a:lnTo>
                <a:lnTo>
                  <a:pt x="715959" y="30016"/>
                </a:lnTo>
                <a:lnTo>
                  <a:pt x="759791" y="14539"/>
                </a:lnTo>
                <a:lnTo>
                  <a:pt x="812023" y="4195"/>
                </a:lnTo>
                <a:lnTo>
                  <a:pt x="862636" y="0"/>
                </a:lnTo>
                <a:lnTo>
                  <a:pt x="910444" y="2484"/>
                </a:lnTo>
                <a:lnTo>
                  <a:pt x="954262" y="12178"/>
                </a:lnTo>
                <a:lnTo>
                  <a:pt x="992905" y="29613"/>
                </a:lnTo>
                <a:lnTo>
                  <a:pt x="1025186" y="55319"/>
                </a:lnTo>
                <a:lnTo>
                  <a:pt x="1049922" y="89826"/>
                </a:lnTo>
                <a:lnTo>
                  <a:pt x="1032678" y="104786"/>
                </a:lnTo>
                <a:lnTo>
                  <a:pt x="989631" y="137331"/>
                </a:lnTo>
                <a:lnTo>
                  <a:pt x="933811" y="168965"/>
                </a:lnTo>
                <a:lnTo>
                  <a:pt x="878245" y="181188"/>
                </a:lnTo>
                <a:lnTo>
                  <a:pt x="861770" y="282289"/>
                </a:lnTo>
                <a:lnTo>
                  <a:pt x="795018" y="282289"/>
                </a:lnTo>
                <a:lnTo>
                  <a:pt x="766299" y="283664"/>
                </a:lnTo>
                <a:lnTo>
                  <a:pt x="726212" y="301927"/>
                </a:lnTo>
                <a:lnTo>
                  <a:pt x="707659" y="333514"/>
                </a:lnTo>
                <a:lnTo>
                  <a:pt x="707628" y="369969"/>
                </a:lnTo>
                <a:lnTo>
                  <a:pt x="723105" y="402838"/>
                </a:lnTo>
                <a:lnTo>
                  <a:pt x="734647" y="415768"/>
                </a:lnTo>
                <a:lnTo>
                  <a:pt x="746738" y="426237"/>
                </a:lnTo>
                <a:lnTo>
                  <a:pt x="759173" y="434508"/>
                </a:lnTo>
                <a:lnTo>
                  <a:pt x="771748" y="440842"/>
                </a:lnTo>
                <a:lnTo>
                  <a:pt x="733037" y="530478"/>
                </a:lnTo>
                <a:close/>
              </a:path>
              <a:path w="2308859" h="4754245">
                <a:moveTo>
                  <a:pt x="857932" y="305838"/>
                </a:moveTo>
                <a:lnTo>
                  <a:pt x="841159" y="295589"/>
                </a:lnTo>
                <a:lnTo>
                  <a:pt x="820079" y="287001"/>
                </a:lnTo>
                <a:lnTo>
                  <a:pt x="795018" y="282289"/>
                </a:lnTo>
                <a:lnTo>
                  <a:pt x="861770" y="282289"/>
                </a:lnTo>
                <a:lnTo>
                  <a:pt x="857932" y="305838"/>
                </a:lnTo>
                <a:close/>
              </a:path>
              <a:path w="2308859" h="4754245">
                <a:moveTo>
                  <a:pt x="1721443" y="2142071"/>
                </a:moveTo>
                <a:lnTo>
                  <a:pt x="943123" y="2142071"/>
                </a:lnTo>
                <a:lnTo>
                  <a:pt x="954063" y="2141336"/>
                </a:lnTo>
                <a:lnTo>
                  <a:pt x="964444" y="2137006"/>
                </a:lnTo>
                <a:lnTo>
                  <a:pt x="1020301" y="2101924"/>
                </a:lnTo>
                <a:lnTo>
                  <a:pt x="1058080" y="2059543"/>
                </a:lnTo>
                <a:lnTo>
                  <a:pt x="1067355" y="2003538"/>
                </a:lnTo>
                <a:lnTo>
                  <a:pt x="1056294" y="1910057"/>
                </a:lnTo>
                <a:lnTo>
                  <a:pt x="1055370" y="1906755"/>
                </a:lnTo>
                <a:lnTo>
                  <a:pt x="1054569" y="1903413"/>
                </a:lnTo>
                <a:lnTo>
                  <a:pt x="1262346" y="1903413"/>
                </a:lnTo>
                <a:lnTo>
                  <a:pt x="1721443" y="2142071"/>
                </a:lnTo>
                <a:close/>
              </a:path>
              <a:path w="2308859" h="4754245">
                <a:moveTo>
                  <a:pt x="976314" y="2424012"/>
                </a:moveTo>
                <a:lnTo>
                  <a:pt x="704463" y="2424012"/>
                </a:lnTo>
                <a:lnTo>
                  <a:pt x="897689" y="2113731"/>
                </a:lnTo>
                <a:lnTo>
                  <a:pt x="900040" y="2113378"/>
                </a:lnTo>
                <a:lnTo>
                  <a:pt x="901670" y="2113093"/>
                </a:lnTo>
                <a:lnTo>
                  <a:pt x="923138" y="2133093"/>
                </a:lnTo>
                <a:lnTo>
                  <a:pt x="932517" y="2139295"/>
                </a:lnTo>
                <a:lnTo>
                  <a:pt x="943123" y="2142071"/>
                </a:lnTo>
                <a:lnTo>
                  <a:pt x="1721443" y="2142071"/>
                </a:lnTo>
                <a:lnTo>
                  <a:pt x="2107056" y="2342529"/>
                </a:lnTo>
                <a:lnTo>
                  <a:pt x="997121" y="2342529"/>
                </a:lnTo>
                <a:lnTo>
                  <a:pt x="976314" y="2424012"/>
                </a:lnTo>
                <a:close/>
              </a:path>
              <a:path w="2308859" h="4754245">
                <a:moveTo>
                  <a:pt x="381356" y="4753931"/>
                </a:moveTo>
                <a:lnTo>
                  <a:pt x="0" y="4734759"/>
                </a:lnTo>
                <a:lnTo>
                  <a:pt x="416289" y="2244550"/>
                </a:lnTo>
                <a:lnTo>
                  <a:pt x="704463" y="2424012"/>
                </a:lnTo>
                <a:lnTo>
                  <a:pt x="976314" y="2424012"/>
                </a:lnTo>
                <a:lnTo>
                  <a:pt x="381356" y="4753931"/>
                </a:lnTo>
                <a:close/>
              </a:path>
              <a:path w="2308859" h="4754245">
                <a:moveTo>
                  <a:pt x="2104409" y="3684063"/>
                </a:moveTo>
                <a:lnTo>
                  <a:pt x="1730676" y="3674796"/>
                </a:lnTo>
                <a:lnTo>
                  <a:pt x="1840312" y="2786441"/>
                </a:lnTo>
                <a:lnTo>
                  <a:pt x="997121" y="2342529"/>
                </a:lnTo>
                <a:lnTo>
                  <a:pt x="2107056" y="2342529"/>
                </a:lnTo>
                <a:lnTo>
                  <a:pt x="2136435" y="2357801"/>
                </a:lnTo>
                <a:lnTo>
                  <a:pt x="2176388" y="2382433"/>
                </a:lnTo>
                <a:lnTo>
                  <a:pt x="2211676" y="2412041"/>
                </a:lnTo>
                <a:lnTo>
                  <a:pt x="2241994" y="2445988"/>
                </a:lnTo>
                <a:lnTo>
                  <a:pt x="2267036" y="2483634"/>
                </a:lnTo>
                <a:lnTo>
                  <a:pt x="2286498" y="2524340"/>
                </a:lnTo>
                <a:lnTo>
                  <a:pt x="2300073" y="2567467"/>
                </a:lnTo>
                <a:lnTo>
                  <a:pt x="2307457" y="2612376"/>
                </a:lnTo>
                <a:lnTo>
                  <a:pt x="2308345" y="2658428"/>
                </a:lnTo>
                <a:lnTo>
                  <a:pt x="2302432" y="2704985"/>
                </a:lnTo>
                <a:lnTo>
                  <a:pt x="2104409" y="3684063"/>
                </a:lnTo>
                <a:close/>
              </a:path>
            </a:pathLst>
          </a:custGeom>
          <a:solidFill>
            <a:srgbClr val="4624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487639" y="1347181"/>
            <a:ext cx="5742305" cy="7593330"/>
          </a:xfrm>
          <a:custGeom>
            <a:avLst/>
            <a:gdLst/>
            <a:ahLst/>
            <a:cxnLst/>
            <a:rect l="l" t="t" r="r" b="b"/>
            <a:pathLst>
              <a:path w="5742305" h="7593330">
                <a:moveTo>
                  <a:pt x="5202556" y="312115"/>
                </a:moveTo>
                <a:lnTo>
                  <a:pt x="4581684" y="312115"/>
                </a:lnTo>
                <a:lnTo>
                  <a:pt x="4763428" y="0"/>
                </a:lnTo>
                <a:lnTo>
                  <a:pt x="4922849" y="273785"/>
                </a:lnTo>
                <a:lnTo>
                  <a:pt x="5199341" y="273785"/>
                </a:lnTo>
                <a:lnTo>
                  <a:pt x="5202556" y="312115"/>
                </a:lnTo>
                <a:close/>
              </a:path>
              <a:path w="5742305" h="7593330">
                <a:moveTo>
                  <a:pt x="5199341" y="273785"/>
                </a:moveTo>
                <a:lnTo>
                  <a:pt x="4922849" y="273785"/>
                </a:lnTo>
                <a:lnTo>
                  <a:pt x="5184337" y="94921"/>
                </a:lnTo>
                <a:lnTo>
                  <a:pt x="5199341" y="273785"/>
                </a:lnTo>
                <a:close/>
              </a:path>
              <a:path w="5742305" h="7593330">
                <a:moveTo>
                  <a:pt x="3928743" y="1495533"/>
                </a:moveTo>
                <a:lnTo>
                  <a:pt x="4098993" y="1176977"/>
                </a:lnTo>
                <a:lnTo>
                  <a:pt x="3782965" y="1002081"/>
                </a:lnTo>
                <a:lnTo>
                  <a:pt x="4091058" y="813570"/>
                </a:lnTo>
                <a:lnTo>
                  <a:pt x="3907071" y="502745"/>
                </a:lnTo>
                <a:lnTo>
                  <a:pt x="4268210" y="496155"/>
                </a:lnTo>
                <a:lnTo>
                  <a:pt x="4266919" y="134963"/>
                </a:lnTo>
                <a:lnTo>
                  <a:pt x="4581684" y="312115"/>
                </a:lnTo>
                <a:lnTo>
                  <a:pt x="5202556" y="312115"/>
                </a:lnTo>
                <a:lnTo>
                  <a:pt x="5214529" y="454850"/>
                </a:lnTo>
                <a:lnTo>
                  <a:pt x="5562915" y="454850"/>
                </a:lnTo>
                <a:lnTo>
                  <a:pt x="5447684" y="695126"/>
                </a:lnTo>
                <a:lnTo>
                  <a:pt x="4731642" y="695126"/>
                </a:lnTo>
                <a:lnTo>
                  <a:pt x="4709791" y="697259"/>
                </a:lnTo>
                <a:lnTo>
                  <a:pt x="4690535" y="707803"/>
                </a:lnTo>
                <a:lnTo>
                  <a:pt x="4676646" y="725904"/>
                </a:lnTo>
                <a:lnTo>
                  <a:pt x="4648901" y="784194"/>
                </a:lnTo>
                <a:lnTo>
                  <a:pt x="4610571" y="807143"/>
                </a:lnTo>
                <a:lnTo>
                  <a:pt x="4590193" y="824151"/>
                </a:lnTo>
                <a:lnTo>
                  <a:pt x="4576280" y="846057"/>
                </a:lnTo>
                <a:lnTo>
                  <a:pt x="4569586" y="871133"/>
                </a:lnTo>
                <a:lnTo>
                  <a:pt x="4570868" y="897648"/>
                </a:lnTo>
                <a:lnTo>
                  <a:pt x="4601703" y="1046240"/>
                </a:lnTo>
                <a:lnTo>
                  <a:pt x="4600434" y="1046240"/>
                </a:lnTo>
                <a:lnTo>
                  <a:pt x="4283822" y="1486511"/>
                </a:lnTo>
                <a:lnTo>
                  <a:pt x="3928743" y="1495533"/>
                </a:lnTo>
                <a:close/>
              </a:path>
              <a:path w="5742305" h="7593330">
                <a:moveTo>
                  <a:pt x="5562915" y="454850"/>
                </a:moveTo>
                <a:lnTo>
                  <a:pt x="5214529" y="454850"/>
                </a:lnTo>
                <a:lnTo>
                  <a:pt x="5574865" y="429931"/>
                </a:lnTo>
                <a:lnTo>
                  <a:pt x="5562915" y="454850"/>
                </a:lnTo>
                <a:close/>
              </a:path>
              <a:path w="5742305" h="7593330">
                <a:moveTo>
                  <a:pt x="4570760" y="1681571"/>
                </a:moveTo>
                <a:lnTo>
                  <a:pt x="4595228" y="1634030"/>
                </a:lnTo>
                <a:lnTo>
                  <a:pt x="4620525" y="1583361"/>
                </a:lnTo>
                <a:lnTo>
                  <a:pt x="4646243" y="1530593"/>
                </a:lnTo>
                <a:lnTo>
                  <a:pt x="4671972" y="1476755"/>
                </a:lnTo>
                <a:lnTo>
                  <a:pt x="4704676" y="1407055"/>
                </a:lnTo>
                <a:lnTo>
                  <a:pt x="4731174" y="1349698"/>
                </a:lnTo>
                <a:lnTo>
                  <a:pt x="4755955" y="1295410"/>
                </a:lnTo>
                <a:lnTo>
                  <a:pt x="4778469" y="1245583"/>
                </a:lnTo>
                <a:lnTo>
                  <a:pt x="4798165" y="1201608"/>
                </a:lnTo>
                <a:lnTo>
                  <a:pt x="4814491" y="1164878"/>
                </a:lnTo>
                <a:lnTo>
                  <a:pt x="4837806" y="1111880"/>
                </a:lnTo>
                <a:lnTo>
                  <a:pt x="4843554" y="1098048"/>
                </a:lnTo>
                <a:lnTo>
                  <a:pt x="4843988" y="1097206"/>
                </a:lnTo>
                <a:lnTo>
                  <a:pt x="4844314" y="1096295"/>
                </a:lnTo>
                <a:lnTo>
                  <a:pt x="4891544" y="983086"/>
                </a:lnTo>
                <a:lnTo>
                  <a:pt x="4894900" y="976686"/>
                </a:lnTo>
                <a:lnTo>
                  <a:pt x="4897944" y="970137"/>
                </a:lnTo>
                <a:lnTo>
                  <a:pt x="4911004" y="931390"/>
                </a:lnTo>
                <a:lnTo>
                  <a:pt x="4915811" y="903518"/>
                </a:lnTo>
                <a:lnTo>
                  <a:pt x="4916178" y="901847"/>
                </a:lnTo>
                <a:lnTo>
                  <a:pt x="4920104" y="861914"/>
                </a:lnTo>
                <a:lnTo>
                  <a:pt x="4918883" y="835440"/>
                </a:lnTo>
                <a:lnTo>
                  <a:pt x="4910427" y="810861"/>
                </a:lnTo>
                <a:lnTo>
                  <a:pt x="4895464" y="789606"/>
                </a:lnTo>
                <a:lnTo>
                  <a:pt x="4874723" y="773107"/>
                </a:lnTo>
                <a:lnTo>
                  <a:pt x="4753319" y="702262"/>
                </a:lnTo>
                <a:lnTo>
                  <a:pt x="4731642" y="695126"/>
                </a:lnTo>
                <a:lnTo>
                  <a:pt x="5447684" y="695126"/>
                </a:lnTo>
                <a:lnTo>
                  <a:pt x="5418679" y="755606"/>
                </a:lnTo>
                <a:lnTo>
                  <a:pt x="5742017" y="916548"/>
                </a:lnTo>
                <a:lnTo>
                  <a:pt x="5442443" y="1118321"/>
                </a:lnTo>
                <a:lnTo>
                  <a:pt x="5639813" y="1420830"/>
                </a:lnTo>
                <a:lnTo>
                  <a:pt x="5279313" y="1443154"/>
                </a:lnTo>
                <a:lnTo>
                  <a:pt x="5288649" y="1640673"/>
                </a:lnTo>
                <a:lnTo>
                  <a:pt x="4974182" y="1640673"/>
                </a:lnTo>
                <a:lnTo>
                  <a:pt x="4965853" y="1656529"/>
                </a:lnTo>
                <a:lnTo>
                  <a:pt x="4611033" y="1656529"/>
                </a:lnTo>
                <a:lnTo>
                  <a:pt x="4570760" y="1681571"/>
                </a:lnTo>
                <a:close/>
              </a:path>
              <a:path w="5742305" h="7593330">
                <a:moveTo>
                  <a:pt x="4601780" y="1046607"/>
                </a:moveTo>
                <a:lnTo>
                  <a:pt x="4600434" y="1046240"/>
                </a:lnTo>
                <a:lnTo>
                  <a:pt x="4601703" y="1046240"/>
                </a:lnTo>
                <a:lnTo>
                  <a:pt x="4601780" y="1046607"/>
                </a:lnTo>
                <a:close/>
              </a:path>
              <a:path w="5742305" h="7593330">
                <a:moveTo>
                  <a:pt x="5296365" y="1803939"/>
                </a:moveTo>
                <a:lnTo>
                  <a:pt x="4974182" y="1640673"/>
                </a:lnTo>
                <a:lnTo>
                  <a:pt x="5288649" y="1640673"/>
                </a:lnTo>
                <a:lnTo>
                  <a:pt x="5296365" y="1803939"/>
                </a:lnTo>
                <a:close/>
              </a:path>
              <a:path w="5742305" h="7593330">
                <a:moveTo>
                  <a:pt x="4806228" y="1960438"/>
                </a:moveTo>
                <a:lnTo>
                  <a:pt x="4611033" y="1656529"/>
                </a:lnTo>
                <a:lnTo>
                  <a:pt x="4965853" y="1656529"/>
                </a:lnTo>
                <a:lnTo>
                  <a:pt x="4806228" y="1960438"/>
                </a:lnTo>
                <a:close/>
              </a:path>
              <a:path w="5742305" h="7593330">
                <a:moveTo>
                  <a:pt x="5716106" y="5326597"/>
                </a:moveTo>
                <a:lnTo>
                  <a:pt x="5049347" y="5326597"/>
                </a:lnTo>
                <a:lnTo>
                  <a:pt x="5058255" y="5324799"/>
                </a:lnTo>
                <a:lnTo>
                  <a:pt x="5065533" y="5319893"/>
                </a:lnTo>
                <a:lnTo>
                  <a:pt x="5070441" y="5312616"/>
                </a:lnTo>
                <a:lnTo>
                  <a:pt x="5072242" y="5303702"/>
                </a:lnTo>
                <a:lnTo>
                  <a:pt x="5072242" y="5279965"/>
                </a:lnTo>
                <a:lnTo>
                  <a:pt x="5071943" y="5277030"/>
                </a:lnTo>
                <a:lnTo>
                  <a:pt x="5071427" y="5274149"/>
                </a:lnTo>
                <a:lnTo>
                  <a:pt x="5716106" y="5274149"/>
                </a:lnTo>
                <a:lnTo>
                  <a:pt x="5716106" y="5326597"/>
                </a:lnTo>
                <a:close/>
              </a:path>
              <a:path w="5742305" h="7593330">
                <a:moveTo>
                  <a:pt x="4006640" y="6388095"/>
                </a:moveTo>
                <a:lnTo>
                  <a:pt x="3304785" y="6388095"/>
                </a:lnTo>
                <a:lnTo>
                  <a:pt x="3313693" y="6386297"/>
                </a:lnTo>
                <a:lnTo>
                  <a:pt x="3320971" y="6381392"/>
                </a:lnTo>
                <a:lnTo>
                  <a:pt x="3325879" y="6374115"/>
                </a:lnTo>
                <a:lnTo>
                  <a:pt x="3327679" y="6365201"/>
                </a:lnTo>
                <a:lnTo>
                  <a:pt x="3327571" y="6343189"/>
                </a:lnTo>
                <a:lnTo>
                  <a:pt x="3809582" y="6343189"/>
                </a:lnTo>
                <a:lnTo>
                  <a:pt x="3809582" y="5274150"/>
                </a:lnTo>
                <a:lnTo>
                  <a:pt x="4364123" y="5274150"/>
                </a:lnTo>
                <a:lnTo>
                  <a:pt x="4365740" y="5281079"/>
                </a:lnTo>
                <a:lnTo>
                  <a:pt x="4366936" y="5285101"/>
                </a:lnTo>
                <a:lnTo>
                  <a:pt x="4538163" y="5286338"/>
                </a:lnTo>
                <a:lnTo>
                  <a:pt x="4585217" y="5311542"/>
                </a:lnTo>
                <a:lnTo>
                  <a:pt x="4599429" y="5318062"/>
                </a:lnTo>
                <a:lnTo>
                  <a:pt x="4614277" y="5322774"/>
                </a:lnTo>
                <a:lnTo>
                  <a:pt x="4629587" y="5325634"/>
                </a:lnTo>
                <a:lnTo>
                  <a:pt x="4645191" y="5326597"/>
                </a:lnTo>
                <a:lnTo>
                  <a:pt x="5716106" y="5326597"/>
                </a:lnTo>
                <a:lnTo>
                  <a:pt x="5716106" y="5470051"/>
                </a:lnTo>
                <a:lnTo>
                  <a:pt x="4005471" y="5470051"/>
                </a:lnTo>
                <a:lnTo>
                  <a:pt x="4005471" y="6343189"/>
                </a:lnTo>
                <a:lnTo>
                  <a:pt x="4006640" y="6343189"/>
                </a:lnTo>
                <a:lnTo>
                  <a:pt x="4006640" y="6388095"/>
                </a:lnTo>
                <a:close/>
              </a:path>
              <a:path w="5742305" h="7593330">
                <a:moveTo>
                  <a:pt x="4006640" y="6539091"/>
                </a:moveTo>
                <a:lnTo>
                  <a:pt x="1904214" y="6539091"/>
                </a:lnTo>
                <a:lnTo>
                  <a:pt x="1904214" y="6343189"/>
                </a:lnTo>
                <a:lnTo>
                  <a:pt x="2621436" y="6343189"/>
                </a:lnTo>
                <a:lnTo>
                  <a:pt x="2621979" y="6345214"/>
                </a:lnTo>
                <a:lnTo>
                  <a:pt x="2622373" y="6346599"/>
                </a:lnTo>
                <a:lnTo>
                  <a:pt x="2793601" y="6347836"/>
                </a:lnTo>
                <a:lnTo>
                  <a:pt x="2840654" y="6373041"/>
                </a:lnTo>
                <a:lnTo>
                  <a:pt x="2854867" y="6379560"/>
                </a:lnTo>
                <a:lnTo>
                  <a:pt x="2869714" y="6384272"/>
                </a:lnTo>
                <a:lnTo>
                  <a:pt x="2885025" y="6387132"/>
                </a:lnTo>
                <a:lnTo>
                  <a:pt x="2900629" y="6388095"/>
                </a:lnTo>
                <a:lnTo>
                  <a:pt x="4006640" y="6388095"/>
                </a:lnTo>
                <a:lnTo>
                  <a:pt x="4006640" y="6539091"/>
                </a:lnTo>
                <a:close/>
              </a:path>
              <a:path w="5742305" h="7593330">
                <a:moveTo>
                  <a:pt x="2102439" y="7592914"/>
                </a:moveTo>
                <a:lnTo>
                  <a:pt x="0" y="7592914"/>
                </a:lnTo>
                <a:lnTo>
                  <a:pt x="0" y="7397011"/>
                </a:lnTo>
                <a:lnTo>
                  <a:pt x="1906537" y="7397011"/>
                </a:lnTo>
                <a:lnTo>
                  <a:pt x="1906537" y="6539091"/>
                </a:lnTo>
                <a:lnTo>
                  <a:pt x="2102439" y="6539091"/>
                </a:lnTo>
                <a:lnTo>
                  <a:pt x="2102439" y="7592914"/>
                </a:lnTo>
                <a:close/>
              </a:path>
              <a:path w="5742305" h="7593330">
                <a:moveTo>
                  <a:pt x="3344704" y="3797883"/>
                </a:moveTo>
                <a:lnTo>
                  <a:pt x="2795979" y="3456161"/>
                </a:lnTo>
                <a:lnTo>
                  <a:pt x="2867163" y="3341864"/>
                </a:lnTo>
                <a:lnTo>
                  <a:pt x="3017786" y="3374472"/>
                </a:lnTo>
                <a:lnTo>
                  <a:pt x="3162112" y="3402491"/>
                </a:lnTo>
                <a:lnTo>
                  <a:pt x="3313182" y="3429489"/>
                </a:lnTo>
                <a:lnTo>
                  <a:pt x="3313533" y="3429489"/>
                </a:lnTo>
                <a:lnTo>
                  <a:pt x="3369128" y="3464164"/>
                </a:lnTo>
                <a:lnTo>
                  <a:pt x="3425041" y="3482803"/>
                </a:lnTo>
                <a:lnTo>
                  <a:pt x="3475483" y="3489845"/>
                </a:lnTo>
                <a:lnTo>
                  <a:pt x="3536495" y="3489907"/>
                </a:lnTo>
                <a:lnTo>
                  <a:pt x="3344704" y="3797883"/>
                </a:lnTo>
                <a:close/>
              </a:path>
              <a:path w="5742305" h="7593330">
                <a:moveTo>
                  <a:pt x="3313533" y="3429489"/>
                </a:moveTo>
                <a:lnTo>
                  <a:pt x="3313182" y="3429489"/>
                </a:lnTo>
                <a:lnTo>
                  <a:pt x="3313250" y="3429313"/>
                </a:lnTo>
                <a:lnTo>
                  <a:pt x="3313533" y="3429489"/>
                </a:lnTo>
                <a:close/>
              </a:path>
              <a:path w="5742305" h="7593330">
                <a:moveTo>
                  <a:pt x="3536495" y="3489907"/>
                </a:moveTo>
                <a:lnTo>
                  <a:pt x="3514948" y="3489907"/>
                </a:lnTo>
                <a:lnTo>
                  <a:pt x="3537930" y="3487602"/>
                </a:lnTo>
                <a:lnTo>
                  <a:pt x="3536495" y="3489907"/>
                </a:lnTo>
                <a:close/>
              </a:path>
              <a:path w="5742305" h="7593330">
                <a:moveTo>
                  <a:pt x="3684524" y="3252229"/>
                </a:moveTo>
                <a:lnTo>
                  <a:pt x="3654513" y="3222182"/>
                </a:lnTo>
                <a:lnTo>
                  <a:pt x="3612946" y="3209673"/>
                </a:lnTo>
                <a:lnTo>
                  <a:pt x="3393510" y="3195787"/>
                </a:lnTo>
                <a:lnTo>
                  <a:pt x="3041706" y="3061639"/>
                </a:lnTo>
                <a:lnTo>
                  <a:pt x="3289105" y="2664372"/>
                </a:lnTo>
                <a:lnTo>
                  <a:pt x="3837817" y="3006080"/>
                </a:lnTo>
                <a:lnTo>
                  <a:pt x="3684524" y="3252229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037247" y="2393422"/>
            <a:ext cx="2288540" cy="2383790"/>
          </a:xfrm>
          <a:custGeom>
            <a:avLst/>
            <a:gdLst/>
            <a:ahLst/>
            <a:cxnLst/>
            <a:rect l="l" t="t" r="r" b="b"/>
            <a:pathLst>
              <a:path w="2288540" h="2383790">
                <a:moveTo>
                  <a:pt x="763587" y="2383222"/>
                </a:moveTo>
                <a:lnTo>
                  <a:pt x="720874" y="2375836"/>
                </a:lnTo>
                <a:lnTo>
                  <a:pt x="612517" y="2356224"/>
                </a:lnTo>
                <a:lnTo>
                  <a:pt x="468191" y="2328205"/>
                </a:lnTo>
                <a:lnTo>
                  <a:pt x="317568" y="2295597"/>
                </a:lnTo>
                <a:lnTo>
                  <a:pt x="274893" y="2285320"/>
                </a:lnTo>
                <a:lnTo>
                  <a:pt x="235222" y="2275084"/>
                </a:lnTo>
                <a:lnTo>
                  <a:pt x="168325" y="2255161"/>
                </a:lnTo>
                <a:lnTo>
                  <a:pt x="117176" y="2233077"/>
                </a:lnTo>
                <a:lnTo>
                  <a:pt x="75809" y="2205599"/>
                </a:lnTo>
                <a:lnTo>
                  <a:pt x="43815" y="2173565"/>
                </a:lnTo>
                <a:lnTo>
                  <a:pt x="20787" y="2137813"/>
                </a:lnTo>
                <a:lnTo>
                  <a:pt x="6318" y="2099179"/>
                </a:lnTo>
                <a:lnTo>
                  <a:pt x="0" y="2058502"/>
                </a:lnTo>
                <a:lnTo>
                  <a:pt x="1425" y="2016618"/>
                </a:lnTo>
                <a:lnTo>
                  <a:pt x="10186" y="1974367"/>
                </a:lnTo>
                <a:lnTo>
                  <a:pt x="25875" y="1932584"/>
                </a:lnTo>
                <a:lnTo>
                  <a:pt x="88120" y="1796451"/>
                </a:lnTo>
                <a:lnTo>
                  <a:pt x="134829" y="1696190"/>
                </a:lnTo>
                <a:lnTo>
                  <a:pt x="160893" y="1641295"/>
                </a:lnTo>
                <a:lnTo>
                  <a:pt x="188310" y="1584475"/>
                </a:lnTo>
                <a:lnTo>
                  <a:pt x="216741" y="1526668"/>
                </a:lnTo>
                <a:lnTo>
                  <a:pt x="245847" y="1468813"/>
                </a:lnTo>
                <a:lnTo>
                  <a:pt x="275289" y="1411847"/>
                </a:lnTo>
                <a:lnTo>
                  <a:pt x="304726" y="1356710"/>
                </a:lnTo>
                <a:lnTo>
                  <a:pt x="333821" y="1304339"/>
                </a:lnTo>
                <a:lnTo>
                  <a:pt x="362233" y="1255672"/>
                </a:lnTo>
                <a:lnTo>
                  <a:pt x="389623" y="1211649"/>
                </a:lnTo>
                <a:lnTo>
                  <a:pt x="415652" y="1173207"/>
                </a:lnTo>
                <a:lnTo>
                  <a:pt x="439981" y="1141285"/>
                </a:lnTo>
                <a:lnTo>
                  <a:pt x="482179" y="1100752"/>
                </a:lnTo>
                <a:lnTo>
                  <a:pt x="589321" y="1048662"/>
                </a:lnTo>
                <a:lnTo>
                  <a:pt x="703220" y="1009707"/>
                </a:lnTo>
                <a:lnTo>
                  <a:pt x="793694" y="985299"/>
                </a:lnTo>
                <a:lnTo>
                  <a:pt x="830559" y="976849"/>
                </a:lnTo>
                <a:lnTo>
                  <a:pt x="1103556" y="976849"/>
                </a:lnTo>
                <a:lnTo>
                  <a:pt x="1563108" y="678172"/>
                </a:lnTo>
                <a:lnTo>
                  <a:pt x="2050826" y="0"/>
                </a:lnTo>
                <a:lnTo>
                  <a:pt x="2288184" y="65640"/>
                </a:lnTo>
                <a:lnTo>
                  <a:pt x="2248549" y="155373"/>
                </a:lnTo>
                <a:lnTo>
                  <a:pt x="2206337" y="249174"/>
                </a:lnTo>
                <a:lnTo>
                  <a:pt x="2181554" y="303460"/>
                </a:lnTo>
                <a:lnTo>
                  <a:pt x="2155054" y="360816"/>
                </a:lnTo>
                <a:lnTo>
                  <a:pt x="2122350" y="430514"/>
                </a:lnTo>
                <a:lnTo>
                  <a:pt x="2096621" y="484353"/>
                </a:lnTo>
                <a:lnTo>
                  <a:pt x="2070903" y="537121"/>
                </a:lnTo>
                <a:lnTo>
                  <a:pt x="2045606" y="587790"/>
                </a:lnTo>
                <a:lnTo>
                  <a:pt x="2021137" y="635330"/>
                </a:lnTo>
                <a:lnTo>
                  <a:pt x="1995240" y="683577"/>
                </a:lnTo>
                <a:lnTo>
                  <a:pt x="1915273" y="819637"/>
                </a:lnTo>
                <a:lnTo>
                  <a:pt x="1890401" y="860059"/>
                </a:lnTo>
                <a:lnTo>
                  <a:pt x="1865800" y="897544"/>
                </a:lnTo>
                <a:lnTo>
                  <a:pt x="1840053" y="933317"/>
                </a:lnTo>
                <a:lnTo>
                  <a:pt x="1811742" y="968603"/>
                </a:lnTo>
                <a:lnTo>
                  <a:pt x="1779448" y="1004626"/>
                </a:lnTo>
                <a:lnTo>
                  <a:pt x="1741754" y="1042611"/>
                </a:lnTo>
                <a:lnTo>
                  <a:pt x="1697242" y="1083781"/>
                </a:lnTo>
                <a:lnTo>
                  <a:pt x="1667649" y="1109428"/>
                </a:lnTo>
                <a:lnTo>
                  <a:pt x="1633956" y="1137355"/>
                </a:lnTo>
                <a:lnTo>
                  <a:pt x="1596994" y="1167018"/>
                </a:lnTo>
                <a:lnTo>
                  <a:pt x="1557594" y="1197872"/>
                </a:lnTo>
                <a:lnTo>
                  <a:pt x="1516586" y="1229373"/>
                </a:lnTo>
                <a:lnTo>
                  <a:pt x="1474804" y="1260977"/>
                </a:lnTo>
                <a:lnTo>
                  <a:pt x="1392237" y="1322316"/>
                </a:lnTo>
                <a:lnTo>
                  <a:pt x="1353115" y="1350963"/>
                </a:lnTo>
                <a:lnTo>
                  <a:pt x="1352993" y="2231030"/>
                </a:lnTo>
                <a:lnTo>
                  <a:pt x="1145215" y="2231030"/>
                </a:lnTo>
                <a:lnTo>
                  <a:pt x="1143350" y="2224390"/>
                </a:lnTo>
                <a:lnTo>
                  <a:pt x="1141003" y="2217991"/>
                </a:lnTo>
                <a:lnTo>
                  <a:pt x="1138187" y="2211844"/>
                </a:lnTo>
                <a:lnTo>
                  <a:pt x="1134916" y="2205961"/>
                </a:lnTo>
                <a:lnTo>
                  <a:pt x="1288208" y="1959812"/>
                </a:lnTo>
                <a:lnTo>
                  <a:pt x="1142878" y="1869307"/>
                </a:lnTo>
                <a:lnTo>
                  <a:pt x="1159088" y="1843274"/>
                </a:lnTo>
                <a:lnTo>
                  <a:pt x="1165332" y="1826564"/>
                </a:lnTo>
                <a:lnTo>
                  <a:pt x="1144699" y="1781397"/>
                </a:lnTo>
                <a:lnTo>
                  <a:pt x="962913" y="1668187"/>
                </a:lnTo>
                <a:lnTo>
                  <a:pt x="946204" y="1661942"/>
                </a:lnTo>
                <a:lnTo>
                  <a:pt x="928994" y="1662567"/>
                </a:lnTo>
                <a:lnTo>
                  <a:pt x="913275" y="1669599"/>
                </a:lnTo>
                <a:lnTo>
                  <a:pt x="901037" y="1682576"/>
                </a:lnTo>
                <a:lnTo>
                  <a:pt x="884827" y="1708610"/>
                </a:lnTo>
                <a:lnTo>
                  <a:pt x="739496" y="1618104"/>
                </a:lnTo>
                <a:lnTo>
                  <a:pt x="492098" y="2015371"/>
                </a:lnTo>
                <a:lnTo>
                  <a:pt x="843902" y="2149519"/>
                </a:lnTo>
                <a:lnTo>
                  <a:pt x="763587" y="2383222"/>
                </a:lnTo>
                <a:close/>
              </a:path>
            </a:pathLst>
          </a:custGeom>
          <a:solidFill>
            <a:srgbClr val="F16A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400457" y="1347870"/>
            <a:ext cx="532130" cy="989965"/>
          </a:xfrm>
          <a:custGeom>
            <a:avLst/>
            <a:gdLst/>
            <a:ahLst/>
            <a:cxnLst/>
            <a:rect l="l" t="t" r="r" b="b"/>
            <a:pathLst>
              <a:path w="532130" h="989964">
                <a:moveTo>
                  <a:pt x="528308" y="989346"/>
                </a:moveTo>
                <a:lnTo>
                  <a:pt x="70587" y="989346"/>
                </a:lnTo>
                <a:lnTo>
                  <a:pt x="0" y="866978"/>
                </a:lnTo>
                <a:lnTo>
                  <a:pt x="316421" y="866978"/>
                </a:lnTo>
                <a:lnTo>
                  <a:pt x="54699" y="412549"/>
                </a:lnTo>
                <a:lnTo>
                  <a:pt x="292301" y="0"/>
                </a:lnTo>
                <a:lnTo>
                  <a:pt x="531700" y="415044"/>
                </a:lnTo>
                <a:lnTo>
                  <a:pt x="460913" y="537262"/>
                </a:lnTo>
                <a:lnTo>
                  <a:pt x="292301" y="245235"/>
                </a:lnTo>
                <a:lnTo>
                  <a:pt x="195973" y="412549"/>
                </a:lnTo>
                <a:lnTo>
                  <a:pt x="528308" y="989346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122817" y="1886038"/>
            <a:ext cx="1140460" cy="451484"/>
          </a:xfrm>
          <a:custGeom>
            <a:avLst/>
            <a:gdLst/>
            <a:ahLst/>
            <a:cxnLst/>
            <a:rect l="l" t="t" r="r" b="b"/>
            <a:pathLst>
              <a:path w="1140460" h="451485">
                <a:moveTo>
                  <a:pt x="331114" y="122796"/>
                </a:moveTo>
                <a:lnTo>
                  <a:pt x="260477" y="0"/>
                </a:lnTo>
                <a:lnTo>
                  <a:pt x="0" y="451180"/>
                </a:lnTo>
                <a:lnTo>
                  <a:pt x="141274" y="451180"/>
                </a:lnTo>
                <a:lnTo>
                  <a:pt x="331114" y="122796"/>
                </a:lnTo>
                <a:close/>
              </a:path>
              <a:path w="1140460" h="451485">
                <a:moveTo>
                  <a:pt x="1139850" y="451180"/>
                </a:moveTo>
                <a:lnTo>
                  <a:pt x="880046" y="127"/>
                </a:lnTo>
                <a:lnTo>
                  <a:pt x="809434" y="122961"/>
                </a:lnTo>
                <a:lnTo>
                  <a:pt x="998575" y="451180"/>
                </a:lnTo>
                <a:lnTo>
                  <a:pt x="1139850" y="45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0983" y="29561"/>
            <a:ext cx="1355700" cy="131379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0"/>
            <a:ext cx="860425" cy="10287000"/>
          </a:xfrm>
          <a:custGeom>
            <a:avLst/>
            <a:gdLst/>
            <a:ahLst/>
            <a:cxnLst/>
            <a:rect l="l" t="t" r="r" b="b"/>
            <a:pathLst>
              <a:path w="860425" h="10287000">
                <a:moveTo>
                  <a:pt x="0" y="10287000"/>
                </a:moveTo>
                <a:lnTo>
                  <a:pt x="0" y="0"/>
                </a:lnTo>
                <a:lnTo>
                  <a:pt x="859894" y="0"/>
                </a:lnTo>
                <a:lnTo>
                  <a:pt x="859894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7205" y="1494243"/>
            <a:ext cx="11113588" cy="743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FB03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FB03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4431" y="1385508"/>
            <a:ext cx="9401174" cy="78771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FB03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9151" y="3353305"/>
            <a:ext cx="11449696" cy="61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rgbClr val="FB03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121" y="3546569"/>
            <a:ext cx="7113905" cy="391838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 marR="5080">
              <a:lnSpc>
                <a:spcPts val="8550"/>
              </a:lnSpc>
              <a:spcBef>
                <a:spcPts val="1555"/>
              </a:spcBef>
            </a:pPr>
            <a:r>
              <a:rPr lang="en-US" sz="8300" b="1" spc="690" dirty="0">
                <a:solidFill>
                  <a:srgbClr val="FB0328"/>
                </a:solidFill>
                <a:latin typeface="Trebuchet MS"/>
                <a:cs typeface="Trebuchet MS"/>
              </a:rPr>
              <a:t>Retail</a:t>
            </a:r>
            <a:r>
              <a:rPr sz="8300" b="1" spc="695" dirty="0">
                <a:solidFill>
                  <a:srgbClr val="FB0328"/>
                </a:solidFill>
                <a:latin typeface="Trebuchet MS"/>
                <a:cs typeface="Trebuchet MS"/>
              </a:rPr>
              <a:t> </a:t>
            </a:r>
            <a:endParaRPr lang="en-US" sz="8300" b="1" spc="695" dirty="0">
              <a:solidFill>
                <a:srgbClr val="FB0328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8550"/>
              </a:lnSpc>
              <a:spcBef>
                <a:spcPts val="1555"/>
              </a:spcBef>
            </a:pPr>
            <a:r>
              <a:rPr lang="en-US" sz="8300" b="1" spc="695" dirty="0">
                <a:solidFill>
                  <a:srgbClr val="FB0328"/>
                </a:solidFill>
                <a:latin typeface="Trebuchet MS"/>
                <a:cs typeface="Trebuchet MS"/>
              </a:rPr>
              <a:t>Sale</a:t>
            </a:r>
          </a:p>
          <a:p>
            <a:pPr marL="12700" marR="5080">
              <a:lnSpc>
                <a:spcPts val="8550"/>
              </a:lnSpc>
              <a:spcBef>
                <a:spcPts val="1555"/>
              </a:spcBef>
            </a:pPr>
            <a:r>
              <a:rPr sz="8300" b="1" spc="700" dirty="0">
                <a:solidFill>
                  <a:srgbClr val="FB0328"/>
                </a:solidFill>
                <a:latin typeface="Trebuchet MS"/>
                <a:cs typeface="Trebuchet MS"/>
              </a:rPr>
              <a:t>Analysis</a:t>
            </a:r>
            <a:endParaRPr sz="83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7205" y="1494243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spc="-30" dirty="0">
                <a:solidFill>
                  <a:srgbClr val="FB0328"/>
                </a:solidFill>
                <a:latin typeface="Lucida Sans Unicode"/>
                <a:cs typeface="Lucida Sans Unicode"/>
              </a:rPr>
              <a:t>Thynk </a:t>
            </a:r>
            <a:r>
              <a:rPr sz="2500" spc="-25" dirty="0">
                <a:solidFill>
                  <a:srgbClr val="FB0328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rgbClr val="FB0328"/>
                </a:solidFill>
                <a:latin typeface="Lucida Sans Unicode"/>
                <a:cs typeface="Lucida Sans Unicode"/>
              </a:rPr>
              <a:t>U</a:t>
            </a:r>
            <a:r>
              <a:rPr sz="2500" spc="55" dirty="0">
                <a:solidFill>
                  <a:srgbClr val="FB0328"/>
                </a:solidFill>
                <a:latin typeface="Lucida Sans Unicode"/>
                <a:cs typeface="Lucida Sans Unicode"/>
              </a:rPr>
              <a:t>n</a:t>
            </a:r>
            <a:r>
              <a:rPr sz="2500" spc="-105" dirty="0">
                <a:solidFill>
                  <a:srgbClr val="FB0328"/>
                </a:solidFill>
                <a:latin typeface="Lucida Sans Unicode"/>
                <a:cs typeface="Lucida Sans Unicode"/>
              </a:rPr>
              <a:t>li</a:t>
            </a:r>
            <a:r>
              <a:rPr sz="2500" spc="260" dirty="0">
                <a:solidFill>
                  <a:srgbClr val="FB0328"/>
                </a:solidFill>
                <a:latin typeface="Lucida Sans Unicode"/>
                <a:cs typeface="Lucida Sans Unicode"/>
              </a:rPr>
              <a:t>m</a:t>
            </a:r>
            <a:r>
              <a:rPr sz="2500" spc="-105" dirty="0">
                <a:solidFill>
                  <a:srgbClr val="FB0328"/>
                </a:solidFill>
                <a:latin typeface="Lucida Sans Unicode"/>
                <a:cs typeface="Lucida Sans Unicode"/>
              </a:rPr>
              <a:t>i</a:t>
            </a:r>
            <a:r>
              <a:rPr sz="2500" spc="-20" dirty="0">
                <a:solidFill>
                  <a:srgbClr val="FB0328"/>
                </a:solidFill>
                <a:latin typeface="Lucida Sans Unicode"/>
                <a:cs typeface="Lucida Sans Unicode"/>
              </a:rPr>
              <a:t>t</a:t>
            </a:r>
            <a:r>
              <a:rPr sz="2500" spc="165" dirty="0">
                <a:solidFill>
                  <a:srgbClr val="FB0328"/>
                </a:solidFill>
                <a:latin typeface="Lucida Sans Unicode"/>
                <a:cs typeface="Lucida Sans Unicode"/>
              </a:rPr>
              <a:t>e</a:t>
            </a:r>
            <a:r>
              <a:rPr sz="2500" spc="130" dirty="0">
                <a:solidFill>
                  <a:srgbClr val="FB0328"/>
                </a:solidFill>
                <a:latin typeface="Lucida Sans Unicode"/>
                <a:cs typeface="Lucida Sans Unicode"/>
              </a:rPr>
              <a:t>d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76400" y="2476500"/>
            <a:ext cx="17145000" cy="1149033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6600" b="1" dirty="0">
                <a:solidFill>
                  <a:srgbClr val="FF0000"/>
                </a:solidFill>
              </a:rPr>
              <a:t>1:Retrieve all transactions for </a:t>
            </a:r>
            <a:r>
              <a:rPr lang="en-US" sz="6600" b="1" dirty="0">
                <a:solidFill>
                  <a:srgbClr val="FF0000"/>
                </a:solidFill>
              </a:rPr>
              <a:t>2022-11-05</a:t>
            </a:r>
            <a:endParaRPr sz="66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82839-FAC8-41D2-8CC8-ECC498616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52900"/>
            <a:ext cx="16459200" cy="2162014"/>
          </a:xfrm>
          <a:prstGeom prst="rect">
            <a:avLst/>
          </a:prstGeom>
        </p:spPr>
      </p:pic>
      <p:sp>
        <p:nvSpPr>
          <p:cNvPr id="8" name="object 12">
            <a:extLst>
              <a:ext uri="{FF2B5EF4-FFF2-40B4-BE49-F238E27FC236}">
                <a16:creationId xmlns:a16="http://schemas.microsoft.com/office/drawing/2014/main" id="{6AC56DEF-D2B6-400B-ADFD-F9A01BD2B53B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23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38400" y="342900"/>
            <a:ext cx="17145000" cy="1149033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6600" b="1" dirty="0">
                <a:solidFill>
                  <a:srgbClr val="FF0000"/>
                </a:solidFill>
              </a:rPr>
              <a:t>2:Calculate Total Sale For Each Category</a:t>
            </a:r>
            <a:endParaRPr lang="en-GB" sz="66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0ED70-A4CD-4D58-898D-440CBE57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47900"/>
            <a:ext cx="11971507" cy="5410200"/>
          </a:xfrm>
          <a:prstGeom prst="rect">
            <a:avLst/>
          </a:prstGeom>
        </p:spPr>
      </p:pic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91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4400" y="326308"/>
            <a:ext cx="17145000" cy="1149033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6600" b="1" dirty="0">
                <a:solidFill>
                  <a:srgbClr val="FF0000"/>
                </a:solidFill>
              </a:rPr>
              <a:t>3:Determine The Best Selling Month In Each Year</a:t>
            </a:r>
            <a:endParaRPr lang="en-GB" sz="66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C11C3-B84E-40D8-9DF6-D9D6CE6C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0700"/>
            <a:ext cx="17297400" cy="69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50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429000" y="495300"/>
            <a:ext cx="12496800" cy="21646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6600" b="1" dirty="0">
                <a:solidFill>
                  <a:srgbClr val="FF0000"/>
                </a:solidFill>
              </a:rPr>
              <a:t>4:Find Total Sale For Each Shift(Morning , Afternoon, Evening)</a:t>
            </a:r>
            <a:endParaRPr lang="en-GB" sz="66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82814-20FC-4C07-ADA5-03957E39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086100"/>
            <a:ext cx="17049749" cy="57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6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2817" y="2057717"/>
            <a:ext cx="1140460" cy="989965"/>
            <a:chOff x="2122821" y="1347870"/>
            <a:chExt cx="1140460" cy="989965"/>
          </a:xfrm>
        </p:grpSpPr>
        <p:sp>
          <p:nvSpPr>
            <p:cNvPr id="3" name="object 3"/>
            <p:cNvSpPr/>
            <p:nvPr/>
          </p:nvSpPr>
          <p:spPr>
            <a:xfrm>
              <a:off x="2400457" y="1347870"/>
              <a:ext cx="532130" cy="989965"/>
            </a:xfrm>
            <a:custGeom>
              <a:avLst/>
              <a:gdLst/>
              <a:ahLst/>
              <a:cxnLst/>
              <a:rect l="l" t="t" r="r" b="b"/>
              <a:pathLst>
                <a:path w="532130" h="989964">
                  <a:moveTo>
                    <a:pt x="528308" y="989346"/>
                  </a:moveTo>
                  <a:lnTo>
                    <a:pt x="70587" y="989346"/>
                  </a:lnTo>
                  <a:lnTo>
                    <a:pt x="0" y="866978"/>
                  </a:lnTo>
                  <a:lnTo>
                    <a:pt x="316421" y="866978"/>
                  </a:lnTo>
                  <a:lnTo>
                    <a:pt x="54699" y="412549"/>
                  </a:lnTo>
                  <a:lnTo>
                    <a:pt x="292301" y="0"/>
                  </a:lnTo>
                  <a:lnTo>
                    <a:pt x="531700" y="415044"/>
                  </a:lnTo>
                  <a:lnTo>
                    <a:pt x="460913" y="537262"/>
                  </a:lnTo>
                  <a:lnTo>
                    <a:pt x="292301" y="245235"/>
                  </a:lnTo>
                  <a:lnTo>
                    <a:pt x="195973" y="412549"/>
                  </a:lnTo>
                  <a:lnTo>
                    <a:pt x="528308" y="989346"/>
                  </a:lnTo>
                  <a:close/>
                </a:path>
              </a:pathLst>
            </a:custGeom>
            <a:solidFill>
              <a:srgbClr val="FB0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2817" y="1886038"/>
              <a:ext cx="1140460" cy="451484"/>
            </a:xfrm>
            <a:custGeom>
              <a:avLst/>
              <a:gdLst/>
              <a:ahLst/>
              <a:cxnLst/>
              <a:rect l="l" t="t" r="r" b="b"/>
              <a:pathLst>
                <a:path w="1140460" h="451485">
                  <a:moveTo>
                    <a:pt x="331114" y="122796"/>
                  </a:moveTo>
                  <a:lnTo>
                    <a:pt x="260477" y="0"/>
                  </a:lnTo>
                  <a:lnTo>
                    <a:pt x="0" y="451180"/>
                  </a:lnTo>
                  <a:lnTo>
                    <a:pt x="141274" y="451180"/>
                  </a:lnTo>
                  <a:lnTo>
                    <a:pt x="331114" y="122796"/>
                  </a:lnTo>
                  <a:close/>
                </a:path>
                <a:path w="1140460" h="451485">
                  <a:moveTo>
                    <a:pt x="1139850" y="451180"/>
                  </a:moveTo>
                  <a:lnTo>
                    <a:pt x="880046" y="127"/>
                  </a:lnTo>
                  <a:lnTo>
                    <a:pt x="809434" y="122961"/>
                  </a:lnTo>
                  <a:lnTo>
                    <a:pt x="998575" y="451180"/>
                  </a:lnTo>
                  <a:lnTo>
                    <a:pt x="1139850" y="451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473609"/>
            <a:ext cx="1627505" cy="687705"/>
          </a:xfrm>
          <a:custGeom>
            <a:avLst/>
            <a:gdLst/>
            <a:ahLst/>
            <a:cxnLst/>
            <a:rect l="l" t="t" r="r" b="b"/>
            <a:pathLst>
              <a:path w="1627505" h="687704">
                <a:moveTo>
                  <a:pt x="0" y="52781"/>
                </a:moveTo>
                <a:lnTo>
                  <a:pt x="0" y="8571"/>
                </a:lnTo>
                <a:lnTo>
                  <a:pt x="3305" y="11860"/>
                </a:lnTo>
                <a:lnTo>
                  <a:pt x="5529" y="15174"/>
                </a:lnTo>
                <a:lnTo>
                  <a:pt x="8653" y="22691"/>
                </a:lnTo>
                <a:lnTo>
                  <a:pt x="9434" y="26605"/>
                </a:lnTo>
                <a:lnTo>
                  <a:pt x="9434" y="34732"/>
                </a:lnTo>
                <a:lnTo>
                  <a:pt x="8658" y="38634"/>
                </a:lnTo>
                <a:lnTo>
                  <a:pt x="5553" y="46130"/>
                </a:lnTo>
                <a:lnTo>
                  <a:pt x="3343" y="49438"/>
                </a:lnTo>
                <a:lnTo>
                  <a:pt x="0" y="52781"/>
                </a:lnTo>
                <a:close/>
              </a:path>
              <a:path w="1627505" h="687704">
                <a:moveTo>
                  <a:pt x="306231" y="61270"/>
                </a:moveTo>
                <a:lnTo>
                  <a:pt x="272371" y="38587"/>
                </a:lnTo>
                <a:lnTo>
                  <a:pt x="271611" y="34734"/>
                </a:lnTo>
                <a:lnTo>
                  <a:pt x="271614" y="26564"/>
                </a:lnTo>
                <a:lnTo>
                  <a:pt x="298218" y="74"/>
                </a:lnTo>
                <a:lnTo>
                  <a:pt x="306327" y="95"/>
                </a:lnTo>
                <a:lnTo>
                  <a:pt x="332789" y="34734"/>
                </a:lnTo>
                <a:lnTo>
                  <a:pt x="332012" y="38638"/>
                </a:lnTo>
                <a:lnTo>
                  <a:pt x="306231" y="61270"/>
                </a:lnTo>
                <a:close/>
              </a:path>
              <a:path w="1627505" h="687704">
                <a:moveTo>
                  <a:pt x="622129" y="61276"/>
                </a:moveTo>
                <a:lnTo>
                  <a:pt x="595525" y="26598"/>
                </a:lnTo>
                <a:lnTo>
                  <a:pt x="596244" y="22881"/>
                </a:lnTo>
                <a:lnTo>
                  <a:pt x="629944" y="53"/>
                </a:lnTo>
                <a:lnTo>
                  <a:pt x="633870" y="807"/>
                </a:lnTo>
                <a:lnTo>
                  <a:pt x="656692" y="26598"/>
                </a:lnTo>
                <a:lnTo>
                  <a:pt x="656661" y="34880"/>
                </a:lnTo>
                <a:lnTo>
                  <a:pt x="622129" y="61276"/>
                </a:lnTo>
                <a:close/>
              </a:path>
              <a:path w="1627505" h="687704">
                <a:moveTo>
                  <a:pt x="945322" y="61266"/>
                </a:moveTo>
                <a:lnTo>
                  <a:pt x="918787" y="34732"/>
                </a:lnTo>
                <a:lnTo>
                  <a:pt x="918787" y="26619"/>
                </a:lnTo>
                <a:lnTo>
                  <a:pt x="953435" y="85"/>
                </a:lnTo>
                <a:lnTo>
                  <a:pt x="957337" y="861"/>
                </a:lnTo>
                <a:lnTo>
                  <a:pt x="979969" y="26619"/>
                </a:lnTo>
                <a:lnTo>
                  <a:pt x="979969" y="34732"/>
                </a:lnTo>
                <a:lnTo>
                  <a:pt x="945322" y="61266"/>
                </a:lnTo>
                <a:close/>
              </a:path>
              <a:path w="1627505" h="687704">
                <a:moveTo>
                  <a:pt x="1277024" y="61266"/>
                </a:moveTo>
                <a:lnTo>
                  <a:pt x="1268911" y="61266"/>
                </a:lnTo>
                <a:lnTo>
                  <a:pt x="1265009" y="60490"/>
                </a:lnTo>
                <a:lnTo>
                  <a:pt x="1242377" y="34732"/>
                </a:lnTo>
                <a:lnTo>
                  <a:pt x="1242377" y="26619"/>
                </a:lnTo>
                <a:lnTo>
                  <a:pt x="1268911" y="85"/>
                </a:lnTo>
                <a:lnTo>
                  <a:pt x="1277025" y="85"/>
                </a:lnTo>
                <a:lnTo>
                  <a:pt x="1303559" y="26619"/>
                </a:lnTo>
                <a:lnTo>
                  <a:pt x="1303559" y="34732"/>
                </a:lnTo>
                <a:lnTo>
                  <a:pt x="1277024" y="61266"/>
                </a:lnTo>
                <a:close/>
              </a:path>
              <a:path w="1627505" h="687704">
                <a:moveTo>
                  <a:pt x="1600617" y="61188"/>
                </a:moveTo>
                <a:lnTo>
                  <a:pt x="1592508" y="61188"/>
                </a:lnTo>
                <a:lnTo>
                  <a:pt x="1588604" y="60411"/>
                </a:lnTo>
                <a:lnTo>
                  <a:pt x="1565977" y="26512"/>
                </a:lnTo>
                <a:lnTo>
                  <a:pt x="1566724" y="22710"/>
                </a:lnTo>
                <a:lnTo>
                  <a:pt x="1600564" y="0"/>
                </a:lnTo>
                <a:lnTo>
                  <a:pt x="1604470" y="770"/>
                </a:lnTo>
                <a:lnTo>
                  <a:pt x="1627145" y="26512"/>
                </a:lnTo>
                <a:lnTo>
                  <a:pt x="1627133" y="34725"/>
                </a:lnTo>
                <a:lnTo>
                  <a:pt x="1600617" y="61188"/>
                </a:lnTo>
                <a:close/>
              </a:path>
              <a:path w="1627505" h="687704">
                <a:moveTo>
                  <a:pt x="0" y="365731"/>
                </a:moveTo>
                <a:lnTo>
                  <a:pt x="0" y="321521"/>
                </a:lnTo>
                <a:lnTo>
                  <a:pt x="3305" y="324809"/>
                </a:lnTo>
                <a:lnTo>
                  <a:pt x="5528" y="328124"/>
                </a:lnTo>
                <a:lnTo>
                  <a:pt x="8653" y="335640"/>
                </a:lnTo>
                <a:lnTo>
                  <a:pt x="9434" y="339555"/>
                </a:lnTo>
                <a:lnTo>
                  <a:pt x="9434" y="347682"/>
                </a:lnTo>
                <a:lnTo>
                  <a:pt x="8658" y="351584"/>
                </a:lnTo>
                <a:lnTo>
                  <a:pt x="5553" y="359079"/>
                </a:lnTo>
                <a:lnTo>
                  <a:pt x="3343" y="362387"/>
                </a:lnTo>
                <a:lnTo>
                  <a:pt x="0" y="365731"/>
                </a:lnTo>
                <a:close/>
              </a:path>
              <a:path w="1627505" h="687704">
                <a:moveTo>
                  <a:pt x="306388" y="374219"/>
                </a:moveTo>
                <a:lnTo>
                  <a:pt x="272528" y="351537"/>
                </a:lnTo>
                <a:lnTo>
                  <a:pt x="271768" y="347684"/>
                </a:lnTo>
                <a:lnTo>
                  <a:pt x="271771" y="339514"/>
                </a:lnTo>
                <a:lnTo>
                  <a:pt x="298374" y="313024"/>
                </a:lnTo>
                <a:lnTo>
                  <a:pt x="302355" y="313034"/>
                </a:lnTo>
                <a:lnTo>
                  <a:pt x="306393" y="313034"/>
                </a:lnTo>
                <a:lnTo>
                  <a:pt x="332946" y="347684"/>
                </a:lnTo>
                <a:lnTo>
                  <a:pt x="332169" y="351588"/>
                </a:lnTo>
                <a:lnTo>
                  <a:pt x="310293" y="373445"/>
                </a:lnTo>
                <a:lnTo>
                  <a:pt x="306388" y="374219"/>
                </a:lnTo>
                <a:close/>
              </a:path>
              <a:path w="1627505" h="687704">
                <a:moveTo>
                  <a:pt x="629977" y="374219"/>
                </a:moveTo>
                <a:lnTo>
                  <a:pt x="596117" y="351537"/>
                </a:lnTo>
                <a:lnTo>
                  <a:pt x="595357" y="347684"/>
                </a:lnTo>
                <a:lnTo>
                  <a:pt x="595361" y="339514"/>
                </a:lnTo>
                <a:lnTo>
                  <a:pt x="621964" y="313024"/>
                </a:lnTo>
                <a:lnTo>
                  <a:pt x="625945" y="313034"/>
                </a:lnTo>
                <a:lnTo>
                  <a:pt x="629983" y="313034"/>
                </a:lnTo>
                <a:lnTo>
                  <a:pt x="656536" y="347684"/>
                </a:lnTo>
                <a:lnTo>
                  <a:pt x="655758" y="351588"/>
                </a:lnTo>
                <a:lnTo>
                  <a:pt x="633882" y="373445"/>
                </a:lnTo>
                <a:lnTo>
                  <a:pt x="629977" y="374219"/>
                </a:lnTo>
                <a:close/>
              </a:path>
              <a:path w="1627505" h="687704">
                <a:moveTo>
                  <a:pt x="953591" y="374216"/>
                </a:moveTo>
                <a:lnTo>
                  <a:pt x="945478" y="374216"/>
                </a:lnTo>
                <a:lnTo>
                  <a:pt x="941576" y="373440"/>
                </a:lnTo>
                <a:lnTo>
                  <a:pt x="918944" y="347682"/>
                </a:lnTo>
                <a:lnTo>
                  <a:pt x="918946" y="339555"/>
                </a:lnTo>
                <a:lnTo>
                  <a:pt x="953448" y="313013"/>
                </a:lnTo>
                <a:lnTo>
                  <a:pt x="957366" y="313774"/>
                </a:lnTo>
                <a:lnTo>
                  <a:pt x="980125" y="339555"/>
                </a:lnTo>
                <a:lnTo>
                  <a:pt x="980125" y="347682"/>
                </a:lnTo>
                <a:lnTo>
                  <a:pt x="953591" y="374216"/>
                </a:lnTo>
                <a:close/>
              </a:path>
              <a:path w="1627505" h="687704">
                <a:moveTo>
                  <a:pt x="1277181" y="374216"/>
                </a:moveTo>
                <a:lnTo>
                  <a:pt x="1269067" y="374216"/>
                </a:lnTo>
                <a:lnTo>
                  <a:pt x="1265165" y="373440"/>
                </a:lnTo>
                <a:lnTo>
                  <a:pt x="1242533" y="347682"/>
                </a:lnTo>
                <a:lnTo>
                  <a:pt x="1242536" y="339555"/>
                </a:lnTo>
                <a:lnTo>
                  <a:pt x="1277038" y="313013"/>
                </a:lnTo>
                <a:lnTo>
                  <a:pt x="1280956" y="313774"/>
                </a:lnTo>
                <a:lnTo>
                  <a:pt x="1303715" y="339555"/>
                </a:lnTo>
                <a:lnTo>
                  <a:pt x="1303715" y="347682"/>
                </a:lnTo>
                <a:lnTo>
                  <a:pt x="1277181" y="374216"/>
                </a:lnTo>
                <a:close/>
              </a:path>
              <a:path w="1627505" h="687704">
                <a:moveTo>
                  <a:pt x="1600048" y="374246"/>
                </a:moveTo>
                <a:lnTo>
                  <a:pt x="1566341" y="351240"/>
                </a:lnTo>
                <a:lnTo>
                  <a:pt x="1565705" y="339190"/>
                </a:lnTo>
                <a:lnTo>
                  <a:pt x="1566531" y="335290"/>
                </a:lnTo>
                <a:lnTo>
                  <a:pt x="1592649" y="312972"/>
                </a:lnTo>
                <a:lnTo>
                  <a:pt x="1596714" y="313034"/>
                </a:lnTo>
                <a:lnTo>
                  <a:pt x="1596558" y="313034"/>
                </a:lnTo>
                <a:lnTo>
                  <a:pt x="1600601" y="313075"/>
                </a:lnTo>
                <a:lnTo>
                  <a:pt x="1626815" y="347847"/>
                </a:lnTo>
                <a:lnTo>
                  <a:pt x="1626015" y="351753"/>
                </a:lnTo>
                <a:lnTo>
                  <a:pt x="1603964" y="373500"/>
                </a:lnTo>
                <a:lnTo>
                  <a:pt x="1600048" y="374246"/>
                </a:lnTo>
                <a:close/>
              </a:path>
              <a:path w="1627505" h="687704">
                <a:moveTo>
                  <a:pt x="0" y="678917"/>
                </a:moveTo>
                <a:lnTo>
                  <a:pt x="0" y="635017"/>
                </a:lnTo>
                <a:lnTo>
                  <a:pt x="3158" y="638167"/>
                </a:lnTo>
                <a:lnTo>
                  <a:pt x="5370" y="641466"/>
                </a:lnTo>
                <a:lnTo>
                  <a:pt x="8484" y="648944"/>
                </a:lnTo>
                <a:lnTo>
                  <a:pt x="9268" y="652838"/>
                </a:lnTo>
                <a:lnTo>
                  <a:pt x="9288" y="660946"/>
                </a:lnTo>
                <a:lnTo>
                  <a:pt x="8521" y="664852"/>
                </a:lnTo>
                <a:lnTo>
                  <a:pt x="5432" y="672359"/>
                </a:lnTo>
                <a:lnTo>
                  <a:pt x="3228" y="675674"/>
                </a:lnTo>
                <a:lnTo>
                  <a:pt x="0" y="678917"/>
                </a:lnTo>
                <a:close/>
              </a:path>
              <a:path w="1627505" h="687704">
                <a:moveTo>
                  <a:pt x="298164" y="687560"/>
                </a:moveTo>
                <a:lnTo>
                  <a:pt x="271604" y="661001"/>
                </a:lnTo>
                <a:lnTo>
                  <a:pt x="271618" y="652844"/>
                </a:lnTo>
                <a:lnTo>
                  <a:pt x="298216" y="626365"/>
                </a:lnTo>
                <a:lnTo>
                  <a:pt x="306320" y="626385"/>
                </a:lnTo>
                <a:lnTo>
                  <a:pt x="332790" y="661001"/>
                </a:lnTo>
                <a:lnTo>
                  <a:pt x="332011" y="664908"/>
                </a:lnTo>
                <a:lnTo>
                  <a:pt x="298164" y="687560"/>
                </a:lnTo>
                <a:close/>
              </a:path>
              <a:path w="1627505" h="687704">
                <a:moveTo>
                  <a:pt x="630013" y="687572"/>
                </a:moveTo>
                <a:lnTo>
                  <a:pt x="596296" y="664945"/>
                </a:lnTo>
                <a:lnTo>
                  <a:pt x="595505" y="652977"/>
                </a:lnTo>
                <a:lnTo>
                  <a:pt x="596269" y="649088"/>
                </a:lnTo>
                <a:lnTo>
                  <a:pt x="629971" y="626343"/>
                </a:lnTo>
                <a:lnTo>
                  <a:pt x="633921" y="627106"/>
                </a:lnTo>
                <a:lnTo>
                  <a:pt x="656697" y="652977"/>
                </a:lnTo>
                <a:lnTo>
                  <a:pt x="656651" y="661319"/>
                </a:lnTo>
                <a:lnTo>
                  <a:pt x="630013" y="687572"/>
                </a:lnTo>
                <a:close/>
              </a:path>
              <a:path w="1627505" h="687704">
                <a:moveTo>
                  <a:pt x="945372" y="687563"/>
                </a:moveTo>
                <a:lnTo>
                  <a:pt x="918791" y="661051"/>
                </a:lnTo>
                <a:lnTo>
                  <a:pt x="918803" y="652838"/>
                </a:lnTo>
                <a:lnTo>
                  <a:pt x="945319" y="626375"/>
                </a:lnTo>
                <a:lnTo>
                  <a:pt x="953428" y="626375"/>
                </a:lnTo>
                <a:lnTo>
                  <a:pt x="979959" y="652838"/>
                </a:lnTo>
                <a:lnTo>
                  <a:pt x="979959" y="661051"/>
                </a:lnTo>
                <a:lnTo>
                  <a:pt x="945372" y="687563"/>
                </a:lnTo>
                <a:close/>
              </a:path>
              <a:path w="1627505" h="687704">
                <a:moveTo>
                  <a:pt x="1268961" y="687563"/>
                </a:moveTo>
                <a:lnTo>
                  <a:pt x="1242381" y="661051"/>
                </a:lnTo>
                <a:lnTo>
                  <a:pt x="1242393" y="652838"/>
                </a:lnTo>
                <a:lnTo>
                  <a:pt x="1268909" y="626375"/>
                </a:lnTo>
                <a:lnTo>
                  <a:pt x="1277018" y="626375"/>
                </a:lnTo>
                <a:lnTo>
                  <a:pt x="1303549" y="661051"/>
                </a:lnTo>
                <a:lnTo>
                  <a:pt x="1302802" y="664852"/>
                </a:lnTo>
                <a:lnTo>
                  <a:pt x="1268961" y="687563"/>
                </a:lnTo>
                <a:close/>
              </a:path>
              <a:path w="1627505" h="687704">
                <a:moveTo>
                  <a:pt x="1599989" y="687595"/>
                </a:moveTo>
                <a:lnTo>
                  <a:pt x="1566352" y="664618"/>
                </a:lnTo>
                <a:lnTo>
                  <a:pt x="1565699" y="652595"/>
                </a:lnTo>
                <a:lnTo>
                  <a:pt x="1566514" y="648701"/>
                </a:lnTo>
                <a:lnTo>
                  <a:pt x="1592501" y="626334"/>
                </a:lnTo>
                <a:lnTo>
                  <a:pt x="1600614" y="626416"/>
                </a:lnTo>
                <a:lnTo>
                  <a:pt x="1626794" y="661335"/>
                </a:lnTo>
                <a:lnTo>
                  <a:pt x="1625978" y="665229"/>
                </a:lnTo>
                <a:lnTo>
                  <a:pt x="1599989" y="687595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2194" y="0"/>
            <a:ext cx="746125" cy="10287000"/>
          </a:xfrm>
          <a:custGeom>
            <a:avLst/>
            <a:gdLst/>
            <a:ahLst/>
            <a:cxnLst/>
            <a:rect l="l" t="t" r="r" b="b"/>
            <a:pathLst>
              <a:path w="746125" h="10287000">
                <a:moveTo>
                  <a:pt x="74580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45807" y="0"/>
                </a:lnTo>
                <a:lnTo>
                  <a:pt x="745807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7610" y="2388324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b="0" spc="-30" dirty="0">
                <a:latin typeface="Lucida Sans Unicode"/>
                <a:cs typeface="Lucida Sans Unicode"/>
              </a:rPr>
              <a:t>Thynk </a:t>
            </a:r>
            <a:r>
              <a:rPr sz="2500" b="0" spc="-25" dirty="0">
                <a:latin typeface="Lucida Sans Unicode"/>
                <a:cs typeface="Lucida Sans Unicode"/>
              </a:rPr>
              <a:t> </a:t>
            </a:r>
            <a:r>
              <a:rPr sz="2500" b="0" spc="-35" dirty="0">
                <a:latin typeface="Lucida Sans Unicode"/>
                <a:cs typeface="Lucida Sans Unicode"/>
              </a:rPr>
              <a:t>U</a:t>
            </a:r>
            <a:r>
              <a:rPr sz="2500" b="0" spc="55" dirty="0">
                <a:latin typeface="Lucida Sans Unicode"/>
                <a:cs typeface="Lucida Sans Unicode"/>
              </a:rPr>
              <a:t>n</a:t>
            </a:r>
            <a:r>
              <a:rPr sz="2500" b="0" spc="-105" dirty="0">
                <a:latin typeface="Lucida Sans Unicode"/>
                <a:cs typeface="Lucida Sans Unicode"/>
              </a:rPr>
              <a:t>li</a:t>
            </a:r>
            <a:r>
              <a:rPr sz="2500" b="0" spc="260" dirty="0">
                <a:latin typeface="Lucida Sans Unicode"/>
                <a:cs typeface="Lucida Sans Unicode"/>
              </a:rPr>
              <a:t>m</a:t>
            </a:r>
            <a:r>
              <a:rPr sz="2500" b="0" spc="-105" dirty="0">
                <a:latin typeface="Lucida Sans Unicode"/>
                <a:cs typeface="Lucida Sans Unicode"/>
              </a:rPr>
              <a:t>i</a:t>
            </a:r>
            <a:r>
              <a:rPr sz="2500" b="0" spc="-20" dirty="0">
                <a:latin typeface="Lucida Sans Unicode"/>
                <a:cs typeface="Lucida Sans Unicode"/>
              </a:rPr>
              <a:t>t</a:t>
            </a:r>
            <a:r>
              <a:rPr sz="2500" b="0" spc="165" dirty="0">
                <a:latin typeface="Lucida Sans Unicode"/>
                <a:cs typeface="Lucida Sans Unicode"/>
              </a:rPr>
              <a:t>e</a:t>
            </a:r>
            <a:r>
              <a:rPr sz="2500" b="0" spc="130" dirty="0">
                <a:latin typeface="Lucida Sans Unicode"/>
                <a:cs typeface="Lucida Sans Unicode"/>
              </a:rPr>
              <a:t>d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2905" y="3887506"/>
            <a:ext cx="9646920" cy="175394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8000" b="1" spc="290" dirty="0">
                <a:solidFill>
                  <a:srgbClr val="FB0328"/>
                </a:solidFill>
                <a:latin typeface="Trebuchet MS"/>
                <a:cs typeface="Trebuchet MS"/>
              </a:rPr>
              <a:t>CUSTOMER</a:t>
            </a:r>
            <a:endParaRPr lang="en-US" sz="8000" b="1" spc="190" dirty="0">
              <a:solidFill>
                <a:srgbClr val="FB0328"/>
              </a:solidFill>
              <a:latin typeface="Trebuchet MS"/>
              <a:cs typeface="Trebuchet MS"/>
            </a:endParaRP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8000" b="1" spc="190" dirty="0">
                <a:solidFill>
                  <a:srgbClr val="FB0328"/>
                </a:solidFill>
                <a:latin typeface="Trebuchet MS"/>
                <a:cs typeface="Trebuchet MS"/>
              </a:rPr>
              <a:t>ANALYSIS</a:t>
            </a:r>
            <a:endParaRPr lang="en-US" sz="8000" dirty="0">
              <a:latin typeface="Trebuchet MS"/>
              <a:cs typeface="Trebuchet MS"/>
            </a:endParaRPr>
          </a:p>
        </p:txBody>
      </p:sp>
      <p:pic>
        <p:nvPicPr>
          <p:cNvPr id="6146" name="Picture 2" descr="Customer analytics png images | PNGWing">
            <a:extLst>
              <a:ext uri="{FF2B5EF4-FFF2-40B4-BE49-F238E27FC236}">
                <a16:creationId xmlns:a16="http://schemas.microsoft.com/office/drawing/2014/main" id="{47C471F0-9D5E-44D6-9C4B-84A459EF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590" y="3123885"/>
            <a:ext cx="6594470" cy="346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3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4400" y="342900"/>
            <a:ext cx="16840200" cy="1795363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5400" b="1" dirty="0">
                <a:solidFill>
                  <a:srgbClr val="FF0000"/>
                </a:solidFill>
              </a:rPr>
              <a:t>1:Retrieve all transactions where the category is 'Clothing' and the quantity sold is more than 4 in November 2022:</a:t>
            </a:r>
            <a:endParaRPr lang="en-GB" sz="54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03EB2-B1B8-4E0A-BE54-35632088A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20" y="2933700"/>
            <a:ext cx="1689038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6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4400" y="342900"/>
            <a:ext cx="16840200" cy="21646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6600" b="1" dirty="0">
                <a:solidFill>
                  <a:srgbClr val="FF0000"/>
                </a:solidFill>
                <a:latin typeface="Trebuchet MS"/>
                <a:cs typeface="Trebuchet MS"/>
              </a:rPr>
              <a:t>2:Find Average Age Of Customer Who Purchase  Item From ‘Beauty’ Category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9A1B3B-0008-491D-A9CA-71D48C5C8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58919"/>
            <a:ext cx="13630839" cy="463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5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4400" y="342900"/>
            <a:ext cx="16840200" cy="198002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6000" b="1" dirty="0">
                <a:solidFill>
                  <a:srgbClr val="FF0000"/>
                </a:solidFill>
                <a:latin typeface="Trebuchet MS"/>
                <a:cs typeface="Trebuchet MS"/>
              </a:rPr>
              <a:t>3:Find The Total Number Of Transaction Made By Each Gender In Each Category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C75DC-E96A-49BD-AE8B-FADCDA8E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781300"/>
            <a:ext cx="11487176" cy="56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4400" y="342900"/>
            <a:ext cx="16840200" cy="198002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6000" b="1" dirty="0">
                <a:solidFill>
                  <a:srgbClr val="FF0000"/>
                </a:solidFill>
                <a:latin typeface="Trebuchet MS"/>
                <a:cs typeface="Trebuchet MS"/>
              </a:rPr>
              <a:t>4:Find The Total Number Of Unique Customer Who Purchase Item From Each Category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DF7BB-6121-4D5F-8341-C371D01F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43300"/>
            <a:ext cx="16186070" cy="40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5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2817" y="2057717"/>
            <a:ext cx="1140460" cy="989965"/>
            <a:chOff x="2122821" y="1347870"/>
            <a:chExt cx="1140460" cy="989965"/>
          </a:xfrm>
        </p:grpSpPr>
        <p:sp>
          <p:nvSpPr>
            <p:cNvPr id="3" name="object 3"/>
            <p:cNvSpPr/>
            <p:nvPr/>
          </p:nvSpPr>
          <p:spPr>
            <a:xfrm>
              <a:off x="2400457" y="1347870"/>
              <a:ext cx="532130" cy="989965"/>
            </a:xfrm>
            <a:custGeom>
              <a:avLst/>
              <a:gdLst/>
              <a:ahLst/>
              <a:cxnLst/>
              <a:rect l="l" t="t" r="r" b="b"/>
              <a:pathLst>
                <a:path w="532130" h="989964">
                  <a:moveTo>
                    <a:pt x="528308" y="989346"/>
                  </a:moveTo>
                  <a:lnTo>
                    <a:pt x="70587" y="989346"/>
                  </a:lnTo>
                  <a:lnTo>
                    <a:pt x="0" y="866978"/>
                  </a:lnTo>
                  <a:lnTo>
                    <a:pt x="316421" y="866978"/>
                  </a:lnTo>
                  <a:lnTo>
                    <a:pt x="54699" y="412549"/>
                  </a:lnTo>
                  <a:lnTo>
                    <a:pt x="292301" y="0"/>
                  </a:lnTo>
                  <a:lnTo>
                    <a:pt x="531700" y="415044"/>
                  </a:lnTo>
                  <a:lnTo>
                    <a:pt x="460913" y="537262"/>
                  </a:lnTo>
                  <a:lnTo>
                    <a:pt x="292301" y="245235"/>
                  </a:lnTo>
                  <a:lnTo>
                    <a:pt x="195973" y="412549"/>
                  </a:lnTo>
                  <a:lnTo>
                    <a:pt x="528308" y="989346"/>
                  </a:lnTo>
                  <a:close/>
                </a:path>
              </a:pathLst>
            </a:custGeom>
            <a:solidFill>
              <a:srgbClr val="FB0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2817" y="1886038"/>
              <a:ext cx="1140460" cy="451484"/>
            </a:xfrm>
            <a:custGeom>
              <a:avLst/>
              <a:gdLst/>
              <a:ahLst/>
              <a:cxnLst/>
              <a:rect l="l" t="t" r="r" b="b"/>
              <a:pathLst>
                <a:path w="1140460" h="451485">
                  <a:moveTo>
                    <a:pt x="331114" y="122796"/>
                  </a:moveTo>
                  <a:lnTo>
                    <a:pt x="260477" y="0"/>
                  </a:lnTo>
                  <a:lnTo>
                    <a:pt x="0" y="451180"/>
                  </a:lnTo>
                  <a:lnTo>
                    <a:pt x="141274" y="451180"/>
                  </a:lnTo>
                  <a:lnTo>
                    <a:pt x="331114" y="122796"/>
                  </a:lnTo>
                  <a:close/>
                </a:path>
                <a:path w="1140460" h="451485">
                  <a:moveTo>
                    <a:pt x="1139850" y="451180"/>
                  </a:moveTo>
                  <a:lnTo>
                    <a:pt x="880046" y="127"/>
                  </a:lnTo>
                  <a:lnTo>
                    <a:pt x="809434" y="122961"/>
                  </a:lnTo>
                  <a:lnTo>
                    <a:pt x="998575" y="451180"/>
                  </a:lnTo>
                  <a:lnTo>
                    <a:pt x="1139850" y="451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473609"/>
            <a:ext cx="1627505" cy="687705"/>
          </a:xfrm>
          <a:custGeom>
            <a:avLst/>
            <a:gdLst/>
            <a:ahLst/>
            <a:cxnLst/>
            <a:rect l="l" t="t" r="r" b="b"/>
            <a:pathLst>
              <a:path w="1627505" h="687704">
                <a:moveTo>
                  <a:pt x="0" y="52781"/>
                </a:moveTo>
                <a:lnTo>
                  <a:pt x="0" y="8571"/>
                </a:lnTo>
                <a:lnTo>
                  <a:pt x="3305" y="11860"/>
                </a:lnTo>
                <a:lnTo>
                  <a:pt x="5529" y="15174"/>
                </a:lnTo>
                <a:lnTo>
                  <a:pt x="8653" y="22691"/>
                </a:lnTo>
                <a:lnTo>
                  <a:pt x="9434" y="26605"/>
                </a:lnTo>
                <a:lnTo>
                  <a:pt x="9434" y="34732"/>
                </a:lnTo>
                <a:lnTo>
                  <a:pt x="8658" y="38634"/>
                </a:lnTo>
                <a:lnTo>
                  <a:pt x="5553" y="46130"/>
                </a:lnTo>
                <a:lnTo>
                  <a:pt x="3343" y="49438"/>
                </a:lnTo>
                <a:lnTo>
                  <a:pt x="0" y="52781"/>
                </a:lnTo>
                <a:close/>
              </a:path>
              <a:path w="1627505" h="687704">
                <a:moveTo>
                  <a:pt x="306231" y="61270"/>
                </a:moveTo>
                <a:lnTo>
                  <a:pt x="272371" y="38587"/>
                </a:lnTo>
                <a:lnTo>
                  <a:pt x="271611" y="34734"/>
                </a:lnTo>
                <a:lnTo>
                  <a:pt x="271614" y="26564"/>
                </a:lnTo>
                <a:lnTo>
                  <a:pt x="298218" y="74"/>
                </a:lnTo>
                <a:lnTo>
                  <a:pt x="306327" y="95"/>
                </a:lnTo>
                <a:lnTo>
                  <a:pt x="332789" y="34734"/>
                </a:lnTo>
                <a:lnTo>
                  <a:pt x="332012" y="38638"/>
                </a:lnTo>
                <a:lnTo>
                  <a:pt x="306231" y="61270"/>
                </a:lnTo>
                <a:close/>
              </a:path>
              <a:path w="1627505" h="687704">
                <a:moveTo>
                  <a:pt x="622129" y="61276"/>
                </a:moveTo>
                <a:lnTo>
                  <a:pt x="595525" y="26598"/>
                </a:lnTo>
                <a:lnTo>
                  <a:pt x="596244" y="22881"/>
                </a:lnTo>
                <a:lnTo>
                  <a:pt x="629944" y="53"/>
                </a:lnTo>
                <a:lnTo>
                  <a:pt x="633870" y="807"/>
                </a:lnTo>
                <a:lnTo>
                  <a:pt x="656692" y="26598"/>
                </a:lnTo>
                <a:lnTo>
                  <a:pt x="656661" y="34880"/>
                </a:lnTo>
                <a:lnTo>
                  <a:pt x="622129" y="61276"/>
                </a:lnTo>
                <a:close/>
              </a:path>
              <a:path w="1627505" h="687704">
                <a:moveTo>
                  <a:pt x="945322" y="61266"/>
                </a:moveTo>
                <a:lnTo>
                  <a:pt x="918787" y="34732"/>
                </a:lnTo>
                <a:lnTo>
                  <a:pt x="918787" y="26619"/>
                </a:lnTo>
                <a:lnTo>
                  <a:pt x="953435" y="85"/>
                </a:lnTo>
                <a:lnTo>
                  <a:pt x="957337" y="861"/>
                </a:lnTo>
                <a:lnTo>
                  <a:pt x="979969" y="26619"/>
                </a:lnTo>
                <a:lnTo>
                  <a:pt x="979969" y="34732"/>
                </a:lnTo>
                <a:lnTo>
                  <a:pt x="945322" y="61266"/>
                </a:lnTo>
                <a:close/>
              </a:path>
              <a:path w="1627505" h="687704">
                <a:moveTo>
                  <a:pt x="1277024" y="61266"/>
                </a:moveTo>
                <a:lnTo>
                  <a:pt x="1268911" y="61266"/>
                </a:lnTo>
                <a:lnTo>
                  <a:pt x="1265009" y="60490"/>
                </a:lnTo>
                <a:lnTo>
                  <a:pt x="1242377" y="34732"/>
                </a:lnTo>
                <a:lnTo>
                  <a:pt x="1242377" y="26619"/>
                </a:lnTo>
                <a:lnTo>
                  <a:pt x="1268911" y="85"/>
                </a:lnTo>
                <a:lnTo>
                  <a:pt x="1277025" y="85"/>
                </a:lnTo>
                <a:lnTo>
                  <a:pt x="1303559" y="26619"/>
                </a:lnTo>
                <a:lnTo>
                  <a:pt x="1303559" y="34732"/>
                </a:lnTo>
                <a:lnTo>
                  <a:pt x="1277024" y="61266"/>
                </a:lnTo>
                <a:close/>
              </a:path>
              <a:path w="1627505" h="687704">
                <a:moveTo>
                  <a:pt x="1600617" y="61188"/>
                </a:moveTo>
                <a:lnTo>
                  <a:pt x="1592508" y="61188"/>
                </a:lnTo>
                <a:lnTo>
                  <a:pt x="1588604" y="60411"/>
                </a:lnTo>
                <a:lnTo>
                  <a:pt x="1565977" y="26512"/>
                </a:lnTo>
                <a:lnTo>
                  <a:pt x="1566724" y="22710"/>
                </a:lnTo>
                <a:lnTo>
                  <a:pt x="1600564" y="0"/>
                </a:lnTo>
                <a:lnTo>
                  <a:pt x="1604470" y="770"/>
                </a:lnTo>
                <a:lnTo>
                  <a:pt x="1627145" y="26512"/>
                </a:lnTo>
                <a:lnTo>
                  <a:pt x="1627133" y="34725"/>
                </a:lnTo>
                <a:lnTo>
                  <a:pt x="1600617" y="61188"/>
                </a:lnTo>
                <a:close/>
              </a:path>
              <a:path w="1627505" h="687704">
                <a:moveTo>
                  <a:pt x="0" y="365731"/>
                </a:moveTo>
                <a:lnTo>
                  <a:pt x="0" y="321521"/>
                </a:lnTo>
                <a:lnTo>
                  <a:pt x="3305" y="324809"/>
                </a:lnTo>
                <a:lnTo>
                  <a:pt x="5528" y="328124"/>
                </a:lnTo>
                <a:lnTo>
                  <a:pt x="8653" y="335640"/>
                </a:lnTo>
                <a:lnTo>
                  <a:pt x="9434" y="339555"/>
                </a:lnTo>
                <a:lnTo>
                  <a:pt x="9434" y="347682"/>
                </a:lnTo>
                <a:lnTo>
                  <a:pt x="8658" y="351584"/>
                </a:lnTo>
                <a:lnTo>
                  <a:pt x="5553" y="359079"/>
                </a:lnTo>
                <a:lnTo>
                  <a:pt x="3343" y="362387"/>
                </a:lnTo>
                <a:lnTo>
                  <a:pt x="0" y="365731"/>
                </a:lnTo>
                <a:close/>
              </a:path>
              <a:path w="1627505" h="687704">
                <a:moveTo>
                  <a:pt x="306388" y="374219"/>
                </a:moveTo>
                <a:lnTo>
                  <a:pt x="272528" y="351537"/>
                </a:lnTo>
                <a:lnTo>
                  <a:pt x="271768" y="347684"/>
                </a:lnTo>
                <a:lnTo>
                  <a:pt x="271771" y="339514"/>
                </a:lnTo>
                <a:lnTo>
                  <a:pt x="298374" y="313024"/>
                </a:lnTo>
                <a:lnTo>
                  <a:pt x="302355" y="313034"/>
                </a:lnTo>
                <a:lnTo>
                  <a:pt x="306393" y="313034"/>
                </a:lnTo>
                <a:lnTo>
                  <a:pt x="332946" y="347684"/>
                </a:lnTo>
                <a:lnTo>
                  <a:pt x="332169" y="351588"/>
                </a:lnTo>
                <a:lnTo>
                  <a:pt x="310293" y="373445"/>
                </a:lnTo>
                <a:lnTo>
                  <a:pt x="306388" y="374219"/>
                </a:lnTo>
                <a:close/>
              </a:path>
              <a:path w="1627505" h="687704">
                <a:moveTo>
                  <a:pt x="629977" y="374219"/>
                </a:moveTo>
                <a:lnTo>
                  <a:pt x="596117" y="351537"/>
                </a:lnTo>
                <a:lnTo>
                  <a:pt x="595357" y="347684"/>
                </a:lnTo>
                <a:lnTo>
                  <a:pt x="595361" y="339514"/>
                </a:lnTo>
                <a:lnTo>
                  <a:pt x="621964" y="313024"/>
                </a:lnTo>
                <a:lnTo>
                  <a:pt x="625945" y="313034"/>
                </a:lnTo>
                <a:lnTo>
                  <a:pt x="629983" y="313034"/>
                </a:lnTo>
                <a:lnTo>
                  <a:pt x="656536" y="347684"/>
                </a:lnTo>
                <a:lnTo>
                  <a:pt x="655758" y="351588"/>
                </a:lnTo>
                <a:lnTo>
                  <a:pt x="633882" y="373445"/>
                </a:lnTo>
                <a:lnTo>
                  <a:pt x="629977" y="374219"/>
                </a:lnTo>
                <a:close/>
              </a:path>
              <a:path w="1627505" h="687704">
                <a:moveTo>
                  <a:pt x="953591" y="374216"/>
                </a:moveTo>
                <a:lnTo>
                  <a:pt x="945478" y="374216"/>
                </a:lnTo>
                <a:lnTo>
                  <a:pt x="941576" y="373440"/>
                </a:lnTo>
                <a:lnTo>
                  <a:pt x="918944" y="347682"/>
                </a:lnTo>
                <a:lnTo>
                  <a:pt x="918946" y="339555"/>
                </a:lnTo>
                <a:lnTo>
                  <a:pt x="953448" y="313013"/>
                </a:lnTo>
                <a:lnTo>
                  <a:pt x="957366" y="313774"/>
                </a:lnTo>
                <a:lnTo>
                  <a:pt x="980125" y="339555"/>
                </a:lnTo>
                <a:lnTo>
                  <a:pt x="980125" y="347682"/>
                </a:lnTo>
                <a:lnTo>
                  <a:pt x="953591" y="374216"/>
                </a:lnTo>
                <a:close/>
              </a:path>
              <a:path w="1627505" h="687704">
                <a:moveTo>
                  <a:pt x="1277181" y="374216"/>
                </a:moveTo>
                <a:lnTo>
                  <a:pt x="1269067" y="374216"/>
                </a:lnTo>
                <a:lnTo>
                  <a:pt x="1265165" y="373440"/>
                </a:lnTo>
                <a:lnTo>
                  <a:pt x="1242533" y="347682"/>
                </a:lnTo>
                <a:lnTo>
                  <a:pt x="1242536" y="339555"/>
                </a:lnTo>
                <a:lnTo>
                  <a:pt x="1277038" y="313013"/>
                </a:lnTo>
                <a:lnTo>
                  <a:pt x="1280956" y="313774"/>
                </a:lnTo>
                <a:lnTo>
                  <a:pt x="1303715" y="339555"/>
                </a:lnTo>
                <a:lnTo>
                  <a:pt x="1303715" y="347682"/>
                </a:lnTo>
                <a:lnTo>
                  <a:pt x="1277181" y="374216"/>
                </a:lnTo>
                <a:close/>
              </a:path>
              <a:path w="1627505" h="687704">
                <a:moveTo>
                  <a:pt x="1600048" y="374246"/>
                </a:moveTo>
                <a:lnTo>
                  <a:pt x="1566341" y="351240"/>
                </a:lnTo>
                <a:lnTo>
                  <a:pt x="1565705" y="339190"/>
                </a:lnTo>
                <a:lnTo>
                  <a:pt x="1566531" y="335290"/>
                </a:lnTo>
                <a:lnTo>
                  <a:pt x="1592649" y="312972"/>
                </a:lnTo>
                <a:lnTo>
                  <a:pt x="1596714" y="313034"/>
                </a:lnTo>
                <a:lnTo>
                  <a:pt x="1596558" y="313034"/>
                </a:lnTo>
                <a:lnTo>
                  <a:pt x="1600601" y="313075"/>
                </a:lnTo>
                <a:lnTo>
                  <a:pt x="1626815" y="347847"/>
                </a:lnTo>
                <a:lnTo>
                  <a:pt x="1626015" y="351753"/>
                </a:lnTo>
                <a:lnTo>
                  <a:pt x="1603964" y="373500"/>
                </a:lnTo>
                <a:lnTo>
                  <a:pt x="1600048" y="374246"/>
                </a:lnTo>
                <a:close/>
              </a:path>
              <a:path w="1627505" h="687704">
                <a:moveTo>
                  <a:pt x="0" y="678917"/>
                </a:moveTo>
                <a:lnTo>
                  <a:pt x="0" y="635017"/>
                </a:lnTo>
                <a:lnTo>
                  <a:pt x="3158" y="638167"/>
                </a:lnTo>
                <a:lnTo>
                  <a:pt x="5370" y="641466"/>
                </a:lnTo>
                <a:lnTo>
                  <a:pt x="8484" y="648944"/>
                </a:lnTo>
                <a:lnTo>
                  <a:pt x="9268" y="652838"/>
                </a:lnTo>
                <a:lnTo>
                  <a:pt x="9288" y="660946"/>
                </a:lnTo>
                <a:lnTo>
                  <a:pt x="8521" y="664852"/>
                </a:lnTo>
                <a:lnTo>
                  <a:pt x="5432" y="672359"/>
                </a:lnTo>
                <a:lnTo>
                  <a:pt x="3228" y="675674"/>
                </a:lnTo>
                <a:lnTo>
                  <a:pt x="0" y="678917"/>
                </a:lnTo>
                <a:close/>
              </a:path>
              <a:path w="1627505" h="687704">
                <a:moveTo>
                  <a:pt x="298164" y="687560"/>
                </a:moveTo>
                <a:lnTo>
                  <a:pt x="271604" y="661001"/>
                </a:lnTo>
                <a:lnTo>
                  <a:pt x="271618" y="652844"/>
                </a:lnTo>
                <a:lnTo>
                  <a:pt x="298216" y="626365"/>
                </a:lnTo>
                <a:lnTo>
                  <a:pt x="306320" y="626385"/>
                </a:lnTo>
                <a:lnTo>
                  <a:pt x="332790" y="661001"/>
                </a:lnTo>
                <a:lnTo>
                  <a:pt x="332011" y="664908"/>
                </a:lnTo>
                <a:lnTo>
                  <a:pt x="298164" y="687560"/>
                </a:lnTo>
                <a:close/>
              </a:path>
              <a:path w="1627505" h="687704">
                <a:moveTo>
                  <a:pt x="630013" y="687572"/>
                </a:moveTo>
                <a:lnTo>
                  <a:pt x="596296" y="664945"/>
                </a:lnTo>
                <a:lnTo>
                  <a:pt x="595505" y="652977"/>
                </a:lnTo>
                <a:lnTo>
                  <a:pt x="596269" y="649088"/>
                </a:lnTo>
                <a:lnTo>
                  <a:pt x="629971" y="626343"/>
                </a:lnTo>
                <a:lnTo>
                  <a:pt x="633921" y="627106"/>
                </a:lnTo>
                <a:lnTo>
                  <a:pt x="656697" y="652977"/>
                </a:lnTo>
                <a:lnTo>
                  <a:pt x="656651" y="661319"/>
                </a:lnTo>
                <a:lnTo>
                  <a:pt x="630013" y="687572"/>
                </a:lnTo>
                <a:close/>
              </a:path>
              <a:path w="1627505" h="687704">
                <a:moveTo>
                  <a:pt x="945372" y="687563"/>
                </a:moveTo>
                <a:lnTo>
                  <a:pt x="918791" y="661051"/>
                </a:lnTo>
                <a:lnTo>
                  <a:pt x="918803" y="652838"/>
                </a:lnTo>
                <a:lnTo>
                  <a:pt x="945319" y="626375"/>
                </a:lnTo>
                <a:lnTo>
                  <a:pt x="953428" y="626375"/>
                </a:lnTo>
                <a:lnTo>
                  <a:pt x="979959" y="652838"/>
                </a:lnTo>
                <a:lnTo>
                  <a:pt x="979959" y="661051"/>
                </a:lnTo>
                <a:lnTo>
                  <a:pt x="945372" y="687563"/>
                </a:lnTo>
                <a:close/>
              </a:path>
              <a:path w="1627505" h="687704">
                <a:moveTo>
                  <a:pt x="1268961" y="687563"/>
                </a:moveTo>
                <a:lnTo>
                  <a:pt x="1242381" y="661051"/>
                </a:lnTo>
                <a:lnTo>
                  <a:pt x="1242393" y="652838"/>
                </a:lnTo>
                <a:lnTo>
                  <a:pt x="1268909" y="626375"/>
                </a:lnTo>
                <a:lnTo>
                  <a:pt x="1277018" y="626375"/>
                </a:lnTo>
                <a:lnTo>
                  <a:pt x="1303549" y="661051"/>
                </a:lnTo>
                <a:lnTo>
                  <a:pt x="1302802" y="664852"/>
                </a:lnTo>
                <a:lnTo>
                  <a:pt x="1268961" y="687563"/>
                </a:lnTo>
                <a:close/>
              </a:path>
              <a:path w="1627505" h="687704">
                <a:moveTo>
                  <a:pt x="1599989" y="687595"/>
                </a:moveTo>
                <a:lnTo>
                  <a:pt x="1566352" y="664618"/>
                </a:lnTo>
                <a:lnTo>
                  <a:pt x="1565699" y="652595"/>
                </a:lnTo>
                <a:lnTo>
                  <a:pt x="1566514" y="648701"/>
                </a:lnTo>
                <a:lnTo>
                  <a:pt x="1592501" y="626334"/>
                </a:lnTo>
                <a:lnTo>
                  <a:pt x="1600614" y="626416"/>
                </a:lnTo>
                <a:lnTo>
                  <a:pt x="1626794" y="661335"/>
                </a:lnTo>
                <a:lnTo>
                  <a:pt x="1625978" y="665229"/>
                </a:lnTo>
                <a:lnTo>
                  <a:pt x="1599989" y="687595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2194" y="0"/>
            <a:ext cx="746125" cy="10287000"/>
          </a:xfrm>
          <a:custGeom>
            <a:avLst/>
            <a:gdLst/>
            <a:ahLst/>
            <a:cxnLst/>
            <a:rect l="l" t="t" r="r" b="b"/>
            <a:pathLst>
              <a:path w="746125" h="10287000">
                <a:moveTo>
                  <a:pt x="74580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45807" y="0"/>
                </a:lnTo>
                <a:lnTo>
                  <a:pt x="745807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7610" y="2388324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b="0" spc="-30" dirty="0">
                <a:latin typeface="Lucida Sans Unicode"/>
                <a:cs typeface="Lucida Sans Unicode"/>
              </a:rPr>
              <a:t>Thynk </a:t>
            </a:r>
            <a:r>
              <a:rPr sz="2500" b="0" spc="-25" dirty="0">
                <a:latin typeface="Lucida Sans Unicode"/>
                <a:cs typeface="Lucida Sans Unicode"/>
              </a:rPr>
              <a:t> </a:t>
            </a:r>
            <a:r>
              <a:rPr sz="2500" b="0" spc="-35" dirty="0">
                <a:latin typeface="Lucida Sans Unicode"/>
                <a:cs typeface="Lucida Sans Unicode"/>
              </a:rPr>
              <a:t>U</a:t>
            </a:r>
            <a:r>
              <a:rPr sz="2500" b="0" spc="55" dirty="0">
                <a:latin typeface="Lucida Sans Unicode"/>
                <a:cs typeface="Lucida Sans Unicode"/>
              </a:rPr>
              <a:t>n</a:t>
            </a:r>
            <a:r>
              <a:rPr sz="2500" b="0" spc="-105" dirty="0">
                <a:latin typeface="Lucida Sans Unicode"/>
                <a:cs typeface="Lucida Sans Unicode"/>
              </a:rPr>
              <a:t>li</a:t>
            </a:r>
            <a:r>
              <a:rPr sz="2500" b="0" spc="260" dirty="0">
                <a:latin typeface="Lucida Sans Unicode"/>
                <a:cs typeface="Lucida Sans Unicode"/>
              </a:rPr>
              <a:t>m</a:t>
            </a:r>
            <a:r>
              <a:rPr sz="2500" b="0" spc="-105" dirty="0">
                <a:latin typeface="Lucida Sans Unicode"/>
                <a:cs typeface="Lucida Sans Unicode"/>
              </a:rPr>
              <a:t>i</a:t>
            </a:r>
            <a:r>
              <a:rPr sz="2500" b="0" spc="-20" dirty="0">
                <a:latin typeface="Lucida Sans Unicode"/>
                <a:cs typeface="Lucida Sans Unicode"/>
              </a:rPr>
              <a:t>t</a:t>
            </a:r>
            <a:r>
              <a:rPr sz="2500" b="0" spc="165" dirty="0">
                <a:latin typeface="Lucida Sans Unicode"/>
                <a:cs typeface="Lucida Sans Unicode"/>
              </a:rPr>
              <a:t>e</a:t>
            </a:r>
            <a:r>
              <a:rPr sz="2500" b="0" spc="130" dirty="0">
                <a:latin typeface="Lucida Sans Unicode"/>
                <a:cs typeface="Lucida Sans Unicode"/>
              </a:rPr>
              <a:t>d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6095" y="4000500"/>
            <a:ext cx="9646920" cy="26238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8000" b="1" dirty="0">
                <a:solidFill>
                  <a:srgbClr val="FF0000"/>
                </a:solidFill>
                <a:latin typeface="Trebuchet MS"/>
                <a:cs typeface="Trebuchet MS"/>
              </a:rPr>
              <a:t>HIGH VALUE </a:t>
            </a: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8000" b="1" dirty="0">
                <a:solidFill>
                  <a:srgbClr val="FF0000"/>
                </a:solidFill>
                <a:latin typeface="Trebuchet MS"/>
                <a:cs typeface="Trebuchet MS"/>
              </a:rPr>
              <a:t>	TRANSACTION</a:t>
            </a: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endParaRPr lang="en-US" sz="88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8194" name="Picture 2" descr="Transaction - Free business icons">
            <a:extLst>
              <a:ext uri="{FF2B5EF4-FFF2-40B4-BE49-F238E27FC236}">
                <a16:creationId xmlns:a16="http://schemas.microsoft.com/office/drawing/2014/main" id="{43385E31-7874-43F8-B202-809F578F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747" y="27051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8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2209" y="209449"/>
            <a:ext cx="6030595" cy="8934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700" spc="840" dirty="0"/>
              <a:t>C</a:t>
            </a:r>
            <a:r>
              <a:rPr sz="5700" spc="220" dirty="0"/>
              <a:t>R</a:t>
            </a:r>
            <a:r>
              <a:rPr sz="5700" spc="-170" dirty="0"/>
              <a:t>E</a:t>
            </a:r>
            <a:r>
              <a:rPr sz="5700" spc="580" dirty="0"/>
              <a:t>A</a:t>
            </a:r>
            <a:r>
              <a:rPr sz="5700" spc="-130" dirty="0"/>
              <a:t>T</a:t>
            </a:r>
            <a:r>
              <a:rPr sz="5700" spc="85" dirty="0"/>
              <a:t>I</a:t>
            </a:r>
            <a:r>
              <a:rPr sz="5700" spc="470" dirty="0"/>
              <a:t>N</a:t>
            </a:r>
            <a:r>
              <a:rPr sz="5700" spc="509" dirty="0"/>
              <a:t>G</a:t>
            </a:r>
            <a:r>
              <a:rPr sz="5700" spc="-515" dirty="0"/>
              <a:t> </a:t>
            </a:r>
            <a:r>
              <a:rPr sz="5700" spc="-130" dirty="0"/>
              <a:t>T</a:t>
            </a:r>
            <a:r>
              <a:rPr sz="5700" spc="580" dirty="0"/>
              <a:t>A</a:t>
            </a:r>
            <a:r>
              <a:rPr sz="5700" spc="350" dirty="0"/>
              <a:t>B</a:t>
            </a:r>
            <a:r>
              <a:rPr sz="5700" spc="-445" dirty="0"/>
              <a:t>L</a:t>
            </a:r>
            <a:r>
              <a:rPr sz="5700" spc="-165" dirty="0"/>
              <a:t>E</a:t>
            </a:r>
            <a:endParaRPr sz="5700" dirty="0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8A4D4502-7750-49B2-8AD1-F6C0DACEFD8F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14400" y="342900"/>
            <a:ext cx="16840200" cy="198002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6000" b="1" dirty="0">
                <a:solidFill>
                  <a:srgbClr val="FF0000"/>
                </a:solidFill>
                <a:latin typeface="Trebuchet MS"/>
                <a:cs typeface="Trebuchet MS"/>
              </a:rPr>
              <a:t>1:Find The Total Number Of Unique Customer Who Purchase Item From Each Category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DF7BB-6121-4D5F-8341-C371D01FF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43300"/>
            <a:ext cx="16186070" cy="40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048000" y="180657"/>
            <a:ext cx="12649200" cy="234936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7200" b="1" dirty="0">
                <a:solidFill>
                  <a:srgbClr val="FF0000"/>
                </a:solidFill>
                <a:latin typeface="Trebuchet MS"/>
                <a:cs typeface="Trebuchet MS"/>
              </a:rPr>
              <a:t>2:Find The Top 5 Customer Based On Highest Total Sale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12658-4F25-4BBE-86CD-21AEF7D1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933700"/>
            <a:ext cx="11887200" cy="599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5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2817" y="2057717"/>
            <a:ext cx="1140460" cy="989965"/>
            <a:chOff x="2122821" y="1347870"/>
            <a:chExt cx="1140460" cy="989965"/>
          </a:xfrm>
        </p:grpSpPr>
        <p:sp>
          <p:nvSpPr>
            <p:cNvPr id="3" name="object 3"/>
            <p:cNvSpPr/>
            <p:nvPr/>
          </p:nvSpPr>
          <p:spPr>
            <a:xfrm>
              <a:off x="2400457" y="1347870"/>
              <a:ext cx="532130" cy="989965"/>
            </a:xfrm>
            <a:custGeom>
              <a:avLst/>
              <a:gdLst/>
              <a:ahLst/>
              <a:cxnLst/>
              <a:rect l="l" t="t" r="r" b="b"/>
              <a:pathLst>
                <a:path w="532130" h="989964">
                  <a:moveTo>
                    <a:pt x="528308" y="989346"/>
                  </a:moveTo>
                  <a:lnTo>
                    <a:pt x="70587" y="989346"/>
                  </a:lnTo>
                  <a:lnTo>
                    <a:pt x="0" y="866978"/>
                  </a:lnTo>
                  <a:lnTo>
                    <a:pt x="316421" y="866978"/>
                  </a:lnTo>
                  <a:lnTo>
                    <a:pt x="54699" y="412549"/>
                  </a:lnTo>
                  <a:lnTo>
                    <a:pt x="292301" y="0"/>
                  </a:lnTo>
                  <a:lnTo>
                    <a:pt x="531700" y="415044"/>
                  </a:lnTo>
                  <a:lnTo>
                    <a:pt x="460913" y="537262"/>
                  </a:lnTo>
                  <a:lnTo>
                    <a:pt x="292301" y="245235"/>
                  </a:lnTo>
                  <a:lnTo>
                    <a:pt x="195973" y="412549"/>
                  </a:lnTo>
                  <a:lnTo>
                    <a:pt x="528308" y="989346"/>
                  </a:lnTo>
                  <a:close/>
                </a:path>
              </a:pathLst>
            </a:custGeom>
            <a:solidFill>
              <a:srgbClr val="FB0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2817" y="1886038"/>
              <a:ext cx="1140460" cy="451484"/>
            </a:xfrm>
            <a:custGeom>
              <a:avLst/>
              <a:gdLst/>
              <a:ahLst/>
              <a:cxnLst/>
              <a:rect l="l" t="t" r="r" b="b"/>
              <a:pathLst>
                <a:path w="1140460" h="451485">
                  <a:moveTo>
                    <a:pt x="331114" y="122796"/>
                  </a:moveTo>
                  <a:lnTo>
                    <a:pt x="260477" y="0"/>
                  </a:lnTo>
                  <a:lnTo>
                    <a:pt x="0" y="451180"/>
                  </a:lnTo>
                  <a:lnTo>
                    <a:pt x="141274" y="451180"/>
                  </a:lnTo>
                  <a:lnTo>
                    <a:pt x="331114" y="122796"/>
                  </a:lnTo>
                  <a:close/>
                </a:path>
                <a:path w="1140460" h="451485">
                  <a:moveTo>
                    <a:pt x="1139850" y="451180"/>
                  </a:moveTo>
                  <a:lnTo>
                    <a:pt x="880046" y="127"/>
                  </a:lnTo>
                  <a:lnTo>
                    <a:pt x="809434" y="122961"/>
                  </a:lnTo>
                  <a:lnTo>
                    <a:pt x="998575" y="451180"/>
                  </a:lnTo>
                  <a:lnTo>
                    <a:pt x="1139850" y="451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473609"/>
            <a:ext cx="1627505" cy="687705"/>
          </a:xfrm>
          <a:custGeom>
            <a:avLst/>
            <a:gdLst/>
            <a:ahLst/>
            <a:cxnLst/>
            <a:rect l="l" t="t" r="r" b="b"/>
            <a:pathLst>
              <a:path w="1627505" h="687704">
                <a:moveTo>
                  <a:pt x="0" y="52781"/>
                </a:moveTo>
                <a:lnTo>
                  <a:pt x="0" y="8571"/>
                </a:lnTo>
                <a:lnTo>
                  <a:pt x="3305" y="11860"/>
                </a:lnTo>
                <a:lnTo>
                  <a:pt x="5529" y="15174"/>
                </a:lnTo>
                <a:lnTo>
                  <a:pt x="8653" y="22691"/>
                </a:lnTo>
                <a:lnTo>
                  <a:pt x="9434" y="26605"/>
                </a:lnTo>
                <a:lnTo>
                  <a:pt x="9434" y="34732"/>
                </a:lnTo>
                <a:lnTo>
                  <a:pt x="8658" y="38634"/>
                </a:lnTo>
                <a:lnTo>
                  <a:pt x="5553" y="46130"/>
                </a:lnTo>
                <a:lnTo>
                  <a:pt x="3343" y="49438"/>
                </a:lnTo>
                <a:lnTo>
                  <a:pt x="0" y="52781"/>
                </a:lnTo>
                <a:close/>
              </a:path>
              <a:path w="1627505" h="687704">
                <a:moveTo>
                  <a:pt x="306231" y="61270"/>
                </a:moveTo>
                <a:lnTo>
                  <a:pt x="272371" y="38587"/>
                </a:lnTo>
                <a:lnTo>
                  <a:pt x="271611" y="34734"/>
                </a:lnTo>
                <a:lnTo>
                  <a:pt x="271614" y="26564"/>
                </a:lnTo>
                <a:lnTo>
                  <a:pt x="298218" y="74"/>
                </a:lnTo>
                <a:lnTo>
                  <a:pt x="306327" y="95"/>
                </a:lnTo>
                <a:lnTo>
                  <a:pt x="332789" y="34734"/>
                </a:lnTo>
                <a:lnTo>
                  <a:pt x="332012" y="38638"/>
                </a:lnTo>
                <a:lnTo>
                  <a:pt x="306231" y="61270"/>
                </a:lnTo>
                <a:close/>
              </a:path>
              <a:path w="1627505" h="687704">
                <a:moveTo>
                  <a:pt x="622129" y="61276"/>
                </a:moveTo>
                <a:lnTo>
                  <a:pt x="595525" y="26598"/>
                </a:lnTo>
                <a:lnTo>
                  <a:pt x="596244" y="22881"/>
                </a:lnTo>
                <a:lnTo>
                  <a:pt x="629944" y="53"/>
                </a:lnTo>
                <a:lnTo>
                  <a:pt x="633870" y="807"/>
                </a:lnTo>
                <a:lnTo>
                  <a:pt x="656692" y="26598"/>
                </a:lnTo>
                <a:lnTo>
                  <a:pt x="656661" y="34880"/>
                </a:lnTo>
                <a:lnTo>
                  <a:pt x="622129" y="61276"/>
                </a:lnTo>
                <a:close/>
              </a:path>
              <a:path w="1627505" h="687704">
                <a:moveTo>
                  <a:pt x="945322" y="61266"/>
                </a:moveTo>
                <a:lnTo>
                  <a:pt x="918787" y="34732"/>
                </a:lnTo>
                <a:lnTo>
                  <a:pt x="918787" y="26619"/>
                </a:lnTo>
                <a:lnTo>
                  <a:pt x="953435" y="85"/>
                </a:lnTo>
                <a:lnTo>
                  <a:pt x="957337" y="861"/>
                </a:lnTo>
                <a:lnTo>
                  <a:pt x="979969" y="26619"/>
                </a:lnTo>
                <a:lnTo>
                  <a:pt x="979969" y="34732"/>
                </a:lnTo>
                <a:lnTo>
                  <a:pt x="945322" y="61266"/>
                </a:lnTo>
                <a:close/>
              </a:path>
              <a:path w="1627505" h="687704">
                <a:moveTo>
                  <a:pt x="1277024" y="61266"/>
                </a:moveTo>
                <a:lnTo>
                  <a:pt x="1268911" y="61266"/>
                </a:lnTo>
                <a:lnTo>
                  <a:pt x="1265009" y="60490"/>
                </a:lnTo>
                <a:lnTo>
                  <a:pt x="1242377" y="34732"/>
                </a:lnTo>
                <a:lnTo>
                  <a:pt x="1242377" y="26619"/>
                </a:lnTo>
                <a:lnTo>
                  <a:pt x="1268911" y="85"/>
                </a:lnTo>
                <a:lnTo>
                  <a:pt x="1277025" y="85"/>
                </a:lnTo>
                <a:lnTo>
                  <a:pt x="1303559" y="26619"/>
                </a:lnTo>
                <a:lnTo>
                  <a:pt x="1303559" y="34732"/>
                </a:lnTo>
                <a:lnTo>
                  <a:pt x="1277024" y="61266"/>
                </a:lnTo>
                <a:close/>
              </a:path>
              <a:path w="1627505" h="687704">
                <a:moveTo>
                  <a:pt x="1600617" y="61188"/>
                </a:moveTo>
                <a:lnTo>
                  <a:pt x="1592508" y="61188"/>
                </a:lnTo>
                <a:lnTo>
                  <a:pt x="1588604" y="60411"/>
                </a:lnTo>
                <a:lnTo>
                  <a:pt x="1565977" y="26512"/>
                </a:lnTo>
                <a:lnTo>
                  <a:pt x="1566724" y="22710"/>
                </a:lnTo>
                <a:lnTo>
                  <a:pt x="1600564" y="0"/>
                </a:lnTo>
                <a:lnTo>
                  <a:pt x="1604470" y="770"/>
                </a:lnTo>
                <a:lnTo>
                  <a:pt x="1627145" y="26512"/>
                </a:lnTo>
                <a:lnTo>
                  <a:pt x="1627133" y="34725"/>
                </a:lnTo>
                <a:lnTo>
                  <a:pt x="1600617" y="61188"/>
                </a:lnTo>
                <a:close/>
              </a:path>
              <a:path w="1627505" h="687704">
                <a:moveTo>
                  <a:pt x="0" y="365731"/>
                </a:moveTo>
                <a:lnTo>
                  <a:pt x="0" y="321521"/>
                </a:lnTo>
                <a:lnTo>
                  <a:pt x="3305" y="324809"/>
                </a:lnTo>
                <a:lnTo>
                  <a:pt x="5528" y="328124"/>
                </a:lnTo>
                <a:lnTo>
                  <a:pt x="8653" y="335640"/>
                </a:lnTo>
                <a:lnTo>
                  <a:pt x="9434" y="339555"/>
                </a:lnTo>
                <a:lnTo>
                  <a:pt x="9434" y="347682"/>
                </a:lnTo>
                <a:lnTo>
                  <a:pt x="8658" y="351584"/>
                </a:lnTo>
                <a:lnTo>
                  <a:pt x="5553" y="359079"/>
                </a:lnTo>
                <a:lnTo>
                  <a:pt x="3343" y="362387"/>
                </a:lnTo>
                <a:lnTo>
                  <a:pt x="0" y="365731"/>
                </a:lnTo>
                <a:close/>
              </a:path>
              <a:path w="1627505" h="687704">
                <a:moveTo>
                  <a:pt x="306388" y="374219"/>
                </a:moveTo>
                <a:lnTo>
                  <a:pt x="272528" y="351537"/>
                </a:lnTo>
                <a:lnTo>
                  <a:pt x="271768" y="347684"/>
                </a:lnTo>
                <a:lnTo>
                  <a:pt x="271771" y="339514"/>
                </a:lnTo>
                <a:lnTo>
                  <a:pt x="298374" y="313024"/>
                </a:lnTo>
                <a:lnTo>
                  <a:pt x="302355" y="313034"/>
                </a:lnTo>
                <a:lnTo>
                  <a:pt x="306393" y="313034"/>
                </a:lnTo>
                <a:lnTo>
                  <a:pt x="332946" y="347684"/>
                </a:lnTo>
                <a:lnTo>
                  <a:pt x="332169" y="351588"/>
                </a:lnTo>
                <a:lnTo>
                  <a:pt x="310293" y="373445"/>
                </a:lnTo>
                <a:lnTo>
                  <a:pt x="306388" y="374219"/>
                </a:lnTo>
                <a:close/>
              </a:path>
              <a:path w="1627505" h="687704">
                <a:moveTo>
                  <a:pt x="629977" y="374219"/>
                </a:moveTo>
                <a:lnTo>
                  <a:pt x="596117" y="351537"/>
                </a:lnTo>
                <a:lnTo>
                  <a:pt x="595357" y="347684"/>
                </a:lnTo>
                <a:lnTo>
                  <a:pt x="595361" y="339514"/>
                </a:lnTo>
                <a:lnTo>
                  <a:pt x="621964" y="313024"/>
                </a:lnTo>
                <a:lnTo>
                  <a:pt x="625945" y="313034"/>
                </a:lnTo>
                <a:lnTo>
                  <a:pt x="629983" y="313034"/>
                </a:lnTo>
                <a:lnTo>
                  <a:pt x="656536" y="347684"/>
                </a:lnTo>
                <a:lnTo>
                  <a:pt x="655758" y="351588"/>
                </a:lnTo>
                <a:lnTo>
                  <a:pt x="633882" y="373445"/>
                </a:lnTo>
                <a:lnTo>
                  <a:pt x="629977" y="374219"/>
                </a:lnTo>
                <a:close/>
              </a:path>
              <a:path w="1627505" h="687704">
                <a:moveTo>
                  <a:pt x="953591" y="374216"/>
                </a:moveTo>
                <a:lnTo>
                  <a:pt x="945478" y="374216"/>
                </a:lnTo>
                <a:lnTo>
                  <a:pt x="941576" y="373440"/>
                </a:lnTo>
                <a:lnTo>
                  <a:pt x="918944" y="347682"/>
                </a:lnTo>
                <a:lnTo>
                  <a:pt x="918946" y="339555"/>
                </a:lnTo>
                <a:lnTo>
                  <a:pt x="953448" y="313013"/>
                </a:lnTo>
                <a:lnTo>
                  <a:pt x="957366" y="313774"/>
                </a:lnTo>
                <a:lnTo>
                  <a:pt x="980125" y="339555"/>
                </a:lnTo>
                <a:lnTo>
                  <a:pt x="980125" y="347682"/>
                </a:lnTo>
                <a:lnTo>
                  <a:pt x="953591" y="374216"/>
                </a:lnTo>
                <a:close/>
              </a:path>
              <a:path w="1627505" h="687704">
                <a:moveTo>
                  <a:pt x="1277181" y="374216"/>
                </a:moveTo>
                <a:lnTo>
                  <a:pt x="1269067" y="374216"/>
                </a:lnTo>
                <a:lnTo>
                  <a:pt x="1265165" y="373440"/>
                </a:lnTo>
                <a:lnTo>
                  <a:pt x="1242533" y="347682"/>
                </a:lnTo>
                <a:lnTo>
                  <a:pt x="1242536" y="339555"/>
                </a:lnTo>
                <a:lnTo>
                  <a:pt x="1277038" y="313013"/>
                </a:lnTo>
                <a:lnTo>
                  <a:pt x="1280956" y="313774"/>
                </a:lnTo>
                <a:lnTo>
                  <a:pt x="1303715" y="339555"/>
                </a:lnTo>
                <a:lnTo>
                  <a:pt x="1303715" y="347682"/>
                </a:lnTo>
                <a:lnTo>
                  <a:pt x="1277181" y="374216"/>
                </a:lnTo>
                <a:close/>
              </a:path>
              <a:path w="1627505" h="687704">
                <a:moveTo>
                  <a:pt x="1600048" y="374246"/>
                </a:moveTo>
                <a:lnTo>
                  <a:pt x="1566341" y="351240"/>
                </a:lnTo>
                <a:lnTo>
                  <a:pt x="1565705" y="339190"/>
                </a:lnTo>
                <a:lnTo>
                  <a:pt x="1566531" y="335290"/>
                </a:lnTo>
                <a:lnTo>
                  <a:pt x="1592649" y="312972"/>
                </a:lnTo>
                <a:lnTo>
                  <a:pt x="1596714" y="313034"/>
                </a:lnTo>
                <a:lnTo>
                  <a:pt x="1596558" y="313034"/>
                </a:lnTo>
                <a:lnTo>
                  <a:pt x="1600601" y="313075"/>
                </a:lnTo>
                <a:lnTo>
                  <a:pt x="1626815" y="347847"/>
                </a:lnTo>
                <a:lnTo>
                  <a:pt x="1626015" y="351753"/>
                </a:lnTo>
                <a:lnTo>
                  <a:pt x="1603964" y="373500"/>
                </a:lnTo>
                <a:lnTo>
                  <a:pt x="1600048" y="374246"/>
                </a:lnTo>
                <a:close/>
              </a:path>
              <a:path w="1627505" h="687704">
                <a:moveTo>
                  <a:pt x="0" y="678917"/>
                </a:moveTo>
                <a:lnTo>
                  <a:pt x="0" y="635017"/>
                </a:lnTo>
                <a:lnTo>
                  <a:pt x="3158" y="638167"/>
                </a:lnTo>
                <a:lnTo>
                  <a:pt x="5370" y="641466"/>
                </a:lnTo>
                <a:lnTo>
                  <a:pt x="8484" y="648944"/>
                </a:lnTo>
                <a:lnTo>
                  <a:pt x="9268" y="652838"/>
                </a:lnTo>
                <a:lnTo>
                  <a:pt x="9288" y="660946"/>
                </a:lnTo>
                <a:lnTo>
                  <a:pt x="8521" y="664852"/>
                </a:lnTo>
                <a:lnTo>
                  <a:pt x="5432" y="672359"/>
                </a:lnTo>
                <a:lnTo>
                  <a:pt x="3228" y="675674"/>
                </a:lnTo>
                <a:lnTo>
                  <a:pt x="0" y="678917"/>
                </a:lnTo>
                <a:close/>
              </a:path>
              <a:path w="1627505" h="687704">
                <a:moveTo>
                  <a:pt x="298164" y="687560"/>
                </a:moveTo>
                <a:lnTo>
                  <a:pt x="271604" y="661001"/>
                </a:lnTo>
                <a:lnTo>
                  <a:pt x="271618" y="652844"/>
                </a:lnTo>
                <a:lnTo>
                  <a:pt x="298216" y="626365"/>
                </a:lnTo>
                <a:lnTo>
                  <a:pt x="306320" y="626385"/>
                </a:lnTo>
                <a:lnTo>
                  <a:pt x="332790" y="661001"/>
                </a:lnTo>
                <a:lnTo>
                  <a:pt x="332011" y="664908"/>
                </a:lnTo>
                <a:lnTo>
                  <a:pt x="298164" y="687560"/>
                </a:lnTo>
                <a:close/>
              </a:path>
              <a:path w="1627505" h="687704">
                <a:moveTo>
                  <a:pt x="630013" y="687572"/>
                </a:moveTo>
                <a:lnTo>
                  <a:pt x="596296" y="664945"/>
                </a:lnTo>
                <a:lnTo>
                  <a:pt x="595505" y="652977"/>
                </a:lnTo>
                <a:lnTo>
                  <a:pt x="596269" y="649088"/>
                </a:lnTo>
                <a:lnTo>
                  <a:pt x="629971" y="626343"/>
                </a:lnTo>
                <a:lnTo>
                  <a:pt x="633921" y="627106"/>
                </a:lnTo>
                <a:lnTo>
                  <a:pt x="656697" y="652977"/>
                </a:lnTo>
                <a:lnTo>
                  <a:pt x="656651" y="661319"/>
                </a:lnTo>
                <a:lnTo>
                  <a:pt x="630013" y="687572"/>
                </a:lnTo>
                <a:close/>
              </a:path>
              <a:path w="1627505" h="687704">
                <a:moveTo>
                  <a:pt x="945372" y="687563"/>
                </a:moveTo>
                <a:lnTo>
                  <a:pt x="918791" y="661051"/>
                </a:lnTo>
                <a:lnTo>
                  <a:pt x="918803" y="652838"/>
                </a:lnTo>
                <a:lnTo>
                  <a:pt x="945319" y="626375"/>
                </a:lnTo>
                <a:lnTo>
                  <a:pt x="953428" y="626375"/>
                </a:lnTo>
                <a:lnTo>
                  <a:pt x="979959" y="652838"/>
                </a:lnTo>
                <a:lnTo>
                  <a:pt x="979959" y="661051"/>
                </a:lnTo>
                <a:lnTo>
                  <a:pt x="945372" y="687563"/>
                </a:lnTo>
                <a:close/>
              </a:path>
              <a:path w="1627505" h="687704">
                <a:moveTo>
                  <a:pt x="1268961" y="687563"/>
                </a:moveTo>
                <a:lnTo>
                  <a:pt x="1242381" y="661051"/>
                </a:lnTo>
                <a:lnTo>
                  <a:pt x="1242393" y="652838"/>
                </a:lnTo>
                <a:lnTo>
                  <a:pt x="1268909" y="626375"/>
                </a:lnTo>
                <a:lnTo>
                  <a:pt x="1277018" y="626375"/>
                </a:lnTo>
                <a:lnTo>
                  <a:pt x="1303549" y="661051"/>
                </a:lnTo>
                <a:lnTo>
                  <a:pt x="1302802" y="664852"/>
                </a:lnTo>
                <a:lnTo>
                  <a:pt x="1268961" y="687563"/>
                </a:lnTo>
                <a:close/>
              </a:path>
              <a:path w="1627505" h="687704">
                <a:moveTo>
                  <a:pt x="1599989" y="687595"/>
                </a:moveTo>
                <a:lnTo>
                  <a:pt x="1566352" y="664618"/>
                </a:lnTo>
                <a:lnTo>
                  <a:pt x="1565699" y="652595"/>
                </a:lnTo>
                <a:lnTo>
                  <a:pt x="1566514" y="648701"/>
                </a:lnTo>
                <a:lnTo>
                  <a:pt x="1592501" y="626334"/>
                </a:lnTo>
                <a:lnTo>
                  <a:pt x="1600614" y="626416"/>
                </a:lnTo>
                <a:lnTo>
                  <a:pt x="1626794" y="661335"/>
                </a:lnTo>
                <a:lnTo>
                  <a:pt x="1625978" y="665229"/>
                </a:lnTo>
                <a:lnTo>
                  <a:pt x="1599989" y="687595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2194" y="0"/>
            <a:ext cx="746125" cy="10287000"/>
          </a:xfrm>
          <a:custGeom>
            <a:avLst/>
            <a:gdLst/>
            <a:ahLst/>
            <a:cxnLst/>
            <a:rect l="l" t="t" r="r" b="b"/>
            <a:pathLst>
              <a:path w="746125" h="10287000">
                <a:moveTo>
                  <a:pt x="74580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45807" y="0"/>
                </a:lnTo>
                <a:lnTo>
                  <a:pt x="745807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7610" y="2388324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b="0" spc="-30" dirty="0">
                <a:latin typeface="Lucida Sans Unicode"/>
                <a:cs typeface="Lucida Sans Unicode"/>
              </a:rPr>
              <a:t>Thynk </a:t>
            </a:r>
            <a:r>
              <a:rPr sz="2500" b="0" spc="-25" dirty="0">
                <a:latin typeface="Lucida Sans Unicode"/>
                <a:cs typeface="Lucida Sans Unicode"/>
              </a:rPr>
              <a:t> </a:t>
            </a:r>
            <a:r>
              <a:rPr sz="2500" b="0" spc="-35" dirty="0">
                <a:latin typeface="Lucida Sans Unicode"/>
                <a:cs typeface="Lucida Sans Unicode"/>
              </a:rPr>
              <a:t>U</a:t>
            </a:r>
            <a:r>
              <a:rPr sz="2500" b="0" spc="55" dirty="0">
                <a:latin typeface="Lucida Sans Unicode"/>
                <a:cs typeface="Lucida Sans Unicode"/>
              </a:rPr>
              <a:t>n</a:t>
            </a:r>
            <a:r>
              <a:rPr sz="2500" b="0" spc="-105" dirty="0">
                <a:latin typeface="Lucida Sans Unicode"/>
                <a:cs typeface="Lucida Sans Unicode"/>
              </a:rPr>
              <a:t>li</a:t>
            </a:r>
            <a:r>
              <a:rPr sz="2500" b="0" spc="260" dirty="0">
                <a:latin typeface="Lucida Sans Unicode"/>
                <a:cs typeface="Lucida Sans Unicode"/>
              </a:rPr>
              <a:t>m</a:t>
            </a:r>
            <a:r>
              <a:rPr sz="2500" b="0" spc="-105" dirty="0">
                <a:latin typeface="Lucida Sans Unicode"/>
                <a:cs typeface="Lucida Sans Unicode"/>
              </a:rPr>
              <a:t>i</a:t>
            </a:r>
            <a:r>
              <a:rPr sz="2500" b="0" spc="-20" dirty="0">
                <a:latin typeface="Lucida Sans Unicode"/>
                <a:cs typeface="Lucida Sans Unicode"/>
              </a:rPr>
              <a:t>t</a:t>
            </a:r>
            <a:r>
              <a:rPr sz="2500" b="0" spc="165" dirty="0">
                <a:latin typeface="Lucida Sans Unicode"/>
                <a:cs typeface="Lucida Sans Unicode"/>
              </a:rPr>
              <a:t>e</a:t>
            </a:r>
            <a:r>
              <a:rPr sz="2500" b="0" spc="130" dirty="0">
                <a:latin typeface="Lucida Sans Unicode"/>
                <a:cs typeface="Lucida Sans Unicode"/>
              </a:rPr>
              <a:t>d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" y="4076700"/>
            <a:ext cx="9509840" cy="18433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9600" b="1" dirty="0">
                <a:solidFill>
                  <a:srgbClr val="FF0000"/>
                </a:solidFill>
              </a:rPr>
              <a:t>PROFITABILITY </a:t>
            </a: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9600" b="1" dirty="0">
                <a:solidFill>
                  <a:srgbClr val="FF0000"/>
                </a:solidFill>
              </a:rPr>
              <a:t>	ANALYSIS</a:t>
            </a:r>
          </a:p>
        </p:txBody>
      </p:sp>
      <p:pic>
        <p:nvPicPr>
          <p:cNvPr id="10246" name="Picture 6" descr="Financial Analysis icons for free download | Freepik">
            <a:extLst>
              <a:ext uri="{FF2B5EF4-FFF2-40B4-BE49-F238E27FC236}">
                <a16:creationId xmlns:a16="http://schemas.microsoft.com/office/drawing/2014/main" id="{499ACB2A-C138-4580-BFBB-32542D48B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19" y="2388325"/>
            <a:ext cx="5362596" cy="536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7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514600" y="342900"/>
            <a:ext cx="13258800" cy="234936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7200" b="1" dirty="0">
                <a:solidFill>
                  <a:srgbClr val="FF0000"/>
                </a:solidFill>
                <a:latin typeface="Trebuchet MS"/>
                <a:cs typeface="Trebuchet MS"/>
              </a:rPr>
              <a:t>1:Calculate Total Profit Margin Percentage For Each Category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CAB7B-CBFC-4B85-84D5-7064EC4C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162300"/>
            <a:ext cx="1705710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51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2817" y="2057717"/>
            <a:ext cx="1140460" cy="989965"/>
            <a:chOff x="2122821" y="1347870"/>
            <a:chExt cx="1140460" cy="989965"/>
          </a:xfrm>
        </p:grpSpPr>
        <p:sp>
          <p:nvSpPr>
            <p:cNvPr id="3" name="object 3"/>
            <p:cNvSpPr/>
            <p:nvPr/>
          </p:nvSpPr>
          <p:spPr>
            <a:xfrm>
              <a:off x="2400457" y="1347870"/>
              <a:ext cx="532130" cy="989965"/>
            </a:xfrm>
            <a:custGeom>
              <a:avLst/>
              <a:gdLst/>
              <a:ahLst/>
              <a:cxnLst/>
              <a:rect l="l" t="t" r="r" b="b"/>
              <a:pathLst>
                <a:path w="532130" h="989964">
                  <a:moveTo>
                    <a:pt x="528308" y="989346"/>
                  </a:moveTo>
                  <a:lnTo>
                    <a:pt x="70587" y="989346"/>
                  </a:lnTo>
                  <a:lnTo>
                    <a:pt x="0" y="866978"/>
                  </a:lnTo>
                  <a:lnTo>
                    <a:pt x="316421" y="866978"/>
                  </a:lnTo>
                  <a:lnTo>
                    <a:pt x="54699" y="412549"/>
                  </a:lnTo>
                  <a:lnTo>
                    <a:pt x="292301" y="0"/>
                  </a:lnTo>
                  <a:lnTo>
                    <a:pt x="531700" y="415044"/>
                  </a:lnTo>
                  <a:lnTo>
                    <a:pt x="460913" y="537262"/>
                  </a:lnTo>
                  <a:lnTo>
                    <a:pt x="292301" y="245235"/>
                  </a:lnTo>
                  <a:lnTo>
                    <a:pt x="195973" y="412549"/>
                  </a:lnTo>
                  <a:lnTo>
                    <a:pt x="528308" y="989346"/>
                  </a:lnTo>
                  <a:close/>
                </a:path>
              </a:pathLst>
            </a:custGeom>
            <a:solidFill>
              <a:srgbClr val="FB0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2817" y="1886038"/>
              <a:ext cx="1140460" cy="451484"/>
            </a:xfrm>
            <a:custGeom>
              <a:avLst/>
              <a:gdLst/>
              <a:ahLst/>
              <a:cxnLst/>
              <a:rect l="l" t="t" r="r" b="b"/>
              <a:pathLst>
                <a:path w="1140460" h="451485">
                  <a:moveTo>
                    <a:pt x="331114" y="122796"/>
                  </a:moveTo>
                  <a:lnTo>
                    <a:pt x="260477" y="0"/>
                  </a:lnTo>
                  <a:lnTo>
                    <a:pt x="0" y="451180"/>
                  </a:lnTo>
                  <a:lnTo>
                    <a:pt x="141274" y="451180"/>
                  </a:lnTo>
                  <a:lnTo>
                    <a:pt x="331114" y="122796"/>
                  </a:lnTo>
                  <a:close/>
                </a:path>
                <a:path w="1140460" h="451485">
                  <a:moveTo>
                    <a:pt x="1139850" y="451180"/>
                  </a:moveTo>
                  <a:lnTo>
                    <a:pt x="880046" y="127"/>
                  </a:lnTo>
                  <a:lnTo>
                    <a:pt x="809434" y="122961"/>
                  </a:lnTo>
                  <a:lnTo>
                    <a:pt x="998575" y="451180"/>
                  </a:lnTo>
                  <a:lnTo>
                    <a:pt x="1139850" y="451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473609"/>
            <a:ext cx="1627505" cy="687705"/>
          </a:xfrm>
          <a:custGeom>
            <a:avLst/>
            <a:gdLst/>
            <a:ahLst/>
            <a:cxnLst/>
            <a:rect l="l" t="t" r="r" b="b"/>
            <a:pathLst>
              <a:path w="1627505" h="687704">
                <a:moveTo>
                  <a:pt x="0" y="52781"/>
                </a:moveTo>
                <a:lnTo>
                  <a:pt x="0" y="8571"/>
                </a:lnTo>
                <a:lnTo>
                  <a:pt x="3305" y="11860"/>
                </a:lnTo>
                <a:lnTo>
                  <a:pt x="5529" y="15174"/>
                </a:lnTo>
                <a:lnTo>
                  <a:pt x="8653" y="22691"/>
                </a:lnTo>
                <a:lnTo>
                  <a:pt x="9434" y="26605"/>
                </a:lnTo>
                <a:lnTo>
                  <a:pt x="9434" y="34732"/>
                </a:lnTo>
                <a:lnTo>
                  <a:pt x="8658" y="38634"/>
                </a:lnTo>
                <a:lnTo>
                  <a:pt x="5553" y="46130"/>
                </a:lnTo>
                <a:lnTo>
                  <a:pt x="3343" y="49438"/>
                </a:lnTo>
                <a:lnTo>
                  <a:pt x="0" y="52781"/>
                </a:lnTo>
                <a:close/>
              </a:path>
              <a:path w="1627505" h="687704">
                <a:moveTo>
                  <a:pt x="306231" y="61270"/>
                </a:moveTo>
                <a:lnTo>
                  <a:pt x="272371" y="38587"/>
                </a:lnTo>
                <a:lnTo>
                  <a:pt x="271611" y="34734"/>
                </a:lnTo>
                <a:lnTo>
                  <a:pt x="271614" y="26564"/>
                </a:lnTo>
                <a:lnTo>
                  <a:pt x="298218" y="74"/>
                </a:lnTo>
                <a:lnTo>
                  <a:pt x="306327" y="95"/>
                </a:lnTo>
                <a:lnTo>
                  <a:pt x="332789" y="34734"/>
                </a:lnTo>
                <a:lnTo>
                  <a:pt x="332012" y="38638"/>
                </a:lnTo>
                <a:lnTo>
                  <a:pt x="306231" y="61270"/>
                </a:lnTo>
                <a:close/>
              </a:path>
              <a:path w="1627505" h="687704">
                <a:moveTo>
                  <a:pt x="622129" y="61276"/>
                </a:moveTo>
                <a:lnTo>
                  <a:pt x="595525" y="26598"/>
                </a:lnTo>
                <a:lnTo>
                  <a:pt x="596244" y="22881"/>
                </a:lnTo>
                <a:lnTo>
                  <a:pt x="629944" y="53"/>
                </a:lnTo>
                <a:lnTo>
                  <a:pt x="633870" y="807"/>
                </a:lnTo>
                <a:lnTo>
                  <a:pt x="656692" y="26598"/>
                </a:lnTo>
                <a:lnTo>
                  <a:pt x="656661" y="34880"/>
                </a:lnTo>
                <a:lnTo>
                  <a:pt x="622129" y="61276"/>
                </a:lnTo>
                <a:close/>
              </a:path>
              <a:path w="1627505" h="687704">
                <a:moveTo>
                  <a:pt x="945322" y="61266"/>
                </a:moveTo>
                <a:lnTo>
                  <a:pt x="918787" y="34732"/>
                </a:lnTo>
                <a:lnTo>
                  <a:pt x="918787" y="26619"/>
                </a:lnTo>
                <a:lnTo>
                  <a:pt x="953435" y="85"/>
                </a:lnTo>
                <a:lnTo>
                  <a:pt x="957337" y="861"/>
                </a:lnTo>
                <a:lnTo>
                  <a:pt x="979969" y="26619"/>
                </a:lnTo>
                <a:lnTo>
                  <a:pt x="979969" y="34732"/>
                </a:lnTo>
                <a:lnTo>
                  <a:pt x="945322" y="61266"/>
                </a:lnTo>
                <a:close/>
              </a:path>
              <a:path w="1627505" h="687704">
                <a:moveTo>
                  <a:pt x="1277024" y="61266"/>
                </a:moveTo>
                <a:lnTo>
                  <a:pt x="1268911" y="61266"/>
                </a:lnTo>
                <a:lnTo>
                  <a:pt x="1265009" y="60490"/>
                </a:lnTo>
                <a:lnTo>
                  <a:pt x="1242377" y="34732"/>
                </a:lnTo>
                <a:lnTo>
                  <a:pt x="1242377" y="26619"/>
                </a:lnTo>
                <a:lnTo>
                  <a:pt x="1268911" y="85"/>
                </a:lnTo>
                <a:lnTo>
                  <a:pt x="1277025" y="85"/>
                </a:lnTo>
                <a:lnTo>
                  <a:pt x="1303559" y="26619"/>
                </a:lnTo>
                <a:lnTo>
                  <a:pt x="1303559" y="34732"/>
                </a:lnTo>
                <a:lnTo>
                  <a:pt x="1277024" y="61266"/>
                </a:lnTo>
                <a:close/>
              </a:path>
              <a:path w="1627505" h="687704">
                <a:moveTo>
                  <a:pt x="1600617" y="61188"/>
                </a:moveTo>
                <a:lnTo>
                  <a:pt x="1592508" y="61188"/>
                </a:lnTo>
                <a:lnTo>
                  <a:pt x="1588604" y="60411"/>
                </a:lnTo>
                <a:lnTo>
                  <a:pt x="1565977" y="26512"/>
                </a:lnTo>
                <a:lnTo>
                  <a:pt x="1566724" y="22710"/>
                </a:lnTo>
                <a:lnTo>
                  <a:pt x="1600564" y="0"/>
                </a:lnTo>
                <a:lnTo>
                  <a:pt x="1604470" y="770"/>
                </a:lnTo>
                <a:lnTo>
                  <a:pt x="1627145" y="26512"/>
                </a:lnTo>
                <a:lnTo>
                  <a:pt x="1627133" y="34725"/>
                </a:lnTo>
                <a:lnTo>
                  <a:pt x="1600617" y="61188"/>
                </a:lnTo>
                <a:close/>
              </a:path>
              <a:path w="1627505" h="687704">
                <a:moveTo>
                  <a:pt x="0" y="365731"/>
                </a:moveTo>
                <a:lnTo>
                  <a:pt x="0" y="321521"/>
                </a:lnTo>
                <a:lnTo>
                  <a:pt x="3305" y="324809"/>
                </a:lnTo>
                <a:lnTo>
                  <a:pt x="5528" y="328124"/>
                </a:lnTo>
                <a:lnTo>
                  <a:pt x="8653" y="335640"/>
                </a:lnTo>
                <a:lnTo>
                  <a:pt x="9434" y="339555"/>
                </a:lnTo>
                <a:lnTo>
                  <a:pt x="9434" y="347682"/>
                </a:lnTo>
                <a:lnTo>
                  <a:pt x="8658" y="351584"/>
                </a:lnTo>
                <a:lnTo>
                  <a:pt x="5553" y="359079"/>
                </a:lnTo>
                <a:lnTo>
                  <a:pt x="3343" y="362387"/>
                </a:lnTo>
                <a:lnTo>
                  <a:pt x="0" y="365731"/>
                </a:lnTo>
                <a:close/>
              </a:path>
              <a:path w="1627505" h="687704">
                <a:moveTo>
                  <a:pt x="306388" y="374219"/>
                </a:moveTo>
                <a:lnTo>
                  <a:pt x="272528" y="351537"/>
                </a:lnTo>
                <a:lnTo>
                  <a:pt x="271768" y="347684"/>
                </a:lnTo>
                <a:lnTo>
                  <a:pt x="271771" y="339514"/>
                </a:lnTo>
                <a:lnTo>
                  <a:pt x="298374" y="313024"/>
                </a:lnTo>
                <a:lnTo>
                  <a:pt x="302355" y="313034"/>
                </a:lnTo>
                <a:lnTo>
                  <a:pt x="306393" y="313034"/>
                </a:lnTo>
                <a:lnTo>
                  <a:pt x="332946" y="347684"/>
                </a:lnTo>
                <a:lnTo>
                  <a:pt x="332169" y="351588"/>
                </a:lnTo>
                <a:lnTo>
                  <a:pt x="310293" y="373445"/>
                </a:lnTo>
                <a:lnTo>
                  <a:pt x="306388" y="374219"/>
                </a:lnTo>
                <a:close/>
              </a:path>
              <a:path w="1627505" h="687704">
                <a:moveTo>
                  <a:pt x="629977" y="374219"/>
                </a:moveTo>
                <a:lnTo>
                  <a:pt x="596117" y="351537"/>
                </a:lnTo>
                <a:lnTo>
                  <a:pt x="595357" y="347684"/>
                </a:lnTo>
                <a:lnTo>
                  <a:pt x="595361" y="339514"/>
                </a:lnTo>
                <a:lnTo>
                  <a:pt x="621964" y="313024"/>
                </a:lnTo>
                <a:lnTo>
                  <a:pt x="625945" y="313034"/>
                </a:lnTo>
                <a:lnTo>
                  <a:pt x="629983" y="313034"/>
                </a:lnTo>
                <a:lnTo>
                  <a:pt x="656536" y="347684"/>
                </a:lnTo>
                <a:lnTo>
                  <a:pt x="655758" y="351588"/>
                </a:lnTo>
                <a:lnTo>
                  <a:pt x="633882" y="373445"/>
                </a:lnTo>
                <a:lnTo>
                  <a:pt x="629977" y="374219"/>
                </a:lnTo>
                <a:close/>
              </a:path>
              <a:path w="1627505" h="687704">
                <a:moveTo>
                  <a:pt x="953591" y="374216"/>
                </a:moveTo>
                <a:lnTo>
                  <a:pt x="945478" y="374216"/>
                </a:lnTo>
                <a:lnTo>
                  <a:pt x="941576" y="373440"/>
                </a:lnTo>
                <a:lnTo>
                  <a:pt x="918944" y="347682"/>
                </a:lnTo>
                <a:lnTo>
                  <a:pt x="918946" y="339555"/>
                </a:lnTo>
                <a:lnTo>
                  <a:pt x="953448" y="313013"/>
                </a:lnTo>
                <a:lnTo>
                  <a:pt x="957366" y="313774"/>
                </a:lnTo>
                <a:lnTo>
                  <a:pt x="980125" y="339555"/>
                </a:lnTo>
                <a:lnTo>
                  <a:pt x="980125" y="347682"/>
                </a:lnTo>
                <a:lnTo>
                  <a:pt x="953591" y="374216"/>
                </a:lnTo>
                <a:close/>
              </a:path>
              <a:path w="1627505" h="687704">
                <a:moveTo>
                  <a:pt x="1277181" y="374216"/>
                </a:moveTo>
                <a:lnTo>
                  <a:pt x="1269067" y="374216"/>
                </a:lnTo>
                <a:lnTo>
                  <a:pt x="1265165" y="373440"/>
                </a:lnTo>
                <a:lnTo>
                  <a:pt x="1242533" y="347682"/>
                </a:lnTo>
                <a:lnTo>
                  <a:pt x="1242536" y="339555"/>
                </a:lnTo>
                <a:lnTo>
                  <a:pt x="1277038" y="313013"/>
                </a:lnTo>
                <a:lnTo>
                  <a:pt x="1280956" y="313774"/>
                </a:lnTo>
                <a:lnTo>
                  <a:pt x="1303715" y="339555"/>
                </a:lnTo>
                <a:lnTo>
                  <a:pt x="1303715" y="347682"/>
                </a:lnTo>
                <a:lnTo>
                  <a:pt x="1277181" y="374216"/>
                </a:lnTo>
                <a:close/>
              </a:path>
              <a:path w="1627505" h="687704">
                <a:moveTo>
                  <a:pt x="1600048" y="374246"/>
                </a:moveTo>
                <a:lnTo>
                  <a:pt x="1566341" y="351240"/>
                </a:lnTo>
                <a:lnTo>
                  <a:pt x="1565705" y="339190"/>
                </a:lnTo>
                <a:lnTo>
                  <a:pt x="1566531" y="335290"/>
                </a:lnTo>
                <a:lnTo>
                  <a:pt x="1592649" y="312972"/>
                </a:lnTo>
                <a:lnTo>
                  <a:pt x="1596714" y="313034"/>
                </a:lnTo>
                <a:lnTo>
                  <a:pt x="1596558" y="313034"/>
                </a:lnTo>
                <a:lnTo>
                  <a:pt x="1600601" y="313075"/>
                </a:lnTo>
                <a:lnTo>
                  <a:pt x="1626815" y="347847"/>
                </a:lnTo>
                <a:lnTo>
                  <a:pt x="1626015" y="351753"/>
                </a:lnTo>
                <a:lnTo>
                  <a:pt x="1603964" y="373500"/>
                </a:lnTo>
                <a:lnTo>
                  <a:pt x="1600048" y="374246"/>
                </a:lnTo>
                <a:close/>
              </a:path>
              <a:path w="1627505" h="687704">
                <a:moveTo>
                  <a:pt x="0" y="678917"/>
                </a:moveTo>
                <a:lnTo>
                  <a:pt x="0" y="635017"/>
                </a:lnTo>
                <a:lnTo>
                  <a:pt x="3158" y="638167"/>
                </a:lnTo>
                <a:lnTo>
                  <a:pt x="5370" y="641466"/>
                </a:lnTo>
                <a:lnTo>
                  <a:pt x="8484" y="648944"/>
                </a:lnTo>
                <a:lnTo>
                  <a:pt x="9268" y="652838"/>
                </a:lnTo>
                <a:lnTo>
                  <a:pt x="9288" y="660946"/>
                </a:lnTo>
                <a:lnTo>
                  <a:pt x="8521" y="664852"/>
                </a:lnTo>
                <a:lnTo>
                  <a:pt x="5432" y="672359"/>
                </a:lnTo>
                <a:lnTo>
                  <a:pt x="3228" y="675674"/>
                </a:lnTo>
                <a:lnTo>
                  <a:pt x="0" y="678917"/>
                </a:lnTo>
                <a:close/>
              </a:path>
              <a:path w="1627505" h="687704">
                <a:moveTo>
                  <a:pt x="298164" y="687560"/>
                </a:moveTo>
                <a:lnTo>
                  <a:pt x="271604" y="661001"/>
                </a:lnTo>
                <a:lnTo>
                  <a:pt x="271618" y="652844"/>
                </a:lnTo>
                <a:lnTo>
                  <a:pt x="298216" y="626365"/>
                </a:lnTo>
                <a:lnTo>
                  <a:pt x="306320" y="626385"/>
                </a:lnTo>
                <a:lnTo>
                  <a:pt x="332790" y="661001"/>
                </a:lnTo>
                <a:lnTo>
                  <a:pt x="332011" y="664908"/>
                </a:lnTo>
                <a:lnTo>
                  <a:pt x="298164" y="687560"/>
                </a:lnTo>
                <a:close/>
              </a:path>
              <a:path w="1627505" h="687704">
                <a:moveTo>
                  <a:pt x="630013" y="687572"/>
                </a:moveTo>
                <a:lnTo>
                  <a:pt x="596296" y="664945"/>
                </a:lnTo>
                <a:lnTo>
                  <a:pt x="595505" y="652977"/>
                </a:lnTo>
                <a:lnTo>
                  <a:pt x="596269" y="649088"/>
                </a:lnTo>
                <a:lnTo>
                  <a:pt x="629971" y="626343"/>
                </a:lnTo>
                <a:lnTo>
                  <a:pt x="633921" y="627106"/>
                </a:lnTo>
                <a:lnTo>
                  <a:pt x="656697" y="652977"/>
                </a:lnTo>
                <a:lnTo>
                  <a:pt x="656651" y="661319"/>
                </a:lnTo>
                <a:lnTo>
                  <a:pt x="630013" y="687572"/>
                </a:lnTo>
                <a:close/>
              </a:path>
              <a:path w="1627505" h="687704">
                <a:moveTo>
                  <a:pt x="945372" y="687563"/>
                </a:moveTo>
                <a:lnTo>
                  <a:pt x="918791" y="661051"/>
                </a:lnTo>
                <a:lnTo>
                  <a:pt x="918803" y="652838"/>
                </a:lnTo>
                <a:lnTo>
                  <a:pt x="945319" y="626375"/>
                </a:lnTo>
                <a:lnTo>
                  <a:pt x="953428" y="626375"/>
                </a:lnTo>
                <a:lnTo>
                  <a:pt x="979959" y="652838"/>
                </a:lnTo>
                <a:lnTo>
                  <a:pt x="979959" y="661051"/>
                </a:lnTo>
                <a:lnTo>
                  <a:pt x="945372" y="687563"/>
                </a:lnTo>
                <a:close/>
              </a:path>
              <a:path w="1627505" h="687704">
                <a:moveTo>
                  <a:pt x="1268961" y="687563"/>
                </a:moveTo>
                <a:lnTo>
                  <a:pt x="1242381" y="661051"/>
                </a:lnTo>
                <a:lnTo>
                  <a:pt x="1242393" y="652838"/>
                </a:lnTo>
                <a:lnTo>
                  <a:pt x="1268909" y="626375"/>
                </a:lnTo>
                <a:lnTo>
                  <a:pt x="1277018" y="626375"/>
                </a:lnTo>
                <a:lnTo>
                  <a:pt x="1303549" y="661051"/>
                </a:lnTo>
                <a:lnTo>
                  <a:pt x="1302802" y="664852"/>
                </a:lnTo>
                <a:lnTo>
                  <a:pt x="1268961" y="687563"/>
                </a:lnTo>
                <a:close/>
              </a:path>
              <a:path w="1627505" h="687704">
                <a:moveTo>
                  <a:pt x="1599989" y="687595"/>
                </a:moveTo>
                <a:lnTo>
                  <a:pt x="1566352" y="664618"/>
                </a:lnTo>
                <a:lnTo>
                  <a:pt x="1565699" y="652595"/>
                </a:lnTo>
                <a:lnTo>
                  <a:pt x="1566514" y="648701"/>
                </a:lnTo>
                <a:lnTo>
                  <a:pt x="1592501" y="626334"/>
                </a:lnTo>
                <a:lnTo>
                  <a:pt x="1600614" y="626416"/>
                </a:lnTo>
                <a:lnTo>
                  <a:pt x="1626794" y="661335"/>
                </a:lnTo>
                <a:lnTo>
                  <a:pt x="1625978" y="665229"/>
                </a:lnTo>
                <a:lnTo>
                  <a:pt x="1599989" y="687595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2194" y="0"/>
            <a:ext cx="746125" cy="10287000"/>
          </a:xfrm>
          <a:custGeom>
            <a:avLst/>
            <a:gdLst/>
            <a:ahLst/>
            <a:cxnLst/>
            <a:rect l="l" t="t" r="r" b="b"/>
            <a:pathLst>
              <a:path w="746125" h="10287000">
                <a:moveTo>
                  <a:pt x="74580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45807" y="0"/>
                </a:lnTo>
                <a:lnTo>
                  <a:pt x="745807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7610" y="2388324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b="0" spc="-30" dirty="0">
                <a:latin typeface="Lucida Sans Unicode"/>
                <a:cs typeface="Lucida Sans Unicode"/>
              </a:rPr>
              <a:t>Thynk </a:t>
            </a:r>
            <a:r>
              <a:rPr sz="2500" b="0" spc="-25" dirty="0">
                <a:latin typeface="Lucida Sans Unicode"/>
                <a:cs typeface="Lucida Sans Unicode"/>
              </a:rPr>
              <a:t> </a:t>
            </a:r>
            <a:r>
              <a:rPr sz="2500" b="0" spc="-35" dirty="0">
                <a:latin typeface="Lucida Sans Unicode"/>
                <a:cs typeface="Lucida Sans Unicode"/>
              </a:rPr>
              <a:t>U</a:t>
            </a:r>
            <a:r>
              <a:rPr sz="2500" b="0" spc="55" dirty="0">
                <a:latin typeface="Lucida Sans Unicode"/>
                <a:cs typeface="Lucida Sans Unicode"/>
              </a:rPr>
              <a:t>n</a:t>
            </a:r>
            <a:r>
              <a:rPr sz="2500" b="0" spc="-105" dirty="0">
                <a:latin typeface="Lucida Sans Unicode"/>
                <a:cs typeface="Lucida Sans Unicode"/>
              </a:rPr>
              <a:t>li</a:t>
            </a:r>
            <a:r>
              <a:rPr sz="2500" b="0" spc="260" dirty="0">
                <a:latin typeface="Lucida Sans Unicode"/>
                <a:cs typeface="Lucida Sans Unicode"/>
              </a:rPr>
              <a:t>m</a:t>
            </a:r>
            <a:r>
              <a:rPr sz="2500" b="0" spc="-105" dirty="0">
                <a:latin typeface="Lucida Sans Unicode"/>
                <a:cs typeface="Lucida Sans Unicode"/>
              </a:rPr>
              <a:t>i</a:t>
            </a:r>
            <a:r>
              <a:rPr sz="2500" b="0" spc="-20" dirty="0">
                <a:latin typeface="Lucida Sans Unicode"/>
                <a:cs typeface="Lucida Sans Unicode"/>
              </a:rPr>
              <a:t>t</a:t>
            </a:r>
            <a:r>
              <a:rPr sz="2500" b="0" spc="165" dirty="0">
                <a:latin typeface="Lucida Sans Unicode"/>
                <a:cs typeface="Lucida Sans Unicode"/>
              </a:rPr>
              <a:t>e</a:t>
            </a:r>
            <a:r>
              <a:rPr sz="2500" b="0" spc="130" dirty="0">
                <a:latin typeface="Lucida Sans Unicode"/>
                <a:cs typeface="Lucida Sans Unicode"/>
              </a:rPr>
              <a:t>d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958" y="4076700"/>
            <a:ext cx="8382000" cy="18433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9600" b="1" dirty="0">
                <a:solidFill>
                  <a:srgbClr val="FF0000"/>
                </a:solidFill>
              </a:rPr>
              <a:t>TIME BASED </a:t>
            </a: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9600" b="1" dirty="0">
                <a:solidFill>
                  <a:srgbClr val="FF0000"/>
                </a:solidFill>
              </a:rPr>
              <a:t>	ANALYSIS</a:t>
            </a:r>
          </a:p>
        </p:txBody>
      </p:sp>
      <p:pic>
        <p:nvPicPr>
          <p:cNvPr id="10244" name="Picture 4" descr="Time Series Data Icon Royalty-Free Images, Stock Photos &amp; Pictures |  Shutterstock">
            <a:extLst>
              <a:ext uri="{FF2B5EF4-FFF2-40B4-BE49-F238E27FC236}">
                <a16:creationId xmlns:a16="http://schemas.microsoft.com/office/drawing/2014/main" id="{F442955B-721B-4915-805E-01E5128E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395" y="2595885"/>
            <a:ext cx="5944192" cy="521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64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497183" y="190500"/>
            <a:ext cx="13563600" cy="12413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7200" b="1" dirty="0">
                <a:solidFill>
                  <a:srgbClr val="FF0000"/>
                </a:solidFill>
                <a:latin typeface="Trebuchet MS"/>
                <a:cs typeface="Trebuchet MS"/>
              </a:rPr>
              <a:t>1:Calculate Total Sale By Month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66F39-A2BC-4294-BF26-7E4BB14E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95500"/>
            <a:ext cx="1657676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124200" y="266700"/>
            <a:ext cx="13030200" cy="12413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7200" b="1" dirty="0">
                <a:solidFill>
                  <a:srgbClr val="FF0000"/>
                </a:solidFill>
                <a:latin typeface="Trebuchet MS"/>
                <a:cs typeface="Trebuchet MS"/>
              </a:rPr>
              <a:t>2:Determine Peak Sale Hours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FA060-89D2-466E-9093-C1BA98AE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59" y="2178916"/>
            <a:ext cx="16711082" cy="592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8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2817" y="2057717"/>
            <a:ext cx="1140460" cy="989965"/>
            <a:chOff x="2122821" y="1347870"/>
            <a:chExt cx="1140460" cy="989965"/>
          </a:xfrm>
        </p:grpSpPr>
        <p:sp>
          <p:nvSpPr>
            <p:cNvPr id="3" name="object 3"/>
            <p:cNvSpPr/>
            <p:nvPr/>
          </p:nvSpPr>
          <p:spPr>
            <a:xfrm>
              <a:off x="2400457" y="1347870"/>
              <a:ext cx="532130" cy="989965"/>
            </a:xfrm>
            <a:custGeom>
              <a:avLst/>
              <a:gdLst/>
              <a:ahLst/>
              <a:cxnLst/>
              <a:rect l="l" t="t" r="r" b="b"/>
              <a:pathLst>
                <a:path w="532130" h="989964">
                  <a:moveTo>
                    <a:pt x="528308" y="989346"/>
                  </a:moveTo>
                  <a:lnTo>
                    <a:pt x="70587" y="989346"/>
                  </a:lnTo>
                  <a:lnTo>
                    <a:pt x="0" y="866978"/>
                  </a:lnTo>
                  <a:lnTo>
                    <a:pt x="316421" y="866978"/>
                  </a:lnTo>
                  <a:lnTo>
                    <a:pt x="54699" y="412549"/>
                  </a:lnTo>
                  <a:lnTo>
                    <a:pt x="292301" y="0"/>
                  </a:lnTo>
                  <a:lnTo>
                    <a:pt x="531700" y="415044"/>
                  </a:lnTo>
                  <a:lnTo>
                    <a:pt x="460913" y="537262"/>
                  </a:lnTo>
                  <a:lnTo>
                    <a:pt x="292301" y="245235"/>
                  </a:lnTo>
                  <a:lnTo>
                    <a:pt x="195973" y="412549"/>
                  </a:lnTo>
                  <a:lnTo>
                    <a:pt x="528308" y="989346"/>
                  </a:lnTo>
                  <a:close/>
                </a:path>
              </a:pathLst>
            </a:custGeom>
            <a:solidFill>
              <a:srgbClr val="FB0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2817" y="1886038"/>
              <a:ext cx="1140460" cy="451484"/>
            </a:xfrm>
            <a:custGeom>
              <a:avLst/>
              <a:gdLst/>
              <a:ahLst/>
              <a:cxnLst/>
              <a:rect l="l" t="t" r="r" b="b"/>
              <a:pathLst>
                <a:path w="1140460" h="451485">
                  <a:moveTo>
                    <a:pt x="331114" y="122796"/>
                  </a:moveTo>
                  <a:lnTo>
                    <a:pt x="260477" y="0"/>
                  </a:lnTo>
                  <a:lnTo>
                    <a:pt x="0" y="451180"/>
                  </a:lnTo>
                  <a:lnTo>
                    <a:pt x="141274" y="451180"/>
                  </a:lnTo>
                  <a:lnTo>
                    <a:pt x="331114" y="122796"/>
                  </a:lnTo>
                  <a:close/>
                </a:path>
                <a:path w="1140460" h="451485">
                  <a:moveTo>
                    <a:pt x="1139850" y="451180"/>
                  </a:moveTo>
                  <a:lnTo>
                    <a:pt x="880046" y="127"/>
                  </a:lnTo>
                  <a:lnTo>
                    <a:pt x="809434" y="122961"/>
                  </a:lnTo>
                  <a:lnTo>
                    <a:pt x="998575" y="451180"/>
                  </a:lnTo>
                  <a:lnTo>
                    <a:pt x="1139850" y="451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473609"/>
            <a:ext cx="1627505" cy="687705"/>
          </a:xfrm>
          <a:custGeom>
            <a:avLst/>
            <a:gdLst/>
            <a:ahLst/>
            <a:cxnLst/>
            <a:rect l="l" t="t" r="r" b="b"/>
            <a:pathLst>
              <a:path w="1627505" h="687704">
                <a:moveTo>
                  <a:pt x="0" y="52781"/>
                </a:moveTo>
                <a:lnTo>
                  <a:pt x="0" y="8571"/>
                </a:lnTo>
                <a:lnTo>
                  <a:pt x="3305" y="11860"/>
                </a:lnTo>
                <a:lnTo>
                  <a:pt x="5529" y="15174"/>
                </a:lnTo>
                <a:lnTo>
                  <a:pt x="8653" y="22691"/>
                </a:lnTo>
                <a:lnTo>
                  <a:pt x="9434" y="26605"/>
                </a:lnTo>
                <a:lnTo>
                  <a:pt x="9434" y="34732"/>
                </a:lnTo>
                <a:lnTo>
                  <a:pt x="8658" y="38634"/>
                </a:lnTo>
                <a:lnTo>
                  <a:pt x="5553" y="46130"/>
                </a:lnTo>
                <a:lnTo>
                  <a:pt x="3343" y="49438"/>
                </a:lnTo>
                <a:lnTo>
                  <a:pt x="0" y="52781"/>
                </a:lnTo>
                <a:close/>
              </a:path>
              <a:path w="1627505" h="687704">
                <a:moveTo>
                  <a:pt x="306231" y="61270"/>
                </a:moveTo>
                <a:lnTo>
                  <a:pt x="272371" y="38587"/>
                </a:lnTo>
                <a:lnTo>
                  <a:pt x="271611" y="34734"/>
                </a:lnTo>
                <a:lnTo>
                  <a:pt x="271614" y="26564"/>
                </a:lnTo>
                <a:lnTo>
                  <a:pt x="298218" y="74"/>
                </a:lnTo>
                <a:lnTo>
                  <a:pt x="306327" y="95"/>
                </a:lnTo>
                <a:lnTo>
                  <a:pt x="332789" y="34734"/>
                </a:lnTo>
                <a:lnTo>
                  <a:pt x="332012" y="38638"/>
                </a:lnTo>
                <a:lnTo>
                  <a:pt x="306231" y="61270"/>
                </a:lnTo>
                <a:close/>
              </a:path>
              <a:path w="1627505" h="687704">
                <a:moveTo>
                  <a:pt x="622129" y="61276"/>
                </a:moveTo>
                <a:lnTo>
                  <a:pt x="595525" y="26598"/>
                </a:lnTo>
                <a:lnTo>
                  <a:pt x="596244" y="22881"/>
                </a:lnTo>
                <a:lnTo>
                  <a:pt x="629944" y="53"/>
                </a:lnTo>
                <a:lnTo>
                  <a:pt x="633870" y="807"/>
                </a:lnTo>
                <a:lnTo>
                  <a:pt x="656692" y="26598"/>
                </a:lnTo>
                <a:lnTo>
                  <a:pt x="656661" y="34880"/>
                </a:lnTo>
                <a:lnTo>
                  <a:pt x="622129" y="61276"/>
                </a:lnTo>
                <a:close/>
              </a:path>
              <a:path w="1627505" h="687704">
                <a:moveTo>
                  <a:pt x="945322" y="61266"/>
                </a:moveTo>
                <a:lnTo>
                  <a:pt x="918787" y="34732"/>
                </a:lnTo>
                <a:lnTo>
                  <a:pt x="918787" y="26619"/>
                </a:lnTo>
                <a:lnTo>
                  <a:pt x="953435" y="85"/>
                </a:lnTo>
                <a:lnTo>
                  <a:pt x="957337" y="861"/>
                </a:lnTo>
                <a:lnTo>
                  <a:pt x="979969" y="26619"/>
                </a:lnTo>
                <a:lnTo>
                  <a:pt x="979969" y="34732"/>
                </a:lnTo>
                <a:lnTo>
                  <a:pt x="945322" y="61266"/>
                </a:lnTo>
                <a:close/>
              </a:path>
              <a:path w="1627505" h="687704">
                <a:moveTo>
                  <a:pt x="1277024" y="61266"/>
                </a:moveTo>
                <a:lnTo>
                  <a:pt x="1268911" y="61266"/>
                </a:lnTo>
                <a:lnTo>
                  <a:pt x="1265009" y="60490"/>
                </a:lnTo>
                <a:lnTo>
                  <a:pt x="1242377" y="34732"/>
                </a:lnTo>
                <a:lnTo>
                  <a:pt x="1242377" y="26619"/>
                </a:lnTo>
                <a:lnTo>
                  <a:pt x="1268911" y="85"/>
                </a:lnTo>
                <a:lnTo>
                  <a:pt x="1277025" y="85"/>
                </a:lnTo>
                <a:lnTo>
                  <a:pt x="1303559" y="26619"/>
                </a:lnTo>
                <a:lnTo>
                  <a:pt x="1303559" y="34732"/>
                </a:lnTo>
                <a:lnTo>
                  <a:pt x="1277024" y="61266"/>
                </a:lnTo>
                <a:close/>
              </a:path>
              <a:path w="1627505" h="687704">
                <a:moveTo>
                  <a:pt x="1600617" y="61188"/>
                </a:moveTo>
                <a:lnTo>
                  <a:pt x="1592508" y="61188"/>
                </a:lnTo>
                <a:lnTo>
                  <a:pt x="1588604" y="60411"/>
                </a:lnTo>
                <a:lnTo>
                  <a:pt x="1565977" y="26512"/>
                </a:lnTo>
                <a:lnTo>
                  <a:pt x="1566724" y="22710"/>
                </a:lnTo>
                <a:lnTo>
                  <a:pt x="1600564" y="0"/>
                </a:lnTo>
                <a:lnTo>
                  <a:pt x="1604470" y="770"/>
                </a:lnTo>
                <a:lnTo>
                  <a:pt x="1627145" y="26512"/>
                </a:lnTo>
                <a:lnTo>
                  <a:pt x="1627133" y="34725"/>
                </a:lnTo>
                <a:lnTo>
                  <a:pt x="1600617" y="61188"/>
                </a:lnTo>
                <a:close/>
              </a:path>
              <a:path w="1627505" h="687704">
                <a:moveTo>
                  <a:pt x="0" y="365731"/>
                </a:moveTo>
                <a:lnTo>
                  <a:pt x="0" y="321521"/>
                </a:lnTo>
                <a:lnTo>
                  <a:pt x="3305" y="324809"/>
                </a:lnTo>
                <a:lnTo>
                  <a:pt x="5528" y="328124"/>
                </a:lnTo>
                <a:lnTo>
                  <a:pt x="8653" y="335640"/>
                </a:lnTo>
                <a:lnTo>
                  <a:pt x="9434" y="339555"/>
                </a:lnTo>
                <a:lnTo>
                  <a:pt x="9434" y="347682"/>
                </a:lnTo>
                <a:lnTo>
                  <a:pt x="8658" y="351584"/>
                </a:lnTo>
                <a:lnTo>
                  <a:pt x="5553" y="359079"/>
                </a:lnTo>
                <a:lnTo>
                  <a:pt x="3343" y="362387"/>
                </a:lnTo>
                <a:lnTo>
                  <a:pt x="0" y="365731"/>
                </a:lnTo>
                <a:close/>
              </a:path>
              <a:path w="1627505" h="687704">
                <a:moveTo>
                  <a:pt x="306388" y="374219"/>
                </a:moveTo>
                <a:lnTo>
                  <a:pt x="272528" y="351537"/>
                </a:lnTo>
                <a:lnTo>
                  <a:pt x="271768" y="347684"/>
                </a:lnTo>
                <a:lnTo>
                  <a:pt x="271771" y="339514"/>
                </a:lnTo>
                <a:lnTo>
                  <a:pt x="298374" y="313024"/>
                </a:lnTo>
                <a:lnTo>
                  <a:pt x="302355" y="313034"/>
                </a:lnTo>
                <a:lnTo>
                  <a:pt x="306393" y="313034"/>
                </a:lnTo>
                <a:lnTo>
                  <a:pt x="332946" y="347684"/>
                </a:lnTo>
                <a:lnTo>
                  <a:pt x="332169" y="351588"/>
                </a:lnTo>
                <a:lnTo>
                  <a:pt x="310293" y="373445"/>
                </a:lnTo>
                <a:lnTo>
                  <a:pt x="306388" y="374219"/>
                </a:lnTo>
                <a:close/>
              </a:path>
              <a:path w="1627505" h="687704">
                <a:moveTo>
                  <a:pt x="629977" y="374219"/>
                </a:moveTo>
                <a:lnTo>
                  <a:pt x="596117" y="351537"/>
                </a:lnTo>
                <a:lnTo>
                  <a:pt x="595357" y="347684"/>
                </a:lnTo>
                <a:lnTo>
                  <a:pt x="595361" y="339514"/>
                </a:lnTo>
                <a:lnTo>
                  <a:pt x="621964" y="313024"/>
                </a:lnTo>
                <a:lnTo>
                  <a:pt x="625945" y="313034"/>
                </a:lnTo>
                <a:lnTo>
                  <a:pt x="629983" y="313034"/>
                </a:lnTo>
                <a:lnTo>
                  <a:pt x="656536" y="347684"/>
                </a:lnTo>
                <a:lnTo>
                  <a:pt x="655758" y="351588"/>
                </a:lnTo>
                <a:lnTo>
                  <a:pt x="633882" y="373445"/>
                </a:lnTo>
                <a:lnTo>
                  <a:pt x="629977" y="374219"/>
                </a:lnTo>
                <a:close/>
              </a:path>
              <a:path w="1627505" h="687704">
                <a:moveTo>
                  <a:pt x="953591" y="374216"/>
                </a:moveTo>
                <a:lnTo>
                  <a:pt x="945478" y="374216"/>
                </a:lnTo>
                <a:lnTo>
                  <a:pt x="941576" y="373440"/>
                </a:lnTo>
                <a:lnTo>
                  <a:pt x="918944" y="347682"/>
                </a:lnTo>
                <a:lnTo>
                  <a:pt x="918946" y="339555"/>
                </a:lnTo>
                <a:lnTo>
                  <a:pt x="953448" y="313013"/>
                </a:lnTo>
                <a:lnTo>
                  <a:pt x="957366" y="313774"/>
                </a:lnTo>
                <a:lnTo>
                  <a:pt x="980125" y="339555"/>
                </a:lnTo>
                <a:lnTo>
                  <a:pt x="980125" y="347682"/>
                </a:lnTo>
                <a:lnTo>
                  <a:pt x="953591" y="374216"/>
                </a:lnTo>
                <a:close/>
              </a:path>
              <a:path w="1627505" h="687704">
                <a:moveTo>
                  <a:pt x="1277181" y="374216"/>
                </a:moveTo>
                <a:lnTo>
                  <a:pt x="1269067" y="374216"/>
                </a:lnTo>
                <a:lnTo>
                  <a:pt x="1265165" y="373440"/>
                </a:lnTo>
                <a:lnTo>
                  <a:pt x="1242533" y="347682"/>
                </a:lnTo>
                <a:lnTo>
                  <a:pt x="1242536" y="339555"/>
                </a:lnTo>
                <a:lnTo>
                  <a:pt x="1277038" y="313013"/>
                </a:lnTo>
                <a:lnTo>
                  <a:pt x="1280956" y="313774"/>
                </a:lnTo>
                <a:lnTo>
                  <a:pt x="1303715" y="339555"/>
                </a:lnTo>
                <a:lnTo>
                  <a:pt x="1303715" y="347682"/>
                </a:lnTo>
                <a:lnTo>
                  <a:pt x="1277181" y="374216"/>
                </a:lnTo>
                <a:close/>
              </a:path>
              <a:path w="1627505" h="687704">
                <a:moveTo>
                  <a:pt x="1600048" y="374246"/>
                </a:moveTo>
                <a:lnTo>
                  <a:pt x="1566341" y="351240"/>
                </a:lnTo>
                <a:lnTo>
                  <a:pt x="1565705" y="339190"/>
                </a:lnTo>
                <a:lnTo>
                  <a:pt x="1566531" y="335290"/>
                </a:lnTo>
                <a:lnTo>
                  <a:pt x="1592649" y="312972"/>
                </a:lnTo>
                <a:lnTo>
                  <a:pt x="1596714" y="313034"/>
                </a:lnTo>
                <a:lnTo>
                  <a:pt x="1596558" y="313034"/>
                </a:lnTo>
                <a:lnTo>
                  <a:pt x="1600601" y="313075"/>
                </a:lnTo>
                <a:lnTo>
                  <a:pt x="1626815" y="347847"/>
                </a:lnTo>
                <a:lnTo>
                  <a:pt x="1626015" y="351753"/>
                </a:lnTo>
                <a:lnTo>
                  <a:pt x="1603964" y="373500"/>
                </a:lnTo>
                <a:lnTo>
                  <a:pt x="1600048" y="374246"/>
                </a:lnTo>
                <a:close/>
              </a:path>
              <a:path w="1627505" h="687704">
                <a:moveTo>
                  <a:pt x="0" y="678917"/>
                </a:moveTo>
                <a:lnTo>
                  <a:pt x="0" y="635017"/>
                </a:lnTo>
                <a:lnTo>
                  <a:pt x="3158" y="638167"/>
                </a:lnTo>
                <a:lnTo>
                  <a:pt x="5370" y="641466"/>
                </a:lnTo>
                <a:lnTo>
                  <a:pt x="8484" y="648944"/>
                </a:lnTo>
                <a:lnTo>
                  <a:pt x="9268" y="652838"/>
                </a:lnTo>
                <a:lnTo>
                  <a:pt x="9288" y="660946"/>
                </a:lnTo>
                <a:lnTo>
                  <a:pt x="8521" y="664852"/>
                </a:lnTo>
                <a:lnTo>
                  <a:pt x="5432" y="672359"/>
                </a:lnTo>
                <a:lnTo>
                  <a:pt x="3228" y="675674"/>
                </a:lnTo>
                <a:lnTo>
                  <a:pt x="0" y="678917"/>
                </a:lnTo>
                <a:close/>
              </a:path>
              <a:path w="1627505" h="687704">
                <a:moveTo>
                  <a:pt x="298164" y="687560"/>
                </a:moveTo>
                <a:lnTo>
                  <a:pt x="271604" y="661001"/>
                </a:lnTo>
                <a:lnTo>
                  <a:pt x="271618" y="652844"/>
                </a:lnTo>
                <a:lnTo>
                  <a:pt x="298216" y="626365"/>
                </a:lnTo>
                <a:lnTo>
                  <a:pt x="306320" y="626385"/>
                </a:lnTo>
                <a:lnTo>
                  <a:pt x="332790" y="661001"/>
                </a:lnTo>
                <a:lnTo>
                  <a:pt x="332011" y="664908"/>
                </a:lnTo>
                <a:lnTo>
                  <a:pt x="298164" y="687560"/>
                </a:lnTo>
                <a:close/>
              </a:path>
              <a:path w="1627505" h="687704">
                <a:moveTo>
                  <a:pt x="630013" y="687572"/>
                </a:moveTo>
                <a:lnTo>
                  <a:pt x="596296" y="664945"/>
                </a:lnTo>
                <a:lnTo>
                  <a:pt x="595505" y="652977"/>
                </a:lnTo>
                <a:lnTo>
                  <a:pt x="596269" y="649088"/>
                </a:lnTo>
                <a:lnTo>
                  <a:pt x="629971" y="626343"/>
                </a:lnTo>
                <a:lnTo>
                  <a:pt x="633921" y="627106"/>
                </a:lnTo>
                <a:lnTo>
                  <a:pt x="656697" y="652977"/>
                </a:lnTo>
                <a:lnTo>
                  <a:pt x="656651" y="661319"/>
                </a:lnTo>
                <a:lnTo>
                  <a:pt x="630013" y="687572"/>
                </a:lnTo>
                <a:close/>
              </a:path>
              <a:path w="1627505" h="687704">
                <a:moveTo>
                  <a:pt x="945372" y="687563"/>
                </a:moveTo>
                <a:lnTo>
                  <a:pt x="918791" y="661051"/>
                </a:lnTo>
                <a:lnTo>
                  <a:pt x="918803" y="652838"/>
                </a:lnTo>
                <a:lnTo>
                  <a:pt x="945319" y="626375"/>
                </a:lnTo>
                <a:lnTo>
                  <a:pt x="953428" y="626375"/>
                </a:lnTo>
                <a:lnTo>
                  <a:pt x="979959" y="652838"/>
                </a:lnTo>
                <a:lnTo>
                  <a:pt x="979959" y="661051"/>
                </a:lnTo>
                <a:lnTo>
                  <a:pt x="945372" y="687563"/>
                </a:lnTo>
                <a:close/>
              </a:path>
              <a:path w="1627505" h="687704">
                <a:moveTo>
                  <a:pt x="1268961" y="687563"/>
                </a:moveTo>
                <a:lnTo>
                  <a:pt x="1242381" y="661051"/>
                </a:lnTo>
                <a:lnTo>
                  <a:pt x="1242393" y="652838"/>
                </a:lnTo>
                <a:lnTo>
                  <a:pt x="1268909" y="626375"/>
                </a:lnTo>
                <a:lnTo>
                  <a:pt x="1277018" y="626375"/>
                </a:lnTo>
                <a:lnTo>
                  <a:pt x="1303549" y="661051"/>
                </a:lnTo>
                <a:lnTo>
                  <a:pt x="1302802" y="664852"/>
                </a:lnTo>
                <a:lnTo>
                  <a:pt x="1268961" y="687563"/>
                </a:lnTo>
                <a:close/>
              </a:path>
              <a:path w="1627505" h="687704">
                <a:moveTo>
                  <a:pt x="1599989" y="687595"/>
                </a:moveTo>
                <a:lnTo>
                  <a:pt x="1566352" y="664618"/>
                </a:lnTo>
                <a:lnTo>
                  <a:pt x="1565699" y="652595"/>
                </a:lnTo>
                <a:lnTo>
                  <a:pt x="1566514" y="648701"/>
                </a:lnTo>
                <a:lnTo>
                  <a:pt x="1592501" y="626334"/>
                </a:lnTo>
                <a:lnTo>
                  <a:pt x="1600614" y="626416"/>
                </a:lnTo>
                <a:lnTo>
                  <a:pt x="1626794" y="661335"/>
                </a:lnTo>
                <a:lnTo>
                  <a:pt x="1625978" y="665229"/>
                </a:lnTo>
                <a:lnTo>
                  <a:pt x="1599989" y="687595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2194" y="0"/>
            <a:ext cx="746125" cy="10287000"/>
          </a:xfrm>
          <a:custGeom>
            <a:avLst/>
            <a:gdLst/>
            <a:ahLst/>
            <a:cxnLst/>
            <a:rect l="l" t="t" r="r" b="b"/>
            <a:pathLst>
              <a:path w="746125" h="10287000">
                <a:moveTo>
                  <a:pt x="74580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45807" y="0"/>
                </a:lnTo>
                <a:lnTo>
                  <a:pt x="745807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7610" y="2388324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b="0" spc="-30" dirty="0">
                <a:latin typeface="Lucida Sans Unicode"/>
                <a:cs typeface="Lucida Sans Unicode"/>
              </a:rPr>
              <a:t>Thynk </a:t>
            </a:r>
            <a:r>
              <a:rPr sz="2500" b="0" spc="-25" dirty="0">
                <a:latin typeface="Lucida Sans Unicode"/>
                <a:cs typeface="Lucida Sans Unicode"/>
              </a:rPr>
              <a:t> </a:t>
            </a:r>
            <a:r>
              <a:rPr sz="2500" b="0" spc="-35" dirty="0">
                <a:latin typeface="Lucida Sans Unicode"/>
                <a:cs typeface="Lucida Sans Unicode"/>
              </a:rPr>
              <a:t>U</a:t>
            </a:r>
            <a:r>
              <a:rPr sz="2500" b="0" spc="55" dirty="0">
                <a:latin typeface="Lucida Sans Unicode"/>
                <a:cs typeface="Lucida Sans Unicode"/>
              </a:rPr>
              <a:t>n</a:t>
            </a:r>
            <a:r>
              <a:rPr sz="2500" b="0" spc="-105" dirty="0">
                <a:latin typeface="Lucida Sans Unicode"/>
                <a:cs typeface="Lucida Sans Unicode"/>
              </a:rPr>
              <a:t>li</a:t>
            </a:r>
            <a:r>
              <a:rPr sz="2500" b="0" spc="260" dirty="0">
                <a:latin typeface="Lucida Sans Unicode"/>
                <a:cs typeface="Lucida Sans Unicode"/>
              </a:rPr>
              <a:t>m</a:t>
            </a:r>
            <a:r>
              <a:rPr sz="2500" b="0" spc="-105" dirty="0">
                <a:latin typeface="Lucida Sans Unicode"/>
                <a:cs typeface="Lucida Sans Unicode"/>
              </a:rPr>
              <a:t>i</a:t>
            </a:r>
            <a:r>
              <a:rPr sz="2500" b="0" spc="-20" dirty="0">
                <a:latin typeface="Lucida Sans Unicode"/>
                <a:cs typeface="Lucida Sans Unicode"/>
              </a:rPr>
              <a:t>t</a:t>
            </a:r>
            <a:r>
              <a:rPr sz="2500" b="0" spc="165" dirty="0">
                <a:latin typeface="Lucida Sans Unicode"/>
                <a:cs typeface="Lucida Sans Unicode"/>
              </a:rPr>
              <a:t>e</a:t>
            </a:r>
            <a:r>
              <a:rPr sz="2500" b="0" spc="130" dirty="0">
                <a:latin typeface="Lucida Sans Unicode"/>
                <a:cs typeface="Lucida Sans Unicode"/>
              </a:rPr>
              <a:t>d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8958" y="4076700"/>
            <a:ext cx="9000842" cy="18433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9600" b="1" dirty="0">
                <a:solidFill>
                  <a:srgbClr val="FF0000"/>
                </a:solidFill>
              </a:rPr>
              <a:t>CUSTOMER</a:t>
            </a: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9600" b="1" dirty="0">
                <a:solidFill>
                  <a:srgbClr val="FF0000"/>
                </a:solidFill>
              </a:rPr>
              <a:t>	RETENTION</a:t>
            </a:r>
          </a:p>
        </p:txBody>
      </p:sp>
      <p:pic>
        <p:nvPicPr>
          <p:cNvPr id="12290" name="Picture 2" descr="Customer Retention Icon On Transparency ...">
            <a:extLst>
              <a:ext uri="{FF2B5EF4-FFF2-40B4-BE49-F238E27FC236}">
                <a16:creationId xmlns:a16="http://schemas.microsoft.com/office/drawing/2014/main" id="{6340BCA2-944F-4AA4-AA34-AF55742E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818" y="2388324"/>
            <a:ext cx="5288293" cy="570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177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124200" y="266700"/>
            <a:ext cx="13030200" cy="234936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7200" b="1" dirty="0">
                <a:solidFill>
                  <a:srgbClr val="FF0000"/>
                </a:solidFill>
                <a:latin typeface="Trebuchet MS"/>
                <a:cs typeface="Trebuchet MS"/>
              </a:rPr>
              <a:t>1:Find Customer Who made More Then One Transaction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98003-C570-4411-A6BB-FAF57EC1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933700"/>
            <a:ext cx="10810899" cy="58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5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124200" y="266700"/>
            <a:ext cx="13030200" cy="234936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7200" b="1" dirty="0">
                <a:solidFill>
                  <a:srgbClr val="FF0000"/>
                </a:solidFill>
                <a:latin typeface="Trebuchet MS"/>
                <a:cs typeface="Trebuchet MS"/>
              </a:rPr>
              <a:t>2:Identify Top 10 High Value Customer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A7B37-2507-4E2F-8DF6-0CD6063F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009900"/>
            <a:ext cx="120878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2821" y="1347870"/>
            <a:ext cx="1140460" cy="989965"/>
            <a:chOff x="2122821" y="1347870"/>
            <a:chExt cx="1140460" cy="989965"/>
          </a:xfrm>
        </p:grpSpPr>
        <p:sp>
          <p:nvSpPr>
            <p:cNvPr id="3" name="object 3"/>
            <p:cNvSpPr/>
            <p:nvPr/>
          </p:nvSpPr>
          <p:spPr>
            <a:xfrm>
              <a:off x="2400457" y="1347870"/>
              <a:ext cx="532130" cy="989965"/>
            </a:xfrm>
            <a:custGeom>
              <a:avLst/>
              <a:gdLst/>
              <a:ahLst/>
              <a:cxnLst/>
              <a:rect l="l" t="t" r="r" b="b"/>
              <a:pathLst>
                <a:path w="532130" h="989964">
                  <a:moveTo>
                    <a:pt x="528308" y="989346"/>
                  </a:moveTo>
                  <a:lnTo>
                    <a:pt x="70587" y="989346"/>
                  </a:lnTo>
                  <a:lnTo>
                    <a:pt x="0" y="866978"/>
                  </a:lnTo>
                  <a:lnTo>
                    <a:pt x="316421" y="866978"/>
                  </a:lnTo>
                  <a:lnTo>
                    <a:pt x="54699" y="412549"/>
                  </a:lnTo>
                  <a:lnTo>
                    <a:pt x="292301" y="0"/>
                  </a:lnTo>
                  <a:lnTo>
                    <a:pt x="531700" y="415044"/>
                  </a:lnTo>
                  <a:lnTo>
                    <a:pt x="460913" y="537262"/>
                  </a:lnTo>
                  <a:lnTo>
                    <a:pt x="292301" y="245235"/>
                  </a:lnTo>
                  <a:lnTo>
                    <a:pt x="195973" y="412549"/>
                  </a:lnTo>
                  <a:lnTo>
                    <a:pt x="528308" y="989346"/>
                  </a:lnTo>
                  <a:close/>
                </a:path>
              </a:pathLst>
            </a:custGeom>
            <a:solidFill>
              <a:srgbClr val="FB0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2817" y="1886038"/>
              <a:ext cx="1140460" cy="451484"/>
            </a:xfrm>
            <a:custGeom>
              <a:avLst/>
              <a:gdLst/>
              <a:ahLst/>
              <a:cxnLst/>
              <a:rect l="l" t="t" r="r" b="b"/>
              <a:pathLst>
                <a:path w="1140460" h="451485">
                  <a:moveTo>
                    <a:pt x="331114" y="122796"/>
                  </a:moveTo>
                  <a:lnTo>
                    <a:pt x="260477" y="0"/>
                  </a:lnTo>
                  <a:lnTo>
                    <a:pt x="0" y="451180"/>
                  </a:lnTo>
                  <a:lnTo>
                    <a:pt x="141274" y="451180"/>
                  </a:lnTo>
                  <a:lnTo>
                    <a:pt x="331114" y="122796"/>
                  </a:lnTo>
                  <a:close/>
                </a:path>
                <a:path w="1140460" h="451485">
                  <a:moveTo>
                    <a:pt x="1139850" y="451180"/>
                  </a:moveTo>
                  <a:lnTo>
                    <a:pt x="880046" y="127"/>
                  </a:lnTo>
                  <a:lnTo>
                    <a:pt x="809434" y="122961"/>
                  </a:lnTo>
                  <a:lnTo>
                    <a:pt x="998575" y="451180"/>
                  </a:lnTo>
                  <a:lnTo>
                    <a:pt x="1139850" y="451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473609"/>
            <a:ext cx="1627505" cy="687705"/>
          </a:xfrm>
          <a:custGeom>
            <a:avLst/>
            <a:gdLst/>
            <a:ahLst/>
            <a:cxnLst/>
            <a:rect l="l" t="t" r="r" b="b"/>
            <a:pathLst>
              <a:path w="1627505" h="687704">
                <a:moveTo>
                  <a:pt x="0" y="52781"/>
                </a:moveTo>
                <a:lnTo>
                  <a:pt x="0" y="8571"/>
                </a:lnTo>
                <a:lnTo>
                  <a:pt x="3305" y="11860"/>
                </a:lnTo>
                <a:lnTo>
                  <a:pt x="5529" y="15174"/>
                </a:lnTo>
                <a:lnTo>
                  <a:pt x="8653" y="22691"/>
                </a:lnTo>
                <a:lnTo>
                  <a:pt x="9434" y="26605"/>
                </a:lnTo>
                <a:lnTo>
                  <a:pt x="9434" y="34732"/>
                </a:lnTo>
                <a:lnTo>
                  <a:pt x="8658" y="38634"/>
                </a:lnTo>
                <a:lnTo>
                  <a:pt x="5553" y="46130"/>
                </a:lnTo>
                <a:lnTo>
                  <a:pt x="3343" y="49438"/>
                </a:lnTo>
                <a:lnTo>
                  <a:pt x="0" y="52781"/>
                </a:lnTo>
                <a:close/>
              </a:path>
              <a:path w="1627505" h="687704">
                <a:moveTo>
                  <a:pt x="306231" y="61270"/>
                </a:moveTo>
                <a:lnTo>
                  <a:pt x="272371" y="38587"/>
                </a:lnTo>
                <a:lnTo>
                  <a:pt x="271611" y="34734"/>
                </a:lnTo>
                <a:lnTo>
                  <a:pt x="271614" y="26564"/>
                </a:lnTo>
                <a:lnTo>
                  <a:pt x="298218" y="74"/>
                </a:lnTo>
                <a:lnTo>
                  <a:pt x="306327" y="95"/>
                </a:lnTo>
                <a:lnTo>
                  <a:pt x="332789" y="34734"/>
                </a:lnTo>
                <a:lnTo>
                  <a:pt x="332012" y="38638"/>
                </a:lnTo>
                <a:lnTo>
                  <a:pt x="306231" y="61270"/>
                </a:lnTo>
                <a:close/>
              </a:path>
              <a:path w="1627505" h="687704">
                <a:moveTo>
                  <a:pt x="622129" y="61276"/>
                </a:moveTo>
                <a:lnTo>
                  <a:pt x="595525" y="26598"/>
                </a:lnTo>
                <a:lnTo>
                  <a:pt x="596244" y="22881"/>
                </a:lnTo>
                <a:lnTo>
                  <a:pt x="629944" y="53"/>
                </a:lnTo>
                <a:lnTo>
                  <a:pt x="633870" y="807"/>
                </a:lnTo>
                <a:lnTo>
                  <a:pt x="656692" y="26598"/>
                </a:lnTo>
                <a:lnTo>
                  <a:pt x="656661" y="34880"/>
                </a:lnTo>
                <a:lnTo>
                  <a:pt x="622129" y="61276"/>
                </a:lnTo>
                <a:close/>
              </a:path>
              <a:path w="1627505" h="687704">
                <a:moveTo>
                  <a:pt x="945322" y="61266"/>
                </a:moveTo>
                <a:lnTo>
                  <a:pt x="918787" y="34732"/>
                </a:lnTo>
                <a:lnTo>
                  <a:pt x="918787" y="26619"/>
                </a:lnTo>
                <a:lnTo>
                  <a:pt x="953435" y="85"/>
                </a:lnTo>
                <a:lnTo>
                  <a:pt x="957337" y="861"/>
                </a:lnTo>
                <a:lnTo>
                  <a:pt x="979969" y="26619"/>
                </a:lnTo>
                <a:lnTo>
                  <a:pt x="979969" y="34732"/>
                </a:lnTo>
                <a:lnTo>
                  <a:pt x="945322" y="61266"/>
                </a:lnTo>
                <a:close/>
              </a:path>
              <a:path w="1627505" h="687704">
                <a:moveTo>
                  <a:pt x="1277024" y="61266"/>
                </a:moveTo>
                <a:lnTo>
                  <a:pt x="1268911" y="61266"/>
                </a:lnTo>
                <a:lnTo>
                  <a:pt x="1265009" y="60490"/>
                </a:lnTo>
                <a:lnTo>
                  <a:pt x="1242377" y="34732"/>
                </a:lnTo>
                <a:lnTo>
                  <a:pt x="1242377" y="26619"/>
                </a:lnTo>
                <a:lnTo>
                  <a:pt x="1268911" y="85"/>
                </a:lnTo>
                <a:lnTo>
                  <a:pt x="1277025" y="85"/>
                </a:lnTo>
                <a:lnTo>
                  <a:pt x="1303559" y="26619"/>
                </a:lnTo>
                <a:lnTo>
                  <a:pt x="1303559" y="34732"/>
                </a:lnTo>
                <a:lnTo>
                  <a:pt x="1277024" y="61266"/>
                </a:lnTo>
                <a:close/>
              </a:path>
              <a:path w="1627505" h="687704">
                <a:moveTo>
                  <a:pt x="1600617" y="61188"/>
                </a:moveTo>
                <a:lnTo>
                  <a:pt x="1592508" y="61188"/>
                </a:lnTo>
                <a:lnTo>
                  <a:pt x="1588604" y="60411"/>
                </a:lnTo>
                <a:lnTo>
                  <a:pt x="1565977" y="26512"/>
                </a:lnTo>
                <a:lnTo>
                  <a:pt x="1566724" y="22710"/>
                </a:lnTo>
                <a:lnTo>
                  <a:pt x="1600564" y="0"/>
                </a:lnTo>
                <a:lnTo>
                  <a:pt x="1604470" y="770"/>
                </a:lnTo>
                <a:lnTo>
                  <a:pt x="1627145" y="26512"/>
                </a:lnTo>
                <a:lnTo>
                  <a:pt x="1627133" y="34725"/>
                </a:lnTo>
                <a:lnTo>
                  <a:pt x="1600617" y="61188"/>
                </a:lnTo>
                <a:close/>
              </a:path>
              <a:path w="1627505" h="687704">
                <a:moveTo>
                  <a:pt x="0" y="365731"/>
                </a:moveTo>
                <a:lnTo>
                  <a:pt x="0" y="321521"/>
                </a:lnTo>
                <a:lnTo>
                  <a:pt x="3305" y="324809"/>
                </a:lnTo>
                <a:lnTo>
                  <a:pt x="5528" y="328124"/>
                </a:lnTo>
                <a:lnTo>
                  <a:pt x="8653" y="335640"/>
                </a:lnTo>
                <a:lnTo>
                  <a:pt x="9434" y="339555"/>
                </a:lnTo>
                <a:lnTo>
                  <a:pt x="9434" y="347682"/>
                </a:lnTo>
                <a:lnTo>
                  <a:pt x="8658" y="351584"/>
                </a:lnTo>
                <a:lnTo>
                  <a:pt x="5553" y="359079"/>
                </a:lnTo>
                <a:lnTo>
                  <a:pt x="3343" y="362387"/>
                </a:lnTo>
                <a:lnTo>
                  <a:pt x="0" y="365731"/>
                </a:lnTo>
                <a:close/>
              </a:path>
              <a:path w="1627505" h="687704">
                <a:moveTo>
                  <a:pt x="306388" y="374219"/>
                </a:moveTo>
                <a:lnTo>
                  <a:pt x="272528" y="351537"/>
                </a:lnTo>
                <a:lnTo>
                  <a:pt x="271768" y="347684"/>
                </a:lnTo>
                <a:lnTo>
                  <a:pt x="271771" y="339514"/>
                </a:lnTo>
                <a:lnTo>
                  <a:pt x="298374" y="313024"/>
                </a:lnTo>
                <a:lnTo>
                  <a:pt x="302355" y="313034"/>
                </a:lnTo>
                <a:lnTo>
                  <a:pt x="306393" y="313034"/>
                </a:lnTo>
                <a:lnTo>
                  <a:pt x="332946" y="347684"/>
                </a:lnTo>
                <a:lnTo>
                  <a:pt x="332169" y="351588"/>
                </a:lnTo>
                <a:lnTo>
                  <a:pt x="310293" y="373445"/>
                </a:lnTo>
                <a:lnTo>
                  <a:pt x="306388" y="374219"/>
                </a:lnTo>
                <a:close/>
              </a:path>
              <a:path w="1627505" h="687704">
                <a:moveTo>
                  <a:pt x="629977" y="374219"/>
                </a:moveTo>
                <a:lnTo>
                  <a:pt x="596117" y="351537"/>
                </a:lnTo>
                <a:lnTo>
                  <a:pt x="595357" y="347684"/>
                </a:lnTo>
                <a:lnTo>
                  <a:pt x="595361" y="339514"/>
                </a:lnTo>
                <a:lnTo>
                  <a:pt x="621964" y="313024"/>
                </a:lnTo>
                <a:lnTo>
                  <a:pt x="625945" y="313034"/>
                </a:lnTo>
                <a:lnTo>
                  <a:pt x="629983" y="313034"/>
                </a:lnTo>
                <a:lnTo>
                  <a:pt x="656536" y="347684"/>
                </a:lnTo>
                <a:lnTo>
                  <a:pt x="655758" y="351588"/>
                </a:lnTo>
                <a:lnTo>
                  <a:pt x="633882" y="373445"/>
                </a:lnTo>
                <a:lnTo>
                  <a:pt x="629977" y="374219"/>
                </a:lnTo>
                <a:close/>
              </a:path>
              <a:path w="1627505" h="687704">
                <a:moveTo>
                  <a:pt x="953591" y="374216"/>
                </a:moveTo>
                <a:lnTo>
                  <a:pt x="945478" y="374216"/>
                </a:lnTo>
                <a:lnTo>
                  <a:pt x="941576" y="373440"/>
                </a:lnTo>
                <a:lnTo>
                  <a:pt x="918944" y="347682"/>
                </a:lnTo>
                <a:lnTo>
                  <a:pt x="918946" y="339555"/>
                </a:lnTo>
                <a:lnTo>
                  <a:pt x="953448" y="313013"/>
                </a:lnTo>
                <a:lnTo>
                  <a:pt x="957366" y="313774"/>
                </a:lnTo>
                <a:lnTo>
                  <a:pt x="980125" y="339555"/>
                </a:lnTo>
                <a:lnTo>
                  <a:pt x="980125" y="347682"/>
                </a:lnTo>
                <a:lnTo>
                  <a:pt x="953591" y="374216"/>
                </a:lnTo>
                <a:close/>
              </a:path>
              <a:path w="1627505" h="687704">
                <a:moveTo>
                  <a:pt x="1277181" y="374216"/>
                </a:moveTo>
                <a:lnTo>
                  <a:pt x="1269067" y="374216"/>
                </a:lnTo>
                <a:lnTo>
                  <a:pt x="1265165" y="373440"/>
                </a:lnTo>
                <a:lnTo>
                  <a:pt x="1242533" y="347682"/>
                </a:lnTo>
                <a:lnTo>
                  <a:pt x="1242536" y="339555"/>
                </a:lnTo>
                <a:lnTo>
                  <a:pt x="1277038" y="313013"/>
                </a:lnTo>
                <a:lnTo>
                  <a:pt x="1280956" y="313774"/>
                </a:lnTo>
                <a:lnTo>
                  <a:pt x="1303715" y="339555"/>
                </a:lnTo>
                <a:lnTo>
                  <a:pt x="1303715" y="347682"/>
                </a:lnTo>
                <a:lnTo>
                  <a:pt x="1277181" y="374216"/>
                </a:lnTo>
                <a:close/>
              </a:path>
              <a:path w="1627505" h="687704">
                <a:moveTo>
                  <a:pt x="1600048" y="374246"/>
                </a:moveTo>
                <a:lnTo>
                  <a:pt x="1566341" y="351240"/>
                </a:lnTo>
                <a:lnTo>
                  <a:pt x="1565705" y="339190"/>
                </a:lnTo>
                <a:lnTo>
                  <a:pt x="1566531" y="335290"/>
                </a:lnTo>
                <a:lnTo>
                  <a:pt x="1592649" y="312972"/>
                </a:lnTo>
                <a:lnTo>
                  <a:pt x="1596714" y="313034"/>
                </a:lnTo>
                <a:lnTo>
                  <a:pt x="1596558" y="313034"/>
                </a:lnTo>
                <a:lnTo>
                  <a:pt x="1600601" y="313075"/>
                </a:lnTo>
                <a:lnTo>
                  <a:pt x="1626815" y="347847"/>
                </a:lnTo>
                <a:lnTo>
                  <a:pt x="1626015" y="351753"/>
                </a:lnTo>
                <a:lnTo>
                  <a:pt x="1603964" y="373500"/>
                </a:lnTo>
                <a:lnTo>
                  <a:pt x="1600048" y="374246"/>
                </a:lnTo>
                <a:close/>
              </a:path>
              <a:path w="1627505" h="687704">
                <a:moveTo>
                  <a:pt x="0" y="678917"/>
                </a:moveTo>
                <a:lnTo>
                  <a:pt x="0" y="635017"/>
                </a:lnTo>
                <a:lnTo>
                  <a:pt x="3158" y="638167"/>
                </a:lnTo>
                <a:lnTo>
                  <a:pt x="5370" y="641466"/>
                </a:lnTo>
                <a:lnTo>
                  <a:pt x="8484" y="648944"/>
                </a:lnTo>
                <a:lnTo>
                  <a:pt x="9268" y="652838"/>
                </a:lnTo>
                <a:lnTo>
                  <a:pt x="9288" y="660946"/>
                </a:lnTo>
                <a:lnTo>
                  <a:pt x="8521" y="664852"/>
                </a:lnTo>
                <a:lnTo>
                  <a:pt x="5432" y="672359"/>
                </a:lnTo>
                <a:lnTo>
                  <a:pt x="3228" y="675674"/>
                </a:lnTo>
                <a:lnTo>
                  <a:pt x="0" y="678917"/>
                </a:lnTo>
                <a:close/>
              </a:path>
              <a:path w="1627505" h="687704">
                <a:moveTo>
                  <a:pt x="298164" y="687560"/>
                </a:moveTo>
                <a:lnTo>
                  <a:pt x="271604" y="661001"/>
                </a:lnTo>
                <a:lnTo>
                  <a:pt x="271618" y="652844"/>
                </a:lnTo>
                <a:lnTo>
                  <a:pt x="298216" y="626365"/>
                </a:lnTo>
                <a:lnTo>
                  <a:pt x="306320" y="626385"/>
                </a:lnTo>
                <a:lnTo>
                  <a:pt x="332790" y="661001"/>
                </a:lnTo>
                <a:lnTo>
                  <a:pt x="332011" y="664908"/>
                </a:lnTo>
                <a:lnTo>
                  <a:pt x="298164" y="687560"/>
                </a:lnTo>
                <a:close/>
              </a:path>
              <a:path w="1627505" h="687704">
                <a:moveTo>
                  <a:pt x="630013" y="687572"/>
                </a:moveTo>
                <a:lnTo>
                  <a:pt x="596296" y="664945"/>
                </a:lnTo>
                <a:lnTo>
                  <a:pt x="595505" y="652977"/>
                </a:lnTo>
                <a:lnTo>
                  <a:pt x="596269" y="649088"/>
                </a:lnTo>
                <a:lnTo>
                  <a:pt x="629971" y="626343"/>
                </a:lnTo>
                <a:lnTo>
                  <a:pt x="633921" y="627106"/>
                </a:lnTo>
                <a:lnTo>
                  <a:pt x="656697" y="652977"/>
                </a:lnTo>
                <a:lnTo>
                  <a:pt x="656651" y="661319"/>
                </a:lnTo>
                <a:lnTo>
                  <a:pt x="630013" y="687572"/>
                </a:lnTo>
                <a:close/>
              </a:path>
              <a:path w="1627505" h="687704">
                <a:moveTo>
                  <a:pt x="945372" y="687563"/>
                </a:moveTo>
                <a:lnTo>
                  <a:pt x="918791" y="661051"/>
                </a:lnTo>
                <a:lnTo>
                  <a:pt x="918803" y="652838"/>
                </a:lnTo>
                <a:lnTo>
                  <a:pt x="945319" y="626375"/>
                </a:lnTo>
                <a:lnTo>
                  <a:pt x="953428" y="626375"/>
                </a:lnTo>
                <a:lnTo>
                  <a:pt x="979959" y="652838"/>
                </a:lnTo>
                <a:lnTo>
                  <a:pt x="979959" y="661051"/>
                </a:lnTo>
                <a:lnTo>
                  <a:pt x="945372" y="687563"/>
                </a:lnTo>
                <a:close/>
              </a:path>
              <a:path w="1627505" h="687704">
                <a:moveTo>
                  <a:pt x="1268961" y="687563"/>
                </a:moveTo>
                <a:lnTo>
                  <a:pt x="1242381" y="661051"/>
                </a:lnTo>
                <a:lnTo>
                  <a:pt x="1242393" y="652838"/>
                </a:lnTo>
                <a:lnTo>
                  <a:pt x="1268909" y="626375"/>
                </a:lnTo>
                <a:lnTo>
                  <a:pt x="1277018" y="626375"/>
                </a:lnTo>
                <a:lnTo>
                  <a:pt x="1303549" y="661051"/>
                </a:lnTo>
                <a:lnTo>
                  <a:pt x="1302802" y="664852"/>
                </a:lnTo>
                <a:lnTo>
                  <a:pt x="1268961" y="687563"/>
                </a:lnTo>
                <a:close/>
              </a:path>
              <a:path w="1627505" h="687704">
                <a:moveTo>
                  <a:pt x="1599989" y="687595"/>
                </a:moveTo>
                <a:lnTo>
                  <a:pt x="1566352" y="664618"/>
                </a:lnTo>
                <a:lnTo>
                  <a:pt x="1565699" y="652595"/>
                </a:lnTo>
                <a:lnTo>
                  <a:pt x="1566514" y="648701"/>
                </a:lnTo>
                <a:lnTo>
                  <a:pt x="1592501" y="626334"/>
                </a:lnTo>
                <a:lnTo>
                  <a:pt x="1600614" y="626416"/>
                </a:lnTo>
                <a:lnTo>
                  <a:pt x="1626794" y="661335"/>
                </a:lnTo>
                <a:lnTo>
                  <a:pt x="1625978" y="665229"/>
                </a:lnTo>
                <a:lnTo>
                  <a:pt x="1599989" y="687595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2194" y="0"/>
            <a:ext cx="746125" cy="10287000"/>
          </a:xfrm>
          <a:custGeom>
            <a:avLst/>
            <a:gdLst/>
            <a:ahLst/>
            <a:cxnLst/>
            <a:rect l="l" t="t" r="r" b="b"/>
            <a:pathLst>
              <a:path w="746125" h="10287000">
                <a:moveTo>
                  <a:pt x="74580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45807" y="0"/>
                </a:lnTo>
                <a:lnTo>
                  <a:pt x="745807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7600" y="1588309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b="0" spc="-30" dirty="0">
                <a:latin typeface="Lucida Sans Unicode"/>
                <a:cs typeface="Lucida Sans Unicode"/>
              </a:rPr>
              <a:t>Thynk </a:t>
            </a:r>
            <a:r>
              <a:rPr sz="2500" b="0" spc="-25" dirty="0">
                <a:latin typeface="Lucida Sans Unicode"/>
                <a:cs typeface="Lucida Sans Unicode"/>
              </a:rPr>
              <a:t> </a:t>
            </a:r>
            <a:r>
              <a:rPr sz="2500" b="0" spc="-35" dirty="0">
                <a:latin typeface="Lucida Sans Unicode"/>
                <a:cs typeface="Lucida Sans Unicode"/>
              </a:rPr>
              <a:t>U</a:t>
            </a:r>
            <a:r>
              <a:rPr sz="2500" b="0" spc="55" dirty="0">
                <a:latin typeface="Lucida Sans Unicode"/>
                <a:cs typeface="Lucida Sans Unicode"/>
              </a:rPr>
              <a:t>n</a:t>
            </a:r>
            <a:r>
              <a:rPr sz="2500" b="0" spc="-105" dirty="0">
                <a:latin typeface="Lucida Sans Unicode"/>
                <a:cs typeface="Lucida Sans Unicode"/>
              </a:rPr>
              <a:t>li</a:t>
            </a:r>
            <a:r>
              <a:rPr sz="2500" b="0" spc="260" dirty="0">
                <a:latin typeface="Lucida Sans Unicode"/>
                <a:cs typeface="Lucida Sans Unicode"/>
              </a:rPr>
              <a:t>m</a:t>
            </a:r>
            <a:r>
              <a:rPr sz="2500" b="0" spc="-105" dirty="0">
                <a:latin typeface="Lucida Sans Unicode"/>
                <a:cs typeface="Lucida Sans Unicode"/>
              </a:rPr>
              <a:t>i</a:t>
            </a:r>
            <a:r>
              <a:rPr sz="2500" b="0" spc="-20" dirty="0">
                <a:latin typeface="Lucida Sans Unicode"/>
                <a:cs typeface="Lucida Sans Unicode"/>
              </a:rPr>
              <a:t>t</a:t>
            </a:r>
            <a:r>
              <a:rPr sz="2500" b="0" spc="165" dirty="0">
                <a:latin typeface="Lucida Sans Unicode"/>
                <a:cs typeface="Lucida Sans Unicode"/>
              </a:rPr>
              <a:t>e</a:t>
            </a:r>
            <a:r>
              <a:rPr sz="2500" b="0" spc="130" dirty="0">
                <a:latin typeface="Lucida Sans Unicode"/>
                <a:cs typeface="Lucida Sans Unicode"/>
              </a:rPr>
              <a:t>d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4000500"/>
            <a:ext cx="8427720" cy="18010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8000" b="1" spc="290" dirty="0">
                <a:solidFill>
                  <a:srgbClr val="FB0328"/>
                </a:solidFill>
                <a:latin typeface="Trebuchet MS"/>
                <a:cs typeface="Trebuchet MS"/>
              </a:rPr>
              <a:t>DATA</a:t>
            </a:r>
            <a:r>
              <a:rPr lang="en-US" sz="8000" b="1" spc="295" dirty="0">
                <a:solidFill>
                  <a:srgbClr val="FB0328"/>
                </a:solidFill>
                <a:latin typeface="Trebuchet MS"/>
                <a:cs typeface="Trebuchet MS"/>
              </a:rPr>
              <a:t> </a:t>
            </a:r>
            <a:endParaRPr lang="en-US" sz="8000" b="1" spc="190" dirty="0">
              <a:solidFill>
                <a:srgbClr val="FB0328"/>
              </a:solidFill>
              <a:latin typeface="Trebuchet MS"/>
              <a:cs typeface="Trebuchet MS"/>
            </a:endParaRP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8000" b="1" spc="190" dirty="0">
                <a:solidFill>
                  <a:srgbClr val="FB0328"/>
                </a:solidFill>
                <a:latin typeface="Trebuchet MS"/>
                <a:cs typeface="Trebuchet MS"/>
              </a:rPr>
              <a:t>	CLEANING</a:t>
            </a:r>
            <a:endParaRPr lang="en-US" sz="8000" dirty="0">
              <a:latin typeface="Trebuchet MS"/>
              <a:cs typeface="Trebuchet MS"/>
            </a:endParaRPr>
          </a:p>
        </p:txBody>
      </p:sp>
      <p:pic>
        <p:nvPicPr>
          <p:cNvPr id="2050" name="Picture 2" descr="Data cleaning - Free electronics icons">
            <a:extLst>
              <a:ext uri="{FF2B5EF4-FFF2-40B4-BE49-F238E27FC236}">
                <a16:creationId xmlns:a16="http://schemas.microsoft.com/office/drawing/2014/main" id="{B322F60A-865C-4C1B-87E2-BE89A212B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261" y="2331894"/>
            <a:ext cx="5595850" cy="55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object 29">
            <a:extLst>
              <a:ext uri="{FF2B5EF4-FFF2-40B4-BE49-F238E27FC236}">
                <a16:creationId xmlns:a16="http://schemas.microsoft.com/office/drawing/2014/main" id="{4D10F195-66EA-48C9-9537-990B0F618B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11" y="9172156"/>
            <a:ext cx="1679049" cy="100054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2817" y="2057717"/>
            <a:ext cx="1140460" cy="989965"/>
            <a:chOff x="2122821" y="1347870"/>
            <a:chExt cx="1140460" cy="989965"/>
          </a:xfrm>
        </p:grpSpPr>
        <p:sp>
          <p:nvSpPr>
            <p:cNvPr id="3" name="object 3"/>
            <p:cNvSpPr/>
            <p:nvPr/>
          </p:nvSpPr>
          <p:spPr>
            <a:xfrm>
              <a:off x="2400457" y="1347870"/>
              <a:ext cx="532130" cy="989965"/>
            </a:xfrm>
            <a:custGeom>
              <a:avLst/>
              <a:gdLst/>
              <a:ahLst/>
              <a:cxnLst/>
              <a:rect l="l" t="t" r="r" b="b"/>
              <a:pathLst>
                <a:path w="532130" h="989964">
                  <a:moveTo>
                    <a:pt x="528308" y="989346"/>
                  </a:moveTo>
                  <a:lnTo>
                    <a:pt x="70587" y="989346"/>
                  </a:lnTo>
                  <a:lnTo>
                    <a:pt x="0" y="866978"/>
                  </a:lnTo>
                  <a:lnTo>
                    <a:pt x="316421" y="866978"/>
                  </a:lnTo>
                  <a:lnTo>
                    <a:pt x="54699" y="412549"/>
                  </a:lnTo>
                  <a:lnTo>
                    <a:pt x="292301" y="0"/>
                  </a:lnTo>
                  <a:lnTo>
                    <a:pt x="531700" y="415044"/>
                  </a:lnTo>
                  <a:lnTo>
                    <a:pt x="460913" y="537262"/>
                  </a:lnTo>
                  <a:lnTo>
                    <a:pt x="292301" y="245235"/>
                  </a:lnTo>
                  <a:lnTo>
                    <a:pt x="195973" y="412549"/>
                  </a:lnTo>
                  <a:lnTo>
                    <a:pt x="528308" y="989346"/>
                  </a:lnTo>
                  <a:close/>
                </a:path>
              </a:pathLst>
            </a:custGeom>
            <a:solidFill>
              <a:srgbClr val="FB0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2817" y="1886038"/>
              <a:ext cx="1140460" cy="451484"/>
            </a:xfrm>
            <a:custGeom>
              <a:avLst/>
              <a:gdLst/>
              <a:ahLst/>
              <a:cxnLst/>
              <a:rect l="l" t="t" r="r" b="b"/>
              <a:pathLst>
                <a:path w="1140460" h="451485">
                  <a:moveTo>
                    <a:pt x="331114" y="122796"/>
                  </a:moveTo>
                  <a:lnTo>
                    <a:pt x="260477" y="0"/>
                  </a:lnTo>
                  <a:lnTo>
                    <a:pt x="0" y="451180"/>
                  </a:lnTo>
                  <a:lnTo>
                    <a:pt x="141274" y="451180"/>
                  </a:lnTo>
                  <a:lnTo>
                    <a:pt x="331114" y="122796"/>
                  </a:lnTo>
                  <a:close/>
                </a:path>
                <a:path w="1140460" h="451485">
                  <a:moveTo>
                    <a:pt x="1139850" y="451180"/>
                  </a:moveTo>
                  <a:lnTo>
                    <a:pt x="880046" y="127"/>
                  </a:lnTo>
                  <a:lnTo>
                    <a:pt x="809434" y="122961"/>
                  </a:lnTo>
                  <a:lnTo>
                    <a:pt x="998575" y="451180"/>
                  </a:lnTo>
                  <a:lnTo>
                    <a:pt x="1139850" y="451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473609"/>
            <a:ext cx="1627505" cy="687705"/>
          </a:xfrm>
          <a:custGeom>
            <a:avLst/>
            <a:gdLst/>
            <a:ahLst/>
            <a:cxnLst/>
            <a:rect l="l" t="t" r="r" b="b"/>
            <a:pathLst>
              <a:path w="1627505" h="687704">
                <a:moveTo>
                  <a:pt x="0" y="52781"/>
                </a:moveTo>
                <a:lnTo>
                  <a:pt x="0" y="8571"/>
                </a:lnTo>
                <a:lnTo>
                  <a:pt x="3305" y="11860"/>
                </a:lnTo>
                <a:lnTo>
                  <a:pt x="5529" y="15174"/>
                </a:lnTo>
                <a:lnTo>
                  <a:pt x="8653" y="22691"/>
                </a:lnTo>
                <a:lnTo>
                  <a:pt x="9434" y="26605"/>
                </a:lnTo>
                <a:lnTo>
                  <a:pt x="9434" y="34732"/>
                </a:lnTo>
                <a:lnTo>
                  <a:pt x="8658" y="38634"/>
                </a:lnTo>
                <a:lnTo>
                  <a:pt x="5553" y="46130"/>
                </a:lnTo>
                <a:lnTo>
                  <a:pt x="3343" y="49438"/>
                </a:lnTo>
                <a:lnTo>
                  <a:pt x="0" y="52781"/>
                </a:lnTo>
                <a:close/>
              </a:path>
              <a:path w="1627505" h="687704">
                <a:moveTo>
                  <a:pt x="306231" y="61270"/>
                </a:moveTo>
                <a:lnTo>
                  <a:pt x="272371" y="38587"/>
                </a:lnTo>
                <a:lnTo>
                  <a:pt x="271611" y="34734"/>
                </a:lnTo>
                <a:lnTo>
                  <a:pt x="271614" y="26564"/>
                </a:lnTo>
                <a:lnTo>
                  <a:pt x="298218" y="74"/>
                </a:lnTo>
                <a:lnTo>
                  <a:pt x="306327" y="95"/>
                </a:lnTo>
                <a:lnTo>
                  <a:pt x="332789" y="34734"/>
                </a:lnTo>
                <a:lnTo>
                  <a:pt x="332012" y="38638"/>
                </a:lnTo>
                <a:lnTo>
                  <a:pt x="306231" y="61270"/>
                </a:lnTo>
                <a:close/>
              </a:path>
              <a:path w="1627505" h="687704">
                <a:moveTo>
                  <a:pt x="622129" y="61276"/>
                </a:moveTo>
                <a:lnTo>
                  <a:pt x="595525" y="26598"/>
                </a:lnTo>
                <a:lnTo>
                  <a:pt x="596244" y="22881"/>
                </a:lnTo>
                <a:lnTo>
                  <a:pt x="629944" y="53"/>
                </a:lnTo>
                <a:lnTo>
                  <a:pt x="633870" y="807"/>
                </a:lnTo>
                <a:lnTo>
                  <a:pt x="656692" y="26598"/>
                </a:lnTo>
                <a:lnTo>
                  <a:pt x="656661" y="34880"/>
                </a:lnTo>
                <a:lnTo>
                  <a:pt x="622129" y="61276"/>
                </a:lnTo>
                <a:close/>
              </a:path>
              <a:path w="1627505" h="687704">
                <a:moveTo>
                  <a:pt x="945322" y="61266"/>
                </a:moveTo>
                <a:lnTo>
                  <a:pt x="918787" y="34732"/>
                </a:lnTo>
                <a:lnTo>
                  <a:pt x="918787" y="26619"/>
                </a:lnTo>
                <a:lnTo>
                  <a:pt x="953435" y="85"/>
                </a:lnTo>
                <a:lnTo>
                  <a:pt x="957337" y="861"/>
                </a:lnTo>
                <a:lnTo>
                  <a:pt x="979969" y="26619"/>
                </a:lnTo>
                <a:lnTo>
                  <a:pt x="979969" y="34732"/>
                </a:lnTo>
                <a:lnTo>
                  <a:pt x="945322" y="61266"/>
                </a:lnTo>
                <a:close/>
              </a:path>
              <a:path w="1627505" h="687704">
                <a:moveTo>
                  <a:pt x="1277024" y="61266"/>
                </a:moveTo>
                <a:lnTo>
                  <a:pt x="1268911" y="61266"/>
                </a:lnTo>
                <a:lnTo>
                  <a:pt x="1265009" y="60490"/>
                </a:lnTo>
                <a:lnTo>
                  <a:pt x="1242377" y="34732"/>
                </a:lnTo>
                <a:lnTo>
                  <a:pt x="1242377" y="26619"/>
                </a:lnTo>
                <a:lnTo>
                  <a:pt x="1268911" y="85"/>
                </a:lnTo>
                <a:lnTo>
                  <a:pt x="1277025" y="85"/>
                </a:lnTo>
                <a:lnTo>
                  <a:pt x="1303559" y="26619"/>
                </a:lnTo>
                <a:lnTo>
                  <a:pt x="1303559" y="34732"/>
                </a:lnTo>
                <a:lnTo>
                  <a:pt x="1277024" y="61266"/>
                </a:lnTo>
                <a:close/>
              </a:path>
              <a:path w="1627505" h="687704">
                <a:moveTo>
                  <a:pt x="1600617" y="61188"/>
                </a:moveTo>
                <a:lnTo>
                  <a:pt x="1592508" y="61188"/>
                </a:lnTo>
                <a:lnTo>
                  <a:pt x="1588604" y="60411"/>
                </a:lnTo>
                <a:lnTo>
                  <a:pt x="1565977" y="26512"/>
                </a:lnTo>
                <a:lnTo>
                  <a:pt x="1566724" y="22710"/>
                </a:lnTo>
                <a:lnTo>
                  <a:pt x="1600564" y="0"/>
                </a:lnTo>
                <a:lnTo>
                  <a:pt x="1604470" y="770"/>
                </a:lnTo>
                <a:lnTo>
                  <a:pt x="1627145" y="26512"/>
                </a:lnTo>
                <a:lnTo>
                  <a:pt x="1627133" y="34725"/>
                </a:lnTo>
                <a:lnTo>
                  <a:pt x="1600617" y="61188"/>
                </a:lnTo>
                <a:close/>
              </a:path>
              <a:path w="1627505" h="687704">
                <a:moveTo>
                  <a:pt x="0" y="365731"/>
                </a:moveTo>
                <a:lnTo>
                  <a:pt x="0" y="321521"/>
                </a:lnTo>
                <a:lnTo>
                  <a:pt x="3305" y="324809"/>
                </a:lnTo>
                <a:lnTo>
                  <a:pt x="5528" y="328124"/>
                </a:lnTo>
                <a:lnTo>
                  <a:pt x="8653" y="335640"/>
                </a:lnTo>
                <a:lnTo>
                  <a:pt x="9434" y="339555"/>
                </a:lnTo>
                <a:lnTo>
                  <a:pt x="9434" y="347682"/>
                </a:lnTo>
                <a:lnTo>
                  <a:pt x="8658" y="351584"/>
                </a:lnTo>
                <a:lnTo>
                  <a:pt x="5553" y="359079"/>
                </a:lnTo>
                <a:lnTo>
                  <a:pt x="3343" y="362387"/>
                </a:lnTo>
                <a:lnTo>
                  <a:pt x="0" y="365731"/>
                </a:lnTo>
                <a:close/>
              </a:path>
              <a:path w="1627505" h="687704">
                <a:moveTo>
                  <a:pt x="306388" y="374219"/>
                </a:moveTo>
                <a:lnTo>
                  <a:pt x="272528" y="351537"/>
                </a:lnTo>
                <a:lnTo>
                  <a:pt x="271768" y="347684"/>
                </a:lnTo>
                <a:lnTo>
                  <a:pt x="271771" y="339514"/>
                </a:lnTo>
                <a:lnTo>
                  <a:pt x="298374" y="313024"/>
                </a:lnTo>
                <a:lnTo>
                  <a:pt x="302355" y="313034"/>
                </a:lnTo>
                <a:lnTo>
                  <a:pt x="306393" y="313034"/>
                </a:lnTo>
                <a:lnTo>
                  <a:pt x="332946" y="347684"/>
                </a:lnTo>
                <a:lnTo>
                  <a:pt x="332169" y="351588"/>
                </a:lnTo>
                <a:lnTo>
                  <a:pt x="310293" y="373445"/>
                </a:lnTo>
                <a:lnTo>
                  <a:pt x="306388" y="374219"/>
                </a:lnTo>
                <a:close/>
              </a:path>
              <a:path w="1627505" h="687704">
                <a:moveTo>
                  <a:pt x="629977" y="374219"/>
                </a:moveTo>
                <a:lnTo>
                  <a:pt x="596117" y="351537"/>
                </a:lnTo>
                <a:lnTo>
                  <a:pt x="595357" y="347684"/>
                </a:lnTo>
                <a:lnTo>
                  <a:pt x="595361" y="339514"/>
                </a:lnTo>
                <a:lnTo>
                  <a:pt x="621964" y="313024"/>
                </a:lnTo>
                <a:lnTo>
                  <a:pt x="625945" y="313034"/>
                </a:lnTo>
                <a:lnTo>
                  <a:pt x="629983" y="313034"/>
                </a:lnTo>
                <a:lnTo>
                  <a:pt x="656536" y="347684"/>
                </a:lnTo>
                <a:lnTo>
                  <a:pt x="655758" y="351588"/>
                </a:lnTo>
                <a:lnTo>
                  <a:pt x="633882" y="373445"/>
                </a:lnTo>
                <a:lnTo>
                  <a:pt x="629977" y="374219"/>
                </a:lnTo>
                <a:close/>
              </a:path>
              <a:path w="1627505" h="687704">
                <a:moveTo>
                  <a:pt x="953591" y="374216"/>
                </a:moveTo>
                <a:lnTo>
                  <a:pt x="945478" y="374216"/>
                </a:lnTo>
                <a:lnTo>
                  <a:pt x="941576" y="373440"/>
                </a:lnTo>
                <a:lnTo>
                  <a:pt x="918944" y="347682"/>
                </a:lnTo>
                <a:lnTo>
                  <a:pt x="918946" y="339555"/>
                </a:lnTo>
                <a:lnTo>
                  <a:pt x="953448" y="313013"/>
                </a:lnTo>
                <a:lnTo>
                  <a:pt x="957366" y="313774"/>
                </a:lnTo>
                <a:lnTo>
                  <a:pt x="980125" y="339555"/>
                </a:lnTo>
                <a:lnTo>
                  <a:pt x="980125" y="347682"/>
                </a:lnTo>
                <a:lnTo>
                  <a:pt x="953591" y="374216"/>
                </a:lnTo>
                <a:close/>
              </a:path>
              <a:path w="1627505" h="687704">
                <a:moveTo>
                  <a:pt x="1277181" y="374216"/>
                </a:moveTo>
                <a:lnTo>
                  <a:pt x="1269067" y="374216"/>
                </a:lnTo>
                <a:lnTo>
                  <a:pt x="1265165" y="373440"/>
                </a:lnTo>
                <a:lnTo>
                  <a:pt x="1242533" y="347682"/>
                </a:lnTo>
                <a:lnTo>
                  <a:pt x="1242536" y="339555"/>
                </a:lnTo>
                <a:lnTo>
                  <a:pt x="1277038" y="313013"/>
                </a:lnTo>
                <a:lnTo>
                  <a:pt x="1280956" y="313774"/>
                </a:lnTo>
                <a:lnTo>
                  <a:pt x="1303715" y="339555"/>
                </a:lnTo>
                <a:lnTo>
                  <a:pt x="1303715" y="347682"/>
                </a:lnTo>
                <a:lnTo>
                  <a:pt x="1277181" y="374216"/>
                </a:lnTo>
                <a:close/>
              </a:path>
              <a:path w="1627505" h="687704">
                <a:moveTo>
                  <a:pt x="1600048" y="374246"/>
                </a:moveTo>
                <a:lnTo>
                  <a:pt x="1566341" y="351240"/>
                </a:lnTo>
                <a:lnTo>
                  <a:pt x="1565705" y="339190"/>
                </a:lnTo>
                <a:lnTo>
                  <a:pt x="1566531" y="335290"/>
                </a:lnTo>
                <a:lnTo>
                  <a:pt x="1592649" y="312972"/>
                </a:lnTo>
                <a:lnTo>
                  <a:pt x="1596714" y="313034"/>
                </a:lnTo>
                <a:lnTo>
                  <a:pt x="1596558" y="313034"/>
                </a:lnTo>
                <a:lnTo>
                  <a:pt x="1600601" y="313075"/>
                </a:lnTo>
                <a:lnTo>
                  <a:pt x="1626815" y="347847"/>
                </a:lnTo>
                <a:lnTo>
                  <a:pt x="1626015" y="351753"/>
                </a:lnTo>
                <a:lnTo>
                  <a:pt x="1603964" y="373500"/>
                </a:lnTo>
                <a:lnTo>
                  <a:pt x="1600048" y="374246"/>
                </a:lnTo>
                <a:close/>
              </a:path>
              <a:path w="1627505" h="687704">
                <a:moveTo>
                  <a:pt x="0" y="678917"/>
                </a:moveTo>
                <a:lnTo>
                  <a:pt x="0" y="635017"/>
                </a:lnTo>
                <a:lnTo>
                  <a:pt x="3158" y="638167"/>
                </a:lnTo>
                <a:lnTo>
                  <a:pt x="5370" y="641466"/>
                </a:lnTo>
                <a:lnTo>
                  <a:pt x="8484" y="648944"/>
                </a:lnTo>
                <a:lnTo>
                  <a:pt x="9268" y="652838"/>
                </a:lnTo>
                <a:lnTo>
                  <a:pt x="9288" y="660946"/>
                </a:lnTo>
                <a:lnTo>
                  <a:pt x="8521" y="664852"/>
                </a:lnTo>
                <a:lnTo>
                  <a:pt x="5432" y="672359"/>
                </a:lnTo>
                <a:lnTo>
                  <a:pt x="3228" y="675674"/>
                </a:lnTo>
                <a:lnTo>
                  <a:pt x="0" y="678917"/>
                </a:lnTo>
                <a:close/>
              </a:path>
              <a:path w="1627505" h="687704">
                <a:moveTo>
                  <a:pt x="298164" y="687560"/>
                </a:moveTo>
                <a:lnTo>
                  <a:pt x="271604" y="661001"/>
                </a:lnTo>
                <a:lnTo>
                  <a:pt x="271618" y="652844"/>
                </a:lnTo>
                <a:lnTo>
                  <a:pt x="298216" y="626365"/>
                </a:lnTo>
                <a:lnTo>
                  <a:pt x="306320" y="626385"/>
                </a:lnTo>
                <a:lnTo>
                  <a:pt x="332790" y="661001"/>
                </a:lnTo>
                <a:lnTo>
                  <a:pt x="332011" y="664908"/>
                </a:lnTo>
                <a:lnTo>
                  <a:pt x="298164" y="687560"/>
                </a:lnTo>
                <a:close/>
              </a:path>
              <a:path w="1627505" h="687704">
                <a:moveTo>
                  <a:pt x="630013" y="687572"/>
                </a:moveTo>
                <a:lnTo>
                  <a:pt x="596296" y="664945"/>
                </a:lnTo>
                <a:lnTo>
                  <a:pt x="595505" y="652977"/>
                </a:lnTo>
                <a:lnTo>
                  <a:pt x="596269" y="649088"/>
                </a:lnTo>
                <a:lnTo>
                  <a:pt x="629971" y="626343"/>
                </a:lnTo>
                <a:lnTo>
                  <a:pt x="633921" y="627106"/>
                </a:lnTo>
                <a:lnTo>
                  <a:pt x="656697" y="652977"/>
                </a:lnTo>
                <a:lnTo>
                  <a:pt x="656651" y="661319"/>
                </a:lnTo>
                <a:lnTo>
                  <a:pt x="630013" y="687572"/>
                </a:lnTo>
                <a:close/>
              </a:path>
              <a:path w="1627505" h="687704">
                <a:moveTo>
                  <a:pt x="945372" y="687563"/>
                </a:moveTo>
                <a:lnTo>
                  <a:pt x="918791" y="661051"/>
                </a:lnTo>
                <a:lnTo>
                  <a:pt x="918803" y="652838"/>
                </a:lnTo>
                <a:lnTo>
                  <a:pt x="945319" y="626375"/>
                </a:lnTo>
                <a:lnTo>
                  <a:pt x="953428" y="626375"/>
                </a:lnTo>
                <a:lnTo>
                  <a:pt x="979959" y="652838"/>
                </a:lnTo>
                <a:lnTo>
                  <a:pt x="979959" y="661051"/>
                </a:lnTo>
                <a:lnTo>
                  <a:pt x="945372" y="687563"/>
                </a:lnTo>
                <a:close/>
              </a:path>
              <a:path w="1627505" h="687704">
                <a:moveTo>
                  <a:pt x="1268961" y="687563"/>
                </a:moveTo>
                <a:lnTo>
                  <a:pt x="1242381" y="661051"/>
                </a:lnTo>
                <a:lnTo>
                  <a:pt x="1242393" y="652838"/>
                </a:lnTo>
                <a:lnTo>
                  <a:pt x="1268909" y="626375"/>
                </a:lnTo>
                <a:lnTo>
                  <a:pt x="1277018" y="626375"/>
                </a:lnTo>
                <a:lnTo>
                  <a:pt x="1303549" y="661051"/>
                </a:lnTo>
                <a:lnTo>
                  <a:pt x="1302802" y="664852"/>
                </a:lnTo>
                <a:lnTo>
                  <a:pt x="1268961" y="687563"/>
                </a:lnTo>
                <a:close/>
              </a:path>
              <a:path w="1627505" h="687704">
                <a:moveTo>
                  <a:pt x="1599989" y="687595"/>
                </a:moveTo>
                <a:lnTo>
                  <a:pt x="1566352" y="664618"/>
                </a:lnTo>
                <a:lnTo>
                  <a:pt x="1565699" y="652595"/>
                </a:lnTo>
                <a:lnTo>
                  <a:pt x="1566514" y="648701"/>
                </a:lnTo>
                <a:lnTo>
                  <a:pt x="1592501" y="626334"/>
                </a:lnTo>
                <a:lnTo>
                  <a:pt x="1600614" y="626416"/>
                </a:lnTo>
                <a:lnTo>
                  <a:pt x="1626794" y="661335"/>
                </a:lnTo>
                <a:lnTo>
                  <a:pt x="1625978" y="665229"/>
                </a:lnTo>
                <a:lnTo>
                  <a:pt x="1599989" y="687595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2194" y="0"/>
            <a:ext cx="746125" cy="10287000"/>
          </a:xfrm>
          <a:custGeom>
            <a:avLst/>
            <a:gdLst/>
            <a:ahLst/>
            <a:cxnLst/>
            <a:rect l="l" t="t" r="r" b="b"/>
            <a:pathLst>
              <a:path w="746125" h="10287000">
                <a:moveTo>
                  <a:pt x="74580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45807" y="0"/>
                </a:lnTo>
                <a:lnTo>
                  <a:pt x="745807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7610" y="2388324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b="0" spc="-30" dirty="0">
                <a:latin typeface="Lucida Sans Unicode"/>
                <a:cs typeface="Lucida Sans Unicode"/>
              </a:rPr>
              <a:t>Thynk </a:t>
            </a:r>
            <a:r>
              <a:rPr sz="2500" b="0" spc="-25" dirty="0">
                <a:latin typeface="Lucida Sans Unicode"/>
                <a:cs typeface="Lucida Sans Unicode"/>
              </a:rPr>
              <a:t> </a:t>
            </a:r>
            <a:r>
              <a:rPr sz="2500" b="0" spc="-35" dirty="0">
                <a:latin typeface="Lucida Sans Unicode"/>
                <a:cs typeface="Lucida Sans Unicode"/>
              </a:rPr>
              <a:t>U</a:t>
            </a:r>
            <a:r>
              <a:rPr sz="2500" b="0" spc="55" dirty="0">
                <a:latin typeface="Lucida Sans Unicode"/>
                <a:cs typeface="Lucida Sans Unicode"/>
              </a:rPr>
              <a:t>n</a:t>
            </a:r>
            <a:r>
              <a:rPr sz="2500" b="0" spc="-105" dirty="0">
                <a:latin typeface="Lucida Sans Unicode"/>
                <a:cs typeface="Lucida Sans Unicode"/>
              </a:rPr>
              <a:t>li</a:t>
            </a:r>
            <a:r>
              <a:rPr sz="2500" b="0" spc="260" dirty="0">
                <a:latin typeface="Lucida Sans Unicode"/>
                <a:cs typeface="Lucida Sans Unicode"/>
              </a:rPr>
              <a:t>m</a:t>
            </a:r>
            <a:r>
              <a:rPr sz="2500" b="0" spc="-105" dirty="0">
                <a:latin typeface="Lucida Sans Unicode"/>
                <a:cs typeface="Lucida Sans Unicode"/>
              </a:rPr>
              <a:t>i</a:t>
            </a:r>
            <a:r>
              <a:rPr sz="2500" b="0" spc="-20" dirty="0">
                <a:latin typeface="Lucida Sans Unicode"/>
                <a:cs typeface="Lucida Sans Unicode"/>
              </a:rPr>
              <a:t>t</a:t>
            </a:r>
            <a:r>
              <a:rPr sz="2500" b="0" spc="165" dirty="0">
                <a:latin typeface="Lucida Sans Unicode"/>
                <a:cs typeface="Lucida Sans Unicode"/>
              </a:rPr>
              <a:t>e</a:t>
            </a:r>
            <a:r>
              <a:rPr sz="2500" b="0" spc="130" dirty="0">
                <a:latin typeface="Lucida Sans Unicode"/>
                <a:cs typeface="Lucida Sans Unicode"/>
              </a:rPr>
              <a:t>d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4221805"/>
            <a:ext cx="10210800" cy="184339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9600" b="1" dirty="0">
                <a:solidFill>
                  <a:srgbClr val="FF0000"/>
                </a:solidFill>
              </a:rPr>
              <a:t>PRODUCT </a:t>
            </a: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9600" b="1" dirty="0">
                <a:solidFill>
                  <a:srgbClr val="FF0000"/>
                </a:solidFill>
              </a:rPr>
              <a:t>	PERFOMANCE</a:t>
            </a:r>
          </a:p>
        </p:txBody>
      </p:sp>
      <p:pic>
        <p:nvPicPr>
          <p:cNvPr id="13314" name="Picture 2" descr="High performance - Free shipping and delivery icons">
            <a:extLst>
              <a:ext uri="{FF2B5EF4-FFF2-40B4-BE49-F238E27FC236}">
                <a16:creationId xmlns:a16="http://schemas.microsoft.com/office/drawing/2014/main" id="{FF6FEA36-92FF-489F-BA03-CB6004EAB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4509" y="236473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03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743200" y="266700"/>
            <a:ext cx="13411200" cy="234936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7200" b="1" dirty="0">
                <a:solidFill>
                  <a:srgbClr val="FF0000"/>
                </a:solidFill>
                <a:latin typeface="Trebuchet MS"/>
                <a:cs typeface="Trebuchet MS"/>
              </a:rPr>
              <a:t>1:Determine The Best Selling Category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BDBAF-2582-4498-BE25-ADCD6F040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27540"/>
            <a:ext cx="1445029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7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743200" y="266700"/>
            <a:ext cx="13411200" cy="2349361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7200" b="1" dirty="0">
                <a:solidFill>
                  <a:srgbClr val="FF0000"/>
                </a:solidFill>
                <a:latin typeface="Trebuchet MS"/>
                <a:cs typeface="Trebuchet MS"/>
              </a:rPr>
              <a:t>2:Identify The Most Expensive Items Sold</a:t>
            </a: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432ADD32-16CD-48A7-A88F-C43D08623124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A47D1-F6A2-4FA8-B076-CA41F385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48" y="3201425"/>
            <a:ext cx="13173104" cy="53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9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ree Thanks PowerPoint, Canva, and Google Slides Templates">
            <a:extLst>
              <a:ext uri="{FF2B5EF4-FFF2-40B4-BE49-F238E27FC236}">
                <a16:creationId xmlns:a16="http://schemas.microsoft.com/office/drawing/2014/main" id="{94BBD5EA-D308-4204-9C52-CD62211A5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28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581400" y="251460"/>
            <a:ext cx="12039600" cy="10567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US" sz="6000" b="1" spc="380" dirty="0">
                <a:solidFill>
                  <a:srgbClr val="FF0000"/>
                </a:solidFill>
                <a:latin typeface="Trebuchet MS"/>
                <a:cs typeface="Trebuchet MS"/>
              </a:rPr>
              <a:t>SEEING NULL VALUES IN DATA </a:t>
            </a:r>
            <a:endParaRPr sz="60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300180-A084-451A-8826-1726F2BF8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39" y="1638300"/>
            <a:ext cx="7834321" cy="8401050"/>
          </a:xfrm>
          <a:prstGeom prst="rect">
            <a:avLst/>
          </a:prstGeom>
        </p:spPr>
      </p:pic>
      <p:pic>
        <p:nvPicPr>
          <p:cNvPr id="16" name="object 29">
            <a:extLst>
              <a:ext uri="{FF2B5EF4-FFF2-40B4-BE49-F238E27FC236}">
                <a16:creationId xmlns:a16="http://schemas.microsoft.com/office/drawing/2014/main" id="{495E3082-0E18-4F70-AC2A-FEB79EC4EB7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11" y="9119111"/>
            <a:ext cx="1679049" cy="1000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95400" y="114300"/>
            <a:ext cx="17145000" cy="1795363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5400" b="1" dirty="0" err="1">
                <a:solidFill>
                  <a:srgbClr val="FF0000"/>
                </a:solidFill>
                <a:latin typeface="Trebuchet MS"/>
                <a:cs typeface="Trebuchet MS"/>
              </a:rPr>
              <a:t>Quantiy</a:t>
            </a:r>
            <a:r>
              <a:rPr lang="en-GB" sz="5400" b="1" dirty="0">
                <a:solidFill>
                  <a:srgbClr val="FF0000"/>
                </a:solidFill>
                <a:latin typeface="Trebuchet MS"/>
                <a:cs typeface="Trebuchet MS"/>
              </a:rPr>
              <a:t> , </a:t>
            </a:r>
            <a:r>
              <a:rPr lang="en-GB" sz="5400" b="1" dirty="0" err="1">
                <a:solidFill>
                  <a:srgbClr val="FF0000"/>
                </a:solidFill>
                <a:latin typeface="Trebuchet MS"/>
                <a:cs typeface="Trebuchet MS"/>
              </a:rPr>
              <a:t>Price_per_unit</a:t>
            </a:r>
            <a:r>
              <a:rPr lang="en-GB" sz="5400" b="1" dirty="0">
                <a:solidFill>
                  <a:srgbClr val="FF0000"/>
                </a:solidFill>
                <a:latin typeface="Trebuchet MS"/>
                <a:cs typeface="Trebuchet MS"/>
              </a:rPr>
              <a:t> ,Cogs ,</a:t>
            </a:r>
            <a:r>
              <a:rPr lang="en-GB" sz="5400" b="1" dirty="0" err="1">
                <a:solidFill>
                  <a:srgbClr val="FF0000"/>
                </a:solidFill>
                <a:latin typeface="Trebuchet MS"/>
                <a:cs typeface="Trebuchet MS"/>
              </a:rPr>
              <a:t>Total_sale</a:t>
            </a:r>
            <a:r>
              <a:rPr lang="en-GB" sz="5400" b="1" dirty="0">
                <a:solidFill>
                  <a:srgbClr val="FF0000"/>
                </a:solidFill>
                <a:latin typeface="Trebuchet MS"/>
                <a:cs typeface="Trebuchet MS"/>
              </a:rPr>
              <a:t> has three null value so we will delete it</a:t>
            </a:r>
            <a:endParaRPr sz="54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E3252-CEEF-4B09-8138-51C108ED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917283"/>
            <a:ext cx="8382000" cy="8034437"/>
          </a:xfrm>
          <a:prstGeom prst="rect">
            <a:avLst/>
          </a:prstGeom>
        </p:spPr>
      </p:pic>
      <p:pic>
        <p:nvPicPr>
          <p:cNvPr id="8" name="object 29">
            <a:extLst>
              <a:ext uri="{FF2B5EF4-FFF2-40B4-BE49-F238E27FC236}">
                <a16:creationId xmlns:a16="http://schemas.microsoft.com/office/drawing/2014/main" id="{ECC11475-A3EE-4342-BD01-E03868A693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111" y="9119111"/>
            <a:ext cx="1679049" cy="10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905000" y="114300"/>
            <a:ext cx="17145000" cy="96436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5400" b="1" dirty="0">
                <a:solidFill>
                  <a:srgbClr val="FF0000"/>
                </a:solidFill>
                <a:latin typeface="Trebuchet MS"/>
                <a:cs typeface="Trebuchet MS"/>
              </a:rPr>
              <a:t>Age has 10 null value replace it with mean </a:t>
            </a:r>
            <a:endParaRPr sz="54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49DB7-B853-4A2C-ACC5-093DC99E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638300"/>
            <a:ext cx="9829800" cy="7696200"/>
          </a:xfrm>
          <a:prstGeom prst="rect">
            <a:avLst/>
          </a:prstGeom>
        </p:spPr>
      </p:pic>
      <p:sp>
        <p:nvSpPr>
          <p:cNvPr id="8" name="object 12">
            <a:extLst>
              <a:ext uri="{FF2B5EF4-FFF2-40B4-BE49-F238E27FC236}">
                <a16:creationId xmlns:a16="http://schemas.microsoft.com/office/drawing/2014/main" id="{449EBFC0-F9F2-4FB8-A76C-79A0B3184657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3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2821" y="1347870"/>
            <a:ext cx="1140460" cy="989965"/>
            <a:chOff x="2122821" y="1347870"/>
            <a:chExt cx="1140460" cy="989965"/>
          </a:xfrm>
        </p:grpSpPr>
        <p:sp>
          <p:nvSpPr>
            <p:cNvPr id="3" name="object 3"/>
            <p:cNvSpPr/>
            <p:nvPr/>
          </p:nvSpPr>
          <p:spPr>
            <a:xfrm>
              <a:off x="2400457" y="1347870"/>
              <a:ext cx="532130" cy="989965"/>
            </a:xfrm>
            <a:custGeom>
              <a:avLst/>
              <a:gdLst/>
              <a:ahLst/>
              <a:cxnLst/>
              <a:rect l="l" t="t" r="r" b="b"/>
              <a:pathLst>
                <a:path w="532130" h="989964">
                  <a:moveTo>
                    <a:pt x="528308" y="989346"/>
                  </a:moveTo>
                  <a:lnTo>
                    <a:pt x="70587" y="989346"/>
                  </a:lnTo>
                  <a:lnTo>
                    <a:pt x="0" y="866978"/>
                  </a:lnTo>
                  <a:lnTo>
                    <a:pt x="316421" y="866978"/>
                  </a:lnTo>
                  <a:lnTo>
                    <a:pt x="54699" y="412549"/>
                  </a:lnTo>
                  <a:lnTo>
                    <a:pt x="292301" y="0"/>
                  </a:lnTo>
                  <a:lnTo>
                    <a:pt x="531700" y="415044"/>
                  </a:lnTo>
                  <a:lnTo>
                    <a:pt x="460913" y="537262"/>
                  </a:lnTo>
                  <a:lnTo>
                    <a:pt x="292301" y="245235"/>
                  </a:lnTo>
                  <a:lnTo>
                    <a:pt x="195973" y="412549"/>
                  </a:lnTo>
                  <a:lnTo>
                    <a:pt x="528308" y="989346"/>
                  </a:lnTo>
                  <a:close/>
                </a:path>
              </a:pathLst>
            </a:custGeom>
            <a:solidFill>
              <a:srgbClr val="FB0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2817" y="1886038"/>
              <a:ext cx="1140460" cy="451484"/>
            </a:xfrm>
            <a:custGeom>
              <a:avLst/>
              <a:gdLst/>
              <a:ahLst/>
              <a:cxnLst/>
              <a:rect l="l" t="t" r="r" b="b"/>
              <a:pathLst>
                <a:path w="1140460" h="451485">
                  <a:moveTo>
                    <a:pt x="331114" y="122796"/>
                  </a:moveTo>
                  <a:lnTo>
                    <a:pt x="260477" y="0"/>
                  </a:lnTo>
                  <a:lnTo>
                    <a:pt x="0" y="451180"/>
                  </a:lnTo>
                  <a:lnTo>
                    <a:pt x="141274" y="451180"/>
                  </a:lnTo>
                  <a:lnTo>
                    <a:pt x="331114" y="122796"/>
                  </a:lnTo>
                  <a:close/>
                </a:path>
                <a:path w="1140460" h="451485">
                  <a:moveTo>
                    <a:pt x="1139850" y="451180"/>
                  </a:moveTo>
                  <a:lnTo>
                    <a:pt x="880046" y="127"/>
                  </a:lnTo>
                  <a:lnTo>
                    <a:pt x="809434" y="122961"/>
                  </a:lnTo>
                  <a:lnTo>
                    <a:pt x="998575" y="451180"/>
                  </a:lnTo>
                  <a:lnTo>
                    <a:pt x="1139850" y="451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473609"/>
            <a:ext cx="1627505" cy="687705"/>
          </a:xfrm>
          <a:custGeom>
            <a:avLst/>
            <a:gdLst/>
            <a:ahLst/>
            <a:cxnLst/>
            <a:rect l="l" t="t" r="r" b="b"/>
            <a:pathLst>
              <a:path w="1627505" h="687704">
                <a:moveTo>
                  <a:pt x="0" y="52781"/>
                </a:moveTo>
                <a:lnTo>
                  <a:pt x="0" y="8571"/>
                </a:lnTo>
                <a:lnTo>
                  <a:pt x="3305" y="11860"/>
                </a:lnTo>
                <a:lnTo>
                  <a:pt x="5529" y="15174"/>
                </a:lnTo>
                <a:lnTo>
                  <a:pt x="8653" y="22691"/>
                </a:lnTo>
                <a:lnTo>
                  <a:pt x="9434" y="26605"/>
                </a:lnTo>
                <a:lnTo>
                  <a:pt x="9434" y="34732"/>
                </a:lnTo>
                <a:lnTo>
                  <a:pt x="8658" y="38634"/>
                </a:lnTo>
                <a:lnTo>
                  <a:pt x="5553" y="46130"/>
                </a:lnTo>
                <a:lnTo>
                  <a:pt x="3343" y="49438"/>
                </a:lnTo>
                <a:lnTo>
                  <a:pt x="0" y="52781"/>
                </a:lnTo>
                <a:close/>
              </a:path>
              <a:path w="1627505" h="687704">
                <a:moveTo>
                  <a:pt x="306231" y="61270"/>
                </a:moveTo>
                <a:lnTo>
                  <a:pt x="272371" y="38587"/>
                </a:lnTo>
                <a:lnTo>
                  <a:pt x="271611" y="34734"/>
                </a:lnTo>
                <a:lnTo>
                  <a:pt x="271614" y="26564"/>
                </a:lnTo>
                <a:lnTo>
                  <a:pt x="298218" y="74"/>
                </a:lnTo>
                <a:lnTo>
                  <a:pt x="306327" y="95"/>
                </a:lnTo>
                <a:lnTo>
                  <a:pt x="332789" y="34734"/>
                </a:lnTo>
                <a:lnTo>
                  <a:pt x="332012" y="38638"/>
                </a:lnTo>
                <a:lnTo>
                  <a:pt x="306231" y="61270"/>
                </a:lnTo>
                <a:close/>
              </a:path>
              <a:path w="1627505" h="687704">
                <a:moveTo>
                  <a:pt x="622129" y="61276"/>
                </a:moveTo>
                <a:lnTo>
                  <a:pt x="595525" y="26598"/>
                </a:lnTo>
                <a:lnTo>
                  <a:pt x="596244" y="22881"/>
                </a:lnTo>
                <a:lnTo>
                  <a:pt x="629944" y="53"/>
                </a:lnTo>
                <a:lnTo>
                  <a:pt x="633870" y="807"/>
                </a:lnTo>
                <a:lnTo>
                  <a:pt x="656692" y="26598"/>
                </a:lnTo>
                <a:lnTo>
                  <a:pt x="656661" y="34880"/>
                </a:lnTo>
                <a:lnTo>
                  <a:pt x="622129" y="61276"/>
                </a:lnTo>
                <a:close/>
              </a:path>
              <a:path w="1627505" h="687704">
                <a:moveTo>
                  <a:pt x="945322" y="61266"/>
                </a:moveTo>
                <a:lnTo>
                  <a:pt x="918787" y="34732"/>
                </a:lnTo>
                <a:lnTo>
                  <a:pt x="918787" y="26619"/>
                </a:lnTo>
                <a:lnTo>
                  <a:pt x="953435" y="85"/>
                </a:lnTo>
                <a:lnTo>
                  <a:pt x="957337" y="861"/>
                </a:lnTo>
                <a:lnTo>
                  <a:pt x="979969" y="26619"/>
                </a:lnTo>
                <a:lnTo>
                  <a:pt x="979969" y="34732"/>
                </a:lnTo>
                <a:lnTo>
                  <a:pt x="945322" y="61266"/>
                </a:lnTo>
                <a:close/>
              </a:path>
              <a:path w="1627505" h="687704">
                <a:moveTo>
                  <a:pt x="1277024" y="61266"/>
                </a:moveTo>
                <a:lnTo>
                  <a:pt x="1268911" y="61266"/>
                </a:lnTo>
                <a:lnTo>
                  <a:pt x="1265009" y="60490"/>
                </a:lnTo>
                <a:lnTo>
                  <a:pt x="1242377" y="34732"/>
                </a:lnTo>
                <a:lnTo>
                  <a:pt x="1242377" y="26619"/>
                </a:lnTo>
                <a:lnTo>
                  <a:pt x="1268911" y="85"/>
                </a:lnTo>
                <a:lnTo>
                  <a:pt x="1277025" y="85"/>
                </a:lnTo>
                <a:lnTo>
                  <a:pt x="1303559" y="26619"/>
                </a:lnTo>
                <a:lnTo>
                  <a:pt x="1303559" y="34732"/>
                </a:lnTo>
                <a:lnTo>
                  <a:pt x="1277024" y="61266"/>
                </a:lnTo>
                <a:close/>
              </a:path>
              <a:path w="1627505" h="687704">
                <a:moveTo>
                  <a:pt x="1600617" y="61188"/>
                </a:moveTo>
                <a:lnTo>
                  <a:pt x="1592508" y="61188"/>
                </a:lnTo>
                <a:lnTo>
                  <a:pt x="1588604" y="60411"/>
                </a:lnTo>
                <a:lnTo>
                  <a:pt x="1565977" y="26512"/>
                </a:lnTo>
                <a:lnTo>
                  <a:pt x="1566724" y="22710"/>
                </a:lnTo>
                <a:lnTo>
                  <a:pt x="1600564" y="0"/>
                </a:lnTo>
                <a:lnTo>
                  <a:pt x="1604470" y="770"/>
                </a:lnTo>
                <a:lnTo>
                  <a:pt x="1627145" y="26512"/>
                </a:lnTo>
                <a:lnTo>
                  <a:pt x="1627133" y="34725"/>
                </a:lnTo>
                <a:lnTo>
                  <a:pt x="1600617" y="61188"/>
                </a:lnTo>
                <a:close/>
              </a:path>
              <a:path w="1627505" h="687704">
                <a:moveTo>
                  <a:pt x="0" y="365731"/>
                </a:moveTo>
                <a:lnTo>
                  <a:pt x="0" y="321521"/>
                </a:lnTo>
                <a:lnTo>
                  <a:pt x="3305" y="324809"/>
                </a:lnTo>
                <a:lnTo>
                  <a:pt x="5528" y="328124"/>
                </a:lnTo>
                <a:lnTo>
                  <a:pt x="8653" y="335640"/>
                </a:lnTo>
                <a:lnTo>
                  <a:pt x="9434" y="339555"/>
                </a:lnTo>
                <a:lnTo>
                  <a:pt x="9434" y="347682"/>
                </a:lnTo>
                <a:lnTo>
                  <a:pt x="8658" y="351584"/>
                </a:lnTo>
                <a:lnTo>
                  <a:pt x="5553" y="359079"/>
                </a:lnTo>
                <a:lnTo>
                  <a:pt x="3343" y="362387"/>
                </a:lnTo>
                <a:lnTo>
                  <a:pt x="0" y="365731"/>
                </a:lnTo>
                <a:close/>
              </a:path>
              <a:path w="1627505" h="687704">
                <a:moveTo>
                  <a:pt x="306388" y="374219"/>
                </a:moveTo>
                <a:lnTo>
                  <a:pt x="272528" y="351537"/>
                </a:lnTo>
                <a:lnTo>
                  <a:pt x="271768" y="347684"/>
                </a:lnTo>
                <a:lnTo>
                  <a:pt x="271771" y="339514"/>
                </a:lnTo>
                <a:lnTo>
                  <a:pt x="298374" y="313024"/>
                </a:lnTo>
                <a:lnTo>
                  <a:pt x="302355" y="313034"/>
                </a:lnTo>
                <a:lnTo>
                  <a:pt x="306393" y="313034"/>
                </a:lnTo>
                <a:lnTo>
                  <a:pt x="332946" y="347684"/>
                </a:lnTo>
                <a:lnTo>
                  <a:pt x="332169" y="351588"/>
                </a:lnTo>
                <a:lnTo>
                  <a:pt x="310293" y="373445"/>
                </a:lnTo>
                <a:lnTo>
                  <a:pt x="306388" y="374219"/>
                </a:lnTo>
                <a:close/>
              </a:path>
              <a:path w="1627505" h="687704">
                <a:moveTo>
                  <a:pt x="629977" y="374219"/>
                </a:moveTo>
                <a:lnTo>
                  <a:pt x="596117" y="351537"/>
                </a:lnTo>
                <a:lnTo>
                  <a:pt x="595357" y="347684"/>
                </a:lnTo>
                <a:lnTo>
                  <a:pt x="595361" y="339514"/>
                </a:lnTo>
                <a:lnTo>
                  <a:pt x="621964" y="313024"/>
                </a:lnTo>
                <a:lnTo>
                  <a:pt x="625945" y="313034"/>
                </a:lnTo>
                <a:lnTo>
                  <a:pt x="629983" y="313034"/>
                </a:lnTo>
                <a:lnTo>
                  <a:pt x="656536" y="347684"/>
                </a:lnTo>
                <a:lnTo>
                  <a:pt x="655758" y="351588"/>
                </a:lnTo>
                <a:lnTo>
                  <a:pt x="633882" y="373445"/>
                </a:lnTo>
                <a:lnTo>
                  <a:pt x="629977" y="374219"/>
                </a:lnTo>
                <a:close/>
              </a:path>
              <a:path w="1627505" h="687704">
                <a:moveTo>
                  <a:pt x="953591" y="374216"/>
                </a:moveTo>
                <a:lnTo>
                  <a:pt x="945478" y="374216"/>
                </a:lnTo>
                <a:lnTo>
                  <a:pt x="941576" y="373440"/>
                </a:lnTo>
                <a:lnTo>
                  <a:pt x="918944" y="347682"/>
                </a:lnTo>
                <a:lnTo>
                  <a:pt x="918946" y="339555"/>
                </a:lnTo>
                <a:lnTo>
                  <a:pt x="953448" y="313013"/>
                </a:lnTo>
                <a:lnTo>
                  <a:pt x="957366" y="313774"/>
                </a:lnTo>
                <a:lnTo>
                  <a:pt x="980125" y="339555"/>
                </a:lnTo>
                <a:lnTo>
                  <a:pt x="980125" y="347682"/>
                </a:lnTo>
                <a:lnTo>
                  <a:pt x="953591" y="374216"/>
                </a:lnTo>
                <a:close/>
              </a:path>
              <a:path w="1627505" h="687704">
                <a:moveTo>
                  <a:pt x="1277181" y="374216"/>
                </a:moveTo>
                <a:lnTo>
                  <a:pt x="1269067" y="374216"/>
                </a:lnTo>
                <a:lnTo>
                  <a:pt x="1265165" y="373440"/>
                </a:lnTo>
                <a:lnTo>
                  <a:pt x="1242533" y="347682"/>
                </a:lnTo>
                <a:lnTo>
                  <a:pt x="1242536" y="339555"/>
                </a:lnTo>
                <a:lnTo>
                  <a:pt x="1277038" y="313013"/>
                </a:lnTo>
                <a:lnTo>
                  <a:pt x="1280956" y="313774"/>
                </a:lnTo>
                <a:lnTo>
                  <a:pt x="1303715" y="339555"/>
                </a:lnTo>
                <a:lnTo>
                  <a:pt x="1303715" y="347682"/>
                </a:lnTo>
                <a:lnTo>
                  <a:pt x="1277181" y="374216"/>
                </a:lnTo>
                <a:close/>
              </a:path>
              <a:path w="1627505" h="687704">
                <a:moveTo>
                  <a:pt x="1600048" y="374246"/>
                </a:moveTo>
                <a:lnTo>
                  <a:pt x="1566341" y="351240"/>
                </a:lnTo>
                <a:lnTo>
                  <a:pt x="1565705" y="339190"/>
                </a:lnTo>
                <a:lnTo>
                  <a:pt x="1566531" y="335290"/>
                </a:lnTo>
                <a:lnTo>
                  <a:pt x="1592649" y="312972"/>
                </a:lnTo>
                <a:lnTo>
                  <a:pt x="1596714" y="313034"/>
                </a:lnTo>
                <a:lnTo>
                  <a:pt x="1596558" y="313034"/>
                </a:lnTo>
                <a:lnTo>
                  <a:pt x="1600601" y="313075"/>
                </a:lnTo>
                <a:lnTo>
                  <a:pt x="1626815" y="347847"/>
                </a:lnTo>
                <a:lnTo>
                  <a:pt x="1626015" y="351753"/>
                </a:lnTo>
                <a:lnTo>
                  <a:pt x="1603964" y="373500"/>
                </a:lnTo>
                <a:lnTo>
                  <a:pt x="1600048" y="374246"/>
                </a:lnTo>
                <a:close/>
              </a:path>
              <a:path w="1627505" h="687704">
                <a:moveTo>
                  <a:pt x="0" y="678917"/>
                </a:moveTo>
                <a:lnTo>
                  <a:pt x="0" y="635017"/>
                </a:lnTo>
                <a:lnTo>
                  <a:pt x="3158" y="638167"/>
                </a:lnTo>
                <a:lnTo>
                  <a:pt x="5370" y="641466"/>
                </a:lnTo>
                <a:lnTo>
                  <a:pt x="8484" y="648944"/>
                </a:lnTo>
                <a:lnTo>
                  <a:pt x="9268" y="652838"/>
                </a:lnTo>
                <a:lnTo>
                  <a:pt x="9288" y="660946"/>
                </a:lnTo>
                <a:lnTo>
                  <a:pt x="8521" y="664852"/>
                </a:lnTo>
                <a:lnTo>
                  <a:pt x="5432" y="672359"/>
                </a:lnTo>
                <a:lnTo>
                  <a:pt x="3228" y="675674"/>
                </a:lnTo>
                <a:lnTo>
                  <a:pt x="0" y="678917"/>
                </a:lnTo>
                <a:close/>
              </a:path>
              <a:path w="1627505" h="687704">
                <a:moveTo>
                  <a:pt x="298164" y="687560"/>
                </a:moveTo>
                <a:lnTo>
                  <a:pt x="271604" y="661001"/>
                </a:lnTo>
                <a:lnTo>
                  <a:pt x="271618" y="652844"/>
                </a:lnTo>
                <a:lnTo>
                  <a:pt x="298216" y="626365"/>
                </a:lnTo>
                <a:lnTo>
                  <a:pt x="306320" y="626385"/>
                </a:lnTo>
                <a:lnTo>
                  <a:pt x="332790" y="661001"/>
                </a:lnTo>
                <a:lnTo>
                  <a:pt x="332011" y="664908"/>
                </a:lnTo>
                <a:lnTo>
                  <a:pt x="298164" y="687560"/>
                </a:lnTo>
                <a:close/>
              </a:path>
              <a:path w="1627505" h="687704">
                <a:moveTo>
                  <a:pt x="630013" y="687572"/>
                </a:moveTo>
                <a:lnTo>
                  <a:pt x="596296" y="664945"/>
                </a:lnTo>
                <a:lnTo>
                  <a:pt x="595505" y="652977"/>
                </a:lnTo>
                <a:lnTo>
                  <a:pt x="596269" y="649088"/>
                </a:lnTo>
                <a:lnTo>
                  <a:pt x="629971" y="626343"/>
                </a:lnTo>
                <a:lnTo>
                  <a:pt x="633921" y="627106"/>
                </a:lnTo>
                <a:lnTo>
                  <a:pt x="656697" y="652977"/>
                </a:lnTo>
                <a:lnTo>
                  <a:pt x="656651" y="661319"/>
                </a:lnTo>
                <a:lnTo>
                  <a:pt x="630013" y="687572"/>
                </a:lnTo>
                <a:close/>
              </a:path>
              <a:path w="1627505" h="687704">
                <a:moveTo>
                  <a:pt x="945372" y="687563"/>
                </a:moveTo>
                <a:lnTo>
                  <a:pt x="918791" y="661051"/>
                </a:lnTo>
                <a:lnTo>
                  <a:pt x="918803" y="652838"/>
                </a:lnTo>
                <a:lnTo>
                  <a:pt x="945319" y="626375"/>
                </a:lnTo>
                <a:lnTo>
                  <a:pt x="953428" y="626375"/>
                </a:lnTo>
                <a:lnTo>
                  <a:pt x="979959" y="652838"/>
                </a:lnTo>
                <a:lnTo>
                  <a:pt x="979959" y="661051"/>
                </a:lnTo>
                <a:lnTo>
                  <a:pt x="945372" y="687563"/>
                </a:lnTo>
                <a:close/>
              </a:path>
              <a:path w="1627505" h="687704">
                <a:moveTo>
                  <a:pt x="1268961" y="687563"/>
                </a:moveTo>
                <a:lnTo>
                  <a:pt x="1242381" y="661051"/>
                </a:lnTo>
                <a:lnTo>
                  <a:pt x="1242393" y="652838"/>
                </a:lnTo>
                <a:lnTo>
                  <a:pt x="1268909" y="626375"/>
                </a:lnTo>
                <a:lnTo>
                  <a:pt x="1277018" y="626375"/>
                </a:lnTo>
                <a:lnTo>
                  <a:pt x="1303549" y="661051"/>
                </a:lnTo>
                <a:lnTo>
                  <a:pt x="1302802" y="664852"/>
                </a:lnTo>
                <a:lnTo>
                  <a:pt x="1268961" y="687563"/>
                </a:lnTo>
                <a:close/>
              </a:path>
              <a:path w="1627505" h="687704">
                <a:moveTo>
                  <a:pt x="1599989" y="687595"/>
                </a:moveTo>
                <a:lnTo>
                  <a:pt x="1566352" y="664618"/>
                </a:lnTo>
                <a:lnTo>
                  <a:pt x="1565699" y="652595"/>
                </a:lnTo>
                <a:lnTo>
                  <a:pt x="1566514" y="648701"/>
                </a:lnTo>
                <a:lnTo>
                  <a:pt x="1592501" y="626334"/>
                </a:lnTo>
                <a:lnTo>
                  <a:pt x="1600614" y="626416"/>
                </a:lnTo>
                <a:lnTo>
                  <a:pt x="1626794" y="661335"/>
                </a:lnTo>
                <a:lnTo>
                  <a:pt x="1625978" y="665229"/>
                </a:lnTo>
                <a:lnTo>
                  <a:pt x="1599989" y="687595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2194" y="0"/>
            <a:ext cx="746125" cy="10287000"/>
          </a:xfrm>
          <a:custGeom>
            <a:avLst/>
            <a:gdLst/>
            <a:ahLst/>
            <a:cxnLst/>
            <a:rect l="l" t="t" r="r" b="b"/>
            <a:pathLst>
              <a:path w="746125" h="10287000">
                <a:moveTo>
                  <a:pt x="74580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45807" y="0"/>
                </a:lnTo>
                <a:lnTo>
                  <a:pt x="745807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69159" y="2591748"/>
            <a:ext cx="6152515" cy="6153150"/>
          </a:xfrm>
          <a:custGeom>
            <a:avLst/>
            <a:gdLst/>
            <a:ahLst/>
            <a:cxnLst/>
            <a:rect l="l" t="t" r="r" b="b"/>
            <a:pathLst>
              <a:path w="6152515" h="6153150">
                <a:moveTo>
                  <a:pt x="4719468" y="5950633"/>
                </a:moveTo>
                <a:lnTo>
                  <a:pt x="3898691" y="5950633"/>
                </a:lnTo>
                <a:lnTo>
                  <a:pt x="3898691" y="95860"/>
                </a:lnTo>
                <a:lnTo>
                  <a:pt x="3909079" y="57110"/>
                </a:lnTo>
                <a:lnTo>
                  <a:pt x="3933505" y="25286"/>
                </a:lnTo>
                <a:lnTo>
                  <a:pt x="3968250" y="5231"/>
                </a:lnTo>
                <a:lnTo>
                  <a:pt x="3994547" y="0"/>
                </a:lnTo>
                <a:lnTo>
                  <a:pt x="4623611" y="0"/>
                </a:lnTo>
                <a:lnTo>
                  <a:pt x="4662356" y="10387"/>
                </a:lnTo>
                <a:lnTo>
                  <a:pt x="4694181" y="34813"/>
                </a:lnTo>
                <a:lnTo>
                  <a:pt x="4714236" y="69558"/>
                </a:lnTo>
                <a:lnTo>
                  <a:pt x="4719468" y="5950633"/>
                </a:lnTo>
                <a:close/>
              </a:path>
              <a:path w="6152515" h="6153150">
                <a:moveTo>
                  <a:pt x="3488302" y="5950633"/>
                </a:moveTo>
                <a:lnTo>
                  <a:pt x="2667525" y="5950633"/>
                </a:lnTo>
                <a:lnTo>
                  <a:pt x="2667525" y="1224428"/>
                </a:lnTo>
                <a:lnTo>
                  <a:pt x="2677913" y="1185679"/>
                </a:lnTo>
                <a:lnTo>
                  <a:pt x="2702339" y="1153854"/>
                </a:lnTo>
                <a:lnTo>
                  <a:pt x="2737084" y="1133799"/>
                </a:lnTo>
                <a:lnTo>
                  <a:pt x="2763386" y="1128568"/>
                </a:lnTo>
                <a:lnTo>
                  <a:pt x="3392442" y="1128568"/>
                </a:lnTo>
                <a:lnTo>
                  <a:pt x="3431191" y="1138955"/>
                </a:lnTo>
                <a:lnTo>
                  <a:pt x="3463016" y="1163381"/>
                </a:lnTo>
                <a:lnTo>
                  <a:pt x="3483070" y="1198126"/>
                </a:lnTo>
                <a:lnTo>
                  <a:pt x="3488302" y="5950633"/>
                </a:lnTo>
                <a:close/>
              </a:path>
              <a:path w="6152515" h="6153150">
                <a:moveTo>
                  <a:pt x="1025971" y="5950633"/>
                </a:moveTo>
                <a:lnTo>
                  <a:pt x="205194" y="5950633"/>
                </a:lnTo>
                <a:lnTo>
                  <a:pt x="205194" y="2147802"/>
                </a:lnTo>
                <a:lnTo>
                  <a:pt x="215582" y="2109053"/>
                </a:lnTo>
                <a:lnTo>
                  <a:pt x="240008" y="2077228"/>
                </a:lnTo>
                <a:lnTo>
                  <a:pt x="274753" y="2057173"/>
                </a:lnTo>
                <a:lnTo>
                  <a:pt x="301054" y="2051942"/>
                </a:lnTo>
                <a:lnTo>
                  <a:pt x="930110" y="2051942"/>
                </a:lnTo>
                <a:lnTo>
                  <a:pt x="968860" y="2062330"/>
                </a:lnTo>
                <a:lnTo>
                  <a:pt x="1000684" y="2086755"/>
                </a:lnTo>
                <a:lnTo>
                  <a:pt x="1020739" y="2121501"/>
                </a:lnTo>
                <a:lnTo>
                  <a:pt x="1025971" y="5950633"/>
                </a:lnTo>
                <a:close/>
              </a:path>
              <a:path w="6152515" h="6153150">
                <a:moveTo>
                  <a:pt x="2257137" y="5950633"/>
                </a:moveTo>
                <a:lnTo>
                  <a:pt x="1436359" y="5950633"/>
                </a:lnTo>
                <a:lnTo>
                  <a:pt x="1436359" y="3173774"/>
                </a:lnTo>
                <a:lnTo>
                  <a:pt x="1446747" y="3135024"/>
                </a:lnTo>
                <a:lnTo>
                  <a:pt x="1471173" y="3103200"/>
                </a:lnTo>
                <a:lnTo>
                  <a:pt x="1505920" y="3083145"/>
                </a:lnTo>
                <a:lnTo>
                  <a:pt x="1532220" y="3077913"/>
                </a:lnTo>
                <a:lnTo>
                  <a:pt x="2161276" y="3077913"/>
                </a:lnTo>
                <a:lnTo>
                  <a:pt x="2200026" y="3088301"/>
                </a:lnTo>
                <a:lnTo>
                  <a:pt x="2231850" y="3112727"/>
                </a:lnTo>
                <a:lnTo>
                  <a:pt x="2251905" y="3147472"/>
                </a:lnTo>
                <a:lnTo>
                  <a:pt x="2257137" y="5950633"/>
                </a:lnTo>
                <a:close/>
              </a:path>
              <a:path w="6152515" h="6153150">
                <a:moveTo>
                  <a:pt x="5950634" y="5950633"/>
                </a:moveTo>
                <a:lnTo>
                  <a:pt x="5129857" y="5950633"/>
                </a:lnTo>
                <a:lnTo>
                  <a:pt x="5129856" y="4199745"/>
                </a:lnTo>
                <a:lnTo>
                  <a:pt x="5140245" y="4160995"/>
                </a:lnTo>
                <a:lnTo>
                  <a:pt x="5164670" y="4129171"/>
                </a:lnTo>
                <a:lnTo>
                  <a:pt x="5199418" y="4109116"/>
                </a:lnTo>
                <a:lnTo>
                  <a:pt x="5225717" y="4103885"/>
                </a:lnTo>
                <a:lnTo>
                  <a:pt x="5854773" y="4103885"/>
                </a:lnTo>
                <a:lnTo>
                  <a:pt x="5893523" y="4114273"/>
                </a:lnTo>
                <a:lnTo>
                  <a:pt x="5925347" y="4138699"/>
                </a:lnTo>
                <a:lnTo>
                  <a:pt x="5945401" y="4173443"/>
                </a:lnTo>
                <a:lnTo>
                  <a:pt x="5950634" y="5950633"/>
                </a:lnTo>
                <a:close/>
              </a:path>
              <a:path w="6152515" h="6153150">
                <a:moveTo>
                  <a:pt x="6076798" y="6153149"/>
                </a:moveTo>
                <a:lnTo>
                  <a:pt x="79029" y="6153149"/>
                </a:lnTo>
                <a:lnTo>
                  <a:pt x="75974" y="6152542"/>
                </a:lnTo>
                <a:lnTo>
                  <a:pt x="39995" y="6134793"/>
                </a:lnTo>
                <a:lnTo>
                  <a:pt x="13548" y="6104628"/>
                </a:lnTo>
                <a:lnTo>
                  <a:pt x="657" y="6066639"/>
                </a:lnTo>
                <a:lnTo>
                  <a:pt x="0" y="6059967"/>
                </a:lnTo>
                <a:lnTo>
                  <a:pt x="0" y="6046494"/>
                </a:lnTo>
                <a:lnTo>
                  <a:pt x="10387" y="6007743"/>
                </a:lnTo>
                <a:lnTo>
                  <a:pt x="34813" y="5975919"/>
                </a:lnTo>
                <a:lnTo>
                  <a:pt x="69558" y="5955864"/>
                </a:lnTo>
                <a:lnTo>
                  <a:pt x="95860" y="5950633"/>
                </a:lnTo>
                <a:lnTo>
                  <a:pt x="6059967" y="5950633"/>
                </a:lnTo>
                <a:lnTo>
                  <a:pt x="6098716" y="5961020"/>
                </a:lnTo>
                <a:lnTo>
                  <a:pt x="6130541" y="5985446"/>
                </a:lnTo>
                <a:lnTo>
                  <a:pt x="6150596" y="6020192"/>
                </a:lnTo>
                <a:lnTo>
                  <a:pt x="6152508" y="6026495"/>
                </a:lnTo>
                <a:lnTo>
                  <a:pt x="6152508" y="6079965"/>
                </a:lnTo>
                <a:lnTo>
                  <a:pt x="6134794" y="6115831"/>
                </a:lnTo>
                <a:lnTo>
                  <a:pt x="6104629" y="6142279"/>
                </a:lnTo>
                <a:lnTo>
                  <a:pt x="6076798" y="6153149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57600" y="1588309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b="0" spc="-30" dirty="0">
                <a:latin typeface="Lucida Sans Unicode"/>
                <a:cs typeface="Lucida Sans Unicode"/>
              </a:rPr>
              <a:t>Thynk </a:t>
            </a:r>
            <a:r>
              <a:rPr sz="2500" b="0" spc="-25" dirty="0">
                <a:latin typeface="Lucida Sans Unicode"/>
                <a:cs typeface="Lucida Sans Unicode"/>
              </a:rPr>
              <a:t> </a:t>
            </a:r>
            <a:r>
              <a:rPr sz="2500" b="0" spc="-35" dirty="0">
                <a:latin typeface="Lucida Sans Unicode"/>
                <a:cs typeface="Lucida Sans Unicode"/>
              </a:rPr>
              <a:t>U</a:t>
            </a:r>
            <a:r>
              <a:rPr sz="2500" b="0" spc="55" dirty="0">
                <a:latin typeface="Lucida Sans Unicode"/>
                <a:cs typeface="Lucida Sans Unicode"/>
              </a:rPr>
              <a:t>n</a:t>
            </a:r>
            <a:r>
              <a:rPr sz="2500" b="0" spc="-105" dirty="0">
                <a:latin typeface="Lucida Sans Unicode"/>
                <a:cs typeface="Lucida Sans Unicode"/>
              </a:rPr>
              <a:t>li</a:t>
            </a:r>
            <a:r>
              <a:rPr sz="2500" b="0" spc="260" dirty="0">
                <a:latin typeface="Lucida Sans Unicode"/>
                <a:cs typeface="Lucida Sans Unicode"/>
              </a:rPr>
              <a:t>m</a:t>
            </a:r>
            <a:r>
              <a:rPr sz="2500" b="0" spc="-105" dirty="0">
                <a:latin typeface="Lucida Sans Unicode"/>
                <a:cs typeface="Lucida Sans Unicode"/>
              </a:rPr>
              <a:t>i</a:t>
            </a:r>
            <a:r>
              <a:rPr sz="2500" b="0" spc="-20" dirty="0">
                <a:latin typeface="Lucida Sans Unicode"/>
                <a:cs typeface="Lucida Sans Unicode"/>
              </a:rPr>
              <a:t>t</a:t>
            </a:r>
            <a:r>
              <a:rPr sz="2500" b="0" spc="165" dirty="0">
                <a:latin typeface="Lucida Sans Unicode"/>
                <a:cs typeface="Lucida Sans Unicode"/>
              </a:rPr>
              <a:t>e</a:t>
            </a:r>
            <a:r>
              <a:rPr sz="2500" b="0" spc="130" dirty="0">
                <a:latin typeface="Lucida Sans Unicode"/>
                <a:cs typeface="Lucida Sans Unicode"/>
              </a:rPr>
              <a:t>d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800" y="4000500"/>
            <a:ext cx="8427720" cy="18010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8000" b="1" spc="290" dirty="0">
                <a:solidFill>
                  <a:srgbClr val="FB0328"/>
                </a:solidFill>
                <a:latin typeface="Trebuchet MS"/>
                <a:cs typeface="Trebuchet MS"/>
              </a:rPr>
              <a:t>BASIC</a:t>
            </a:r>
            <a:r>
              <a:rPr lang="en-US" sz="8000" b="1" spc="295" dirty="0">
                <a:solidFill>
                  <a:srgbClr val="FB0328"/>
                </a:solidFill>
                <a:latin typeface="Trebuchet MS"/>
                <a:cs typeface="Trebuchet MS"/>
              </a:rPr>
              <a:t> </a:t>
            </a:r>
            <a:endParaRPr lang="en-US" sz="8000" b="1" spc="190" dirty="0">
              <a:solidFill>
                <a:srgbClr val="FB0328"/>
              </a:solidFill>
              <a:latin typeface="Trebuchet MS"/>
              <a:cs typeface="Trebuchet MS"/>
            </a:endParaRP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8000" b="1" spc="190" dirty="0">
                <a:solidFill>
                  <a:srgbClr val="FB0328"/>
                </a:solidFill>
                <a:latin typeface="Trebuchet MS"/>
                <a:cs typeface="Trebuchet MS"/>
              </a:rPr>
              <a:t>	ANALYSIS</a:t>
            </a:r>
            <a:endParaRPr lang="en-US" sz="8000" dirty="0">
              <a:latin typeface="Trebuchet MS"/>
              <a:cs typeface="Trebuchet MS"/>
            </a:endParaRPr>
          </a:p>
        </p:txBody>
      </p:sp>
      <p:pic>
        <p:nvPicPr>
          <p:cNvPr id="10" name="object 29">
            <a:extLst>
              <a:ext uri="{FF2B5EF4-FFF2-40B4-BE49-F238E27FC236}">
                <a16:creationId xmlns:a16="http://schemas.microsoft.com/office/drawing/2014/main" id="{BD75FE8A-0CA7-4389-85CA-7862E5462F3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11" y="9119111"/>
            <a:ext cx="1679049" cy="100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6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276599" y="400618"/>
            <a:ext cx="11513817" cy="96436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5400" b="1" dirty="0">
                <a:solidFill>
                  <a:srgbClr val="FF0000"/>
                </a:solidFill>
                <a:latin typeface="Trebuchet MS"/>
                <a:cs typeface="Trebuchet MS"/>
              </a:rPr>
              <a:t>1:Seeing how many sales we have ?</a:t>
            </a:r>
            <a:endParaRPr sz="54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EF266-A650-4ECD-915B-C4CAF717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583" y="1653473"/>
            <a:ext cx="10728955" cy="800669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69878EF6-DD9C-49BB-9DD2-F8C32D475F3D}"/>
              </a:ext>
            </a:extLst>
          </p:cNvPr>
          <p:cNvSpPr txBox="1"/>
          <p:nvPr/>
        </p:nvSpPr>
        <p:spPr>
          <a:xfrm>
            <a:off x="3429000" y="3242376"/>
            <a:ext cx="11170922" cy="96436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5400" b="1" dirty="0">
                <a:solidFill>
                  <a:srgbClr val="FF0000"/>
                </a:solidFill>
                <a:latin typeface="Trebuchet MS"/>
                <a:cs typeface="Trebuchet MS"/>
              </a:rPr>
              <a:t>2:How many customer we have ?</a:t>
            </a:r>
            <a:endParaRPr sz="54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2E9861A2-2BC4-4103-BD2D-18E076246C3D}"/>
              </a:ext>
            </a:extLst>
          </p:cNvPr>
          <p:cNvSpPr txBox="1"/>
          <p:nvPr/>
        </p:nvSpPr>
        <p:spPr>
          <a:xfrm>
            <a:off x="3200400" y="6505012"/>
            <a:ext cx="11170922" cy="96436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lang="en-GB" sz="5400" b="1" dirty="0">
                <a:solidFill>
                  <a:srgbClr val="FF0000"/>
                </a:solidFill>
                <a:latin typeface="Trebuchet MS"/>
                <a:cs typeface="Trebuchet MS"/>
              </a:rPr>
              <a:t>3:How many category we have ?</a:t>
            </a:r>
            <a:endParaRPr sz="54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33E4A0-7814-4E79-866F-399C2D0F7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76" y="4876112"/>
            <a:ext cx="16828047" cy="784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08F565-FA6A-4CCB-B836-810B0D1E5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840" y="7810500"/>
            <a:ext cx="14250320" cy="1148043"/>
          </a:xfrm>
          <a:prstGeom prst="rect">
            <a:avLst/>
          </a:prstGeom>
        </p:spPr>
      </p:pic>
      <p:sp>
        <p:nvSpPr>
          <p:cNvPr id="17" name="object 12">
            <a:extLst>
              <a:ext uri="{FF2B5EF4-FFF2-40B4-BE49-F238E27FC236}">
                <a16:creationId xmlns:a16="http://schemas.microsoft.com/office/drawing/2014/main" id="{8A2A830C-CDEC-4E59-AE38-DF88C2FF407D}"/>
              </a:ext>
            </a:extLst>
          </p:cNvPr>
          <p:cNvSpPr/>
          <p:nvPr/>
        </p:nvSpPr>
        <p:spPr>
          <a:xfrm>
            <a:off x="0" y="9579692"/>
            <a:ext cx="18288000" cy="707390"/>
          </a:xfrm>
          <a:custGeom>
            <a:avLst/>
            <a:gdLst/>
            <a:ahLst/>
            <a:cxnLst/>
            <a:rect l="l" t="t" r="r" b="b"/>
            <a:pathLst>
              <a:path w="18288000" h="707390">
                <a:moveTo>
                  <a:pt x="18288001" y="707307"/>
                </a:moveTo>
                <a:lnTo>
                  <a:pt x="0" y="707307"/>
                </a:lnTo>
                <a:lnTo>
                  <a:pt x="0" y="0"/>
                </a:lnTo>
                <a:lnTo>
                  <a:pt x="18288001" y="0"/>
                </a:lnTo>
                <a:lnTo>
                  <a:pt x="18288001" y="707307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00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2817" y="2057717"/>
            <a:ext cx="1140460" cy="989965"/>
            <a:chOff x="2122821" y="1347870"/>
            <a:chExt cx="1140460" cy="989965"/>
          </a:xfrm>
        </p:grpSpPr>
        <p:sp>
          <p:nvSpPr>
            <p:cNvPr id="3" name="object 3"/>
            <p:cNvSpPr/>
            <p:nvPr/>
          </p:nvSpPr>
          <p:spPr>
            <a:xfrm>
              <a:off x="2400457" y="1347870"/>
              <a:ext cx="532130" cy="989965"/>
            </a:xfrm>
            <a:custGeom>
              <a:avLst/>
              <a:gdLst/>
              <a:ahLst/>
              <a:cxnLst/>
              <a:rect l="l" t="t" r="r" b="b"/>
              <a:pathLst>
                <a:path w="532130" h="989964">
                  <a:moveTo>
                    <a:pt x="528308" y="989346"/>
                  </a:moveTo>
                  <a:lnTo>
                    <a:pt x="70587" y="989346"/>
                  </a:lnTo>
                  <a:lnTo>
                    <a:pt x="0" y="866978"/>
                  </a:lnTo>
                  <a:lnTo>
                    <a:pt x="316421" y="866978"/>
                  </a:lnTo>
                  <a:lnTo>
                    <a:pt x="54699" y="412549"/>
                  </a:lnTo>
                  <a:lnTo>
                    <a:pt x="292301" y="0"/>
                  </a:lnTo>
                  <a:lnTo>
                    <a:pt x="531700" y="415044"/>
                  </a:lnTo>
                  <a:lnTo>
                    <a:pt x="460913" y="537262"/>
                  </a:lnTo>
                  <a:lnTo>
                    <a:pt x="292301" y="245235"/>
                  </a:lnTo>
                  <a:lnTo>
                    <a:pt x="195973" y="412549"/>
                  </a:lnTo>
                  <a:lnTo>
                    <a:pt x="528308" y="989346"/>
                  </a:lnTo>
                  <a:close/>
                </a:path>
              </a:pathLst>
            </a:custGeom>
            <a:solidFill>
              <a:srgbClr val="FB0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22817" y="1886038"/>
              <a:ext cx="1140460" cy="451484"/>
            </a:xfrm>
            <a:custGeom>
              <a:avLst/>
              <a:gdLst/>
              <a:ahLst/>
              <a:cxnLst/>
              <a:rect l="l" t="t" r="r" b="b"/>
              <a:pathLst>
                <a:path w="1140460" h="451485">
                  <a:moveTo>
                    <a:pt x="331114" y="122796"/>
                  </a:moveTo>
                  <a:lnTo>
                    <a:pt x="260477" y="0"/>
                  </a:lnTo>
                  <a:lnTo>
                    <a:pt x="0" y="451180"/>
                  </a:lnTo>
                  <a:lnTo>
                    <a:pt x="141274" y="451180"/>
                  </a:lnTo>
                  <a:lnTo>
                    <a:pt x="331114" y="122796"/>
                  </a:lnTo>
                  <a:close/>
                </a:path>
                <a:path w="1140460" h="451485">
                  <a:moveTo>
                    <a:pt x="1139850" y="451180"/>
                  </a:moveTo>
                  <a:lnTo>
                    <a:pt x="880046" y="127"/>
                  </a:lnTo>
                  <a:lnTo>
                    <a:pt x="809434" y="122961"/>
                  </a:lnTo>
                  <a:lnTo>
                    <a:pt x="998575" y="451180"/>
                  </a:lnTo>
                  <a:lnTo>
                    <a:pt x="1139850" y="451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9473609"/>
            <a:ext cx="1627505" cy="687705"/>
          </a:xfrm>
          <a:custGeom>
            <a:avLst/>
            <a:gdLst/>
            <a:ahLst/>
            <a:cxnLst/>
            <a:rect l="l" t="t" r="r" b="b"/>
            <a:pathLst>
              <a:path w="1627505" h="687704">
                <a:moveTo>
                  <a:pt x="0" y="52781"/>
                </a:moveTo>
                <a:lnTo>
                  <a:pt x="0" y="8571"/>
                </a:lnTo>
                <a:lnTo>
                  <a:pt x="3305" y="11860"/>
                </a:lnTo>
                <a:lnTo>
                  <a:pt x="5529" y="15174"/>
                </a:lnTo>
                <a:lnTo>
                  <a:pt x="8653" y="22691"/>
                </a:lnTo>
                <a:lnTo>
                  <a:pt x="9434" y="26605"/>
                </a:lnTo>
                <a:lnTo>
                  <a:pt x="9434" y="34732"/>
                </a:lnTo>
                <a:lnTo>
                  <a:pt x="8658" y="38634"/>
                </a:lnTo>
                <a:lnTo>
                  <a:pt x="5553" y="46130"/>
                </a:lnTo>
                <a:lnTo>
                  <a:pt x="3343" y="49438"/>
                </a:lnTo>
                <a:lnTo>
                  <a:pt x="0" y="52781"/>
                </a:lnTo>
                <a:close/>
              </a:path>
              <a:path w="1627505" h="687704">
                <a:moveTo>
                  <a:pt x="306231" y="61270"/>
                </a:moveTo>
                <a:lnTo>
                  <a:pt x="272371" y="38587"/>
                </a:lnTo>
                <a:lnTo>
                  <a:pt x="271611" y="34734"/>
                </a:lnTo>
                <a:lnTo>
                  <a:pt x="271614" y="26564"/>
                </a:lnTo>
                <a:lnTo>
                  <a:pt x="298218" y="74"/>
                </a:lnTo>
                <a:lnTo>
                  <a:pt x="306327" y="95"/>
                </a:lnTo>
                <a:lnTo>
                  <a:pt x="332789" y="34734"/>
                </a:lnTo>
                <a:lnTo>
                  <a:pt x="332012" y="38638"/>
                </a:lnTo>
                <a:lnTo>
                  <a:pt x="306231" y="61270"/>
                </a:lnTo>
                <a:close/>
              </a:path>
              <a:path w="1627505" h="687704">
                <a:moveTo>
                  <a:pt x="622129" y="61276"/>
                </a:moveTo>
                <a:lnTo>
                  <a:pt x="595525" y="26598"/>
                </a:lnTo>
                <a:lnTo>
                  <a:pt x="596244" y="22881"/>
                </a:lnTo>
                <a:lnTo>
                  <a:pt x="629944" y="53"/>
                </a:lnTo>
                <a:lnTo>
                  <a:pt x="633870" y="807"/>
                </a:lnTo>
                <a:lnTo>
                  <a:pt x="656692" y="26598"/>
                </a:lnTo>
                <a:lnTo>
                  <a:pt x="656661" y="34880"/>
                </a:lnTo>
                <a:lnTo>
                  <a:pt x="622129" y="61276"/>
                </a:lnTo>
                <a:close/>
              </a:path>
              <a:path w="1627505" h="687704">
                <a:moveTo>
                  <a:pt x="945322" y="61266"/>
                </a:moveTo>
                <a:lnTo>
                  <a:pt x="918787" y="34732"/>
                </a:lnTo>
                <a:lnTo>
                  <a:pt x="918787" y="26619"/>
                </a:lnTo>
                <a:lnTo>
                  <a:pt x="953435" y="85"/>
                </a:lnTo>
                <a:lnTo>
                  <a:pt x="957337" y="861"/>
                </a:lnTo>
                <a:lnTo>
                  <a:pt x="979969" y="26619"/>
                </a:lnTo>
                <a:lnTo>
                  <a:pt x="979969" y="34732"/>
                </a:lnTo>
                <a:lnTo>
                  <a:pt x="945322" y="61266"/>
                </a:lnTo>
                <a:close/>
              </a:path>
              <a:path w="1627505" h="687704">
                <a:moveTo>
                  <a:pt x="1277024" y="61266"/>
                </a:moveTo>
                <a:lnTo>
                  <a:pt x="1268911" y="61266"/>
                </a:lnTo>
                <a:lnTo>
                  <a:pt x="1265009" y="60490"/>
                </a:lnTo>
                <a:lnTo>
                  <a:pt x="1242377" y="34732"/>
                </a:lnTo>
                <a:lnTo>
                  <a:pt x="1242377" y="26619"/>
                </a:lnTo>
                <a:lnTo>
                  <a:pt x="1268911" y="85"/>
                </a:lnTo>
                <a:lnTo>
                  <a:pt x="1277025" y="85"/>
                </a:lnTo>
                <a:lnTo>
                  <a:pt x="1303559" y="26619"/>
                </a:lnTo>
                <a:lnTo>
                  <a:pt x="1303559" y="34732"/>
                </a:lnTo>
                <a:lnTo>
                  <a:pt x="1277024" y="61266"/>
                </a:lnTo>
                <a:close/>
              </a:path>
              <a:path w="1627505" h="687704">
                <a:moveTo>
                  <a:pt x="1600617" y="61188"/>
                </a:moveTo>
                <a:lnTo>
                  <a:pt x="1592508" y="61188"/>
                </a:lnTo>
                <a:lnTo>
                  <a:pt x="1588604" y="60411"/>
                </a:lnTo>
                <a:lnTo>
                  <a:pt x="1565977" y="26512"/>
                </a:lnTo>
                <a:lnTo>
                  <a:pt x="1566724" y="22710"/>
                </a:lnTo>
                <a:lnTo>
                  <a:pt x="1600564" y="0"/>
                </a:lnTo>
                <a:lnTo>
                  <a:pt x="1604470" y="770"/>
                </a:lnTo>
                <a:lnTo>
                  <a:pt x="1627145" y="26512"/>
                </a:lnTo>
                <a:lnTo>
                  <a:pt x="1627133" y="34725"/>
                </a:lnTo>
                <a:lnTo>
                  <a:pt x="1600617" y="61188"/>
                </a:lnTo>
                <a:close/>
              </a:path>
              <a:path w="1627505" h="687704">
                <a:moveTo>
                  <a:pt x="0" y="365731"/>
                </a:moveTo>
                <a:lnTo>
                  <a:pt x="0" y="321521"/>
                </a:lnTo>
                <a:lnTo>
                  <a:pt x="3305" y="324809"/>
                </a:lnTo>
                <a:lnTo>
                  <a:pt x="5528" y="328124"/>
                </a:lnTo>
                <a:lnTo>
                  <a:pt x="8653" y="335640"/>
                </a:lnTo>
                <a:lnTo>
                  <a:pt x="9434" y="339555"/>
                </a:lnTo>
                <a:lnTo>
                  <a:pt x="9434" y="347682"/>
                </a:lnTo>
                <a:lnTo>
                  <a:pt x="8658" y="351584"/>
                </a:lnTo>
                <a:lnTo>
                  <a:pt x="5553" y="359079"/>
                </a:lnTo>
                <a:lnTo>
                  <a:pt x="3343" y="362387"/>
                </a:lnTo>
                <a:lnTo>
                  <a:pt x="0" y="365731"/>
                </a:lnTo>
                <a:close/>
              </a:path>
              <a:path w="1627505" h="687704">
                <a:moveTo>
                  <a:pt x="306388" y="374219"/>
                </a:moveTo>
                <a:lnTo>
                  <a:pt x="272528" y="351537"/>
                </a:lnTo>
                <a:lnTo>
                  <a:pt x="271768" y="347684"/>
                </a:lnTo>
                <a:lnTo>
                  <a:pt x="271771" y="339514"/>
                </a:lnTo>
                <a:lnTo>
                  <a:pt x="298374" y="313024"/>
                </a:lnTo>
                <a:lnTo>
                  <a:pt x="302355" y="313034"/>
                </a:lnTo>
                <a:lnTo>
                  <a:pt x="306393" y="313034"/>
                </a:lnTo>
                <a:lnTo>
                  <a:pt x="332946" y="347684"/>
                </a:lnTo>
                <a:lnTo>
                  <a:pt x="332169" y="351588"/>
                </a:lnTo>
                <a:lnTo>
                  <a:pt x="310293" y="373445"/>
                </a:lnTo>
                <a:lnTo>
                  <a:pt x="306388" y="374219"/>
                </a:lnTo>
                <a:close/>
              </a:path>
              <a:path w="1627505" h="687704">
                <a:moveTo>
                  <a:pt x="629977" y="374219"/>
                </a:moveTo>
                <a:lnTo>
                  <a:pt x="596117" y="351537"/>
                </a:lnTo>
                <a:lnTo>
                  <a:pt x="595357" y="347684"/>
                </a:lnTo>
                <a:lnTo>
                  <a:pt x="595361" y="339514"/>
                </a:lnTo>
                <a:lnTo>
                  <a:pt x="621964" y="313024"/>
                </a:lnTo>
                <a:lnTo>
                  <a:pt x="625945" y="313034"/>
                </a:lnTo>
                <a:lnTo>
                  <a:pt x="629983" y="313034"/>
                </a:lnTo>
                <a:lnTo>
                  <a:pt x="656536" y="347684"/>
                </a:lnTo>
                <a:lnTo>
                  <a:pt x="655758" y="351588"/>
                </a:lnTo>
                <a:lnTo>
                  <a:pt x="633882" y="373445"/>
                </a:lnTo>
                <a:lnTo>
                  <a:pt x="629977" y="374219"/>
                </a:lnTo>
                <a:close/>
              </a:path>
              <a:path w="1627505" h="687704">
                <a:moveTo>
                  <a:pt x="953591" y="374216"/>
                </a:moveTo>
                <a:lnTo>
                  <a:pt x="945478" y="374216"/>
                </a:lnTo>
                <a:lnTo>
                  <a:pt x="941576" y="373440"/>
                </a:lnTo>
                <a:lnTo>
                  <a:pt x="918944" y="347682"/>
                </a:lnTo>
                <a:lnTo>
                  <a:pt x="918946" y="339555"/>
                </a:lnTo>
                <a:lnTo>
                  <a:pt x="953448" y="313013"/>
                </a:lnTo>
                <a:lnTo>
                  <a:pt x="957366" y="313774"/>
                </a:lnTo>
                <a:lnTo>
                  <a:pt x="980125" y="339555"/>
                </a:lnTo>
                <a:lnTo>
                  <a:pt x="980125" y="347682"/>
                </a:lnTo>
                <a:lnTo>
                  <a:pt x="953591" y="374216"/>
                </a:lnTo>
                <a:close/>
              </a:path>
              <a:path w="1627505" h="687704">
                <a:moveTo>
                  <a:pt x="1277181" y="374216"/>
                </a:moveTo>
                <a:lnTo>
                  <a:pt x="1269067" y="374216"/>
                </a:lnTo>
                <a:lnTo>
                  <a:pt x="1265165" y="373440"/>
                </a:lnTo>
                <a:lnTo>
                  <a:pt x="1242533" y="347682"/>
                </a:lnTo>
                <a:lnTo>
                  <a:pt x="1242536" y="339555"/>
                </a:lnTo>
                <a:lnTo>
                  <a:pt x="1277038" y="313013"/>
                </a:lnTo>
                <a:lnTo>
                  <a:pt x="1280956" y="313774"/>
                </a:lnTo>
                <a:lnTo>
                  <a:pt x="1303715" y="339555"/>
                </a:lnTo>
                <a:lnTo>
                  <a:pt x="1303715" y="347682"/>
                </a:lnTo>
                <a:lnTo>
                  <a:pt x="1277181" y="374216"/>
                </a:lnTo>
                <a:close/>
              </a:path>
              <a:path w="1627505" h="687704">
                <a:moveTo>
                  <a:pt x="1600048" y="374246"/>
                </a:moveTo>
                <a:lnTo>
                  <a:pt x="1566341" y="351240"/>
                </a:lnTo>
                <a:lnTo>
                  <a:pt x="1565705" y="339190"/>
                </a:lnTo>
                <a:lnTo>
                  <a:pt x="1566531" y="335290"/>
                </a:lnTo>
                <a:lnTo>
                  <a:pt x="1592649" y="312972"/>
                </a:lnTo>
                <a:lnTo>
                  <a:pt x="1596714" y="313034"/>
                </a:lnTo>
                <a:lnTo>
                  <a:pt x="1596558" y="313034"/>
                </a:lnTo>
                <a:lnTo>
                  <a:pt x="1600601" y="313075"/>
                </a:lnTo>
                <a:lnTo>
                  <a:pt x="1626815" y="347847"/>
                </a:lnTo>
                <a:lnTo>
                  <a:pt x="1626015" y="351753"/>
                </a:lnTo>
                <a:lnTo>
                  <a:pt x="1603964" y="373500"/>
                </a:lnTo>
                <a:lnTo>
                  <a:pt x="1600048" y="374246"/>
                </a:lnTo>
                <a:close/>
              </a:path>
              <a:path w="1627505" h="687704">
                <a:moveTo>
                  <a:pt x="0" y="678917"/>
                </a:moveTo>
                <a:lnTo>
                  <a:pt x="0" y="635017"/>
                </a:lnTo>
                <a:lnTo>
                  <a:pt x="3158" y="638167"/>
                </a:lnTo>
                <a:lnTo>
                  <a:pt x="5370" y="641466"/>
                </a:lnTo>
                <a:lnTo>
                  <a:pt x="8484" y="648944"/>
                </a:lnTo>
                <a:lnTo>
                  <a:pt x="9268" y="652838"/>
                </a:lnTo>
                <a:lnTo>
                  <a:pt x="9288" y="660946"/>
                </a:lnTo>
                <a:lnTo>
                  <a:pt x="8521" y="664852"/>
                </a:lnTo>
                <a:lnTo>
                  <a:pt x="5432" y="672359"/>
                </a:lnTo>
                <a:lnTo>
                  <a:pt x="3228" y="675674"/>
                </a:lnTo>
                <a:lnTo>
                  <a:pt x="0" y="678917"/>
                </a:lnTo>
                <a:close/>
              </a:path>
              <a:path w="1627505" h="687704">
                <a:moveTo>
                  <a:pt x="298164" y="687560"/>
                </a:moveTo>
                <a:lnTo>
                  <a:pt x="271604" y="661001"/>
                </a:lnTo>
                <a:lnTo>
                  <a:pt x="271618" y="652844"/>
                </a:lnTo>
                <a:lnTo>
                  <a:pt x="298216" y="626365"/>
                </a:lnTo>
                <a:lnTo>
                  <a:pt x="306320" y="626385"/>
                </a:lnTo>
                <a:lnTo>
                  <a:pt x="332790" y="661001"/>
                </a:lnTo>
                <a:lnTo>
                  <a:pt x="332011" y="664908"/>
                </a:lnTo>
                <a:lnTo>
                  <a:pt x="298164" y="687560"/>
                </a:lnTo>
                <a:close/>
              </a:path>
              <a:path w="1627505" h="687704">
                <a:moveTo>
                  <a:pt x="630013" y="687572"/>
                </a:moveTo>
                <a:lnTo>
                  <a:pt x="596296" y="664945"/>
                </a:lnTo>
                <a:lnTo>
                  <a:pt x="595505" y="652977"/>
                </a:lnTo>
                <a:lnTo>
                  <a:pt x="596269" y="649088"/>
                </a:lnTo>
                <a:lnTo>
                  <a:pt x="629971" y="626343"/>
                </a:lnTo>
                <a:lnTo>
                  <a:pt x="633921" y="627106"/>
                </a:lnTo>
                <a:lnTo>
                  <a:pt x="656697" y="652977"/>
                </a:lnTo>
                <a:lnTo>
                  <a:pt x="656651" y="661319"/>
                </a:lnTo>
                <a:lnTo>
                  <a:pt x="630013" y="687572"/>
                </a:lnTo>
                <a:close/>
              </a:path>
              <a:path w="1627505" h="687704">
                <a:moveTo>
                  <a:pt x="945372" y="687563"/>
                </a:moveTo>
                <a:lnTo>
                  <a:pt x="918791" y="661051"/>
                </a:lnTo>
                <a:lnTo>
                  <a:pt x="918803" y="652838"/>
                </a:lnTo>
                <a:lnTo>
                  <a:pt x="945319" y="626375"/>
                </a:lnTo>
                <a:lnTo>
                  <a:pt x="953428" y="626375"/>
                </a:lnTo>
                <a:lnTo>
                  <a:pt x="979959" y="652838"/>
                </a:lnTo>
                <a:lnTo>
                  <a:pt x="979959" y="661051"/>
                </a:lnTo>
                <a:lnTo>
                  <a:pt x="945372" y="687563"/>
                </a:lnTo>
                <a:close/>
              </a:path>
              <a:path w="1627505" h="687704">
                <a:moveTo>
                  <a:pt x="1268961" y="687563"/>
                </a:moveTo>
                <a:lnTo>
                  <a:pt x="1242381" y="661051"/>
                </a:lnTo>
                <a:lnTo>
                  <a:pt x="1242393" y="652838"/>
                </a:lnTo>
                <a:lnTo>
                  <a:pt x="1268909" y="626375"/>
                </a:lnTo>
                <a:lnTo>
                  <a:pt x="1277018" y="626375"/>
                </a:lnTo>
                <a:lnTo>
                  <a:pt x="1303549" y="661051"/>
                </a:lnTo>
                <a:lnTo>
                  <a:pt x="1302802" y="664852"/>
                </a:lnTo>
                <a:lnTo>
                  <a:pt x="1268961" y="687563"/>
                </a:lnTo>
                <a:close/>
              </a:path>
              <a:path w="1627505" h="687704">
                <a:moveTo>
                  <a:pt x="1599989" y="687595"/>
                </a:moveTo>
                <a:lnTo>
                  <a:pt x="1566352" y="664618"/>
                </a:lnTo>
                <a:lnTo>
                  <a:pt x="1565699" y="652595"/>
                </a:lnTo>
                <a:lnTo>
                  <a:pt x="1566514" y="648701"/>
                </a:lnTo>
                <a:lnTo>
                  <a:pt x="1592501" y="626334"/>
                </a:lnTo>
                <a:lnTo>
                  <a:pt x="1600614" y="626416"/>
                </a:lnTo>
                <a:lnTo>
                  <a:pt x="1626794" y="661335"/>
                </a:lnTo>
                <a:lnTo>
                  <a:pt x="1625978" y="665229"/>
                </a:lnTo>
                <a:lnTo>
                  <a:pt x="1599989" y="687595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2194" y="0"/>
            <a:ext cx="746125" cy="10287000"/>
          </a:xfrm>
          <a:custGeom>
            <a:avLst/>
            <a:gdLst/>
            <a:ahLst/>
            <a:cxnLst/>
            <a:rect l="l" t="t" r="r" b="b"/>
            <a:pathLst>
              <a:path w="746125" h="10287000">
                <a:moveTo>
                  <a:pt x="74580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45807" y="0"/>
                </a:lnTo>
                <a:lnTo>
                  <a:pt x="745807" y="10287000"/>
                </a:lnTo>
                <a:close/>
              </a:path>
            </a:pathLst>
          </a:custGeom>
          <a:solidFill>
            <a:srgbClr val="FB0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37610" y="2388324"/>
            <a:ext cx="1546225" cy="7435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525"/>
              </a:spcBef>
            </a:pPr>
            <a:r>
              <a:rPr sz="2500" b="0" spc="-30" dirty="0">
                <a:latin typeface="Lucida Sans Unicode"/>
                <a:cs typeface="Lucida Sans Unicode"/>
              </a:rPr>
              <a:t>Thynk </a:t>
            </a:r>
            <a:r>
              <a:rPr sz="2500" b="0" spc="-25" dirty="0">
                <a:latin typeface="Lucida Sans Unicode"/>
                <a:cs typeface="Lucida Sans Unicode"/>
              </a:rPr>
              <a:t> </a:t>
            </a:r>
            <a:r>
              <a:rPr sz="2500" b="0" spc="-35" dirty="0">
                <a:latin typeface="Lucida Sans Unicode"/>
                <a:cs typeface="Lucida Sans Unicode"/>
              </a:rPr>
              <a:t>U</a:t>
            </a:r>
            <a:r>
              <a:rPr sz="2500" b="0" spc="55" dirty="0">
                <a:latin typeface="Lucida Sans Unicode"/>
                <a:cs typeface="Lucida Sans Unicode"/>
              </a:rPr>
              <a:t>n</a:t>
            </a:r>
            <a:r>
              <a:rPr sz="2500" b="0" spc="-105" dirty="0">
                <a:latin typeface="Lucida Sans Unicode"/>
                <a:cs typeface="Lucida Sans Unicode"/>
              </a:rPr>
              <a:t>li</a:t>
            </a:r>
            <a:r>
              <a:rPr sz="2500" b="0" spc="260" dirty="0">
                <a:latin typeface="Lucida Sans Unicode"/>
                <a:cs typeface="Lucida Sans Unicode"/>
              </a:rPr>
              <a:t>m</a:t>
            </a:r>
            <a:r>
              <a:rPr sz="2500" b="0" spc="-105" dirty="0">
                <a:latin typeface="Lucida Sans Unicode"/>
                <a:cs typeface="Lucida Sans Unicode"/>
              </a:rPr>
              <a:t>i</a:t>
            </a:r>
            <a:r>
              <a:rPr sz="2500" b="0" spc="-20" dirty="0">
                <a:latin typeface="Lucida Sans Unicode"/>
                <a:cs typeface="Lucida Sans Unicode"/>
              </a:rPr>
              <a:t>t</a:t>
            </a:r>
            <a:r>
              <a:rPr sz="2500" b="0" spc="165" dirty="0">
                <a:latin typeface="Lucida Sans Unicode"/>
                <a:cs typeface="Lucida Sans Unicode"/>
              </a:rPr>
              <a:t>e</a:t>
            </a:r>
            <a:r>
              <a:rPr sz="2500" b="0" spc="130" dirty="0">
                <a:latin typeface="Lucida Sans Unicode"/>
                <a:cs typeface="Lucida Sans Unicode"/>
              </a:rPr>
              <a:t>d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2817" y="4000500"/>
            <a:ext cx="9646920" cy="260032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6600" b="1" spc="290" dirty="0">
                <a:solidFill>
                  <a:srgbClr val="FB0328"/>
                </a:solidFill>
                <a:latin typeface="Trebuchet MS"/>
                <a:cs typeface="Trebuchet MS"/>
              </a:rPr>
              <a:t>SALE</a:t>
            </a:r>
            <a:endParaRPr lang="en-US" sz="6600" b="1" spc="190" dirty="0">
              <a:solidFill>
                <a:srgbClr val="FB0328"/>
              </a:solidFill>
              <a:latin typeface="Trebuchet MS"/>
              <a:cs typeface="Trebuchet MS"/>
            </a:endParaRP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6600" b="1" spc="190" dirty="0">
                <a:solidFill>
                  <a:srgbClr val="FB0328"/>
                </a:solidFill>
                <a:latin typeface="Trebuchet MS"/>
                <a:cs typeface="Trebuchet MS"/>
              </a:rPr>
              <a:t>PERFOMANCE</a:t>
            </a:r>
          </a:p>
          <a:p>
            <a:pPr marL="12700" marR="1989455">
              <a:lnSpc>
                <a:spcPts val="5560"/>
              </a:lnSpc>
              <a:spcBef>
                <a:spcPts val="1040"/>
              </a:spcBef>
            </a:pPr>
            <a:r>
              <a:rPr lang="en-US" sz="6600" b="1" spc="190" dirty="0">
                <a:solidFill>
                  <a:srgbClr val="FB0328"/>
                </a:solidFill>
                <a:latin typeface="Trebuchet MS"/>
                <a:cs typeface="Trebuchet MS"/>
              </a:rPr>
              <a:t>ANALYSIS</a:t>
            </a:r>
            <a:endParaRPr lang="en-US" sz="6600" b="1" dirty="0">
              <a:latin typeface="Trebuchet MS"/>
              <a:cs typeface="Trebuchet MS"/>
            </a:endParaRPr>
          </a:p>
        </p:txBody>
      </p:sp>
      <p:pic>
        <p:nvPicPr>
          <p:cNvPr id="3074" name="Picture 2" descr="Performance - Free seo and web icons">
            <a:extLst>
              <a:ext uri="{FF2B5EF4-FFF2-40B4-BE49-F238E27FC236}">
                <a16:creationId xmlns:a16="http://schemas.microsoft.com/office/drawing/2014/main" id="{45BC5B9A-16CA-469D-99A6-26DDFB885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5527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6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305</Words>
  <Application>Microsoft Office PowerPoint</Application>
  <PresentationFormat>Custom</PresentationFormat>
  <Paragraphs>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Lucida Sans Unicode</vt:lpstr>
      <vt:lpstr>Trebuchet MS</vt:lpstr>
      <vt:lpstr>Office Theme</vt:lpstr>
      <vt:lpstr>PowerPoint Presentation</vt:lpstr>
      <vt:lpstr>CREATING TABLE</vt:lpstr>
      <vt:lpstr>Thynk  Unlimited</vt:lpstr>
      <vt:lpstr>PowerPoint Presentation</vt:lpstr>
      <vt:lpstr>PowerPoint Presentation</vt:lpstr>
      <vt:lpstr>PowerPoint Presentation</vt:lpstr>
      <vt:lpstr>Thynk  Unlimited</vt:lpstr>
      <vt:lpstr>PowerPoint Presentation</vt:lpstr>
      <vt:lpstr>Thynk  Unlimited</vt:lpstr>
      <vt:lpstr>PowerPoint Presentation</vt:lpstr>
      <vt:lpstr>PowerPoint Presentation</vt:lpstr>
      <vt:lpstr>PowerPoint Presentation</vt:lpstr>
      <vt:lpstr>PowerPoint Presentation</vt:lpstr>
      <vt:lpstr>Thynk  Unlimited</vt:lpstr>
      <vt:lpstr>PowerPoint Presentation</vt:lpstr>
      <vt:lpstr>PowerPoint Presentation</vt:lpstr>
      <vt:lpstr>PowerPoint Presentation</vt:lpstr>
      <vt:lpstr>PowerPoint Presentation</vt:lpstr>
      <vt:lpstr>Thynk  Unlimited</vt:lpstr>
      <vt:lpstr>PowerPoint Presentation</vt:lpstr>
      <vt:lpstr>PowerPoint Presentation</vt:lpstr>
      <vt:lpstr>Thynk  Unlimited</vt:lpstr>
      <vt:lpstr>PowerPoint Presentation</vt:lpstr>
      <vt:lpstr>Thynk  Unlimited</vt:lpstr>
      <vt:lpstr>PowerPoint Presentation</vt:lpstr>
      <vt:lpstr>PowerPoint Presentation</vt:lpstr>
      <vt:lpstr>Thynk  Unlimited</vt:lpstr>
      <vt:lpstr>PowerPoint Presentation</vt:lpstr>
      <vt:lpstr>PowerPoint Presentation</vt:lpstr>
      <vt:lpstr>Thynk  Unlimited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Red Clean Simple Illustrative Sales Performance Analysis Chart Presentation</dc:title>
  <dc:creator>Talha Shahzad</dc:creator>
  <cp:keywords>DAGYCO89ORs,BAFrK2E6iS8</cp:keywords>
  <cp:lastModifiedBy>Talha</cp:lastModifiedBy>
  <cp:revision>11</cp:revision>
  <dcterms:created xsi:type="dcterms:W3CDTF">2024-12-01T09:17:17Z</dcterms:created>
  <dcterms:modified xsi:type="dcterms:W3CDTF">2024-12-01T11:03:53Z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2024-12-01T00:00:00Z</vt:filetime>
  </property>
  <property fmtid="{D5CDD505-2E9C-101B-9397-08002B2CF9AE}" pid="3" name="Creator">
    <vt:lpwstr>Canva</vt:lpwstr>
  </property>
  <property fmtid="{D5CDD505-2E9C-101B-9397-08002B2CF9AE}" pid="4" name="LastSaved">
    <vt:filetime>2024-12-01T00:00:00Z</vt:filetime>
  </property>
</Properties>
</file>