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7" r:id="rId4"/>
    <p:sldId id="275" r:id="rId5"/>
    <p:sldId id="278" r:id="rId6"/>
    <p:sldId id="277" r:id="rId7"/>
    <p:sldId id="279" r:id="rId8"/>
    <p:sldId id="280" r:id="rId9"/>
    <p:sldId id="276" r:id="rId10"/>
    <p:sldId id="269" r:id="rId11"/>
    <p:sldId id="270" r:id="rId12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94660"/>
  </p:normalViewPr>
  <p:slideViewPr>
    <p:cSldViewPr>
      <p:cViewPr varScale="1">
        <p:scale>
          <a:sx n="81" d="100"/>
          <a:sy n="81" d="100"/>
        </p:scale>
        <p:origin x="1738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thumb/d/da/Bluetooth.svg/1342px-Bluetooth.svg.png" TargetMode="External"/><Relationship Id="rId3" Type="http://schemas.openxmlformats.org/officeDocument/2006/relationships/hyperlink" Target="https://www.robotistan.com/hc-sr04-ultrasonik-mesafe-sensoru" TargetMode="External"/><Relationship Id="rId7" Type="http://schemas.openxmlformats.org/officeDocument/2006/relationships/hyperlink" Target="https://cdn4.iconfinder.com/data/icons/google-i-o-2016/512/google_firebase-2-512.png" TargetMode="External"/><Relationship Id="rId2" Type="http://schemas.openxmlformats.org/officeDocument/2006/relationships/hyperlink" Target="https://www.robotistan.com/esp32-esp-32s-wifi-bluetooth-dual-mode-gelistirme-kart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.dev/packages/flutter_blue/example" TargetMode="External"/><Relationship Id="rId5" Type="http://schemas.openxmlformats.org/officeDocument/2006/relationships/hyperlink" Target="https://www.youtube.com/watch?v=RStncO3zb8g&amp;t=88s&amp;pp=ygUPZXNwMzIgYmx1ZXRvb3Ro" TargetMode="External"/><Relationship Id="rId4" Type="http://schemas.openxmlformats.org/officeDocument/2006/relationships/hyperlink" Target="https://www.youtube.com/watch?v=6bvkTyNRSjI&amp;t=60s&amp;pp=ygUfZXNwMzIgdWx0cmFzb25pYyBzZW5zb3IgaGMtc3IwNA%3D%3D" TargetMode="External"/><Relationship Id="rId9" Type="http://schemas.openxmlformats.org/officeDocument/2006/relationships/hyperlink" Target="draw.i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 err="1"/>
              <a:t>Valentine’s</a:t>
            </a:r>
            <a:r>
              <a:rPr lang="tr-TR" altLang="en-US" sz="3600" dirty="0"/>
              <a:t> Cup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CSE 496 </a:t>
            </a:r>
            <a:r>
              <a:rPr lang="tr-TR" altLang="en-US" sz="2000" b="1" dirty="0" err="1"/>
              <a:t>Graduation</a:t>
            </a:r>
            <a:r>
              <a:rPr lang="tr-TR" altLang="en-US" sz="2000" b="1" dirty="0"/>
              <a:t> Project 2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2nd Presentation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Yakup Talha Yolcu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Project Advisor: Doç. Dr. Mehmet Göktürk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May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/>
              <a:t>Success</a:t>
            </a:r>
            <a:r>
              <a:rPr lang="tr-TR" altLang="en-US" sz="4000" dirty="0"/>
              <a:t> </a:t>
            </a:r>
            <a:r>
              <a:rPr lang="tr-TR" altLang="en-US" sz="4000" dirty="0" err="1"/>
              <a:t>Criterias</a:t>
            </a:r>
            <a:endParaRPr lang="tr-TR" altLang="en-US" sz="4000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00100"/>
            <a:ext cx="7848600" cy="5257800"/>
          </a:xfrm>
        </p:spPr>
        <p:txBody>
          <a:bodyPr/>
          <a:lstStyle/>
          <a:p>
            <a:pPr eaLnBrk="1" hangingPunct="1"/>
            <a:r>
              <a:rPr lang="tr-TR" altLang="en-US" sz="2400" dirty="0"/>
              <a:t>Sensor </a:t>
            </a:r>
            <a:r>
              <a:rPr lang="tr-TR" altLang="en-US" sz="2400" dirty="0" err="1"/>
              <a:t>accuracy</a:t>
            </a:r>
            <a:endParaRPr lang="tr-TR" altLang="en-US" sz="2400" dirty="0"/>
          </a:p>
          <a:p>
            <a:pPr lvl="1" eaLnBrk="1" hangingPunct="1"/>
            <a:r>
              <a:rPr lang="tr-TR" altLang="en-US" sz="2000" dirty="0"/>
              <a:t>U</a:t>
            </a:r>
            <a:r>
              <a:rPr lang="en-US" altLang="en-US" sz="2000" dirty="0" err="1"/>
              <a:t>ltrasonic</a:t>
            </a:r>
            <a:r>
              <a:rPr lang="en-US" altLang="en-US" sz="2000" dirty="0"/>
              <a:t> distance sensor must be accurate and provide reliable data to the ESP32, ensuring that the distance measurement </a:t>
            </a:r>
            <a:r>
              <a:rPr lang="tr-TR" altLang="en-US" sz="2000" dirty="0"/>
              <a:t>is</a:t>
            </a:r>
            <a:r>
              <a:rPr lang="en-US" altLang="en-US" sz="2000" dirty="0"/>
              <a:t> precise and consistent.</a:t>
            </a:r>
            <a:endParaRPr lang="tr-TR" altLang="en-US" sz="2000" dirty="0"/>
          </a:p>
          <a:p>
            <a:pPr marL="457200" lvl="1" indent="0" eaLnBrk="1" hangingPunct="1">
              <a:buNone/>
            </a:pPr>
            <a:endParaRPr lang="tr-TR" altLang="en-US" sz="2000" dirty="0"/>
          </a:p>
          <a:p>
            <a:pPr eaLnBrk="1" hangingPunct="1"/>
            <a:r>
              <a:rPr lang="en-US" altLang="en-US" sz="2400" dirty="0"/>
              <a:t>Bluetooth connectivity</a:t>
            </a:r>
            <a:endParaRPr lang="tr-TR" altLang="en-US" sz="2400" dirty="0"/>
          </a:p>
          <a:p>
            <a:pPr lvl="1" eaLnBrk="1" hangingPunct="1"/>
            <a:r>
              <a:rPr lang="en-US" altLang="en-US" sz="2000" dirty="0"/>
              <a:t> The ESP32 must establish a stable Bluetooth connection with the phone and ensure that sensor data is transmitted accurately and in real-time</a:t>
            </a:r>
            <a:r>
              <a:rPr lang="tr-TR" altLang="en-US" sz="2000" dirty="0"/>
              <a:t>.</a:t>
            </a:r>
          </a:p>
          <a:p>
            <a:pPr marL="457200" lvl="1" indent="0" eaLnBrk="1" hangingPunct="1">
              <a:buNone/>
            </a:pPr>
            <a:endParaRPr lang="tr-TR" altLang="en-US" sz="2000" dirty="0"/>
          </a:p>
          <a:p>
            <a:pPr eaLnBrk="1" hangingPunct="1"/>
            <a:r>
              <a:rPr lang="tr-TR" altLang="en-US" sz="2400" dirty="0"/>
              <a:t>Cloud </a:t>
            </a:r>
            <a:r>
              <a:rPr lang="tr-TR" altLang="en-US" sz="2400" dirty="0" err="1"/>
              <a:t>messaging</a:t>
            </a:r>
            <a:endParaRPr lang="tr-TR" altLang="en-US" sz="2400" dirty="0"/>
          </a:p>
          <a:p>
            <a:pPr lvl="1" eaLnBrk="1" hangingPunct="1"/>
            <a:r>
              <a:rPr lang="en-US" altLang="en-US" sz="2000" dirty="0"/>
              <a:t>The system must be able to send and receive notifications via Firebase Cloud Messaging. </a:t>
            </a:r>
            <a:endParaRPr lang="tr-TR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/>
              <a:t>Resources</a:t>
            </a:r>
            <a:endParaRPr lang="tr-TR" altLang="en-US" sz="4000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2"/>
              </a:rPr>
              <a:t>https://www.robotistan.com/esp32-esp-32s-wifi-bluetooth-dual-mode-gelistirme-karti</a:t>
            </a: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3"/>
              </a:rPr>
              <a:t>https://www.robotistan.com/hc-sr04-ultrasonik-mesafe-sensoru</a:t>
            </a: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4"/>
              </a:rPr>
              <a:t>ESP32 – </a:t>
            </a:r>
            <a:r>
              <a:rPr lang="tr-TR" altLang="en-US" sz="2000" dirty="0" err="1">
                <a:hlinkClick r:id="rId4"/>
              </a:rPr>
              <a:t>Ulrasonic</a:t>
            </a:r>
            <a:r>
              <a:rPr lang="tr-TR" altLang="en-US" sz="2000" dirty="0">
                <a:hlinkClick r:id="rId4"/>
              </a:rPr>
              <a:t> </a:t>
            </a:r>
            <a:r>
              <a:rPr lang="tr-TR" altLang="en-US" sz="2000" dirty="0" err="1">
                <a:hlinkClick r:id="rId4"/>
              </a:rPr>
              <a:t>distance</a:t>
            </a:r>
            <a:r>
              <a:rPr lang="tr-TR" altLang="en-US" sz="2000" dirty="0">
                <a:hlinkClick r:id="rId4"/>
              </a:rPr>
              <a:t> sensor </a:t>
            </a:r>
            <a:r>
              <a:rPr lang="tr-TR" altLang="en-US" sz="2000" dirty="0" err="1">
                <a:hlinkClick r:id="rId4"/>
              </a:rPr>
              <a:t>connection</a:t>
            </a:r>
            <a:r>
              <a:rPr lang="tr-TR" altLang="en-US" sz="2000" dirty="0"/>
              <a:t> video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5"/>
              </a:rPr>
              <a:t>ESP32 – Bluetooth </a:t>
            </a:r>
            <a:r>
              <a:rPr lang="tr-TR" altLang="en-US" sz="2000" dirty="0" err="1">
                <a:hlinkClick r:id="rId5"/>
              </a:rPr>
              <a:t>library</a:t>
            </a:r>
            <a:r>
              <a:rPr lang="tr-TR" altLang="en-US" sz="2000" dirty="0"/>
              <a:t> video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 err="1">
                <a:hlinkClick r:id="rId6"/>
              </a:rPr>
              <a:t>Flutter_blue</a:t>
            </a:r>
            <a:r>
              <a:rPr lang="tr-TR" altLang="en-US" sz="2000" dirty="0">
                <a:hlinkClick r:id="rId6"/>
              </a:rPr>
              <a:t> </a:t>
            </a:r>
            <a:r>
              <a:rPr lang="tr-TR" altLang="en-US" sz="2000" dirty="0" err="1"/>
              <a:t>library</a:t>
            </a:r>
            <a:r>
              <a:rPr lang="tr-TR" altLang="en-US" sz="2000" dirty="0"/>
              <a:t> </a:t>
            </a:r>
            <a:r>
              <a:rPr lang="tr-TR" altLang="en-US" sz="2000" dirty="0" err="1"/>
              <a:t>for</a:t>
            </a:r>
            <a:r>
              <a:rPr lang="tr-TR" altLang="en-US" sz="2000" dirty="0"/>
              <a:t> bluetooth </a:t>
            </a:r>
            <a:r>
              <a:rPr lang="tr-TR" altLang="en-US" sz="2000" dirty="0" err="1"/>
              <a:t>connection</a:t>
            </a: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7"/>
              </a:rPr>
              <a:t>https://cdn4.iconfinder.com/data/icons/google-i-o-2016/512/google_firebase-2-512.png</a:t>
            </a: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8"/>
              </a:rPr>
              <a:t>https://upload.wikimedia.org/wikipedia/commons/thumb/d/da/Bluetooth.svg/1342px-Bluetooth.svg.png</a:t>
            </a: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9" action="ppaction://hlinkfile"/>
              </a:rPr>
              <a:t>Draw.io </a:t>
            </a:r>
            <a:r>
              <a:rPr lang="tr-TR" altLang="en-US" sz="2000" dirty="0" err="1"/>
              <a:t>for</a:t>
            </a:r>
            <a:r>
              <a:rPr lang="tr-TR" altLang="en-US" sz="2000" dirty="0"/>
              <a:t> </a:t>
            </a:r>
            <a:r>
              <a:rPr lang="tr-TR" altLang="en-US" sz="2000" dirty="0" err="1"/>
              <a:t>designs</a:t>
            </a:r>
            <a:endParaRPr lang="tr-TR" altLang="en-US" sz="2000" dirty="0"/>
          </a:p>
          <a:p>
            <a:pPr marL="0" indent="0" eaLnBrk="1" hangingPunct="1">
              <a:buNone/>
            </a:pPr>
            <a:br>
              <a:rPr lang="tr-TR" altLang="en-US" sz="2000" dirty="0"/>
            </a:br>
            <a:r>
              <a:rPr lang="tr-TR" altLang="en-U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Project Definition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Project Design </a:t>
            </a:r>
            <a:r>
              <a:rPr lang="tr-TR" altLang="en-US" sz="2400" dirty="0" err="1"/>
              <a:t>and</a:t>
            </a:r>
            <a:r>
              <a:rPr lang="tr-TR" altLang="en-US" sz="2400" dirty="0"/>
              <a:t> Plan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err="1"/>
              <a:t>Timeline</a:t>
            </a: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err="1"/>
              <a:t>What</a:t>
            </a:r>
            <a:r>
              <a:rPr lang="tr-TR" altLang="en-US" sz="2400" dirty="0"/>
              <a:t> is done </a:t>
            </a:r>
            <a:r>
              <a:rPr lang="tr-TR" altLang="en-US" sz="2400" dirty="0" err="1"/>
              <a:t>so</a:t>
            </a:r>
            <a:r>
              <a:rPr lang="tr-TR" altLang="en-US" sz="2400" dirty="0"/>
              <a:t> far?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err="1"/>
              <a:t>What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will</a:t>
            </a:r>
            <a:r>
              <a:rPr lang="tr-TR" altLang="en-US" sz="2400" dirty="0"/>
              <a:t> I do </a:t>
            </a:r>
            <a:r>
              <a:rPr lang="tr-TR" altLang="en-US" sz="2400" dirty="0" err="1"/>
              <a:t>from</a:t>
            </a:r>
            <a:r>
              <a:rPr lang="tr-TR" altLang="en-US" sz="2400" dirty="0"/>
              <a:t> </a:t>
            </a:r>
            <a:r>
              <a:rPr lang="tr-TR" altLang="en-US" sz="2400" dirty="0" err="1"/>
              <a:t>now</a:t>
            </a:r>
            <a:r>
              <a:rPr lang="tr-TR" altLang="en-US" sz="2400" dirty="0"/>
              <a:t> on?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err="1"/>
              <a:t>Success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Criterias</a:t>
            </a:r>
            <a:endParaRPr lang="tr-TR" alt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err="1"/>
              <a:t>Resources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and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References</a:t>
            </a:r>
            <a:endParaRPr lang="tr-TR" altLang="en-US" sz="2400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/>
              <a:t>Contents</a:t>
            </a:r>
            <a:endParaRPr lang="tr-TR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Project Definition</a:t>
            </a: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259416" y="4405881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altLang="en-US" sz="2400" dirty="0" err="1"/>
              <a:t>In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this</a:t>
            </a:r>
            <a:r>
              <a:rPr lang="tr-TR" altLang="en-US" sz="2400" dirty="0"/>
              <a:t> Project, </a:t>
            </a:r>
            <a:r>
              <a:rPr lang="tr-TR" altLang="en-US" sz="2400" dirty="0" err="1"/>
              <a:t>there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are</a:t>
            </a:r>
            <a:r>
              <a:rPr lang="tr-TR" altLang="en-US" sz="2400" dirty="0"/>
              <a:t> two </a:t>
            </a:r>
            <a:r>
              <a:rPr lang="tr-TR" altLang="en-US" sz="2400" dirty="0" err="1"/>
              <a:t>valentines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connected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their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individual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cups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via</a:t>
            </a:r>
            <a:r>
              <a:rPr lang="tr-TR" altLang="en-US" sz="2400" dirty="0"/>
              <a:t> bluetooth.</a:t>
            </a:r>
          </a:p>
          <a:p>
            <a:pPr eaLnBrk="1" hangingPunct="1"/>
            <a:r>
              <a:rPr lang="tr-TR" altLang="en-US" sz="2400" dirty="0" err="1"/>
              <a:t>When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one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drinks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from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their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coffee</a:t>
            </a:r>
            <a:r>
              <a:rPr lang="tr-TR" altLang="en-US" sz="2400" dirty="0"/>
              <a:t>, </a:t>
            </a:r>
            <a:r>
              <a:rPr lang="tr-TR" altLang="en-US" sz="2400" dirty="0" err="1"/>
              <a:t>other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Valentine’s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phone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plays</a:t>
            </a:r>
            <a:r>
              <a:rPr lang="tr-TR" altLang="en-US" sz="2400" dirty="0"/>
              <a:t> a </a:t>
            </a:r>
            <a:r>
              <a:rPr lang="tr-TR" altLang="en-US" sz="2400" dirty="0" err="1"/>
              <a:t>song</a:t>
            </a:r>
            <a:r>
              <a:rPr lang="tr-TR" altLang="en-US" sz="2400" dirty="0"/>
              <a:t>.</a:t>
            </a:r>
          </a:p>
        </p:txBody>
      </p:sp>
      <p:pic>
        <p:nvPicPr>
          <p:cNvPr id="2" name="Resim 1" descr="metin, 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3621791C-1A54-8956-F7FC-A8C067808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36" y="875965"/>
            <a:ext cx="7882727" cy="34471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Project Design </a:t>
            </a:r>
            <a:r>
              <a:rPr lang="tr-TR" altLang="en-US" sz="4000" dirty="0" err="1"/>
              <a:t>and</a:t>
            </a:r>
            <a:r>
              <a:rPr lang="tr-TR" altLang="en-US" sz="4000" dirty="0"/>
              <a:t> Plan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" y="4323126"/>
            <a:ext cx="9144000" cy="184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altLang="en-US" sz="2400" dirty="0" err="1"/>
              <a:t>Each</a:t>
            </a:r>
            <a:r>
              <a:rPr lang="tr-TR" altLang="en-US" sz="2400" dirty="0"/>
              <a:t> cup has ESP32, </a:t>
            </a:r>
            <a:r>
              <a:rPr lang="tr-TR" altLang="en-US" sz="2400" dirty="0" err="1"/>
              <a:t>ultrasonic</a:t>
            </a:r>
            <a:r>
              <a:rPr lang="tr-TR" altLang="en-US" sz="2400" dirty="0"/>
              <a:t> </a:t>
            </a:r>
            <a:r>
              <a:rPr lang="tr-TR" altLang="en-US" sz="2400" dirty="0" err="1"/>
              <a:t>distance</a:t>
            </a:r>
            <a:r>
              <a:rPr lang="tr-TR" altLang="en-US" sz="2400" dirty="0"/>
              <a:t> sensor </a:t>
            </a:r>
            <a:r>
              <a:rPr lang="tr-TR" altLang="en-US" sz="2400" dirty="0" err="1"/>
              <a:t>underneath</a:t>
            </a:r>
            <a:r>
              <a:rPr lang="tr-TR" altLang="en-US" sz="2400" dirty="0"/>
              <a:t>. ESP32 </a:t>
            </a:r>
            <a:r>
              <a:rPr lang="tr-TR" altLang="en-US" sz="2400" dirty="0" err="1"/>
              <a:t>will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connect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each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phone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via</a:t>
            </a:r>
            <a:r>
              <a:rPr lang="tr-TR" altLang="en-US" sz="2400" dirty="0"/>
              <a:t> bluetooth. ESP32 </a:t>
            </a:r>
            <a:r>
              <a:rPr lang="tr-TR" altLang="en-US" sz="2400" dirty="0" err="1"/>
              <a:t>will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send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current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state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cup </a:t>
            </a:r>
            <a:r>
              <a:rPr lang="tr-TR" altLang="en-US" sz="2400" dirty="0" err="1"/>
              <a:t>periodically</a:t>
            </a:r>
            <a:r>
              <a:rPr lang="tr-TR" altLang="en-US" sz="2400" dirty="0"/>
              <a:t>.</a:t>
            </a:r>
          </a:p>
        </p:txBody>
      </p:sp>
      <p:pic>
        <p:nvPicPr>
          <p:cNvPr id="22" name="Resim 21" descr="metin, 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ACDFB8E5-BF55-46BC-4B37-AA9B16081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36" y="875965"/>
            <a:ext cx="7882727" cy="34471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734218-7D43-1EA8-BCD3-2B6F7E3E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err="1"/>
              <a:t>Timeline</a:t>
            </a:r>
            <a:endParaRPr lang="tr-TR" sz="40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957C826-0598-3C4A-EDF5-2E92ABA59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5</a:t>
            </a:fld>
            <a:endParaRPr lang="tr-TR" altLang="en-US"/>
          </a:p>
        </p:txBody>
      </p:sp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03FD0D25-7503-1672-28C8-A41D43E67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19905"/>
              </p:ext>
            </p:extLst>
          </p:nvPr>
        </p:nvGraphicFramePr>
        <p:xfrm>
          <a:off x="0" y="838200"/>
          <a:ext cx="9144000" cy="5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19989665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8959021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67859003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65414935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690623217"/>
                    </a:ext>
                  </a:extLst>
                </a:gridCol>
              </a:tblGrid>
              <a:tr h="504323">
                <a:tc>
                  <a:txBody>
                    <a:bodyPr/>
                    <a:lstStyle/>
                    <a:p>
                      <a:r>
                        <a:rPr lang="tr-TR" dirty="0"/>
                        <a:t>10.04-23.04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24.04-07.05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08.05-21.05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22.05-04.06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05.06-18.06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791636"/>
                  </a:ext>
                </a:extLst>
              </a:tr>
              <a:tr h="460107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etting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ready hardware</a:t>
                      </a:r>
                      <a:endParaRPr lang="tr-TR" dirty="0">
                        <a:solidFill>
                          <a:srgbClr val="00B05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reating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mobile app project</a:t>
                      </a:r>
                      <a:endParaRPr lang="tr-TR" dirty="0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reating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firebase database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Making connection of app with database</a:t>
                      </a:r>
                      <a:endParaRPr lang="tr-TR" dirty="0">
                        <a:solidFill>
                          <a:srgbClr val="00B05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Communicate sides between each other</a:t>
                      </a:r>
                      <a:endParaRPr lang="tr-TR" dirty="0">
                        <a:solidFill>
                          <a:srgbClr val="00B05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Set up hardware without 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bluetooth</a:t>
                      </a:r>
                      <a:endParaRPr lang="tr-T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Complete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bluetooth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communication between hardware and phones</a:t>
                      </a:r>
                      <a:endParaRPr lang="tr-T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/>
                        <a:t>Run </a:t>
                      </a:r>
                      <a:r>
                        <a:rPr lang="tr-TR" dirty="0" err="1"/>
                        <a:t>tests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Talk with </a:t>
                      </a:r>
                      <a:r>
                        <a:rPr lang="tr-TR" dirty="0" err="1"/>
                        <a:t>advisor</a:t>
                      </a:r>
                      <a:r>
                        <a:rPr lang="en-US" dirty="0"/>
                        <a:t>, learn additional requirements/changes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59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24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/>
              <a:t>What</a:t>
            </a:r>
            <a:r>
              <a:rPr lang="tr-TR" altLang="en-US" sz="4000" dirty="0"/>
              <a:t> is done </a:t>
            </a:r>
            <a:r>
              <a:rPr lang="tr-TR" altLang="en-US" sz="4000" dirty="0" err="1"/>
              <a:t>so</a:t>
            </a:r>
            <a:r>
              <a:rPr lang="tr-TR" altLang="en-US" sz="4000" dirty="0"/>
              <a:t> far?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14400"/>
            <a:ext cx="8001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altLang="en-US" sz="2400" dirty="0"/>
              <a:t>I </a:t>
            </a:r>
            <a:r>
              <a:rPr lang="tr-TR" altLang="en-US" sz="2400" dirty="0" err="1"/>
              <a:t>got</a:t>
            </a:r>
            <a:r>
              <a:rPr lang="tr-TR" altLang="en-US" sz="2400" dirty="0"/>
              <a:t> two ESP32’s, two </a:t>
            </a:r>
            <a:r>
              <a:rPr lang="tr-TR" altLang="en-US" sz="2400" dirty="0" err="1"/>
              <a:t>ultransonic</a:t>
            </a:r>
            <a:r>
              <a:rPr lang="tr-TR" altLang="en-US" sz="2400" dirty="0"/>
              <a:t> </a:t>
            </a:r>
            <a:r>
              <a:rPr lang="tr-TR" altLang="en-US" sz="2400" dirty="0" err="1"/>
              <a:t>distance</a:t>
            </a:r>
            <a:r>
              <a:rPr lang="tr-TR" altLang="en-US" sz="2400" dirty="0"/>
              <a:t> sensor </a:t>
            </a:r>
            <a:r>
              <a:rPr lang="tr-TR" altLang="en-US" sz="2400" dirty="0" err="1"/>
              <a:t>and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necesarry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covers</a:t>
            </a:r>
            <a:r>
              <a:rPr lang="tr-TR" altLang="en-US" sz="2400" dirty="0"/>
              <a:t>  </a:t>
            </a:r>
            <a:r>
              <a:rPr lang="tr-TR" altLang="en-US" sz="2400" dirty="0" err="1"/>
              <a:t>for</a:t>
            </a:r>
            <a:r>
              <a:rPr lang="tr-TR" altLang="en-US" sz="2400" dirty="0"/>
              <a:t> two </a:t>
            </a:r>
            <a:r>
              <a:rPr lang="tr-TR" altLang="en-US" sz="2400" dirty="0" err="1"/>
              <a:t>cups</a:t>
            </a:r>
            <a:r>
              <a:rPr lang="tr-TR" altLang="en-US" sz="2400" dirty="0"/>
              <a:t>. </a:t>
            </a:r>
          </a:p>
          <a:p>
            <a:pPr eaLnBrk="1" hangingPunct="1"/>
            <a:r>
              <a:rPr lang="tr-TR" altLang="en-US" sz="2400" dirty="0" err="1"/>
              <a:t>In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software </a:t>
            </a:r>
            <a:r>
              <a:rPr lang="tr-TR" altLang="en-US" sz="2400" dirty="0" err="1"/>
              <a:t>side</a:t>
            </a:r>
            <a:r>
              <a:rPr lang="tr-TR" altLang="en-US" sz="2400" dirty="0"/>
              <a:t>, </a:t>
            </a:r>
            <a:r>
              <a:rPr lang="tr-TR" altLang="en-US" sz="2400" dirty="0" err="1"/>
              <a:t>we</a:t>
            </a:r>
            <a:r>
              <a:rPr lang="tr-TR" altLang="en-US" sz="2400" dirty="0"/>
              <a:t> can </a:t>
            </a:r>
            <a:r>
              <a:rPr lang="tr-TR" altLang="en-US" sz="2400" dirty="0" err="1"/>
              <a:t>see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incoming</a:t>
            </a:r>
            <a:r>
              <a:rPr lang="tr-TR" altLang="en-US" sz="2400" dirty="0"/>
              <a:t> data </a:t>
            </a:r>
            <a:r>
              <a:rPr lang="tr-TR" altLang="en-US" sz="2400" dirty="0" err="1"/>
              <a:t>from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hardware.</a:t>
            </a:r>
          </a:p>
          <a:p>
            <a:pPr eaLnBrk="1" hangingPunct="1"/>
            <a:endParaRPr lang="tr-TR" altLang="en-US" sz="2400" dirty="0"/>
          </a:p>
          <a:p>
            <a:pPr eaLnBrk="1" hangingPunct="1"/>
            <a:endParaRPr lang="tr-TR" altLang="en-US" sz="2000" dirty="0"/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4B952530-819E-E419-EA61-6BD75178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925" y="2667000"/>
            <a:ext cx="1809949" cy="3276600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93D10982-4D44-0115-8A92-A39456ECD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73770"/>
            <a:ext cx="1809949" cy="3269830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CB8B014C-D2EF-2A4F-3C5D-2293A0A1B9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84"/>
          <a:stretch/>
        </p:blipFill>
        <p:spPr>
          <a:xfrm>
            <a:off x="228600" y="2667000"/>
            <a:ext cx="1778498" cy="326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9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D18678-B1C5-3702-050E-B5944091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Screens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E97E34C-35FD-E465-EFA7-97FD3E8D7B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7</a:t>
            </a:fld>
            <a:endParaRPr lang="tr-TR" alt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3F191CB-AD51-059B-475C-A0B4E32CB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59761"/>
            <a:ext cx="2136774" cy="4405363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7B50883-46E7-E5E1-7FF2-78FAABAFC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651" y="1346446"/>
            <a:ext cx="2136774" cy="437631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DEA0D6A-56E9-27A7-2DC0-8ADA449918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91"/>
          <a:stretch/>
        </p:blipFill>
        <p:spPr>
          <a:xfrm>
            <a:off x="4670902" y="1352562"/>
            <a:ext cx="2085682" cy="437631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D57E6062-B0E6-9000-A1DD-C53FAADBF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159" y="1333422"/>
            <a:ext cx="2085682" cy="4389335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DCB32C8-606F-5BB3-0F27-2D34D0304F8E}"/>
              </a:ext>
            </a:extLst>
          </p:cNvPr>
          <p:cNvSpPr/>
          <p:nvPr/>
        </p:nvSpPr>
        <p:spPr bwMode="auto">
          <a:xfrm>
            <a:off x="5181600" y="2057400"/>
            <a:ext cx="11430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A2EF6376-261E-A918-140F-7635345AEF12}"/>
              </a:ext>
            </a:extLst>
          </p:cNvPr>
          <p:cNvSpPr txBox="1"/>
          <p:nvPr/>
        </p:nvSpPr>
        <p:spPr>
          <a:xfrm>
            <a:off x="5246562" y="3240524"/>
            <a:ext cx="99060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400" dirty="0" err="1">
                <a:solidFill>
                  <a:schemeClr val="bg2"/>
                </a:solidFill>
              </a:rPr>
              <a:t>Room</a:t>
            </a:r>
            <a:r>
              <a:rPr lang="tr-TR" sz="400" dirty="0">
                <a:solidFill>
                  <a:schemeClr val="bg2"/>
                </a:solidFill>
              </a:rPr>
              <a:t> password:123456</a:t>
            </a:r>
          </a:p>
          <a:p>
            <a:pPr algn="ctr"/>
            <a:endParaRPr lang="tr-TR" sz="3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65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F77868-CE32-5A96-F536-90B57C24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Screens</a:t>
            </a:r>
            <a:r>
              <a:rPr lang="tr-TR" dirty="0"/>
              <a:t> – </a:t>
            </a:r>
            <a:r>
              <a:rPr lang="tr-TR" dirty="0" err="1"/>
              <a:t>contd</a:t>
            </a:r>
            <a:r>
              <a:rPr lang="tr-TR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BBF74D8-E31B-54EF-A9B5-CB0DD99E3C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8</a:t>
            </a:fld>
            <a:endParaRPr lang="tr-TR" alt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3BBB15C-5798-152D-8575-E0FD3519D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3" b="1829"/>
          <a:stretch/>
        </p:blipFill>
        <p:spPr>
          <a:xfrm>
            <a:off x="157579" y="891466"/>
            <a:ext cx="2719596" cy="544358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F0037A3-3742-D29B-4E4C-56DC0CD9D4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7"/>
          <a:stretch/>
        </p:blipFill>
        <p:spPr>
          <a:xfrm>
            <a:off x="3429000" y="849297"/>
            <a:ext cx="4800600" cy="2808303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04EB33ED-3901-D3DB-5EC2-A8506168E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3733800"/>
            <a:ext cx="4953000" cy="2633064"/>
          </a:xfrm>
          <a:prstGeom prst="rect">
            <a:avLst/>
          </a:prstGeom>
        </p:spPr>
      </p:pic>
      <p:sp>
        <p:nvSpPr>
          <p:cNvPr id="11" name="Dikdörtgen 10">
            <a:extLst>
              <a:ext uri="{FF2B5EF4-FFF2-40B4-BE49-F238E27FC236}">
                <a16:creationId xmlns:a16="http://schemas.microsoft.com/office/drawing/2014/main" id="{5AC7560F-8C57-4BB4-E5D2-4E9C400C6EEA}"/>
              </a:ext>
            </a:extLst>
          </p:cNvPr>
          <p:cNvSpPr/>
          <p:nvPr/>
        </p:nvSpPr>
        <p:spPr bwMode="auto">
          <a:xfrm>
            <a:off x="1143000" y="3810000"/>
            <a:ext cx="533400" cy="2497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EBED487F-EB9A-8F35-3208-AD313C6EE54E}"/>
              </a:ext>
            </a:extLst>
          </p:cNvPr>
          <p:cNvSpPr/>
          <p:nvPr/>
        </p:nvSpPr>
        <p:spPr bwMode="auto">
          <a:xfrm>
            <a:off x="945877" y="3179268"/>
            <a:ext cx="1143000" cy="2497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2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/>
              <a:t>What</a:t>
            </a:r>
            <a:r>
              <a:rPr lang="tr-TR" altLang="en-US" sz="4000" dirty="0"/>
              <a:t> </a:t>
            </a:r>
            <a:r>
              <a:rPr lang="tr-TR" altLang="en-US" sz="4000" dirty="0" err="1"/>
              <a:t>will</a:t>
            </a:r>
            <a:r>
              <a:rPr lang="tr-TR" altLang="en-US" sz="4000" dirty="0"/>
              <a:t> I do </a:t>
            </a:r>
            <a:r>
              <a:rPr lang="tr-TR" altLang="en-US" sz="4000" dirty="0" err="1"/>
              <a:t>from</a:t>
            </a:r>
            <a:r>
              <a:rPr lang="tr-TR" altLang="en-US" sz="4000" dirty="0"/>
              <a:t> </a:t>
            </a:r>
            <a:r>
              <a:rPr lang="tr-TR" altLang="en-US" sz="4000" dirty="0" err="1"/>
              <a:t>now</a:t>
            </a:r>
            <a:r>
              <a:rPr lang="tr-TR" altLang="en-US" sz="4000" dirty="0"/>
              <a:t> on?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" y="762000"/>
            <a:ext cx="7620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C11CE10E-15CD-B028-E594-CFF4916FE241}"/>
              </a:ext>
            </a:extLst>
          </p:cNvPr>
          <p:cNvSpPr txBox="1"/>
          <p:nvPr/>
        </p:nvSpPr>
        <p:spPr>
          <a:xfrm>
            <a:off x="102870" y="914400"/>
            <a:ext cx="883920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I </a:t>
            </a:r>
            <a:r>
              <a:rPr lang="tr-TR" sz="2000" dirty="0" err="1"/>
              <a:t>will</a:t>
            </a:r>
            <a:r>
              <a:rPr lang="tr-TR" sz="2000" dirty="0"/>
              <a:t> </a:t>
            </a:r>
            <a:r>
              <a:rPr lang="tr-TR" sz="2000" dirty="0" err="1"/>
              <a:t>get</a:t>
            </a:r>
            <a:r>
              <a:rPr lang="tr-TR" sz="2000" dirty="0"/>
              <a:t> </a:t>
            </a:r>
            <a:r>
              <a:rPr lang="tr-TR" sz="2000" dirty="0" err="1"/>
              <a:t>stick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cup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hardware</a:t>
            </a:r>
          </a:p>
          <a:p>
            <a:endParaRPr lang="tr-TR" sz="2000" dirty="0"/>
          </a:p>
          <a:p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I </a:t>
            </a:r>
            <a:r>
              <a:rPr lang="tr-TR" sz="2000" dirty="0" err="1"/>
              <a:t>will</a:t>
            </a:r>
            <a:r>
              <a:rPr lang="tr-TR" sz="2000" dirty="0"/>
              <a:t> </a:t>
            </a:r>
            <a:r>
              <a:rPr lang="tr-TR" sz="2000" dirty="0" err="1"/>
              <a:t>complete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notification</a:t>
            </a:r>
            <a:r>
              <a:rPr lang="tr-TR" sz="2000" dirty="0"/>
              <a:t> </a:t>
            </a:r>
            <a:r>
              <a:rPr lang="tr-TR" sz="2000" dirty="0" err="1"/>
              <a:t>sending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playing</a:t>
            </a:r>
            <a:r>
              <a:rPr lang="tr-TR" sz="2000" dirty="0"/>
              <a:t> </a:t>
            </a:r>
            <a:r>
              <a:rPr lang="tr-TR" sz="2000" dirty="0" err="1"/>
              <a:t>song</a:t>
            </a:r>
            <a:r>
              <a:rPr lang="tr-TR" sz="2000" dirty="0"/>
              <a:t> </a:t>
            </a:r>
            <a:r>
              <a:rPr lang="tr-TR" sz="2000" dirty="0" err="1"/>
              <a:t>tasks</a:t>
            </a:r>
            <a:r>
              <a:rPr lang="tr-T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I </a:t>
            </a:r>
            <a:r>
              <a:rPr lang="tr-TR" sz="2000" dirty="0" err="1"/>
              <a:t>will</a:t>
            </a:r>
            <a:r>
              <a:rPr lang="tr-TR" sz="2000" dirty="0"/>
              <a:t> </a:t>
            </a:r>
            <a:r>
              <a:rPr lang="tr-TR" sz="2000" dirty="0" err="1"/>
              <a:t>redesign</a:t>
            </a:r>
            <a:r>
              <a:rPr lang="tr-TR" sz="2000" dirty="0"/>
              <a:t> </a:t>
            </a:r>
            <a:r>
              <a:rPr lang="tr-TR" sz="2000" dirty="0" err="1"/>
              <a:t>user</a:t>
            </a:r>
            <a:r>
              <a:rPr lang="tr-TR" sz="2000" dirty="0"/>
              <a:t> </a:t>
            </a:r>
            <a:r>
              <a:rPr lang="tr-TR" sz="2000" dirty="0" err="1"/>
              <a:t>interface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I </a:t>
            </a:r>
            <a:r>
              <a:rPr lang="tr-TR" sz="2000" dirty="0" err="1"/>
              <a:t>will</a:t>
            </a:r>
            <a:r>
              <a:rPr lang="tr-TR" sz="2000" dirty="0"/>
              <a:t> </a:t>
            </a:r>
            <a:r>
              <a:rPr lang="tr-TR" sz="2000" dirty="0" err="1"/>
              <a:t>run</a:t>
            </a:r>
            <a:r>
              <a:rPr lang="tr-TR" sz="2000" dirty="0"/>
              <a:t> </a:t>
            </a:r>
            <a:r>
              <a:rPr lang="tr-TR" sz="2000" dirty="0" err="1"/>
              <a:t>tests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</TotalTime>
  <Words>428</Words>
  <Application>Microsoft Office PowerPoint</Application>
  <PresentationFormat>Ekran Gösterisi (4:3)</PresentationFormat>
  <Paragraphs>95</Paragraphs>
  <Slides>11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4" baseType="lpstr">
      <vt:lpstr>Arial</vt:lpstr>
      <vt:lpstr>Tahoma</vt:lpstr>
      <vt:lpstr>Default Design</vt:lpstr>
      <vt:lpstr>Valentine’s Cup</vt:lpstr>
      <vt:lpstr>Contents</vt:lpstr>
      <vt:lpstr>Project Definition</vt:lpstr>
      <vt:lpstr>Project Design and Plan</vt:lpstr>
      <vt:lpstr>Timeline</vt:lpstr>
      <vt:lpstr>What is done so far?</vt:lpstr>
      <vt:lpstr>Screens</vt:lpstr>
      <vt:lpstr>Screens – contd.</vt:lpstr>
      <vt:lpstr>What will I do from now on?</vt:lpstr>
      <vt:lpstr>Success Criterias</vt:lpstr>
      <vt:lpstr>Resources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Talha Yolcu</cp:lastModifiedBy>
  <cp:revision>261</cp:revision>
  <dcterms:created xsi:type="dcterms:W3CDTF">2007-08-26T20:02:13Z</dcterms:created>
  <dcterms:modified xsi:type="dcterms:W3CDTF">2023-05-17T08:08:48Z</dcterms:modified>
</cp:coreProperties>
</file>