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14" r:id="rId5"/>
    <p:sldId id="258" r:id="rId6"/>
    <p:sldId id="264" r:id="rId7"/>
    <p:sldId id="257" r:id="rId8"/>
    <p:sldId id="265" r:id="rId9"/>
    <p:sldId id="262" r:id="rId10"/>
    <p:sldId id="266" r:id="rId11"/>
    <p:sldId id="284" r:id="rId12"/>
    <p:sldId id="386" r:id="rId13"/>
    <p:sldId id="385" r:id="rId14"/>
    <p:sldId id="279" r:id="rId15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19"/>
    </p:embeddedFont>
    <p:embeddedFont>
      <p:font typeface="Bebas Neue" panose="020B0606020202050201"/>
      <p:regular r:id="rId20"/>
    </p:embeddedFont>
    <p:embeddedFont>
      <p:font typeface="Montserrat Medium" charset="0"/>
      <p:regular r:id="rId21"/>
      <p:italic r:id="rId22"/>
    </p:embeddedFont>
    <p:embeddedFont>
      <p:font typeface="Segoe UI" panose="020B0502040204020203" charset="0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544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fed0262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fed0262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af5511564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af5511564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8" name="Google Shape;4998;gdd05aefd1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9" name="Google Shape;4999;gdd05aefd1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a783214f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a783214f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a783214f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a783214fb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78575c1c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78575c1cc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dcdb6fa7cc_2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dcdb6fa7cc_2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dcdb6fa7cc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dcdb6fa7cc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a783214fb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a783214fb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dd05aefd1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dd05aefd1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195263"/>
            <a:ext cx="9144000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465535"/>
            <a:ext cx="8207375" cy="81200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382316"/>
            <a:ext cx="8212138" cy="73580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A3D971-BD08-4105-986D-4E62801DB79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2"/>
          <p:cNvSpPr txBox="1">
            <a:spLocks noGrp="1"/>
          </p:cNvSpPr>
          <p:nvPr>
            <p:ph type="ctrTitle"/>
          </p:nvPr>
        </p:nvSpPr>
        <p:spPr>
          <a:xfrm>
            <a:off x="849630" y="2005330"/>
            <a:ext cx="7112635" cy="30073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GYM Management System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alphaModFix amt="80000"/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5090" y="64770"/>
            <a:ext cx="3827780" cy="114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62"/>
          <p:cNvSpPr txBox="1">
            <a:spLocks noGrp="1"/>
          </p:cNvSpPr>
          <p:nvPr>
            <p:ph type="title"/>
          </p:nvPr>
        </p:nvSpPr>
        <p:spPr>
          <a:xfrm>
            <a:off x="648335" y="2055495"/>
            <a:ext cx="2791460" cy="8420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 dirty="0" smtClean="0"/>
              <a:t>Program </a:t>
            </a:r>
            <a:br>
              <a:rPr lang="en-US" altLang="en-GB" sz="6600" dirty="0" smtClean="0"/>
            </a:br>
            <a:r>
              <a:rPr lang="en-US" altLang="en-GB" sz="6600" dirty="0" smtClean="0"/>
              <a:t>diagram</a:t>
            </a:r>
            <a:endParaRPr lang="en-US" altLang="en-GB" sz="6600" dirty="0"/>
          </a:p>
        </p:txBody>
      </p:sp>
      <p:grpSp>
        <p:nvGrpSpPr>
          <p:cNvPr id="1850" name="Google Shape;1850;p62"/>
          <p:cNvGrpSpPr/>
          <p:nvPr/>
        </p:nvGrpSpPr>
        <p:grpSpPr>
          <a:xfrm>
            <a:off x="5136515" y="697230"/>
            <a:ext cx="3869055" cy="3724275"/>
            <a:chOff x="242155" y="855580"/>
            <a:chExt cx="3565563" cy="3432346"/>
          </a:xfrm>
        </p:grpSpPr>
        <p:sp>
          <p:nvSpPr>
            <p:cNvPr id="1851" name="Google Shape;1851;p62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52" name="Google Shape;1852;p62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1853" name="Google Shape;1853;p62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chemeClr val="dk2">
                  <a:alpha val="205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4" name="Google Shape;1854;p62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5" name="Google Shape;1855;p62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6" name="Google Shape;1856;p62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7" name="Google Shape;1857;p62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8" name="Google Shape;1858;p62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9" name="Google Shape;1859;p62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0" name="Google Shape;1860;p62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1" name="Google Shape;1861;p62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2" name="Google Shape;1862;p62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3" name="Google Shape;1863;p62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4" name="Google Shape;1864;p62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5" name="Google Shape;1865;p62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62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62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62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62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62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62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62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62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62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5" name="Google Shape;1875;p62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62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62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8" name="Google Shape;1878;p62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9" name="Google Shape;1879;p62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62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62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2" name="Google Shape;1882;p62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3" name="Google Shape;1883;p62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62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62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62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7" name="Google Shape;1887;p62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62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62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0" name="Google Shape;1890;p62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1" name="Google Shape;1891;p62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62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62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62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62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62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62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8" name="Google Shape;1898;p62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9" name="Google Shape;1899;p62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62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62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2" name="Google Shape;1902;p62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3" name="Google Shape;1903;p6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6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62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6" name="Google Shape;1906;p62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7" name="Google Shape;1907;p62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62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62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0" name="Google Shape;1910;p6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1" name="Google Shape;1911;p6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62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62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4" name="Google Shape;1914;p62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5" name="Google Shape;1915;p62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62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62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8" name="Google Shape;1918;p62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9" name="Google Shape;1919;p62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62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62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2" name="Google Shape;1922;p62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3" name="Google Shape;1923;p62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62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62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6" name="Google Shape;1926;p62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7" name="Google Shape;1927;p62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62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6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0" name="Google Shape;1930;p6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1" name="Google Shape;1931;p62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2" name="Google Shape;1932;p62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3" name="Google Shape;1933;p62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4" name="Google Shape;1934;p62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62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62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7" name="Google Shape;1937;p62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8" name="Google Shape;1938;p62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6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6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1" name="Google Shape;1941;p62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2" name="Google Shape;1942;p62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62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62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62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62"/>
              <p:cNvSpPr txBox="1"/>
              <p:nvPr/>
            </p:nvSpPr>
            <p:spPr>
              <a:xfrm>
                <a:off x="2582772" y="2992761"/>
                <a:ext cx="719164" cy="528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C</a:t>
                </a:r>
                <a:r>
                  <a:rPr lang="en-US" alt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++</a:t>
                </a:r>
                <a:endParaRPr lang="en-US" altLang="en-GB" sz="22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endParaRPr>
              </a:p>
            </p:txBody>
          </p:sp>
          <p:sp>
            <p:nvSpPr>
              <p:cNvPr id="1947" name="Google Shape;1947;p62"/>
              <p:cNvSpPr txBox="1"/>
              <p:nvPr/>
            </p:nvSpPr>
            <p:spPr>
              <a:xfrm>
                <a:off x="2390664" y="2136964"/>
                <a:ext cx="676943" cy="387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endParaRPr>
              </a:p>
            </p:txBody>
          </p:sp>
        </p:grpSp>
        <p:grpSp>
          <p:nvGrpSpPr>
            <p:cNvPr id="1949" name="Google Shape;1949;p62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950" name="Google Shape;1950;p62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1" name="Google Shape;1951;p62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2" name="Google Shape;1952;p62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62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4" name="Google Shape;1954;p62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5" name="Google Shape;1955;p62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62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7" name="Google Shape;1957;p62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8" name="Google Shape;1958;p62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9" name="Google Shape;1959;p62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0" name="Google Shape;1960;p62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1" name="Google Shape;1961;p62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2" name="Google Shape;1962;p62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3" name="Google Shape;1963;p62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4" name="Google Shape;1964;p62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5" name="Google Shape;1965;p62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6" name="Google Shape;1966;p62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7" name="Google Shape;1967;p62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8" name="Google Shape;1968;p62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9" name="Google Shape;1969;p62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40" name="Google Shape;1840;p61"/>
          <p:cNvSpPr/>
          <p:nvPr/>
        </p:nvSpPr>
        <p:spPr>
          <a:xfrm>
            <a:off x="741045" y="567055"/>
            <a:ext cx="1149985" cy="1149985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3" name="Google Shape;1843;p61"/>
          <p:cNvSpPr txBox="1"/>
          <p:nvPr/>
        </p:nvSpPr>
        <p:spPr>
          <a:xfrm>
            <a:off x="826135" y="755650"/>
            <a:ext cx="979805" cy="669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 panose="020B0606020202050201"/>
              <a:buNone/>
              <a:defRPr sz="4200" b="0" i="0" u="none" strike="noStrike" cap="none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 dirty="0" smtClean="0">
                <a:solidFill>
                  <a:schemeClr val="accent6"/>
                </a:solidFill>
              </a:rPr>
              <a:t>04</a:t>
            </a:r>
            <a:endParaRPr lang="en-US" altLang="en-GB" sz="5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42;p80"/>
          <p:cNvSpPr>
            <a:spLocks noGrp="1"/>
          </p:cNvSpPr>
          <p:nvPr>
            <p:ph type="title"/>
          </p:nvPr>
        </p:nvSpPr>
        <p:spPr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PROJECT DIAGRAM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" name="Google Shape;3443;p80"/>
          <p:cNvGrpSpPr/>
          <p:nvPr/>
        </p:nvGrpSpPr>
        <p:grpSpPr>
          <a:xfrm>
            <a:off x="6973269" y="833234"/>
            <a:ext cx="636814" cy="120078"/>
            <a:chOff x="8209059" y="198000"/>
            <a:chExt cx="636814" cy="120078"/>
          </a:xfrm>
        </p:grpSpPr>
        <p:sp>
          <p:nvSpPr>
            <p:cNvPr id="5" name="Google Shape;3444;p8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445;p8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3446;p8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33670" y="1276985"/>
          <a:ext cx="4110355" cy="3531235"/>
        </p:xfrm>
        <a:graphic>
          <a:graphicData uri="http://schemas.openxmlformats.org/drawingml/2006/table">
            <a:tbl>
              <a:tblPr firstRow="1" bandRow="1"/>
              <a:tblGrid>
                <a:gridCol w="4110355"/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main() </a:t>
                      </a:r>
                      <a:endParaRPr lang="en-US" sz="14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45030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- c: int     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m: char   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b: char[50]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z: char    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name: char[50]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l: char    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name: char[50]             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r: char                     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yn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: char   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fin: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ifstream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fout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: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ofstream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file: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fstream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cloth: Clothing 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1245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+ main(): int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add(): void                    	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update(name: char[50]): void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cut(name: char[50]): void   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find(name: char[50]): void  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  <a:p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 - </a:t>
                      </a:r>
                      <a:r>
                        <a:rPr lang="en-US" sz="1000" b="0" i="0" u="none" strike="noStrike" cap="none" dirty="0" err="1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viewallclothes</a:t>
                      </a:r>
                      <a:r>
                        <a:rPr lang="en-US" sz="1000" b="0" i="0" u="none" strike="noStrike" cap="none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(): void         	</a:t>
                      </a:r>
                      <a:endParaRPr lang="en-US" sz="1000" b="0" i="0" u="none" strike="noStrike" cap="none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s 12"/>
          <p:cNvSpPr/>
          <p:nvPr/>
        </p:nvSpPr>
        <p:spPr>
          <a:xfrm>
            <a:off x="1140460" y="1203325"/>
            <a:ext cx="2775585" cy="3917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1365885" y="1265555"/>
            <a:ext cx="10833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 err="1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clothesinfo</a:t>
            </a:r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40460" y="1595120"/>
            <a:ext cx="2775585" cy="13760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229360" y="1684020"/>
            <a:ext cx="3840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- q: int             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- price: long </a:t>
            </a:r>
            <a:r>
              <a:rPr lang="en-US" dirty="0" err="1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long</a:t>
            </a:r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  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- size[50]: char      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- name[50]: char      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- </a:t>
            </a:r>
            <a:r>
              <a:rPr lang="en-US" dirty="0" err="1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colour</a:t>
            </a:r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[50]: char </a:t>
            </a:r>
            <a:endParaRPr lang="en-US" dirty="0">
              <a:solidFill>
                <a:schemeClr val="bg2"/>
              </a:solidFill>
            </a:endParaRPr>
          </a:p>
          <a:p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140460" y="2971800"/>
            <a:ext cx="2775585" cy="144399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29360" y="3065145"/>
            <a:ext cx="38404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+ add(): void           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+ </a:t>
            </a:r>
            <a:r>
              <a:rPr lang="en-US" dirty="0" err="1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viewallclothes</a:t>
            </a:r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(): void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+ find(t: char*): void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+ cut(t: char*): void            		</a:t>
            </a:r>
            <a:endParaRPr lang="en-US" b="0" i="0" u="none" strike="noStrike" cap="none" dirty="0" smtClean="0">
              <a:solidFill>
                <a:schemeClr val="bg2"/>
              </a:solidFill>
              <a:effectLst/>
              <a:latin typeface="+mn-lt"/>
              <a:ea typeface="+mn-ea"/>
              <a:cs typeface="+mn-cs"/>
              <a:sym typeface="Arial" panose="020B0604020202020204"/>
            </a:endParaRPr>
          </a:p>
          <a:p>
            <a:pPr algn="l"/>
            <a:r>
              <a:rPr lang="en-US" dirty="0" smtClean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 panose="020B0604020202020204"/>
              </a:rPr>
              <a:t> + update(t: char*): void </a:t>
            </a:r>
            <a:endParaRPr lang="en-US" dirty="0">
              <a:solidFill>
                <a:schemeClr val="bg2"/>
              </a:solidFill>
            </a:endParaRPr>
          </a:p>
          <a:p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207635" y="1203325"/>
            <a:ext cx="2775585" cy="3917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5207635" y="1595120"/>
            <a:ext cx="2775585" cy="212344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207635" y="3716655"/>
            <a:ext cx="2775585" cy="10464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75"/>
          <p:cNvSpPr/>
          <p:nvPr/>
        </p:nvSpPr>
        <p:spPr>
          <a:xfrm>
            <a:off x="714800" y="496500"/>
            <a:ext cx="7704000" cy="4155600"/>
          </a:xfrm>
          <a:prstGeom prst="roundRect">
            <a:avLst>
              <a:gd name="adj" fmla="val 185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8" name="Google Shape;2988;p75"/>
          <p:cNvSpPr txBox="1">
            <a:spLocks noGrp="1"/>
          </p:cNvSpPr>
          <p:nvPr>
            <p:ph type="title"/>
          </p:nvPr>
        </p:nvSpPr>
        <p:spPr>
          <a:xfrm>
            <a:off x="1365900" y="1626688"/>
            <a:ext cx="6412200" cy="149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2989" name="Google Shape;2989;p75"/>
          <p:cNvSpPr txBox="1">
            <a:spLocks noGrp="1"/>
          </p:cNvSpPr>
          <p:nvPr>
            <p:ph type="subTitle" idx="1"/>
          </p:nvPr>
        </p:nvSpPr>
        <p:spPr>
          <a:xfrm>
            <a:off x="1365900" y="3123513"/>
            <a:ext cx="6412200" cy="39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2990" name="Google Shape;2990;p75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2991" name="Google Shape;2991;p75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2" name="Google Shape;2992;p75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3" name="Google Shape;2993;p75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1" name="Google Shape;5001;p110"/>
          <p:cNvSpPr/>
          <p:nvPr/>
        </p:nvSpPr>
        <p:spPr>
          <a:xfrm>
            <a:off x="714799" y="466020"/>
            <a:ext cx="7704000" cy="469800"/>
          </a:xfrm>
          <a:prstGeom prst="roundRect">
            <a:avLst>
              <a:gd name="adj" fmla="val 16667"/>
            </a:avLst>
          </a:prstGeom>
          <a:solidFill>
            <a:srgbClr val="EB6B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002" name="Google Shape;5002;p110"/>
          <p:cNvGrpSpPr/>
          <p:nvPr/>
        </p:nvGrpSpPr>
        <p:grpSpPr>
          <a:xfrm>
            <a:off x="7631947" y="671363"/>
            <a:ext cx="636814" cy="120078"/>
            <a:chOff x="8209059" y="198000"/>
            <a:chExt cx="636814" cy="120078"/>
          </a:xfrm>
        </p:grpSpPr>
        <p:sp>
          <p:nvSpPr>
            <p:cNvPr id="5003" name="Google Shape;5003;p11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4" name="Google Shape;5004;p11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5" name="Google Shape;5005;p11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06" name="Google Shape;5006;p110"/>
          <p:cNvSpPr txBox="1">
            <a:spLocks noGrp="1"/>
          </p:cNvSpPr>
          <p:nvPr>
            <p:ph type="title"/>
          </p:nvPr>
        </p:nvSpPr>
        <p:spPr>
          <a:xfrm>
            <a:off x="1365900" y="437405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 lang="en-GB"/>
          </a:p>
        </p:txBody>
      </p:sp>
      <p:sp>
        <p:nvSpPr>
          <p:cNvPr id="5007" name="Google Shape;5007;p110"/>
          <p:cNvSpPr txBox="1">
            <a:spLocks noGrp="1"/>
          </p:cNvSpPr>
          <p:nvPr>
            <p:ph type="subTitle" idx="1"/>
          </p:nvPr>
        </p:nvSpPr>
        <p:spPr>
          <a:xfrm>
            <a:off x="1014730" y="1680210"/>
            <a:ext cx="3210560" cy="5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MUHAMMAD TALHA</a:t>
            </a:r>
            <a:endParaRPr lang="en-US" altLang="en-GB"/>
          </a:p>
        </p:txBody>
      </p:sp>
      <p:sp>
        <p:nvSpPr>
          <p:cNvPr id="5008" name="Google Shape;5008;p110"/>
          <p:cNvSpPr txBox="1">
            <a:spLocks noGrp="1"/>
          </p:cNvSpPr>
          <p:nvPr>
            <p:ph type="subTitle" idx="2"/>
          </p:nvPr>
        </p:nvSpPr>
        <p:spPr>
          <a:xfrm>
            <a:off x="1606550" y="2538730"/>
            <a:ext cx="2131060" cy="2819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Montserrat Medium" charset="0"/>
                <a:cs typeface="Montserrat Medium" charset="0"/>
              </a:rPr>
              <a:t>46287</a:t>
            </a:r>
            <a:endParaRPr lang="en-US" altLang="en-GB" sz="2400">
              <a:latin typeface="Montserrat Medium" charset="0"/>
              <a:cs typeface="Montserrat Medium" charset="0"/>
            </a:endParaRPr>
          </a:p>
        </p:txBody>
      </p:sp>
      <p:sp>
        <p:nvSpPr>
          <p:cNvPr id="5011" name="Google Shape;5011;p110"/>
          <p:cNvSpPr txBox="1">
            <a:spLocks noGrp="1"/>
          </p:cNvSpPr>
          <p:nvPr>
            <p:ph type="subTitle" idx="5"/>
          </p:nvPr>
        </p:nvSpPr>
        <p:spPr>
          <a:xfrm>
            <a:off x="4667250" y="1898650"/>
            <a:ext cx="3210560" cy="50038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>
                    <a:lumMod val="50000"/>
                  </a:schemeClr>
                </a:solidFill>
              </a:rPr>
              <a:t>MARWA JABBAR</a:t>
            </a:r>
            <a:endParaRPr lang="en-US" altLang="en-GB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012" name="Google Shape;5012;p110"/>
          <p:cNvSpPr txBox="1">
            <a:spLocks noGrp="1"/>
          </p:cNvSpPr>
          <p:nvPr>
            <p:ph type="subTitle" idx="6"/>
          </p:nvPr>
        </p:nvSpPr>
        <p:spPr>
          <a:xfrm>
            <a:off x="5189855" y="2534920"/>
            <a:ext cx="2131060" cy="2736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latin typeface="Montserrat Medium" charset="0"/>
                <a:cs typeface="Montserrat Medium" charset="0"/>
              </a:rPr>
              <a:t>47129</a:t>
            </a:r>
            <a:endParaRPr lang="en-US" altLang="en-GB" sz="2400">
              <a:latin typeface="Montserrat Medium" charset="0"/>
              <a:cs typeface="Montserrat Medium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4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1" name="Google Shape;1451;p54"/>
          <p:cNvSpPr/>
          <p:nvPr/>
        </p:nvSpPr>
        <p:spPr>
          <a:xfrm>
            <a:off x="3211740" y="3539670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2" name="Google Shape;1452;p54"/>
          <p:cNvSpPr/>
          <p:nvPr/>
        </p:nvSpPr>
        <p:spPr>
          <a:xfrm>
            <a:off x="71492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3" name="Google Shape;1453;p54"/>
          <p:cNvSpPr txBox="1">
            <a:spLocks noGrp="1"/>
          </p:cNvSpPr>
          <p:nvPr>
            <p:ph type="subTitle" idx="1"/>
          </p:nvPr>
        </p:nvSpPr>
        <p:spPr>
          <a:xfrm>
            <a:off x="4622800" y="3820795"/>
            <a:ext cx="2524760" cy="4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Used Concepts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455" name="Google Shape;1455;p54"/>
          <p:cNvSpPr txBox="1">
            <a:spLocks noGrp="1"/>
          </p:cNvSpPr>
          <p:nvPr>
            <p:ph type="title"/>
          </p:nvPr>
        </p:nvSpPr>
        <p:spPr>
          <a:xfrm>
            <a:off x="3351540" y="371505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03.</a:t>
            </a:r>
            <a:endParaRPr lang="en-GB"/>
          </a:p>
        </p:txBody>
      </p:sp>
      <p:sp>
        <p:nvSpPr>
          <p:cNvPr id="1458" name="Google Shape;1458;p54"/>
          <p:cNvSpPr txBox="1">
            <a:spLocks noGrp="1"/>
          </p:cNvSpPr>
          <p:nvPr>
            <p:ph type="title" idx="15"/>
          </p:nvPr>
        </p:nvSpPr>
        <p:spPr>
          <a:xfrm>
            <a:off x="15182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1459" name="Google Shape;1459;p54"/>
          <p:cNvSpPr txBox="1">
            <a:spLocks noGrp="1"/>
          </p:cNvSpPr>
          <p:nvPr>
            <p:ph type="subTitle" idx="6"/>
          </p:nvPr>
        </p:nvSpPr>
        <p:spPr>
          <a:xfrm>
            <a:off x="1826260" y="2073275"/>
            <a:ext cx="2524760" cy="4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INTRODUCTION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461" name="Google Shape;1461;p54"/>
          <p:cNvSpPr txBox="1">
            <a:spLocks noGrp="1"/>
          </p:cNvSpPr>
          <p:nvPr>
            <p:ph type="title" idx="8"/>
          </p:nvPr>
        </p:nvSpPr>
        <p:spPr>
          <a:xfrm>
            <a:off x="8598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01.</a:t>
            </a:r>
            <a:endParaRPr lang="en-GB"/>
          </a:p>
        </p:txBody>
      </p:sp>
      <p:sp>
        <p:nvSpPr>
          <p:cNvPr id="1462" name="Google Shape;1462;p54"/>
          <p:cNvSpPr txBox="1">
            <a:spLocks noGrp="1"/>
          </p:cNvSpPr>
          <p:nvPr>
            <p:ph type="subTitle" idx="9"/>
          </p:nvPr>
        </p:nvSpPr>
        <p:spPr>
          <a:xfrm>
            <a:off x="6092825" y="2073275"/>
            <a:ext cx="2524760" cy="4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tx1"/>
                </a:solidFill>
              </a:rPr>
              <a:t>Features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465" name="Google Shape;1465;p54"/>
          <p:cNvSpPr/>
          <p:nvPr/>
        </p:nvSpPr>
        <p:spPr>
          <a:xfrm>
            <a:off x="4986600" y="1896675"/>
            <a:ext cx="819300" cy="8193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7" name="Google Shape;1467;p54"/>
          <p:cNvSpPr txBox="1">
            <a:spLocks noGrp="1"/>
          </p:cNvSpPr>
          <p:nvPr>
            <p:ph type="title" idx="14"/>
          </p:nvPr>
        </p:nvSpPr>
        <p:spPr>
          <a:xfrm>
            <a:off x="5126400" y="2045175"/>
            <a:ext cx="539700" cy="46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02.</a:t>
            </a:r>
            <a:endParaRPr lang="en-GB"/>
          </a:p>
        </p:txBody>
      </p:sp>
      <p:grpSp>
        <p:nvGrpSpPr>
          <p:cNvPr id="1468" name="Google Shape;1468;p54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69" name="Google Shape;1469;p54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54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54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itle 1"/>
          <p:cNvSpPr/>
          <p:nvPr>
            <p:ph type="title" idx="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/>
          <p:nvPr/>
        </p:nvSpPr>
        <p:spPr>
          <a:xfrm>
            <a:off x="720090" y="485140"/>
            <a:ext cx="1066800" cy="1066800"/>
          </a:xfrm>
          <a:prstGeom prst="roundRect">
            <a:avLst>
              <a:gd name="adj" fmla="val 16667"/>
            </a:avLst>
          </a:prstGeom>
          <a:solidFill>
            <a:schemeClr val="bg2">
              <a:lumMod val="25000"/>
              <a:lumOff val="7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6" name="Google Shape;1676;p60"/>
          <p:cNvSpPr txBox="1">
            <a:spLocks noGrp="1"/>
          </p:cNvSpPr>
          <p:nvPr>
            <p:ph type="title"/>
          </p:nvPr>
        </p:nvSpPr>
        <p:spPr>
          <a:xfrm>
            <a:off x="2952750" y="611505"/>
            <a:ext cx="4577080" cy="8134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000">
                <a:solidFill>
                  <a:schemeClr val="tx1"/>
                </a:solidFill>
              </a:rPr>
              <a:t>INTRODUCTION :</a:t>
            </a:r>
            <a:endParaRPr lang="en-US" altLang="en-GB" sz="4000">
              <a:solidFill>
                <a:schemeClr val="tx1"/>
              </a:solidFill>
            </a:endParaRPr>
          </a:p>
        </p:txBody>
      </p:sp>
      <p:sp>
        <p:nvSpPr>
          <p:cNvPr id="1678" name="Google Shape;1678;p60"/>
          <p:cNvSpPr txBox="1">
            <a:spLocks noGrp="1"/>
          </p:cNvSpPr>
          <p:nvPr>
            <p:ph type="title" idx="2"/>
          </p:nvPr>
        </p:nvSpPr>
        <p:spPr>
          <a:xfrm>
            <a:off x="821690" y="652780"/>
            <a:ext cx="850265" cy="8991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solidFill>
                  <a:schemeClr val="bg2"/>
                </a:solidFill>
              </a:rPr>
              <a:t>01</a:t>
            </a:r>
            <a:endParaRPr lang="en-GB" sz="5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3"/>
          <p:cNvSpPr/>
          <p:nvPr/>
        </p:nvSpPr>
        <p:spPr>
          <a:xfrm>
            <a:off x="714799" y="47483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0" name="Google Shape;1440;p53"/>
          <p:cNvSpPr txBox="1">
            <a:spLocks noGrp="1"/>
          </p:cNvSpPr>
          <p:nvPr>
            <p:ph type="title"/>
          </p:nvPr>
        </p:nvSpPr>
        <p:spPr>
          <a:xfrm>
            <a:off x="1365850" y="447121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 OF THIS TEMPLATE</a:t>
            </a:r>
            <a:endParaRPr lang="en-GB"/>
          </a:p>
        </p:txBody>
      </p:sp>
      <p:sp>
        <p:nvSpPr>
          <p:cNvPr id="1441" name="Google Shape;1441;p53"/>
          <p:cNvSpPr txBox="1">
            <a:spLocks noGrp="1"/>
          </p:cNvSpPr>
          <p:nvPr>
            <p:ph type="body" idx="1"/>
          </p:nvPr>
        </p:nvSpPr>
        <p:spPr>
          <a:xfrm>
            <a:off x="720000" y="1200975"/>
            <a:ext cx="7704000" cy="33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We have created separate logins for the users and the gym managers i.e admin, in which the gym manager is password protected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In this project, the gym manager can add, update, delete and create gym memberships and can assign them to a particular user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The user can quit the gym anytime, whenever he or she want.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The software gives facility for the users to edit their profiles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Only the admin can delete and edit the membership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During the purchase of membership, the trainer is allotted automatically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sz="1600" dirty="0" smtClean="0">
                <a:latin typeface="Calibri" panose="020F0502020204030204" charset="0"/>
                <a:cs typeface="Calibri" panose="020F0502020204030204" charset="0"/>
                <a:sym typeface="+mn-ea"/>
              </a:rPr>
              <a:t>This project uses the concept of file handling</a:t>
            </a:r>
            <a:endParaRPr lang="en-US" sz="1600" dirty="0" smtClean="0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grpSp>
        <p:nvGrpSpPr>
          <p:cNvPr id="1442" name="Google Shape;1442;p53"/>
          <p:cNvGrpSpPr/>
          <p:nvPr/>
        </p:nvGrpSpPr>
        <p:grpSpPr>
          <a:xfrm>
            <a:off x="7631947" y="649694"/>
            <a:ext cx="636814" cy="120078"/>
            <a:chOff x="8209059" y="198000"/>
            <a:chExt cx="636814" cy="120078"/>
          </a:xfrm>
        </p:grpSpPr>
        <p:sp>
          <p:nvSpPr>
            <p:cNvPr id="1443" name="Google Shape;1443;p53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53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53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1"/>
          <p:cNvSpPr/>
          <p:nvPr/>
        </p:nvSpPr>
        <p:spPr>
          <a:xfrm>
            <a:off x="2234565" y="1929765"/>
            <a:ext cx="1149985" cy="114998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1" name="Google Shape;1841;p61"/>
          <p:cNvSpPr txBox="1">
            <a:spLocks noGrp="1"/>
          </p:cNvSpPr>
          <p:nvPr>
            <p:ph type="title"/>
          </p:nvPr>
        </p:nvSpPr>
        <p:spPr>
          <a:xfrm>
            <a:off x="3898265" y="1997075"/>
            <a:ext cx="2729230" cy="10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/>
              <a:t>Features</a:t>
            </a:r>
            <a:endParaRPr sz="9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300"/>
          </a:p>
        </p:txBody>
      </p:sp>
      <p:sp>
        <p:nvSpPr>
          <p:cNvPr id="1843" name="Google Shape;1843;p61"/>
          <p:cNvSpPr txBox="1">
            <a:spLocks noGrp="1"/>
          </p:cNvSpPr>
          <p:nvPr>
            <p:ph type="title" idx="2"/>
          </p:nvPr>
        </p:nvSpPr>
        <p:spPr>
          <a:xfrm>
            <a:off x="2319655" y="2115185"/>
            <a:ext cx="979805" cy="6699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bg1"/>
                </a:solidFill>
              </a:rPr>
              <a:t>02</a:t>
            </a:r>
            <a:endParaRPr lang="en-US" altLang="en-GB" sz="5400">
              <a:solidFill>
                <a:schemeClr val="bg1"/>
              </a:solidFill>
            </a:endParaRPr>
          </a:p>
        </p:txBody>
      </p:sp>
      <p:sp>
        <p:nvSpPr>
          <p:cNvPr id="2" name="Google Shape;1841;p61"/>
          <p:cNvSpPr txBox="1"/>
          <p:nvPr/>
        </p:nvSpPr>
        <p:spPr>
          <a:xfrm>
            <a:off x="5568950" y="2940685"/>
            <a:ext cx="1656080" cy="1016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 panose="020B0606020202050201"/>
              <a:buNone/>
              <a:defRPr sz="4200" b="0" i="0" u="none" strike="noStrike" cap="none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chemeClr val="bg1">
                    <a:lumMod val="75000"/>
                  </a:schemeClr>
                </a:solidFill>
              </a:rPr>
              <a:t>of program</a:t>
            </a:r>
            <a:endParaRPr sz="3200">
              <a:solidFill>
                <a:schemeClr val="bg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8"/>
          <p:cNvSpPr/>
          <p:nvPr/>
        </p:nvSpPr>
        <p:spPr>
          <a:xfrm>
            <a:off x="795655" y="680720"/>
            <a:ext cx="5784850" cy="3729355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ontserrat Medium" charset="0"/>
              <a:cs typeface="Montserrat Medium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Montserrat Medium" charset="0"/>
              <a:cs typeface="Montserrat Medium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Montserrat Medium" charset="0"/>
              <a:cs typeface="Montserrat Medium" charset="0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Montserrat Medium" charset="0"/>
              <a:cs typeface="Montserrat Medium" charset="0"/>
              <a:sym typeface="+mn-ea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78FB"/>
              </a:buClr>
              <a:buFont typeface="Wingdings" panose="05000000000000000000" charset="0"/>
              <a:buChar char="§"/>
            </a:pPr>
            <a:r>
              <a:rPr lang="en-US" sz="2400" dirty="0">
                <a:latin typeface="Montserrat Medium" charset="0"/>
                <a:cs typeface="Montserrat Medium" charset="0"/>
                <a:sym typeface="+mn-ea"/>
              </a:rPr>
              <a:t>A</a:t>
            </a:r>
            <a: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  <a:t>dd a New Cloth item</a:t>
            </a:r>
            <a:endParaRPr lang="en-US" sz="2400" dirty="0" smtClean="0">
              <a:latin typeface="Montserrat Medium" charset="0"/>
              <a:cs typeface="Montserrat Medium" charset="0"/>
              <a:sym typeface="+mn-ea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78FB"/>
              </a:buClr>
              <a:buFont typeface="Wingdings" panose="05000000000000000000" charset="0"/>
              <a:buChar char="§"/>
            </a:pPr>
            <a: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  <a:t>View All Clothes</a:t>
            </a:r>
            <a:endParaRPr lang="en-US" sz="2400" dirty="0" smtClean="0">
              <a:latin typeface="Montserrat Medium" charset="0"/>
              <a:cs typeface="Montserrat Medium" charset="0"/>
              <a:sym typeface="+mn-ea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78FB"/>
              </a:buClr>
              <a:buFont typeface="Wingdings" panose="05000000000000000000" charset="0"/>
              <a:buChar char="§"/>
            </a:pPr>
            <a: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  <a:t>Update Any Previous Cloth</a:t>
            </a:r>
            <a:endParaRPr lang="en-US" sz="2400" dirty="0" smtClean="0">
              <a:latin typeface="Montserrat Medium" charset="0"/>
              <a:cs typeface="Montserrat Medium" charset="0"/>
              <a:sym typeface="+mn-ea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78FB"/>
              </a:buClr>
              <a:buFont typeface="Wingdings" panose="05000000000000000000" charset="0"/>
              <a:buChar char="§"/>
            </a:pPr>
            <a: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  <a:t>Remove Any Clothing item</a:t>
            </a:r>
            <a:endParaRPr lang="en-US" sz="2400" dirty="0" smtClean="0">
              <a:latin typeface="Montserrat Medium" charset="0"/>
              <a:cs typeface="Montserrat Medium" charset="0"/>
              <a:sym typeface="+mn-ea"/>
            </a:endParaRP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F78FB"/>
              </a:buClr>
              <a:buFont typeface="Wingdings" panose="05000000000000000000" charset="0"/>
              <a:buChar char="§"/>
            </a:pPr>
            <a: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  <a:t>Finding Cloth item</a:t>
            </a:r>
            <a:br>
              <a:rPr lang="en-US" sz="2400" dirty="0" smtClean="0">
                <a:latin typeface="Montserrat Medium" charset="0"/>
                <a:cs typeface="Montserrat Medium" charset="0"/>
                <a:sym typeface="+mn-ea"/>
              </a:rPr>
            </a:br>
            <a:endParaRPr lang="en-US"/>
          </a:p>
        </p:txBody>
      </p:sp>
      <p:sp>
        <p:nvSpPr>
          <p:cNvPr id="1544" name="Google Shape;1544;p58"/>
          <p:cNvSpPr txBox="1">
            <a:spLocks noGrp="1"/>
          </p:cNvSpPr>
          <p:nvPr>
            <p:ph type="title"/>
          </p:nvPr>
        </p:nvSpPr>
        <p:spPr>
          <a:xfrm>
            <a:off x="1016635" y="1049655"/>
            <a:ext cx="5389245" cy="9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charset="0"/>
            </a:pPr>
            <a:r>
              <a:rPr lang="en-US" dirty="0" smtClean="0">
                <a:latin typeface="Montserrat Medium" charset="0"/>
                <a:cs typeface="Montserrat Medium" charset="0"/>
                <a:sym typeface="+mn-ea"/>
              </a:rPr>
              <a:t>The following are the features of this project:</a:t>
            </a:r>
            <a:endParaRPr lang="en-GB"/>
          </a:p>
        </p:txBody>
      </p:sp>
      <p:grpSp>
        <p:nvGrpSpPr>
          <p:cNvPr id="1546" name="Google Shape;1546;p58"/>
          <p:cNvGrpSpPr/>
          <p:nvPr/>
        </p:nvGrpSpPr>
        <p:grpSpPr>
          <a:xfrm>
            <a:off x="6895465" y="421005"/>
            <a:ext cx="2766060" cy="2519045"/>
            <a:chOff x="5199785" y="1140865"/>
            <a:chExt cx="3513813" cy="3199568"/>
          </a:xfrm>
        </p:grpSpPr>
        <p:sp>
          <p:nvSpPr>
            <p:cNvPr id="1547" name="Google Shape;1547;p58"/>
            <p:cNvSpPr/>
            <p:nvPr/>
          </p:nvSpPr>
          <p:spPr>
            <a:xfrm>
              <a:off x="6585475" y="1140865"/>
              <a:ext cx="14804" cy="33142"/>
            </a:xfrm>
            <a:custGeom>
              <a:avLst/>
              <a:gdLst/>
              <a:ahLst/>
              <a:cxnLst/>
              <a:rect l="l" t="t" r="r" b="b"/>
              <a:pathLst>
                <a:path w="88" h="197" extrusionOk="0">
                  <a:moveTo>
                    <a:pt x="48" y="0"/>
                  </a:moveTo>
                  <a:cubicBezTo>
                    <a:pt x="24" y="0"/>
                    <a:pt x="1" y="24"/>
                    <a:pt x="1" y="47"/>
                  </a:cubicBezTo>
                  <a:lnTo>
                    <a:pt x="1" y="149"/>
                  </a:lnTo>
                  <a:cubicBezTo>
                    <a:pt x="1" y="173"/>
                    <a:pt x="24" y="197"/>
                    <a:pt x="48" y="197"/>
                  </a:cubicBezTo>
                  <a:cubicBezTo>
                    <a:pt x="72" y="197"/>
                    <a:pt x="87" y="173"/>
                    <a:pt x="87" y="149"/>
                  </a:cubicBezTo>
                  <a:lnTo>
                    <a:pt x="87" y="47"/>
                  </a:lnTo>
                  <a:cubicBezTo>
                    <a:pt x="87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6730996" y="1181746"/>
              <a:ext cx="26749" cy="31964"/>
            </a:xfrm>
            <a:custGeom>
              <a:avLst/>
              <a:gdLst/>
              <a:ahLst/>
              <a:cxnLst/>
              <a:rect l="l" t="t" r="r" b="b"/>
              <a:pathLst>
                <a:path w="159" h="190" extrusionOk="0">
                  <a:moveTo>
                    <a:pt x="127" y="9"/>
                  </a:moveTo>
                  <a:lnTo>
                    <a:pt x="127" y="9"/>
                  </a:lnTo>
                  <a:cubicBezTo>
                    <a:pt x="150" y="24"/>
                    <a:pt x="158" y="48"/>
                    <a:pt x="143" y="72"/>
                  </a:cubicBezTo>
                  <a:lnTo>
                    <a:pt x="95" y="166"/>
                  </a:lnTo>
                  <a:cubicBezTo>
                    <a:pt x="80" y="182"/>
                    <a:pt x="56" y="190"/>
                    <a:pt x="32" y="182"/>
                  </a:cubicBezTo>
                  <a:lnTo>
                    <a:pt x="32" y="182"/>
                  </a:lnTo>
                  <a:cubicBezTo>
                    <a:pt x="9" y="166"/>
                    <a:pt x="1" y="142"/>
                    <a:pt x="17" y="119"/>
                  </a:cubicBezTo>
                  <a:lnTo>
                    <a:pt x="72" y="24"/>
                  </a:lnTo>
                  <a:cubicBezTo>
                    <a:pt x="80" y="9"/>
                    <a:pt x="111" y="1"/>
                    <a:pt x="127" y="9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58"/>
            <p:cNvSpPr/>
            <p:nvPr/>
          </p:nvSpPr>
          <p:spPr>
            <a:xfrm>
              <a:off x="6429354" y="1181746"/>
              <a:ext cx="25403" cy="31964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27" y="182"/>
                  </a:moveTo>
                  <a:lnTo>
                    <a:pt x="127" y="182"/>
                  </a:lnTo>
                  <a:cubicBezTo>
                    <a:pt x="103" y="190"/>
                    <a:pt x="79" y="182"/>
                    <a:pt x="64" y="166"/>
                  </a:cubicBezTo>
                  <a:lnTo>
                    <a:pt x="9" y="72"/>
                  </a:lnTo>
                  <a:cubicBezTo>
                    <a:pt x="1" y="48"/>
                    <a:pt x="9" y="24"/>
                    <a:pt x="24" y="9"/>
                  </a:cubicBezTo>
                  <a:lnTo>
                    <a:pt x="24" y="9"/>
                  </a:lnTo>
                  <a:cubicBezTo>
                    <a:pt x="48" y="1"/>
                    <a:pt x="72" y="9"/>
                    <a:pt x="87" y="24"/>
                  </a:cubicBezTo>
                  <a:lnTo>
                    <a:pt x="142" y="119"/>
                  </a:lnTo>
                  <a:cubicBezTo>
                    <a:pt x="150" y="142"/>
                    <a:pt x="142" y="166"/>
                    <a:pt x="127" y="182"/>
                  </a:cubicBezTo>
                  <a:close/>
                </a:path>
              </a:pathLst>
            </a:custGeom>
            <a:solidFill>
              <a:srgbClr val="1419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50" name="Google Shape;1550;p58"/>
            <p:cNvGrpSpPr/>
            <p:nvPr/>
          </p:nvGrpSpPr>
          <p:grpSpPr>
            <a:xfrm>
              <a:off x="5199785" y="1253401"/>
              <a:ext cx="3513813" cy="3087032"/>
              <a:chOff x="5199785" y="1253401"/>
              <a:chExt cx="3513813" cy="3087032"/>
            </a:xfrm>
          </p:grpSpPr>
          <p:sp>
            <p:nvSpPr>
              <p:cNvPr id="1551" name="Google Shape;1551;p58"/>
              <p:cNvSpPr/>
              <p:nvPr/>
            </p:nvSpPr>
            <p:spPr>
              <a:xfrm>
                <a:off x="5504351" y="2075034"/>
                <a:ext cx="155903" cy="252400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708" extrusionOk="0">
                    <a:moveTo>
                      <a:pt x="173" y="1566"/>
                    </a:moveTo>
                    <a:cubicBezTo>
                      <a:pt x="0" y="874"/>
                      <a:pt x="126" y="504"/>
                      <a:pt x="181" y="284"/>
                    </a:cubicBezTo>
                    <a:cubicBezTo>
                      <a:pt x="236" y="64"/>
                      <a:pt x="582" y="16"/>
                      <a:pt x="685" y="9"/>
                    </a:cubicBezTo>
                    <a:cubicBezTo>
                      <a:pt x="787" y="1"/>
                      <a:pt x="976" y="410"/>
                      <a:pt x="1015" y="559"/>
                    </a:cubicBezTo>
                    <a:cubicBezTo>
                      <a:pt x="1054" y="709"/>
                      <a:pt x="1031" y="952"/>
                      <a:pt x="921" y="992"/>
                    </a:cubicBezTo>
                    <a:cubicBezTo>
                      <a:pt x="803" y="1023"/>
                      <a:pt x="826" y="921"/>
                      <a:pt x="826" y="921"/>
                    </a:cubicBezTo>
                    <a:cubicBezTo>
                      <a:pt x="803" y="992"/>
                      <a:pt x="779" y="1062"/>
                      <a:pt x="771" y="1141"/>
                    </a:cubicBezTo>
                    <a:cubicBezTo>
                      <a:pt x="755" y="1228"/>
                      <a:pt x="630" y="1267"/>
                      <a:pt x="630" y="1267"/>
                    </a:cubicBezTo>
                    <a:cubicBezTo>
                      <a:pt x="630" y="1267"/>
                      <a:pt x="598" y="1637"/>
                      <a:pt x="590" y="1668"/>
                    </a:cubicBezTo>
                    <a:cubicBezTo>
                      <a:pt x="590" y="1707"/>
                      <a:pt x="173" y="1566"/>
                      <a:pt x="173" y="1566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58"/>
              <p:cNvSpPr/>
              <p:nvPr/>
            </p:nvSpPr>
            <p:spPr>
              <a:xfrm>
                <a:off x="5555482" y="2150547"/>
                <a:ext cx="104773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1079" extrusionOk="0">
                    <a:moveTo>
                      <a:pt x="653" y="1"/>
                    </a:moveTo>
                    <a:cubicBezTo>
                      <a:pt x="661" y="17"/>
                      <a:pt x="669" y="40"/>
                      <a:pt x="669" y="56"/>
                    </a:cubicBezTo>
                    <a:cubicBezTo>
                      <a:pt x="708" y="198"/>
                      <a:pt x="685" y="449"/>
                      <a:pt x="575" y="481"/>
                    </a:cubicBezTo>
                    <a:cubicBezTo>
                      <a:pt x="457" y="520"/>
                      <a:pt x="480" y="418"/>
                      <a:pt x="480" y="418"/>
                    </a:cubicBezTo>
                    <a:cubicBezTo>
                      <a:pt x="457" y="489"/>
                      <a:pt x="433" y="559"/>
                      <a:pt x="425" y="630"/>
                    </a:cubicBezTo>
                    <a:cubicBezTo>
                      <a:pt x="409" y="717"/>
                      <a:pt x="284" y="764"/>
                      <a:pt x="284" y="764"/>
                    </a:cubicBezTo>
                    <a:cubicBezTo>
                      <a:pt x="284" y="764"/>
                      <a:pt x="268" y="945"/>
                      <a:pt x="260" y="1063"/>
                    </a:cubicBezTo>
                    <a:cubicBezTo>
                      <a:pt x="0" y="1078"/>
                      <a:pt x="142" y="882"/>
                      <a:pt x="142" y="866"/>
                    </a:cubicBezTo>
                    <a:cubicBezTo>
                      <a:pt x="142" y="850"/>
                      <a:pt x="166" y="669"/>
                      <a:pt x="236" y="654"/>
                    </a:cubicBezTo>
                    <a:cubicBezTo>
                      <a:pt x="315" y="638"/>
                      <a:pt x="362" y="544"/>
                      <a:pt x="402" y="378"/>
                    </a:cubicBezTo>
                    <a:cubicBezTo>
                      <a:pt x="441" y="213"/>
                      <a:pt x="496" y="213"/>
                      <a:pt x="512" y="300"/>
                    </a:cubicBezTo>
                    <a:cubicBezTo>
                      <a:pt x="527" y="386"/>
                      <a:pt x="559" y="402"/>
                      <a:pt x="606" y="339"/>
                    </a:cubicBezTo>
                    <a:cubicBezTo>
                      <a:pt x="653" y="229"/>
                      <a:pt x="669" y="111"/>
                      <a:pt x="653" y="1"/>
                    </a:cubicBezTo>
                    <a:close/>
                  </a:path>
                </a:pathLst>
              </a:custGeom>
              <a:solidFill>
                <a:srgbClr val="D590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58"/>
              <p:cNvSpPr/>
              <p:nvPr/>
            </p:nvSpPr>
            <p:spPr>
              <a:xfrm>
                <a:off x="6376082" y="2032031"/>
                <a:ext cx="86153" cy="7462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05" extrusionOk="0">
                    <a:moveTo>
                      <a:pt x="527" y="488"/>
                    </a:moveTo>
                    <a:lnTo>
                      <a:pt x="582" y="504"/>
                    </a:lnTo>
                    <a:lnTo>
                      <a:pt x="559" y="182"/>
                    </a:lnTo>
                    <a:cubicBezTo>
                      <a:pt x="559" y="142"/>
                      <a:pt x="543" y="103"/>
                      <a:pt x="512" y="87"/>
                    </a:cubicBezTo>
                    <a:cubicBezTo>
                      <a:pt x="449" y="56"/>
                      <a:pt x="394" y="24"/>
                      <a:pt x="331" y="9"/>
                    </a:cubicBezTo>
                    <a:cubicBezTo>
                      <a:pt x="299" y="1"/>
                      <a:pt x="268" y="1"/>
                      <a:pt x="236" y="9"/>
                    </a:cubicBezTo>
                    <a:cubicBezTo>
                      <a:pt x="181" y="24"/>
                      <a:pt x="32" y="71"/>
                      <a:pt x="32" y="71"/>
                    </a:cubicBezTo>
                    <a:cubicBezTo>
                      <a:pt x="8" y="79"/>
                      <a:pt x="0" y="103"/>
                      <a:pt x="8" y="127"/>
                    </a:cubicBezTo>
                    <a:cubicBezTo>
                      <a:pt x="16" y="166"/>
                      <a:pt x="71" y="205"/>
                      <a:pt x="244" y="158"/>
                    </a:cubicBezTo>
                    <a:lnTo>
                      <a:pt x="354" y="189"/>
                    </a:lnTo>
                    <a:lnTo>
                      <a:pt x="354" y="260"/>
                    </a:ln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58"/>
              <p:cNvSpPr/>
              <p:nvPr/>
            </p:nvSpPr>
            <p:spPr>
              <a:xfrm>
                <a:off x="6343572" y="1930953"/>
                <a:ext cx="203487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22" extrusionOk="0">
                    <a:moveTo>
                      <a:pt x="1172" y="103"/>
                    </a:moveTo>
                    <a:lnTo>
                      <a:pt x="1172" y="103"/>
                    </a:lnTo>
                    <a:lnTo>
                      <a:pt x="24" y="1204"/>
                    </a:lnTo>
                    <a:cubicBezTo>
                      <a:pt x="0" y="1220"/>
                      <a:pt x="0" y="1251"/>
                      <a:pt x="24" y="1267"/>
                    </a:cubicBezTo>
                    <a:lnTo>
                      <a:pt x="63" y="1306"/>
                    </a:lnTo>
                    <a:cubicBezTo>
                      <a:pt x="79" y="1322"/>
                      <a:pt x="102" y="1322"/>
                      <a:pt x="118" y="1306"/>
                    </a:cubicBezTo>
                    <a:lnTo>
                      <a:pt x="1266" y="205"/>
                    </a:lnTo>
                    <a:lnTo>
                      <a:pt x="1266" y="205"/>
                    </a:lnTo>
                    <a:lnTo>
                      <a:pt x="1298" y="173"/>
                    </a:lnTo>
                    <a:cubicBezTo>
                      <a:pt x="1329" y="126"/>
                      <a:pt x="1353" y="71"/>
                      <a:pt x="1376" y="16"/>
                    </a:cubicBezTo>
                    <a:lnTo>
                      <a:pt x="1376" y="0"/>
                    </a:lnTo>
                    <a:cubicBezTo>
                      <a:pt x="1376" y="0"/>
                      <a:pt x="1361" y="0"/>
                      <a:pt x="1361" y="0"/>
                    </a:cubicBezTo>
                    <a:cubicBezTo>
                      <a:pt x="1306" y="24"/>
                      <a:pt x="1251" y="48"/>
                      <a:pt x="1196" y="71"/>
                    </a:cubicBezTo>
                    <a:close/>
                  </a:path>
                </a:pathLst>
              </a:custGeom>
              <a:solidFill>
                <a:srgbClr val="EAC6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58"/>
              <p:cNvSpPr/>
              <p:nvPr/>
            </p:nvSpPr>
            <p:spPr>
              <a:xfrm>
                <a:off x="6518982" y="1930953"/>
                <a:ext cx="28077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0" extrusionOk="0">
                    <a:moveTo>
                      <a:pt x="103" y="189"/>
                    </a:moveTo>
                    <a:lnTo>
                      <a:pt x="111" y="181"/>
                    </a:lnTo>
                    <a:cubicBezTo>
                      <a:pt x="142" y="126"/>
                      <a:pt x="166" y="79"/>
                      <a:pt x="189" y="24"/>
                    </a:cubicBezTo>
                    <a:lnTo>
                      <a:pt x="189" y="8"/>
                    </a:lnTo>
                    <a:cubicBezTo>
                      <a:pt x="189" y="0"/>
                      <a:pt x="174" y="8"/>
                      <a:pt x="174" y="8"/>
                    </a:cubicBezTo>
                    <a:cubicBezTo>
                      <a:pt x="119" y="24"/>
                      <a:pt x="64" y="48"/>
                      <a:pt x="9" y="79"/>
                    </a:cubicBezTo>
                    <a:lnTo>
                      <a:pt x="1" y="87"/>
                    </a:lnTo>
                    <a:cubicBezTo>
                      <a:pt x="24" y="126"/>
                      <a:pt x="56" y="166"/>
                      <a:pt x="103" y="181"/>
                    </a:cubicBezTo>
                    <a:close/>
                  </a:path>
                </a:pathLst>
              </a:custGeom>
              <a:solidFill>
                <a:srgbClr val="EEC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58"/>
              <p:cNvSpPr/>
              <p:nvPr/>
            </p:nvSpPr>
            <p:spPr>
              <a:xfrm>
                <a:off x="6538784" y="1930953"/>
                <a:ext cx="82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56" h="56" extrusionOk="0">
                    <a:moveTo>
                      <a:pt x="40" y="55"/>
                    </a:moveTo>
                    <a:lnTo>
                      <a:pt x="55" y="16"/>
                    </a:lnTo>
                    <a:lnTo>
                      <a:pt x="55" y="0"/>
                    </a:lnTo>
                    <a:cubicBezTo>
                      <a:pt x="55" y="0"/>
                      <a:pt x="40" y="0"/>
                      <a:pt x="40" y="0"/>
                    </a:cubicBezTo>
                    <a:lnTo>
                      <a:pt x="0" y="16"/>
                    </a:lnTo>
                    <a:cubicBezTo>
                      <a:pt x="0" y="24"/>
                      <a:pt x="8" y="32"/>
                      <a:pt x="16" y="40"/>
                    </a:cubicBezTo>
                    <a:close/>
                  </a:path>
                </a:pathLst>
              </a:custGeom>
              <a:solidFill>
                <a:srgbClr val="545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58"/>
              <p:cNvSpPr/>
              <p:nvPr/>
            </p:nvSpPr>
            <p:spPr>
              <a:xfrm>
                <a:off x="6337661" y="2059961"/>
                <a:ext cx="133885" cy="294221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991" extrusionOk="0">
                    <a:moveTo>
                      <a:pt x="245" y="252"/>
                    </a:moveTo>
                    <a:cubicBezTo>
                      <a:pt x="245" y="252"/>
                      <a:pt x="237" y="150"/>
                      <a:pt x="284" y="118"/>
                    </a:cubicBezTo>
                    <a:cubicBezTo>
                      <a:pt x="331" y="95"/>
                      <a:pt x="528" y="16"/>
                      <a:pt x="528" y="16"/>
                    </a:cubicBezTo>
                    <a:cubicBezTo>
                      <a:pt x="575" y="0"/>
                      <a:pt x="630" y="24"/>
                      <a:pt x="654" y="63"/>
                    </a:cubicBezTo>
                    <a:cubicBezTo>
                      <a:pt x="709" y="126"/>
                      <a:pt x="882" y="370"/>
                      <a:pt x="882" y="370"/>
                    </a:cubicBezTo>
                    <a:cubicBezTo>
                      <a:pt x="905" y="409"/>
                      <a:pt x="905" y="457"/>
                      <a:pt x="882" y="504"/>
                    </a:cubicBezTo>
                    <a:cubicBezTo>
                      <a:pt x="897" y="543"/>
                      <a:pt x="905" y="598"/>
                      <a:pt x="897" y="645"/>
                    </a:cubicBezTo>
                    <a:cubicBezTo>
                      <a:pt x="827" y="913"/>
                      <a:pt x="889" y="1990"/>
                      <a:pt x="567" y="1817"/>
                    </a:cubicBezTo>
                    <a:lnTo>
                      <a:pt x="237" y="1644"/>
                    </a:lnTo>
                    <a:cubicBezTo>
                      <a:pt x="237" y="1644"/>
                      <a:pt x="386" y="1196"/>
                      <a:pt x="370" y="1125"/>
                    </a:cubicBezTo>
                    <a:cubicBezTo>
                      <a:pt x="355" y="1047"/>
                      <a:pt x="174" y="866"/>
                      <a:pt x="182" y="771"/>
                    </a:cubicBezTo>
                    <a:cubicBezTo>
                      <a:pt x="182" y="669"/>
                      <a:pt x="221" y="425"/>
                      <a:pt x="221" y="425"/>
                    </a:cubicBezTo>
                    <a:cubicBezTo>
                      <a:pt x="197" y="425"/>
                      <a:pt x="182" y="441"/>
                      <a:pt x="158" y="449"/>
                    </a:cubicBezTo>
                    <a:cubicBezTo>
                      <a:pt x="134" y="465"/>
                      <a:pt x="103" y="480"/>
                      <a:pt x="79" y="496"/>
                    </a:cubicBezTo>
                    <a:cubicBezTo>
                      <a:pt x="56" y="496"/>
                      <a:pt x="1" y="472"/>
                      <a:pt x="1" y="449"/>
                    </a:cubicBezTo>
                    <a:cubicBezTo>
                      <a:pt x="1" y="425"/>
                      <a:pt x="32" y="402"/>
                      <a:pt x="95" y="347"/>
                    </a:cubicBezTo>
                    <a:cubicBezTo>
                      <a:pt x="166" y="291"/>
                      <a:pt x="189" y="252"/>
                      <a:pt x="245" y="252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58"/>
              <p:cNvSpPr/>
              <p:nvPr/>
            </p:nvSpPr>
            <p:spPr>
              <a:xfrm>
                <a:off x="6370171" y="2089073"/>
                <a:ext cx="97827" cy="86153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3" fill="none" extrusionOk="0">
                    <a:moveTo>
                      <a:pt x="25" y="55"/>
                    </a:moveTo>
                    <a:lnTo>
                      <a:pt x="308" y="0"/>
                    </a:lnTo>
                    <a:cubicBezTo>
                      <a:pt x="331" y="0"/>
                      <a:pt x="355" y="8"/>
                      <a:pt x="371" y="24"/>
                    </a:cubicBezTo>
                    <a:cubicBezTo>
                      <a:pt x="402" y="55"/>
                      <a:pt x="662" y="299"/>
                      <a:pt x="662" y="299"/>
                    </a:cubicBezTo>
                    <a:moveTo>
                      <a:pt x="418" y="582"/>
                    </a:moveTo>
                    <a:cubicBezTo>
                      <a:pt x="331" y="535"/>
                      <a:pt x="292" y="425"/>
                      <a:pt x="331" y="338"/>
                    </a:cubicBezTo>
                    <a:lnTo>
                      <a:pt x="253" y="338"/>
                    </a:lnTo>
                    <a:cubicBezTo>
                      <a:pt x="237" y="338"/>
                      <a:pt x="40" y="425"/>
                      <a:pt x="64" y="268"/>
                    </a:cubicBezTo>
                    <a:cubicBezTo>
                      <a:pt x="64" y="244"/>
                      <a:pt x="111" y="220"/>
                      <a:pt x="174" y="197"/>
                    </a:cubicBezTo>
                    <a:moveTo>
                      <a:pt x="1" y="228"/>
                    </a:moveTo>
                    <a:lnTo>
                      <a:pt x="143" y="197"/>
                    </a:lnTo>
                    <a:cubicBezTo>
                      <a:pt x="198" y="189"/>
                      <a:pt x="260" y="181"/>
                      <a:pt x="316" y="189"/>
                    </a:cubicBezTo>
                    <a:cubicBezTo>
                      <a:pt x="347" y="205"/>
                      <a:pt x="552" y="346"/>
                      <a:pt x="552" y="346"/>
                    </a:cubicBezTo>
                  </a:path>
                </a:pathLst>
              </a:custGeom>
              <a:noFill/>
              <a:ln w="975" cap="rnd" cmpd="sng">
                <a:solidFill>
                  <a:srgbClr val="CF857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58"/>
              <p:cNvSpPr/>
              <p:nvPr/>
            </p:nvSpPr>
            <p:spPr>
              <a:xfrm>
                <a:off x="6191214" y="2197097"/>
                <a:ext cx="154721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61" extrusionOk="0">
                    <a:moveTo>
                      <a:pt x="1" y="1"/>
                    </a:moveTo>
                    <a:cubicBezTo>
                      <a:pt x="182" y="142"/>
                      <a:pt x="323" y="347"/>
                      <a:pt x="394" y="567"/>
                    </a:cubicBezTo>
                    <a:cubicBezTo>
                      <a:pt x="536" y="984"/>
                      <a:pt x="1047" y="2517"/>
                      <a:pt x="1047" y="2517"/>
                    </a:cubicBezTo>
                    <a:lnTo>
                      <a:pt x="724" y="3060"/>
                    </a:lnTo>
                    <a:lnTo>
                      <a:pt x="40" y="306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58"/>
              <p:cNvSpPr/>
              <p:nvPr/>
            </p:nvSpPr>
            <p:spPr>
              <a:xfrm>
                <a:off x="5973836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1" y="6772"/>
                      <a:pt x="3462" y="6772"/>
                    </a:cubicBezTo>
                    <a:lnTo>
                      <a:pt x="1440" y="6772"/>
                    </a:lnTo>
                    <a:cubicBezTo>
                      <a:pt x="1" y="6772"/>
                      <a:pt x="237" y="5451"/>
                      <a:pt x="260" y="5372"/>
                    </a:cubicBezTo>
                    <a:lnTo>
                      <a:pt x="945" y="0"/>
                    </a:lnTo>
                    <a:lnTo>
                      <a:pt x="1220" y="0"/>
                    </a:lnTo>
                    <a:lnTo>
                      <a:pt x="536" y="5411"/>
                    </a:lnTo>
                    <a:lnTo>
                      <a:pt x="536" y="5419"/>
                    </a:lnTo>
                    <a:cubicBezTo>
                      <a:pt x="536" y="5419"/>
                      <a:pt x="300" y="6497"/>
                      <a:pt x="1448" y="6497"/>
                    </a:cubicBezTo>
                    <a:lnTo>
                      <a:pt x="3454" y="6497"/>
                    </a:lnTo>
                    <a:cubicBezTo>
                      <a:pt x="4602" y="6497"/>
                      <a:pt x="4366" y="5427"/>
                      <a:pt x="4366" y="5419"/>
                    </a:cubicBezTo>
                    <a:lnTo>
                      <a:pt x="4366" y="5411"/>
                    </a:lnTo>
                    <a:lnTo>
                      <a:pt x="36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58"/>
              <p:cNvSpPr/>
              <p:nvPr/>
            </p:nvSpPr>
            <p:spPr>
              <a:xfrm>
                <a:off x="5461348" y="3338517"/>
                <a:ext cx="724247" cy="1000735"/>
              </a:xfrm>
              <a:custGeom>
                <a:avLst/>
                <a:gdLst/>
                <a:ahLst/>
                <a:cxnLst/>
                <a:rect l="l" t="t" r="r" b="b"/>
                <a:pathLst>
                  <a:path w="4901" h="6772" extrusionOk="0">
                    <a:moveTo>
                      <a:pt x="3957" y="0"/>
                    </a:moveTo>
                    <a:lnTo>
                      <a:pt x="4641" y="5372"/>
                    </a:lnTo>
                    <a:cubicBezTo>
                      <a:pt x="4657" y="5451"/>
                      <a:pt x="4900" y="6772"/>
                      <a:pt x="3461" y="6772"/>
                    </a:cubicBezTo>
                    <a:lnTo>
                      <a:pt x="1440" y="6772"/>
                    </a:lnTo>
                    <a:cubicBezTo>
                      <a:pt x="0" y="6772"/>
                      <a:pt x="236" y="5451"/>
                      <a:pt x="260" y="5372"/>
                    </a:cubicBezTo>
                    <a:lnTo>
                      <a:pt x="944" y="0"/>
                    </a:lnTo>
                    <a:lnTo>
                      <a:pt x="1219" y="0"/>
                    </a:lnTo>
                    <a:lnTo>
                      <a:pt x="535" y="5411"/>
                    </a:lnTo>
                    <a:lnTo>
                      <a:pt x="535" y="5419"/>
                    </a:lnTo>
                    <a:cubicBezTo>
                      <a:pt x="535" y="5419"/>
                      <a:pt x="299" y="6497"/>
                      <a:pt x="1448" y="6497"/>
                    </a:cubicBezTo>
                    <a:lnTo>
                      <a:pt x="3469" y="6497"/>
                    </a:lnTo>
                    <a:cubicBezTo>
                      <a:pt x="4609" y="6497"/>
                      <a:pt x="4381" y="5427"/>
                      <a:pt x="4381" y="5419"/>
                    </a:cubicBezTo>
                    <a:lnTo>
                      <a:pt x="4381" y="5411"/>
                    </a:lnTo>
                    <a:lnTo>
                      <a:pt x="3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58"/>
              <p:cNvSpPr/>
              <p:nvPr/>
            </p:nvSpPr>
            <p:spPr>
              <a:xfrm>
                <a:off x="5576466" y="2441222"/>
                <a:ext cx="1065904" cy="958915"/>
              </a:xfrm>
              <a:custGeom>
                <a:avLst/>
                <a:gdLst/>
                <a:ahLst/>
                <a:cxnLst/>
                <a:rect l="l" t="t" r="r" b="b"/>
                <a:pathLst>
                  <a:path w="7213" h="6489" extrusionOk="0">
                    <a:moveTo>
                      <a:pt x="6819" y="6489"/>
                    </a:moveTo>
                    <a:cubicBezTo>
                      <a:pt x="7212" y="6465"/>
                      <a:pt x="7212" y="5891"/>
                      <a:pt x="6819" y="5868"/>
                    </a:cubicBezTo>
                    <a:cubicBezTo>
                      <a:pt x="6206" y="5868"/>
                      <a:pt x="4908" y="5907"/>
                      <a:pt x="4640" y="5726"/>
                    </a:cubicBezTo>
                    <a:cubicBezTo>
                      <a:pt x="4444" y="5592"/>
                      <a:pt x="4294" y="5301"/>
                      <a:pt x="4294" y="4696"/>
                    </a:cubicBezTo>
                    <a:lnTo>
                      <a:pt x="4294" y="315"/>
                    </a:lnTo>
                    <a:cubicBezTo>
                      <a:pt x="4294" y="142"/>
                      <a:pt x="4153" y="0"/>
                      <a:pt x="3980" y="8"/>
                    </a:cubicBezTo>
                    <a:lnTo>
                      <a:pt x="0" y="8"/>
                    </a:lnTo>
                    <a:lnTo>
                      <a:pt x="0" y="5191"/>
                    </a:lnTo>
                    <a:lnTo>
                      <a:pt x="763" y="6080"/>
                    </a:lnTo>
                    <a:lnTo>
                      <a:pt x="1675" y="6080"/>
                    </a:lnTo>
                    <a:lnTo>
                      <a:pt x="1675" y="5946"/>
                    </a:lnTo>
                    <a:cubicBezTo>
                      <a:pt x="1754" y="6064"/>
                      <a:pt x="1864" y="6166"/>
                      <a:pt x="1982" y="6245"/>
                    </a:cubicBezTo>
                    <a:cubicBezTo>
                      <a:pt x="2344" y="6489"/>
                      <a:pt x="2761" y="6489"/>
                      <a:pt x="3123" y="64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3" name="Google Shape;1563;p58"/>
              <p:cNvSpPr/>
              <p:nvPr/>
            </p:nvSpPr>
            <p:spPr>
              <a:xfrm>
                <a:off x="5526370" y="2422603"/>
                <a:ext cx="688338" cy="981081"/>
              </a:xfrm>
              <a:custGeom>
                <a:avLst/>
                <a:gdLst/>
                <a:ahLst/>
                <a:cxnLst/>
                <a:rect l="l" t="t" r="r" b="b"/>
                <a:pathLst>
                  <a:path w="4658" h="6639" extrusionOk="0">
                    <a:moveTo>
                      <a:pt x="4224" y="6615"/>
                    </a:moveTo>
                    <a:cubicBezTo>
                      <a:pt x="4657" y="6639"/>
                      <a:pt x="4657" y="5970"/>
                      <a:pt x="4224" y="5994"/>
                    </a:cubicBezTo>
                    <a:lnTo>
                      <a:pt x="1786" y="5994"/>
                    </a:lnTo>
                    <a:cubicBezTo>
                      <a:pt x="1511" y="5994"/>
                      <a:pt x="1196" y="5994"/>
                      <a:pt x="992" y="5852"/>
                    </a:cubicBezTo>
                    <a:cubicBezTo>
                      <a:pt x="787" y="5718"/>
                      <a:pt x="654" y="5427"/>
                      <a:pt x="654" y="4822"/>
                    </a:cubicBezTo>
                    <a:lnTo>
                      <a:pt x="654" y="441"/>
                    </a:lnTo>
                    <a:cubicBezTo>
                      <a:pt x="677" y="0"/>
                      <a:pt x="1" y="0"/>
                      <a:pt x="24" y="441"/>
                    </a:cubicBezTo>
                    <a:lnTo>
                      <a:pt x="24" y="4822"/>
                    </a:lnTo>
                    <a:cubicBezTo>
                      <a:pt x="24" y="5679"/>
                      <a:pt x="284" y="6127"/>
                      <a:pt x="654" y="6371"/>
                    </a:cubicBezTo>
                    <a:cubicBezTo>
                      <a:pt x="1015" y="6615"/>
                      <a:pt x="1424" y="6615"/>
                      <a:pt x="1786" y="661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58"/>
              <p:cNvSpPr/>
              <p:nvPr/>
            </p:nvSpPr>
            <p:spPr>
              <a:xfrm>
                <a:off x="5893741" y="2910706"/>
                <a:ext cx="1011227" cy="1316975"/>
              </a:xfrm>
              <a:custGeom>
                <a:avLst/>
                <a:gdLst/>
                <a:ahLst/>
                <a:cxnLst/>
                <a:rect l="l" t="t" r="r" b="b"/>
                <a:pathLst>
                  <a:path w="6843" h="8912" extrusionOk="0">
                    <a:moveTo>
                      <a:pt x="2902" y="740"/>
                    </a:moveTo>
                    <a:cubicBezTo>
                      <a:pt x="4861" y="1180"/>
                      <a:pt x="6151" y="803"/>
                      <a:pt x="6418" y="2989"/>
                    </a:cubicBezTo>
                    <a:cubicBezTo>
                      <a:pt x="6623" y="4649"/>
                      <a:pt x="6843" y="8566"/>
                      <a:pt x="6843" y="8566"/>
                    </a:cubicBezTo>
                    <a:cubicBezTo>
                      <a:pt x="6843" y="8566"/>
                      <a:pt x="6780" y="8896"/>
                      <a:pt x="6749" y="8904"/>
                    </a:cubicBezTo>
                    <a:cubicBezTo>
                      <a:pt x="6717" y="8912"/>
                      <a:pt x="6017" y="8841"/>
                      <a:pt x="6017" y="8841"/>
                    </a:cubicBezTo>
                    <a:cubicBezTo>
                      <a:pt x="6017" y="8841"/>
                      <a:pt x="5176" y="4216"/>
                      <a:pt x="4979" y="3658"/>
                    </a:cubicBezTo>
                    <a:cubicBezTo>
                      <a:pt x="4782" y="3100"/>
                      <a:pt x="4829" y="2691"/>
                      <a:pt x="4224" y="2691"/>
                    </a:cubicBezTo>
                    <a:lnTo>
                      <a:pt x="2116" y="2691"/>
                    </a:lnTo>
                    <a:lnTo>
                      <a:pt x="1322" y="1094"/>
                    </a:lnTo>
                    <a:lnTo>
                      <a:pt x="1518" y="905"/>
                    </a:lnTo>
                    <a:cubicBezTo>
                      <a:pt x="1384" y="921"/>
                      <a:pt x="1251" y="921"/>
                      <a:pt x="1125" y="905"/>
                    </a:cubicBezTo>
                    <a:cubicBezTo>
                      <a:pt x="1038" y="850"/>
                      <a:pt x="0" y="347"/>
                      <a:pt x="0" y="347"/>
                    </a:cubicBezTo>
                    <a:cubicBezTo>
                      <a:pt x="0" y="347"/>
                      <a:pt x="653" y="64"/>
                      <a:pt x="740" y="32"/>
                    </a:cubicBezTo>
                    <a:cubicBezTo>
                      <a:pt x="826" y="1"/>
                      <a:pt x="2069" y="40"/>
                      <a:pt x="2069" y="40"/>
                    </a:cubicBezTo>
                    <a:cubicBezTo>
                      <a:pt x="2069" y="40"/>
                      <a:pt x="2069" y="418"/>
                      <a:pt x="2140" y="504"/>
                    </a:cubicBezTo>
                    <a:cubicBezTo>
                      <a:pt x="2202" y="559"/>
                      <a:pt x="2281" y="598"/>
                      <a:pt x="2360" y="622"/>
                    </a:cubicBezTo>
                    <a:lnTo>
                      <a:pt x="2360" y="622"/>
                    </a:ln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58"/>
              <p:cNvSpPr/>
              <p:nvPr/>
            </p:nvSpPr>
            <p:spPr>
              <a:xfrm>
                <a:off x="6115701" y="2952527"/>
                <a:ext cx="296585" cy="35584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408" extrusionOk="0">
                    <a:moveTo>
                      <a:pt x="1400" y="457"/>
                    </a:moveTo>
                    <a:lnTo>
                      <a:pt x="1416" y="457"/>
                    </a:lnTo>
                    <a:cubicBezTo>
                      <a:pt x="1314" y="599"/>
                      <a:pt x="1353" y="606"/>
                      <a:pt x="1338" y="717"/>
                    </a:cubicBezTo>
                    <a:cubicBezTo>
                      <a:pt x="1330" y="819"/>
                      <a:pt x="1872" y="1826"/>
                      <a:pt x="2006" y="2408"/>
                    </a:cubicBezTo>
                    <a:lnTo>
                      <a:pt x="614" y="2408"/>
                    </a:lnTo>
                    <a:lnTo>
                      <a:pt x="457" y="1865"/>
                    </a:lnTo>
                    <a:cubicBezTo>
                      <a:pt x="457" y="1023"/>
                      <a:pt x="0" y="1"/>
                      <a:pt x="0" y="1"/>
                    </a:cubicBezTo>
                    <a:lnTo>
                      <a:pt x="590" y="87"/>
                    </a:lnTo>
                    <a:cubicBezTo>
                      <a:pt x="606" y="142"/>
                      <a:pt x="590" y="158"/>
                      <a:pt x="638" y="213"/>
                    </a:cubicBezTo>
                    <a:cubicBezTo>
                      <a:pt x="700" y="268"/>
                      <a:pt x="779" y="308"/>
                      <a:pt x="858" y="331"/>
                    </a:cubicBezTo>
                    <a:lnTo>
                      <a:pt x="858" y="331"/>
                    </a:ln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58"/>
              <p:cNvSpPr/>
              <p:nvPr/>
            </p:nvSpPr>
            <p:spPr>
              <a:xfrm>
                <a:off x="6245892" y="3165324"/>
                <a:ext cx="569674" cy="1037975"/>
              </a:xfrm>
              <a:custGeom>
                <a:avLst/>
                <a:gdLst/>
                <a:ahLst/>
                <a:cxnLst/>
                <a:rect l="l" t="t" r="r" b="b"/>
                <a:pathLst>
                  <a:path w="3855" h="7024" extrusionOk="0">
                    <a:moveTo>
                      <a:pt x="40" y="79"/>
                    </a:moveTo>
                    <a:cubicBezTo>
                      <a:pt x="16" y="79"/>
                      <a:pt x="0" y="55"/>
                      <a:pt x="8" y="39"/>
                    </a:cubicBezTo>
                    <a:cubicBezTo>
                      <a:pt x="8" y="16"/>
                      <a:pt x="24" y="0"/>
                      <a:pt x="48" y="0"/>
                    </a:cubicBezTo>
                    <a:cubicBezTo>
                      <a:pt x="48" y="0"/>
                      <a:pt x="1573" y="102"/>
                      <a:pt x="1998" y="165"/>
                    </a:cubicBezTo>
                    <a:cubicBezTo>
                      <a:pt x="2218" y="189"/>
                      <a:pt x="2415" y="291"/>
                      <a:pt x="2572" y="448"/>
                    </a:cubicBezTo>
                    <a:cubicBezTo>
                      <a:pt x="2737" y="622"/>
                      <a:pt x="2848" y="834"/>
                      <a:pt x="2895" y="1070"/>
                    </a:cubicBezTo>
                    <a:cubicBezTo>
                      <a:pt x="3013" y="1557"/>
                      <a:pt x="3846" y="6961"/>
                      <a:pt x="3846" y="6977"/>
                    </a:cubicBezTo>
                    <a:cubicBezTo>
                      <a:pt x="3854" y="7000"/>
                      <a:pt x="3839" y="7016"/>
                      <a:pt x="3815" y="7016"/>
                    </a:cubicBezTo>
                    <a:cubicBezTo>
                      <a:pt x="3791" y="7024"/>
                      <a:pt x="3776" y="7008"/>
                      <a:pt x="3768" y="6984"/>
                    </a:cubicBezTo>
                    <a:cubicBezTo>
                      <a:pt x="3768" y="6969"/>
                      <a:pt x="2934" y="1573"/>
                      <a:pt x="2824" y="1086"/>
                    </a:cubicBezTo>
                    <a:cubicBezTo>
                      <a:pt x="2777" y="873"/>
                      <a:pt x="2667" y="669"/>
                      <a:pt x="2517" y="504"/>
                    </a:cubicBezTo>
                    <a:cubicBezTo>
                      <a:pt x="2376" y="362"/>
                      <a:pt x="2187" y="268"/>
                      <a:pt x="1990" y="244"/>
                    </a:cubicBezTo>
                    <a:cubicBezTo>
                      <a:pt x="1566" y="181"/>
                      <a:pt x="48" y="79"/>
                      <a:pt x="40" y="79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58"/>
              <p:cNvSpPr/>
              <p:nvPr/>
            </p:nvSpPr>
            <p:spPr>
              <a:xfrm>
                <a:off x="5668235" y="2989766"/>
                <a:ext cx="699864" cy="1236880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8370" extrusionOk="0">
                    <a:moveTo>
                      <a:pt x="291" y="229"/>
                    </a:moveTo>
                    <a:cubicBezTo>
                      <a:pt x="291" y="229"/>
                      <a:pt x="488" y="229"/>
                      <a:pt x="1377" y="142"/>
                    </a:cubicBezTo>
                    <a:cubicBezTo>
                      <a:pt x="1825" y="111"/>
                      <a:pt x="2478" y="1"/>
                      <a:pt x="3044" y="40"/>
                    </a:cubicBezTo>
                    <a:cubicBezTo>
                      <a:pt x="4248" y="111"/>
                      <a:pt x="4735" y="622"/>
                      <a:pt x="4641" y="1723"/>
                    </a:cubicBezTo>
                    <a:cubicBezTo>
                      <a:pt x="4484" y="3642"/>
                      <a:pt x="4145" y="6395"/>
                      <a:pt x="3784" y="8306"/>
                    </a:cubicBezTo>
                    <a:cubicBezTo>
                      <a:pt x="3784" y="8322"/>
                      <a:pt x="3791" y="8369"/>
                      <a:pt x="3768" y="8369"/>
                    </a:cubicBezTo>
                    <a:lnTo>
                      <a:pt x="2769" y="8298"/>
                    </a:lnTo>
                    <a:cubicBezTo>
                      <a:pt x="2769" y="8298"/>
                      <a:pt x="2926" y="3327"/>
                      <a:pt x="2942" y="2974"/>
                    </a:cubicBezTo>
                    <a:cubicBezTo>
                      <a:pt x="2958" y="2627"/>
                      <a:pt x="2769" y="2156"/>
                      <a:pt x="2391" y="2156"/>
                    </a:cubicBezTo>
                    <a:lnTo>
                      <a:pt x="1298" y="2156"/>
                    </a:lnTo>
                    <a:cubicBezTo>
                      <a:pt x="354" y="2148"/>
                      <a:pt x="0" y="1117"/>
                      <a:pt x="291" y="22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58"/>
              <p:cNvSpPr/>
              <p:nvPr/>
            </p:nvSpPr>
            <p:spPr>
              <a:xfrm>
                <a:off x="5694982" y="2969964"/>
                <a:ext cx="329096" cy="16521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118" extrusionOk="0">
                    <a:moveTo>
                      <a:pt x="110" y="363"/>
                    </a:moveTo>
                    <a:cubicBezTo>
                      <a:pt x="747" y="205"/>
                      <a:pt x="1392" y="87"/>
                      <a:pt x="2037" y="17"/>
                    </a:cubicBezTo>
                    <a:cubicBezTo>
                      <a:pt x="2226" y="1"/>
                      <a:pt x="1864" y="142"/>
                      <a:pt x="2100" y="111"/>
                    </a:cubicBezTo>
                    <a:lnTo>
                      <a:pt x="16" y="1118"/>
                    </a:lnTo>
                    <a:cubicBezTo>
                      <a:pt x="0" y="866"/>
                      <a:pt x="32" y="606"/>
                      <a:pt x="110" y="363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58"/>
              <p:cNvSpPr/>
              <p:nvPr/>
            </p:nvSpPr>
            <p:spPr>
              <a:xfrm>
                <a:off x="5775077" y="2995529"/>
                <a:ext cx="378010" cy="746414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5051" extrusionOk="0">
                    <a:moveTo>
                      <a:pt x="2187" y="4987"/>
                    </a:moveTo>
                    <a:cubicBezTo>
                      <a:pt x="2187" y="5050"/>
                      <a:pt x="2101" y="5035"/>
                      <a:pt x="2109" y="4979"/>
                    </a:cubicBezTo>
                    <a:cubicBezTo>
                      <a:pt x="2109" y="4979"/>
                      <a:pt x="2361" y="3045"/>
                      <a:pt x="2439" y="2195"/>
                    </a:cubicBezTo>
                    <a:cubicBezTo>
                      <a:pt x="2479" y="1778"/>
                      <a:pt x="2455" y="1480"/>
                      <a:pt x="2376" y="1291"/>
                    </a:cubicBezTo>
                    <a:cubicBezTo>
                      <a:pt x="2321" y="1133"/>
                      <a:pt x="2164" y="1023"/>
                      <a:pt x="1999" y="1031"/>
                    </a:cubicBezTo>
                    <a:lnTo>
                      <a:pt x="559" y="1031"/>
                    </a:lnTo>
                    <a:cubicBezTo>
                      <a:pt x="512" y="1031"/>
                      <a:pt x="1" y="1047"/>
                      <a:pt x="95" y="40"/>
                    </a:cubicBezTo>
                    <a:cubicBezTo>
                      <a:pt x="95" y="17"/>
                      <a:pt x="111" y="1"/>
                      <a:pt x="135" y="1"/>
                    </a:cubicBezTo>
                    <a:cubicBezTo>
                      <a:pt x="158" y="1"/>
                      <a:pt x="174" y="24"/>
                      <a:pt x="166" y="40"/>
                    </a:cubicBezTo>
                    <a:cubicBezTo>
                      <a:pt x="87" y="976"/>
                      <a:pt x="512" y="960"/>
                      <a:pt x="552" y="953"/>
                    </a:cubicBezTo>
                    <a:lnTo>
                      <a:pt x="1999" y="953"/>
                    </a:lnTo>
                    <a:cubicBezTo>
                      <a:pt x="2195" y="945"/>
                      <a:pt x="2384" y="1071"/>
                      <a:pt x="2447" y="1267"/>
                    </a:cubicBezTo>
                    <a:cubicBezTo>
                      <a:pt x="2526" y="1464"/>
                      <a:pt x="2557" y="1771"/>
                      <a:pt x="2518" y="2203"/>
                    </a:cubicBezTo>
                    <a:cubicBezTo>
                      <a:pt x="2439" y="3053"/>
                      <a:pt x="2187" y="4987"/>
                      <a:pt x="2187" y="4987"/>
                    </a:cubicBezTo>
                    <a:close/>
                  </a:path>
                </a:pathLst>
              </a:custGeom>
              <a:solidFill>
                <a:srgbClr val="1B15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58"/>
              <p:cNvSpPr/>
              <p:nvPr/>
            </p:nvSpPr>
            <p:spPr>
              <a:xfrm>
                <a:off x="6020385" y="4156752"/>
                <a:ext cx="224471" cy="18146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228" extrusionOk="0">
                    <a:moveTo>
                      <a:pt x="465" y="291"/>
                    </a:moveTo>
                    <a:cubicBezTo>
                      <a:pt x="465" y="291"/>
                      <a:pt x="488" y="0"/>
                      <a:pt x="661" y="0"/>
                    </a:cubicBezTo>
                    <a:lnTo>
                      <a:pt x="999" y="0"/>
                    </a:lnTo>
                    <a:cubicBezTo>
                      <a:pt x="1117" y="0"/>
                      <a:pt x="1227" y="181"/>
                      <a:pt x="1259" y="307"/>
                    </a:cubicBezTo>
                    <a:cubicBezTo>
                      <a:pt x="1330" y="330"/>
                      <a:pt x="1377" y="385"/>
                      <a:pt x="1393" y="448"/>
                    </a:cubicBezTo>
                    <a:cubicBezTo>
                      <a:pt x="1416" y="566"/>
                      <a:pt x="1471" y="991"/>
                      <a:pt x="1479" y="1030"/>
                    </a:cubicBezTo>
                    <a:cubicBezTo>
                      <a:pt x="1487" y="1078"/>
                      <a:pt x="1519" y="1227"/>
                      <a:pt x="1345" y="1227"/>
                    </a:cubicBezTo>
                    <a:lnTo>
                      <a:pt x="111" y="1227"/>
                    </a:lnTo>
                    <a:cubicBezTo>
                      <a:pt x="1" y="1227"/>
                      <a:pt x="8" y="1148"/>
                      <a:pt x="8" y="1101"/>
                    </a:cubicBezTo>
                    <a:cubicBezTo>
                      <a:pt x="16" y="991"/>
                      <a:pt x="40" y="889"/>
                      <a:pt x="95" y="794"/>
                    </a:cubicBezTo>
                    <a:cubicBezTo>
                      <a:pt x="150" y="708"/>
                      <a:pt x="465" y="291"/>
                      <a:pt x="465" y="291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58"/>
              <p:cNvSpPr/>
              <p:nvPr/>
            </p:nvSpPr>
            <p:spPr>
              <a:xfrm>
                <a:off x="6085407" y="4156752"/>
                <a:ext cx="121028" cy="98862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69" extrusionOk="0">
                    <a:moveTo>
                      <a:pt x="25" y="291"/>
                    </a:moveTo>
                    <a:cubicBezTo>
                      <a:pt x="25" y="291"/>
                      <a:pt x="48" y="0"/>
                      <a:pt x="221" y="0"/>
                    </a:cubicBezTo>
                    <a:lnTo>
                      <a:pt x="559" y="0"/>
                    </a:lnTo>
                    <a:cubicBezTo>
                      <a:pt x="677" y="0"/>
                      <a:pt x="787" y="181"/>
                      <a:pt x="819" y="307"/>
                    </a:cubicBezTo>
                    <a:lnTo>
                      <a:pt x="677" y="606"/>
                    </a:lnTo>
                    <a:cubicBezTo>
                      <a:pt x="630" y="645"/>
                      <a:pt x="567" y="669"/>
                      <a:pt x="496" y="669"/>
                    </a:cubicBezTo>
                    <a:lnTo>
                      <a:pt x="103" y="669"/>
                    </a:lnTo>
                    <a:cubicBezTo>
                      <a:pt x="103" y="669"/>
                      <a:pt x="1" y="653"/>
                      <a:pt x="9" y="551"/>
                    </a:cubicBezTo>
                    <a:cubicBezTo>
                      <a:pt x="9" y="456"/>
                      <a:pt x="25" y="291"/>
                      <a:pt x="25" y="291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58"/>
              <p:cNvSpPr/>
              <p:nvPr/>
            </p:nvSpPr>
            <p:spPr>
              <a:xfrm>
                <a:off x="6020385" y="4303197"/>
                <a:ext cx="223289" cy="35023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" extrusionOk="0">
                    <a:moveTo>
                      <a:pt x="1471" y="0"/>
                    </a:moveTo>
                    <a:lnTo>
                      <a:pt x="1471" y="39"/>
                    </a:lnTo>
                    <a:cubicBezTo>
                      <a:pt x="1479" y="87"/>
                      <a:pt x="1511" y="236"/>
                      <a:pt x="1338" y="236"/>
                    </a:cubicBezTo>
                    <a:lnTo>
                      <a:pt x="111" y="236"/>
                    </a:lnTo>
                    <a:cubicBezTo>
                      <a:pt x="1" y="236"/>
                      <a:pt x="8" y="157"/>
                      <a:pt x="8" y="110"/>
                    </a:cubicBezTo>
                    <a:cubicBezTo>
                      <a:pt x="8" y="71"/>
                      <a:pt x="16" y="39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3" name="Google Shape;1573;p58"/>
              <p:cNvSpPr/>
              <p:nvPr/>
            </p:nvSpPr>
            <p:spPr>
              <a:xfrm>
                <a:off x="6764290" y="4158968"/>
                <a:ext cx="405791" cy="180286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220" extrusionOk="0">
                    <a:moveTo>
                      <a:pt x="1023" y="95"/>
                    </a:moveTo>
                    <a:cubicBezTo>
                      <a:pt x="1023" y="95"/>
                      <a:pt x="1581" y="559"/>
                      <a:pt x="1778" y="599"/>
                    </a:cubicBezTo>
                    <a:cubicBezTo>
                      <a:pt x="1982" y="630"/>
                      <a:pt x="2423" y="669"/>
                      <a:pt x="2517" y="724"/>
                    </a:cubicBezTo>
                    <a:cubicBezTo>
                      <a:pt x="2611" y="772"/>
                      <a:pt x="2698" y="992"/>
                      <a:pt x="2706" y="1031"/>
                    </a:cubicBezTo>
                    <a:cubicBezTo>
                      <a:pt x="2714" y="1070"/>
                      <a:pt x="2745" y="1220"/>
                      <a:pt x="2611" y="1220"/>
                    </a:cubicBezTo>
                    <a:lnTo>
                      <a:pt x="126" y="1220"/>
                    </a:lnTo>
                    <a:cubicBezTo>
                      <a:pt x="24" y="1220"/>
                      <a:pt x="0" y="1157"/>
                      <a:pt x="0" y="1078"/>
                    </a:cubicBezTo>
                    <a:cubicBezTo>
                      <a:pt x="0" y="1023"/>
                      <a:pt x="24" y="960"/>
                      <a:pt x="63" y="913"/>
                    </a:cubicBezTo>
                    <a:lnTo>
                      <a:pt x="63" y="465"/>
                    </a:lnTo>
                    <a:cubicBezTo>
                      <a:pt x="55" y="363"/>
                      <a:pt x="134" y="268"/>
                      <a:pt x="236" y="276"/>
                    </a:cubicBezTo>
                    <a:cubicBezTo>
                      <a:pt x="449" y="260"/>
                      <a:pt x="677" y="370"/>
                      <a:pt x="810" y="166"/>
                    </a:cubicBezTo>
                    <a:cubicBezTo>
                      <a:pt x="873" y="72"/>
                      <a:pt x="897" y="1"/>
                      <a:pt x="1023" y="95"/>
                    </a:cubicBezTo>
                    <a:close/>
                  </a:path>
                </a:pathLst>
              </a:custGeom>
              <a:solidFill>
                <a:srgbClr val="CF4A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4" name="Google Shape;1574;p58"/>
              <p:cNvSpPr/>
              <p:nvPr/>
            </p:nvSpPr>
            <p:spPr>
              <a:xfrm>
                <a:off x="6874679" y="4158968"/>
                <a:ext cx="151174" cy="104773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709" extrusionOk="0">
                    <a:moveTo>
                      <a:pt x="276" y="95"/>
                    </a:moveTo>
                    <a:cubicBezTo>
                      <a:pt x="276" y="95"/>
                      <a:pt x="811" y="536"/>
                      <a:pt x="1023" y="591"/>
                    </a:cubicBezTo>
                    <a:cubicBezTo>
                      <a:pt x="952" y="662"/>
                      <a:pt x="850" y="701"/>
                      <a:pt x="755" y="709"/>
                    </a:cubicBezTo>
                    <a:cubicBezTo>
                      <a:pt x="677" y="701"/>
                      <a:pt x="103" y="449"/>
                      <a:pt x="48" y="386"/>
                    </a:cubicBezTo>
                    <a:cubicBezTo>
                      <a:pt x="0" y="315"/>
                      <a:pt x="48" y="182"/>
                      <a:pt x="48" y="182"/>
                    </a:cubicBezTo>
                    <a:lnTo>
                      <a:pt x="48" y="182"/>
                    </a:lnTo>
                    <a:lnTo>
                      <a:pt x="63" y="166"/>
                    </a:lnTo>
                    <a:cubicBezTo>
                      <a:pt x="126" y="72"/>
                      <a:pt x="150" y="1"/>
                      <a:pt x="276" y="95"/>
                    </a:cubicBezTo>
                    <a:close/>
                  </a:path>
                </a:pathLst>
              </a:custGeom>
              <a:solidFill>
                <a:srgbClr val="BC2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58"/>
              <p:cNvSpPr/>
              <p:nvPr/>
            </p:nvSpPr>
            <p:spPr>
              <a:xfrm>
                <a:off x="6764290" y="4293888"/>
                <a:ext cx="405791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300" extrusionOk="0">
                    <a:moveTo>
                      <a:pt x="2659" y="0"/>
                    </a:moveTo>
                    <a:cubicBezTo>
                      <a:pt x="2682" y="40"/>
                      <a:pt x="2690" y="79"/>
                      <a:pt x="2706" y="118"/>
                    </a:cubicBezTo>
                    <a:cubicBezTo>
                      <a:pt x="2714" y="157"/>
                      <a:pt x="2745" y="299"/>
                      <a:pt x="2611" y="299"/>
                    </a:cubicBezTo>
                    <a:lnTo>
                      <a:pt x="126" y="299"/>
                    </a:lnTo>
                    <a:cubicBezTo>
                      <a:pt x="24" y="299"/>
                      <a:pt x="0" y="244"/>
                      <a:pt x="0" y="165"/>
                    </a:cubicBezTo>
                    <a:cubicBezTo>
                      <a:pt x="0" y="110"/>
                      <a:pt x="24" y="47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58"/>
              <p:cNvSpPr/>
              <p:nvPr/>
            </p:nvSpPr>
            <p:spPr>
              <a:xfrm>
                <a:off x="6093682" y="1876276"/>
                <a:ext cx="106989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25" extrusionOk="0">
                    <a:moveTo>
                      <a:pt x="362" y="1"/>
                    </a:moveTo>
                    <a:lnTo>
                      <a:pt x="385" y="1"/>
                    </a:lnTo>
                    <a:lnTo>
                      <a:pt x="385" y="1"/>
                    </a:lnTo>
                    <a:cubicBezTo>
                      <a:pt x="645" y="56"/>
                      <a:pt x="724" y="386"/>
                      <a:pt x="519" y="559"/>
                    </a:cubicBezTo>
                    <a:cubicBezTo>
                      <a:pt x="315" y="724"/>
                      <a:pt x="8" y="583"/>
                      <a:pt x="0" y="315"/>
                    </a:cubicBezTo>
                    <a:cubicBezTo>
                      <a:pt x="0" y="221"/>
                      <a:pt x="39" y="127"/>
                      <a:pt x="118" y="64"/>
                    </a:cubicBezTo>
                    <a:cubicBezTo>
                      <a:pt x="110" y="166"/>
                      <a:pt x="126" y="276"/>
                      <a:pt x="244" y="284"/>
                    </a:cubicBezTo>
                    <a:lnTo>
                      <a:pt x="244" y="103"/>
                    </a:lnTo>
                    <a:cubicBezTo>
                      <a:pt x="252" y="40"/>
                      <a:pt x="299" y="1"/>
                      <a:pt x="362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58"/>
              <p:cNvSpPr/>
              <p:nvPr/>
            </p:nvSpPr>
            <p:spPr>
              <a:xfrm>
                <a:off x="5768132" y="1876276"/>
                <a:ext cx="107137" cy="107137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5" extrusionOk="0">
                    <a:moveTo>
                      <a:pt x="363" y="1"/>
                    </a:moveTo>
                    <a:lnTo>
                      <a:pt x="339" y="1"/>
                    </a:lnTo>
                    <a:lnTo>
                      <a:pt x="339" y="1"/>
                    </a:lnTo>
                    <a:cubicBezTo>
                      <a:pt x="79" y="56"/>
                      <a:pt x="1" y="386"/>
                      <a:pt x="205" y="559"/>
                    </a:cubicBezTo>
                    <a:cubicBezTo>
                      <a:pt x="410" y="724"/>
                      <a:pt x="717" y="583"/>
                      <a:pt x="724" y="315"/>
                    </a:cubicBezTo>
                    <a:cubicBezTo>
                      <a:pt x="724" y="221"/>
                      <a:pt x="685" y="127"/>
                      <a:pt x="606" y="64"/>
                    </a:cubicBezTo>
                    <a:cubicBezTo>
                      <a:pt x="614" y="166"/>
                      <a:pt x="599" y="276"/>
                      <a:pt x="481" y="284"/>
                    </a:cubicBezTo>
                    <a:lnTo>
                      <a:pt x="481" y="103"/>
                    </a:lnTo>
                    <a:cubicBezTo>
                      <a:pt x="473" y="40"/>
                      <a:pt x="425" y="1"/>
                      <a:pt x="363" y="1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58"/>
              <p:cNvSpPr/>
              <p:nvPr/>
            </p:nvSpPr>
            <p:spPr>
              <a:xfrm>
                <a:off x="5885614" y="1950755"/>
                <a:ext cx="169794" cy="298802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2022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447"/>
                    </a:lnTo>
                    <a:cubicBezTo>
                      <a:pt x="1141" y="1762"/>
                      <a:pt x="889" y="2014"/>
                      <a:pt x="574" y="2021"/>
                    </a:cubicBezTo>
                    <a:lnTo>
                      <a:pt x="574" y="2021"/>
                    </a:lnTo>
                    <a:cubicBezTo>
                      <a:pt x="260" y="2014"/>
                      <a:pt x="0" y="1762"/>
                      <a:pt x="0" y="1447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58"/>
              <p:cNvSpPr/>
              <p:nvPr/>
            </p:nvSpPr>
            <p:spPr>
              <a:xfrm>
                <a:off x="5885614" y="1950755"/>
                <a:ext cx="169794" cy="19772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338" extrusionOk="0">
                    <a:moveTo>
                      <a:pt x="574" y="0"/>
                    </a:moveTo>
                    <a:lnTo>
                      <a:pt x="574" y="0"/>
                    </a:lnTo>
                    <a:cubicBezTo>
                      <a:pt x="889" y="0"/>
                      <a:pt x="1141" y="252"/>
                      <a:pt x="1148" y="574"/>
                    </a:cubicBezTo>
                    <a:lnTo>
                      <a:pt x="1148" y="1133"/>
                    </a:lnTo>
                    <a:cubicBezTo>
                      <a:pt x="960" y="1266"/>
                      <a:pt x="732" y="1337"/>
                      <a:pt x="504" y="1337"/>
                    </a:cubicBezTo>
                    <a:lnTo>
                      <a:pt x="504" y="1337"/>
                    </a:lnTo>
                    <a:cubicBezTo>
                      <a:pt x="330" y="1337"/>
                      <a:pt x="157" y="1298"/>
                      <a:pt x="0" y="1211"/>
                    </a:cubicBezTo>
                    <a:lnTo>
                      <a:pt x="0" y="574"/>
                    </a:lnTo>
                    <a:cubicBezTo>
                      <a:pt x="0" y="252"/>
                      <a:pt x="252" y="0"/>
                      <a:pt x="574" y="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0" name="Google Shape;1580;p58"/>
              <p:cNvSpPr/>
              <p:nvPr/>
            </p:nvSpPr>
            <p:spPr>
              <a:xfrm>
                <a:off x="5822809" y="1640425"/>
                <a:ext cx="323185" cy="469630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3178" extrusionOk="0">
                    <a:moveTo>
                      <a:pt x="1094" y="0"/>
                    </a:moveTo>
                    <a:lnTo>
                      <a:pt x="1094" y="0"/>
                    </a:lnTo>
                    <a:cubicBezTo>
                      <a:pt x="1699" y="8"/>
                      <a:pt x="2187" y="496"/>
                      <a:pt x="2187" y="1093"/>
                    </a:cubicBezTo>
                    <a:lnTo>
                      <a:pt x="2187" y="2092"/>
                    </a:lnTo>
                    <a:cubicBezTo>
                      <a:pt x="2179" y="2690"/>
                      <a:pt x="1699" y="3178"/>
                      <a:pt x="1094" y="3178"/>
                    </a:cubicBezTo>
                    <a:lnTo>
                      <a:pt x="1094" y="3178"/>
                    </a:lnTo>
                    <a:cubicBezTo>
                      <a:pt x="488" y="3178"/>
                      <a:pt x="0" y="2690"/>
                      <a:pt x="0" y="2084"/>
                    </a:cubicBezTo>
                    <a:lnTo>
                      <a:pt x="0" y="1093"/>
                    </a:lnTo>
                    <a:cubicBezTo>
                      <a:pt x="0" y="496"/>
                      <a:pt x="488" y="8"/>
                      <a:pt x="1094" y="0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1" name="Google Shape;1581;p58"/>
              <p:cNvSpPr/>
              <p:nvPr/>
            </p:nvSpPr>
            <p:spPr>
              <a:xfrm>
                <a:off x="5878520" y="1950755"/>
                <a:ext cx="50244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47" extrusionOk="0">
                    <a:moveTo>
                      <a:pt x="150" y="0"/>
                    </a:moveTo>
                    <a:cubicBezTo>
                      <a:pt x="276" y="8"/>
                      <a:pt x="339" y="165"/>
                      <a:pt x="245" y="252"/>
                    </a:cubicBezTo>
                    <a:cubicBezTo>
                      <a:pt x="158" y="346"/>
                      <a:pt x="1" y="275"/>
                      <a:pt x="1" y="150"/>
                    </a:cubicBezTo>
                    <a:cubicBezTo>
                      <a:pt x="1" y="71"/>
                      <a:pt x="64" y="0"/>
                      <a:pt x="150" y="0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58"/>
              <p:cNvSpPr/>
              <p:nvPr/>
            </p:nvSpPr>
            <p:spPr>
              <a:xfrm>
                <a:off x="6045951" y="1954153"/>
                <a:ext cx="52460" cy="51278"/>
              </a:xfrm>
              <a:custGeom>
                <a:avLst/>
                <a:gdLst/>
                <a:ahLst/>
                <a:cxnLst/>
                <a:rect l="l" t="t" r="r" b="b"/>
                <a:pathLst>
                  <a:path w="355" h="347" extrusionOk="0">
                    <a:moveTo>
                      <a:pt x="158" y="1"/>
                    </a:moveTo>
                    <a:cubicBezTo>
                      <a:pt x="284" y="1"/>
                      <a:pt x="354" y="166"/>
                      <a:pt x="260" y="252"/>
                    </a:cubicBezTo>
                    <a:cubicBezTo>
                      <a:pt x="166" y="347"/>
                      <a:pt x="1" y="276"/>
                      <a:pt x="8" y="150"/>
                    </a:cubicBezTo>
                    <a:cubicBezTo>
                      <a:pt x="8" y="64"/>
                      <a:pt x="71" y="1"/>
                      <a:pt x="158" y="1"/>
                    </a:cubicBezTo>
                    <a:close/>
                  </a:path>
                </a:pathLst>
              </a:custGeom>
              <a:solidFill>
                <a:srgbClr val="D77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58"/>
              <p:cNvSpPr/>
              <p:nvPr/>
            </p:nvSpPr>
            <p:spPr>
              <a:xfrm>
                <a:off x="6032060" y="1831056"/>
                <a:ext cx="62805" cy="2674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81" extrusionOk="0">
                    <a:moveTo>
                      <a:pt x="32" y="47"/>
                    </a:moveTo>
                    <a:cubicBezTo>
                      <a:pt x="8" y="55"/>
                      <a:pt x="0" y="79"/>
                      <a:pt x="8" y="102"/>
                    </a:cubicBezTo>
                    <a:cubicBezTo>
                      <a:pt x="16" y="126"/>
                      <a:pt x="47" y="134"/>
                      <a:pt x="63" y="126"/>
                    </a:cubicBezTo>
                    <a:cubicBezTo>
                      <a:pt x="150" y="87"/>
                      <a:pt x="244" y="94"/>
                      <a:pt x="331" y="142"/>
                    </a:cubicBezTo>
                    <a:cubicBezTo>
                      <a:pt x="378" y="181"/>
                      <a:pt x="425" y="94"/>
                      <a:pt x="378" y="71"/>
                    </a:cubicBezTo>
                    <a:cubicBezTo>
                      <a:pt x="268" y="8"/>
                      <a:pt x="142" y="0"/>
                      <a:pt x="32" y="47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4" name="Google Shape;1584;p58"/>
              <p:cNvSpPr/>
              <p:nvPr/>
            </p:nvSpPr>
            <p:spPr>
              <a:xfrm>
                <a:off x="5873939" y="1832091"/>
                <a:ext cx="62952" cy="2467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7" extrusionOk="0">
                    <a:moveTo>
                      <a:pt x="56" y="56"/>
                    </a:moveTo>
                    <a:cubicBezTo>
                      <a:pt x="1" y="87"/>
                      <a:pt x="40" y="166"/>
                      <a:pt x="95" y="135"/>
                    </a:cubicBezTo>
                    <a:cubicBezTo>
                      <a:pt x="181" y="95"/>
                      <a:pt x="276" y="95"/>
                      <a:pt x="354" y="135"/>
                    </a:cubicBezTo>
                    <a:cubicBezTo>
                      <a:pt x="378" y="142"/>
                      <a:pt x="409" y="135"/>
                      <a:pt x="417" y="119"/>
                    </a:cubicBezTo>
                    <a:cubicBezTo>
                      <a:pt x="425" y="95"/>
                      <a:pt x="417" y="64"/>
                      <a:pt x="402" y="56"/>
                    </a:cubicBezTo>
                    <a:cubicBezTo>
                      <a:pt x="292" y="1"/>
                      <a:pt x="158" y="1"/>
                      <a:pt x="56" y="56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5" name="Google Shape;1585;p58"/>
              <p:cNvSpPr/>
              <p:nvPr/>
            </p:nvSpPr>
            <p:spPr>
              <a:xfrm>
                <a:off x="5972801" y="1920461"/>
                <a:ext cx="26747" cy="41968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84" extrusionOk="0">
                    <a:moveTo>
                      <a:pt x="47" y="71"/>
                    </a:moveTo>
                    <a:cubicBezTo>
                      <a:pt x="32" y="126"/>
                      <a:pt x="8" y="182"/>
                      <a:pt x="0" y="237"/>
                    </a:cubicBezTo>
                    <a:cubicBezTo>
                      <a:pt x="0" y="260"/>
                      <a:pt x="118" y="284"/>
                      <a:pt x="149" y="252"/>
                    </a:cubicBezTo>
                    <a:cubicBezTo>
                      <a:pt x="181" y="221"/>
                      <a:pt x="149" y="142"/>
                      <a:pt x="126" y="87"/>
                    </a:cubicBezTo>
                    <a:cubicBezTo>
                      <a:pt x="94" y="9"/>
                      <a:pt x="79" y="1"/>
                      <a:pt x="47" y="71"/>
                    </a:cubicBezTo>
                    <a:close/>
                  </a:path>
                </a:pathLst>
              </a:custGeom>
              <a:solidFill>
                <a:srgbClr val="F3D9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6" name="Google Shape;1586;p58"/>
              <p:cNvSpPr/>
              <p:nvPr/>
            </p:nvSpPr>
            <p:spPr>
              <a:xfrm>
                <a:off x="5951817" y="1983265"/>
                <a:ext cx="65169" cy="4773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23" extrusionOk="0">
                    <a:moveTo>
                      <a:pt x="0" y="48"/>
                    </a:moveTo>
                    <a:cubicBezTo>
                      <a:pt x="16" y="323"/>
                      <a:pt x="425" y="323"/>
                      <a:pt x="441" y="48"/>
                    </a:cubicBezTo>
                    <a:cubicBezTo>
                      <a:pt x="441" y="24"/>
                      <a:pt x="425" y="8"/>
                      <a:pt x="402" y="8"/>
                    </a:cubicBezTo>
                    <a:lnTo>
                      <a:pt x="40" y="8"/>
                    </a:lnTo>
                    <a:cubicBezTo>
                      <a:pt x="16" y="0"/>
                      <a:pt x="0" y="24"/>
                      <a:pt x="0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7" name="Google Shape;1587;p58"/>
              <p:cNvSpPr/>
              <p:nvPr/>
            </p:nvSpPr>
            <p:spPr>
              <a:xfrm>
                <a:off x="5961127" y="1984447"/>
                <a:ext cx="46549" cy="1064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72" extrusionOk="0">
                    <a:moveTo>
                      <a:pt x="315" y="0"/>
                    </a:moveTo>
                    <a:lnTo>
                      <a:pt x="0" y="0"/>
                    </a:lnTo>
                    <a:lnTo>
                      <a:pt x="0" y="32"/>
                    </a:lnTo>
                    <a:cubicBezTo>
                      <a:pt x="0" y="55"/>
                      <a:pt x="16" y="71"/>
                      <a:pt x="40" y="71"/>
                    </a:cubicBezTo>
                    <a:lnTo>
                      <a:pt x="284" y="71"/>
                    </a:lnTo>
                    <a:cubicBezTo>
                      <a:pt x="299" y="71"/>
                      <a:pt x="315" y="55"/>
                      <a:pt x="315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8" name="Google Shape;1588;p58"/>
              <p:cNvSpPr/>
              <p:nvPr/>
            </p:nvSpPr>
            <p:spPr>
              <a:xfrm>
                <a:off x="5961127" y="1999521"/>
                <a:ext cx="47731" cy="2689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2" extrusionOk="0">
                    <a:moveTo>
                      <a:pt x="0" y="87"/>
                    </a:moveTo>
                    <a:cubicBezTo>
                      <a:pt x="87" y="181"/>
                      <a:pt x="236" y="181"/>
                      <a:pt x="323" y="87"/>
                    </a:cubicBezTo>
                    <a:cubicBezTo>
                      <a:pt x="236" y="0"/>
                      <a:pt x="87" y="0"/>
                      <a:pt x="0" y="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58"/>
              <p:cNvSpPr/>
              <p:nvPr/>
            </p:nvSpPr>
            <p:spPr>
              <a:xfrm>
                <a:off x="6042404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37" y="299"/>
                      <a:pt x="300" y="165"/>
                      <a:pt x="213" y="79"/>
                    </a:cubicBezTo>
                    <a:cubicBezTo>
                      <a:pt x="135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58"/>
              <p:cNvSpPr/>
              <p:nvPr/>
            </p:nvSpPr>
            <p:spPr>
              <a:xfrm>
                <a:off x="5889012" y="1881004"/>
                <a:ext cx="44333" cy="44333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00" extrusionOk="0">
                    <a:moveTo>
                      <a:pt x="127" y="299"/>
                    </a:moveTo>
                    <a:cubicBezTo>
                      <a:pt x="245" y="299"/>
                      <a:pt x="300" y="165"/>
                      <a:pt x="221" y="79"/>
                    </a:cubicBezTo>
                    <a:cubicBezTo>
                      <a:pt x="134" y="0"/>
                      <a:pt x="1" y="55"/>
                      <a:pt x="1" y="173"/>
                    </a:cubicBezTo>
                    <a:cubicBezTo>
                      <a:pt x="1" y="244"/>
                      <a:pt x="56" y="299"/>
                      <a:pt x="127" y="299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58"/>
              <p:cNvSpPr/>
              <p:nvPr/>
            </p:nvSpPr>
            <p:spPr>
              <a:xfrm>
                <a:off x="5793697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197" y="1251"/>
                    </a:moveTo>
                    <a:cubicBezTo>
                      <a:pt x="197" y="1251"/>
                      <a:pt x="323" y="1125"/>
                      <a:pt x="300" y="819"/>
                    </a:cubicBezTo>
                    <a:cubicBezTo>
                      <a:pt x="363" y="724"/>
                      <a:pt x="418" y="614"/>
                      <a:pt x="449" y="504"/>
                    </a:cubicBezTo>
                    <a:cubicBezTo>
                      <a:pt x="473" y="347"/>
                      <a:pt x="370" y="1"/>
                      <a:pt x="370" y="1"/>
                    </a:cubicBezTo>
                    <a:lnTo>
                      <a:pt x="158" y="1"/>
                    </a:lnTo>
                    <a:cubicBezTo>
                      <a:pt x="87" y="1"/>
                      <a:pt x="40" y="205"/>
                      <a:pt x="17" y="300"/>
                    </a:cubicBezTo>
                    <a:cubicBezTo>
                      <a:pt x="1" y="402"/>
                      <a:pt x="87" y="1015"/>
                      <a:pt x="87" y="1015"/>
                    </a:cubicBezTo>
                    <a:cubicBezTo>
                      <a:pt x="135" y="992"/>
                      <a:pt x="197" y="1094"/>
                      <a:pt x="197" y="1251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58"/>
              <p:cNvSpPr/>
              <p:nvPr/>
            </p:nvSpPr>
            <p:spPr>
              <a:xfrm>
                <a:off x="5758822" y="1506688"/>
                <a:ext cx="469778" cy="365153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2471" extrusionOk="0">
                    <a:moveTo>
                      <a:pt x="205" y="1652"/>
                    </a:moveTo>
                    <a:cubicBezTo>
                      <a:pt x="142" y="1613"/>
                      <a:pt x="87" y="1558"/>
                      <a:pt x="64" y="1495"/>
                    </a:cubicBezTo>
                    <a:cubicBezTo>
                      <a:pt x="1" y="1346"/>
                      <a:pt x="103" y="1251"/>
                      <a:pt x="221" y="1283"/>
                    </a:cubicBezTo>
                    <a:cubicBezTo>
                      <a:pt x="245" y="1259"/>
                      <a:pt x="268" y="1243"/>
                      <a:pt x="292" y="1228"/>
                    </a:cubicBezTo>
                    <a:cubicBezTo>
                      <a:pt x="339" y="944"/>
                      <a:pt x="528" y="709"/>
                      <a:pt x="795" y="591"/>
                    </a:cubicBezTo>
                    <a:lnTo>
                      <a:pt x="827" y="575"/>
                    </a:lnTo>
                    <a:lnTo>
                      <a:pt x="842" y="543"/>
                    </a:lnTo>
                    <a:cubicBezTo>
                      <a:pt x="937" y="331"/>
                      <a:pt x="1236" y="465"/>
                      <a:pt x="1236" y="465"/>
                    </a:cubicBezTo>
                    <a:cubicBezTo>
                      <a:pt x="1362" y="1"/>
                      <a:pt x="1841" y="24"/>
                      <a:pt x="2211" y="252"/>
                    </a:cubicBezTo>
                    <a:lnTo>
                      <a:pt x="2258" y="276"/>
                    </a:lnTo>
                    <a:cubicBezTo>
                      <a:pt x="2360" y="197"/>
                      <a:pt x="2494" y="158"/>
                      <a:pt x="2620" y="182"/>
                    </a:cubicBezTo>
                    <a:cubicBezTo>
                      <a:pt x="3076" y="237"/>
                      <a:pt x="3178" y="1558"/>
                      <a:pt x="2612" y="1739"/>
                    </a:cubicBezTo>
                    <a:cubicBezTo>
                      <a:pt x="2054" y="1928"/>
                      <a:pt x="1078" y="1762"/>
                      <a:pt x="1078" y="1762"/>
                    </a:cubicBezTo>
                    <a:cubicBezTo>
                      <a:pt x="1063" y="1778"/>
                      <a:pt x="1039" y="1802"/>
                      <a:pt x="1015" y="1825"/>
                    </a:cubicBezTo>
                    <a:cubicBezTo>
                      <a:pt x="953" y="1943"/>
                      <a:pt x="850" y="2030"/>
                      <a:pt x="732" y="2077"/>
                    </a:cubicBezTo>
                    <a:cubicBezTo>
                      <a:pt x="724" y="2226"/>
                      <a:pt x="654" y="2368"/>
                      <a:pt x="536" y="2470"/>
                    </a:cubicBezTo>
                    <a:cubicBezTo>
                      <a:pt x="551" y="2344"/>
                      <a:pt x="441" y="2250"/>
                      <a:pt x="323" y="2282"/>
                    </a:cubicBezTo>
                    <a:cubicBezTo>
                      <a:pt x="323" y="2282"/>
                      <a:pt x="72" y="1991"/>
                      <a:pt x="64" y="1888"/>
                    </a:cubicBezTo>
                    <a:cubicBezTo>
                      <a:pt x="56" y="1786"/>
                      <a:pt x="213" y="1684"/>
                      <a:pt x="213" y="1684"/>
                    </a:cubicBezTo>
                    <a:cubicBezTo>
                      <a:pt x="213" y="1684"/>
                      <a:pt x="205" y="1660"/>
                      <a:pt x="205" y="16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58"/>
              <p:cNvSpPr/>
              <p:nvPr/>
            </p:nvSpPr>
            <p:spPr>
              <a:xfrm>
                <a:off x="6105209" y="1731012"/>
                <a:ext cx="69898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1252" extrusionOk="0">
                    <a:moveTo>
                      <a:pt x="276" y="1251"/>
                    </a:moveTo>
                    <a:cubicBezTo>
                      <a:pt x="276" y="1251"/>
                      <a:pt x="150" y="1125"/>
                      <a:pt x="174" y="819"/>
                    </a:cubicBezTo>
                    <a:cubicBezTo>
                      <a:pt x="111" y="724"/>
                      <a:pt x="56" y="614"/>
                      <a:pt x="24" y="504"/>
                    </a:cubicBezTo>
                    <a:cubicBezTo>
                      <a:pt x="1" y="347"/>
                      <a:pt x="103" y="1"/>
                      <a:pt x="103" y="1"/>
                    </a:cubicBezTo>
                    <a:lnTo>
                      <a:pt x="307" y="1"/>
                    </a:lnTo>
                    <a:cubicBezTo>
                      <a:pt x="386" y="1"/>
                      <a:pt x="433" y="205"/>
                      <a:pt x="449" y="300"/>
                    </a:cubicBezTo>
                    <a:cubicBezTo>
                      <a:pt x="473" y="402"/>
                      <a:pt x="386" y="1015"/>
                      <a:pt x="386" y="1015"/>
                    </a:cubicBezTo>
                    <a:cubicBezTo>
                      <a:pt x="339" y="992"/>
                      <a:pt x="276" y="1094"/>
                      <a:pt x="276" y="12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4" name="Google Shape;1594;p58"/>
              <p:cNvSpPr/>
              <p:nvPr/>
            </p:nvSpPr>
            <p:spPr>
              <a:xfrm>
                <a:off x="5696165" y="2155276"/>
                <a:ext cx="538198" cy="554601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753" extrusionOk="0">
                    <a:moveTo>
                      <a:pt x="1282" y="0"/>
                    </a:moveTo>
                    <a:lnTo>
                      <a:pt x="157" y="189"/>
                    </a:lnTo>
                    <a:cubicBezTo>
                      <a:pt x="157" y="189"/>
                      <a:pt x="315" y="1495"/>
                      <a:pt x="0" y="2572"/>
                    </a:cubicBezTo>
                    <a:cubicBezTo>
                      <a:pt x="0" y="2572"/>
                      <a:pt x="102" y="3335"/>
                      <a:pt x="142" y="3752"/>
                    </a:cubicBezTo>
                    <a:lnTo>
                      <a:pt x="3414" y="3752"/>
                    </a:lnTo>
                    <a:cubicBezTo>
                      <a:pt x="3414" y="3296"/>
                      <a:pt x="3642" y="2446"/>
                      <a:pt x="3642" y="2234"/>
                    </a:cubicBezTo>
                    <a:cubicBezTo>
                      <a:pt x="3642" y="1644"/>
                      <a:pt x="3532" y="331"/>
                      <a:pt x="3351" y="276"/>
                    </a:cubicBezTo>
                    <a:cubicBezTo>
                      <a:pt x="3115" y="166"/>
                      <a:pt x="2871" y="87"/>
                      <a:pt x="2611" y="48"/>
                    </a:cubicBezTo>
                    <a:cubicBezTo>
                      <a:pt x="2548" y="40"/>
                      <a:pt x="2486" y="32"/>
                      <a:pt x="2430" y="24"/>
                    </a:cubicBezTo>
                    <a:cubicBezTo>
                      <a:pt x="2195" y="480"/>
                      <a:pt x="1424" y="252"/>
                      <a:pt x="12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5" name="Google Shape;1595;p58"/>
              <p:cNvSpPr/>
              <p:nvPr/>
            </p:nvSpPr>
            <p:spPr>
              <a:xfrm>
                <a:off x="5908814" y="2158675"/>
                <a:ext cx="154721" cy="108319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3" extrusionOk="0">
                    <a:moveTo>
                      <a:pt x="991" y="1"/>
                    </a:moveTo>
                    <a:cubicBezTo>
                      <a:pt x="818" y="339"/>
                      <a:pt x="347" y="245"/>
                      <a:pt x="56" y="95"/>
                    </a:cubicBezTo>
                    <a:lnTo>
                      <a:pt x="0" y="174"/>
                    </a:lnTo>
                    <a:cubicBezTo>
                      <a:pt x="0" y="174"/>
                      <a:pt x="307" y="591"/>
                      <a:pt x="496" y="654"/>
                    </a:cubicBezTo>
                    <a:cubicBezTo>
                      <a:pt x="677" y="725"/>
                      <a:pt x="866" y="732"/>
                      <a:pt x="929" y="575"/>
                    </a:cubicBezTo>
                    <a:cubicBezTo>
                      <a:pt x="984" y="402"/>
                      <a:pt x="1023" y="229"/>
                      <a:pt x="1047" y="48"/>
                    </a:cubicBezTo>
                    <a:close/>
                  </a:path>
                </a:pathLst>
              </a:custGeom>
              <a:solidFill>
                <a:srgbClr val="E7B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58"/>
              <p:cNvSpPr/>
              <p:nvPr/>
            </p:nvSpPr>
            <p:spPr>
              <a:xfrm>
                <a:off x="5662472" y="2677073"/>
                <a:ext cx="574255" cy="350080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2369" extrusionOk="0">
                    <a:moveTo>
                      <a:pt x="3807" y="1983"/>
                    </a:moveTo>
                    <a:cubicBezTo>
                      <a:pt x="3862" y="1865"/>
                      <a:pt x="3885" y="1739"/>
                      <a:pt x="3885" y="1605"/>
                    </a:cubicBezTo>
                    <a:cubicBezTo>
                      <a:pt x="3870" y="1432"/>
                      <a:pt x="3807" y="1259"/>
                      <a:pt x="3712" y="1118"/>
                    </a:cubicBezTo>
                    <a:cubicBezTo>
                      <a:pt x="3712" y="1118"/>
                      <a:pt x="3838" y="850"/>
                      <a:pt x="3681" y="724"/>
                    </a:cubicBezTo>
                    <a:lnTo>
                      <a:pt x="3878" y="1"/>
                    </a:lnTo>
                    <a:lnTo>
                      <a:pt x="519" y="87"/>
                    </a:lnTo>
                    <a:cubicBezTo>
                      <a:pt x="519" y="87"/>
                      <a:pt x="134" y="1118"/>
                      <a:pt x="55" y="1464"/>
                    </a:cubicBezTo>
                    <a:cubicBezTo>
                      <a:pt x="0" y="1778"/>
                      <a:pt x="63" y="2093"/>
                      <a:pt x="228" y="2368"/>
                    </a:cubicBezTo>
                    <a:cubicBezTo>
                      <a:pt x="228" y="2368"/>
                      <a:pt x="1707" y="1786"/>
                      <a:pt x="3807" y="198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58"/>
              <p:cNvSpPr/>
              <p:nvPr/>
            </p:nvSpPr>
            <p:spPr>
              <a:xfrm>
                <a:off x="5676363" y="2689929"/>
                <a:ext cx="546474" cy="183833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244" extrusionOk="0">
                    <a:moveTo>
                      <a:pt x="3587" y="630"/>
                    </a:moveTo>
                    <a:lnTo>
                      <a:pt x="3697" y="244"/>
                    </a:lnTo>
                    <a:lnTo>
                      <a:pt x="480" y="0"/>
                    </a:lnTo>
                    <a:lnTo>
                      <a:pt x="425" y="0"/>
                    </a:lnTo>
                    <a:cubicBezTo>
                      <a:pt x="425" y="0"/>
                      <a:pt x="111" y="818"/>
                      <a:pt x="0" y="1243"/>
                    </a:cubicBezTo>
                    <a:cubicBezTo>
                      <a:pt x="284" y="897"/>
                      <a:pt x="614" y="866"/>
                      <a:pt x="1015" y="8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58"/>
              <p:cNvSpPr/>
              <p:nvPr/>
            </p:nvSpPr>
            <p:spPr>
              <a:xfrm>
                <a:off x="5691436" y="2900214"/>
                <a:ext cx="537164" cy="179252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1213" extrusionOk="0">
                    <a:moveTo>
                      <a:pt x="3611" y="473"/>
                    </a:moveTo>
                    <a:cubicBezTo>
                      <a:pt x="3611" y="473"/>
                      <a:pt x="3634" y="669"/>
                      <a:pt x="3280" y="638"/>
                    </a:cubicBezTo>
                    <a:cubicBezTo>
                      <a:pt x="2919" y="607"/>
                      <a:pt x="1487" y="441"/>
                      <a:pt x="48" y="1212"/>
                    </a:cubicBezTo>
                    <a:cubicBezTo>
                      <a:pt x="24" y="1181"/>
                      <a:pt x="9" y="1141"/>
                      <a:pt x="1" y="1102"/>
                    </a:cubicBezTo>
                    <a:cubicBezTo>
                      <a:pt x="1" y="1016"/>
                      <a:pt x="16" y="937"/>
                      <a:pt x="32" y="850"/>
                    </a:cubicBezTo>
                    <a:cubicBezTo>
                      <a:pt x="32" y="850"/>
                      <a:pt x="1715" y="1"/>
                      <a:pt x="3611" y="4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9" name="Google Shape;1599;p58"/>
              <p:cNvSpPr/>
              <p:nvPr/>
            </p:nvSpPr>
            <p:spPr>
              <a:xfrm>
                <a:off x="5542625" y="2184388"/>
                <a:ext cx="264075" cy="46504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147" extrusionOk="0">
                    <a:moveTo>
                      <a:pt x="1196" y="0"/>
                    </a:moveTo>
                    <a:cubicBezTo>
                      <a:pt x="1039" y="55"/>
                      <a:pt x="913" y="189"/>
                      <a:pt x="866" y="354"/>
                    </a:cubicBezTo>
                    <a:cubicBezTo>
                      <a:pt x="787" y="590"/>
                      <a:pt x="386" y="1770"/>
                      <a:pt x="229" y="2305"/>
                    </a:cubicBezTo>
                    <a:cubicBezTo>
                      <a:pt x="150" y="2596"/>
                      <a:pt x="1" y="3146"/>
                      <a:pt x="520" y="3146"/>
                    </a:cubicBezTo>
                    <a:cubicBezTo>
                      <a:pt x="1771" y="3146"/>
                      <a:pt x="1786" y="912"/>
                      <a:pt x="11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0" name="Google Shape;1600;p58"/>
              <p:cNvSpPr/>
              <p:nvPr/>
            </p:nvSpPr>
            <p:spPr>
              <a:xfrm>
                <a:off x="5822809" y="2118037"/>
                <a:ext cx="272055" cy="195507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323" extrusionOk="0">
                    <a:moveTo>
                      <a:pt x="425" y="9"/>
                    </a:moveTo>
                    <a:cubicBezTo>
                      <a:pt x="244" y="64"/>
                      <a:pt x="95" y="174"/>
                      <a:pt x="0" y="331"/>
                    </a:cubicBezTo>
                    <a:cubicBezTo>
                      <a:pt x="126" y="355"/>
                      <a:pt x="244" y="425"/>
                      <a:pt x="323" y="528"/>
                    </a:cubicBezTo>
                    <a:cubicBezTo>
                      <a:pt x="551" y="803"/>
                      <a:pt x="1267" y="1322"/>
                      <a:pt x="1558" y="913"/>
                    </a:cubicBezTo>
                    <a:cubicBezTo>
                      <a:pt x="1644" y="779"/>
                      <a:pt x="1841" y="355"/>
                      <a:pt x="1817" y="221"/>
                    </a:cubicBezTo>
                    <a:cubicBezTo>
                      <a:pt x="1794" y="87"/>
                      <a:pt x="1573" y="1"/>
                      <a:pt x="1573" y="1"/>
                    </a:cubicBezTo>
                    <a:lnTo>
                      <a:pt x="1573" y="284"/>
                    </a:lnTo>
                    <a:cubicBezTo>
                      <a:pt x="1573" y="528"/>
                      <a:pt x="1503" y="1133"/>
                      <a:pt x="1117" y="874"/>
                    </a:cubicBezTo>
                    <a:cubicBezTo>
                      <a:pt x="803" y="654"/>
                      <a:pt x="763" y="174"/>
                      <a:pt x="425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58"/>
              <p:cNvSpPr/>
              <p:nvPr/>
            </p:nvSpPr>
            <p:spPr>
              <a:xfrm>
                <a:off x="6247074" y="2256355"/>
                <a:ext cx="246489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30" extrusionOk="0">
                    <a:moveTo>
                      <a:pt x="527" y="2659"/>
                    </a:moveTo>
                    <a:lnTo>
                      <a:pt x="291" y="2659"/>
                    </a:lnTo>
                    <a:cubicBezTo>
                      <a:pt x="134" y="2659"/>
                      <a:pt x="0" y="2352"/>
                      <a:pt x="95" y="1935"/>
                    </a:cubicBezTo>
                    <a:cubicBezTo>
                      <a:pt x="197" y="1519"/>
                      <a:pt x="480" y="1094"/>
                      <a:pt x="527" y="795"/>
                    </a:cubicBezTo>
                    <a:cubicBezTo>
                      <a:pt x="582" y="488"/>
                      <a:pt x="590" y="252"/>
                      <a:pt x="779" y="166"/>
                    </a:cubicBezTo>
                    <a:cubicBezTo>
                      <a:pt x="779" y="166"/>
                      <a:pt x="842" y="16"/>
                      <a:pt x="865" y="1"/>
                    </a:cubicBezTo>
                    <a:cubicBezTo>
                      <a:pt x="1086" y="64"/>
                      <a:pt x="1306" y="95"/>
                      <a:pt x="1526" y="103"/>
                    </a:cubicBezTo>
                    <a:cubicBezTo>
                      <a:pt x="1526" y="103"/>
                      <a:pt x="1565" y="134"/>
                      <a:pt x="1558" y="244"/>
                    </a:cubicBezTo>
                    <a:cubicBezTo>
                      <a:pt x="1636" y="339"/>
                      <a:pt x="1668" y="465"/>
                      <a:pt x="1636" y="583"/>
                    </a:cubicBezTo>
                    <a:cubicBezTo>
                      <a:pt x="1597" y="803"/>
                      <a:pt x="1416" y="1118"/>
                      <a:pt x="1385" y="1471"/>
                    </a:cubicBezTo>
                    <a:cubicBezTo>
                      <a:pt x="1345" y="1818"/>
                      <a:pt x="1259" y="2730"/>
                      <a:pt x="527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58"/>
              <p:cNvSpPr/>
              <p:nvPr/>
            </p:nvSpPr>
            <p:spPr>
              <a:xfrm>
                <a:off x="5485731" y="2256355"/>
                <a:ext cx="248854" cy="403427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730" extrusionOk="0">
                    <a:moveTo>
                      <a:pt x="921" y="2659"/>
                    </a:moveTo>
                    <a:lnTo>
                      <a:pt x="685" y="2659"/>
                    </a:lnTo>
                    <a:cubicBezTo>
                      <a:pt x="528" y="2659"/>
                      <a:pt x="268" y="2352"/>
                      <a:pt x="197" y="1935"/>
                    </a:cubicBezTo>
                    <a:cubicBezTo>
                      <a:pt x="126" y="1519"/>
                      <a:pt x="236" y="1094"/>
                      <a:pt x="166" y="795"/>
                    </a:cubicBezTo>
                    <a:cubicBezTo>
                      <a:pt x="95" y="488"/>
                      <a:pt x="1" y="252"/>
                      <a:pt x="158" y="166"/>
                    </a:cubicBezTo>
                    <a:cubicBezTo>
                      <a:pt x="158" y="166"/>
                      <a:pt x="158" y="16"/>
                      <a:pt x="181" y="1"/>
                    </a:cubicBezTo>
                    <a:cubicBezTo>
                      <a:pt x="410" y="64"/>
                      <a:pt x="638" y="95"/>
                      <a:pt x="866" y="103"/>
                    </a:cubicBezTo>
                    <a:cubicBezTo>
                      <a:pt x="913" y="134"/>
                      <a:pt x="944" y="189"/>
                      <a:pt x="960" y="244"/>
                    </a:cubicBezTo>
                    <a:cubicBezTo>
                      <a:pt x="1070" y="323"/>
                      <a:pt x="1149" y="449"/>
                      <a:pt x="1180" y="583"/>
                    </a:cubicBezTo>
                    <a:cubicBezTo>
                      <a:pt x="1228" y="803"/>
                      <a:pt x="1180" y="1118"/>
                      <a:pt x="1283" y="1471"/>
                    </a:cubicBezTo>
                    <a:cubicBezTo>
                      <a:pt x="1385" y="1818"/>
                      <a:pt x="1684" y="2730"/>
                      <a:pt x="921" y="26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58"/>
              <p:cNvSpPr/>
              <p:nvPr/>
            </p:nvSpPr>
            <p:spPr>
              <a:xfrm>
                <a:off x="5941325" y="2251774"/>
                <a:ext cx="159450" cy="248854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684" extrusionOk="0">
                    <a:moveTo>
                      <a:pt x="716" y="1487"/>
                    </a:moveTo>
                    <a:cubicBezTo>
                      <a:pt x="709" y="1463"/>
                      <a:pt x="716" y="1432"/>
                      <a:pt x="732" y="1416"/>
                    </a:cubicBezTo>
                    <a:cubicBezTo>
                      <a:pt x="716" y="1266"/>
                      <a:pt x="740" y="1117"/>
                      <a:pt x="803" y="983"/>
                    </a:cubicBezTo>
                    <a:cubicBezTo>
                      <a:pt x="1000" y="488"/>
                      <a:pt x="575" y="79"/>
                      <a:pt x="567" y="79"/>
                    </a:cubicBezTo>
                    <a:cubicBezTo>
                      <a:pt x="536" y="47"/>
                      <a:pt x="591" y="0"/>
                      <a:pt x="622" y="32"/>
                    </a:cubicBezTo>
                    <a:cubicBezTo>
                      <a:pt x="622" y="32"/>
                      <a:pt x="1078" y="472"/>
                      <a:pt x="866" y="1015"/>
                    </a:cubicBezTo>
                    <a:cubicBezTo>
                      <a:pt x="811" y="1133"/>
                      <a:pt x="787" y="1266"/>
                      <a:pt x="803" y="1400"/>
                    </a:cubicBezTo>
                    <a:cubicBezTo>
                      <a:pt x="827" y="1408"/>
                      <a:pt x="842" y="1424"/>
                      <a:pt x="850" y="1440"/>
                    </a:cubicBezTo>
                    <a:cubicBezTo>
                      <a:pt x="858" y="1455"/>
                      <a:pt x="858" y="1471"/>
                      <a:pt x="866" y="1487"/>
                    </a:cubicBezTo>
                    <a:cubicBezTo>
                      <a:pt x="874" y="1502"/>
                      <a:pt x="882" y="1510"/>
                      <a:pt x="889" y="1526"/>
                    </a:cubicBezTo>
                    <a:cubicBezTo>
                      <a:pt x="905" y="1542"/>
                      <a:pt x="913" y="1565"/>
                      <a:pt x="905" y="1589"/>
                    </a:cubicBezTo>
                    <a:cubicBezTo>
                      <a:pt x="921" y="1597"/>
                      <a:pt x="929" y="1605"/>
                      <a:pt x="945" y="1605"/>
                    </a:cubicBezTo>
                    <a:cubicBezTo>
                      <a:pt x="976" y="1628"/>
                      <a:pt x="952" y="1683"/>
                      <a:pt x="913" y="1668"/>
                    </a:cubicBezTo>
                    <a:cubicBezTo>
                      <a:pt x="889" y="1660"/>
                      <a:pt x="874" y="1652"/>
                      <a:pt x="858" y="1636"/>
                    </a:cubicBezTo>
                    <a:cubicBezTo>
                      <a:pt x="834" y="1644"/>
                      <a:pt x="803" y="1636"/>
                      <a:pt x="787" y="1613"/>
                    </a:cubicBezTo>
                    <a:cubicBezTo>
                      <a:pt x="771" y="1597"/>
                      <a:pt x="756" y="1573"/>
                      <a:pt x="748" y="1557"/>
                    </a:cubicBezTo>
                    <a:cubicBezTo>
                      <a:pt x="732" y="1534"/>
                      <a:pt x="724" y="1510"/>
                      <a:pt x="716" y="1487"/>
                    </a:cubicBezTo>
                    <a:close/>
                    <a:moveTo>
                      <a:pt x="355" y="24"/>
                    </a:moveTo>
                    <a:cubicBezTo>
                      <a:pt x="394" y="8"/>
                      <a:pt x="425" y="63"/>
                      <a:pt x="386" y="87"/>
                    </a:cubicBezTo>
                    <a:cubicBezTo>
                      <a:pt x="182" y="205"/>
                      <a:pt x="87" y="456"/>
                      <a:pt x="158" y="684"/>
                    </a:cubicBezTo>
                    <a:cubicBezTo>
                      <a:pt x="182" y="779"/>
                      <a:pt x="197" y="881"/>
                      <a:pt x="189" y="983"/>
                    </a:cubicBezTo>
                    <a:cubicBezTo>
                      <a:pt x="213" y="991"/>
                      <a:pt x="229" y="1023"/>
                      <a:pt x="221" y="1046"/>
                    </a:cubicBezTo>
                    <a:cubicBezTo>
                      <a:pt x="221" y="1078"/>
                      <a:pt x="213" y="1109"/>
                      <a:pt x="205" y="1141"/>
                    </a:cubicBezTo>
                    <a:cubicBezTo>
                      <a:pt x="197" y="1164"/>
                      <a:pt x="189" y="1188"/>
                      <a:pt x="174" y="1211"/>
                    </a:cubicBezTo>
                    <a:cubicBezTo>
                      <a:pt x="166" y="1235"/>
                      <a:pt x="134" y="1251"/>
                      <a:pt x="111" y="1251"/>
                    </a:cubicBezTo>
                    <a:cubicBezTo>
                      <a:pt x="95" y="1266"/>
                      <a:pt x="79" y="1282"/>
                      <a:pt x="64" y="1298"/>
                    </a:cubicBezTo>
                    <a:cubicBezTo>
                      <a:pt x="40" y="1306"/>
                      <a:pt x="24" y="1306"/>
                      <a:pt x="9" y="1290"/>
                    </a:cubicBezTo>
                    <a:cubicBezTo>
                      <a:pt x="1" y="1274"/>
                      <a:pt x="9" y="1251"/>
                      <a:pt x="24" y="1243"/>
                    </a:cubicBezTo>
                    <a:cubicBezTo>
                      <a:pt x="32" y="1235"/>
                      <a:pt x="40" y="1219"/>
                      <a:pt x="48" y="1211"/>
                    </a:cubicBezTo>
                    <a:cubicBezTo>
                      <a:pt x="40" y="1196"/>
                      <a:pt x="40" y="1164"/>
                      <a:pt x="48" y="1149"/>
                    </a:cubicBezTo>
                    <a:cubicBezTo>
                      <a:pt x="56" y="1133"/>
                      <a:pt x="64" y="1117"/>
                      <a:pt x="71" y="1101"/>
                    </a:cubicBezTo>
                    <a:cubicBezTo>
                      <a:pt x="71" y="1078"/>
                      <a:pt x="79" y="1054"/>
                      <a:pt x="87" y="1031"/>
                    </a:cubicBezTo>
                    <a:cubicBezTo>
                      <a:pt x="87" y="1007"/>
                      <a:pt x="103" y="983"/>
                      <a:pt x="127" y="975"/>
                    </a:cubicBezTo>
                    <a:cubicBezTo>
                      <a:pt x="127" y="881"/>
                      <a:pt x="111" y="795"/>
                      <a:pt x="95" y="700"/>
                    </a:cubicBezTo>
                    <a:cubicBezTo>
                      <a:pt x="9" y="441"/>
                      <a:pt x="119" y="165"/>
                      <a:pt x="355" y="24"/>
                    </a:cubicBezTo>
                    <a:close/>
                  </a:path>
                </a:pathLst>
              </a:custGeom>
              <a:solidFill>
                <a:srgbClr val="302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4" name="Google Shape;1604;p58"/>
              <p:cNvSpPr/>
              <p:nvPr/>
            </p:nvSpPr>
            <p:spPr>
              <a:xfrm>
                <a:off x="5578683" y="2094836"/>
                <a:ext cx="50096" cy="11822"/>
              </a:xfrm>
              <a:custGeom>
                <a:avLst/>
                <a:gdLst/>
                <a:ahLst/>
                <a:cxnLst/>
                <a:rect l="l" t="t" r="r" b="b"/>
                <a:pathLst>
                  <a:path w="339" h="80" extrusionOk="0">
                    <a:moveTo>
                      <a:pt x="24" y="79"/>
                    </a:moveTo>
                    <a:cubicBezTo>
                      <a:pt x="16" y="79"/>
                      <a:pt x="9" y="79"/>
                      <a:pt x="9" y="71"/>
                    </a:cubicBezTo>
                    <a:cubicBezTo>
                      <a:pt x="1" y="63"/>
                      <a:pt x="9" y="55"/>
                      <a:pt x="16" y="55"/>
                    </a:cubicBezTo>
                    <a:cubicBezTo>
                      <a:pt x="111" y="16"/>
                      <a:pt x="221" y="0"/>
                      <a:pt x="331" y="8"/>
                    </a:cubicBezTo>
                    <a:cubicBezTo>
                      <a:pt x="339" y="16"/>
                      <a:pt x="339" y="32"/>
                      <a:pt x="331" y="40"/>
                    </a:cubicBezTo>
                    <a:cubicBezTo>
                      <a:pt x="221" y="32"/>
                      <a:pt x="119" y="40"/>
                      <a:pt x="24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58"/>
              <p:cNvSpPr/>
              <p:nvPr/>
            </p:nvSpPr>
            <p:spPr>
              <a:xfrm>
                <a:off x="5590357" y="2115672"/>
                <a:ext cx="51278" cy="13004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8" extrusionOk="0">
                    <a:moveTo>
                      <a:pt x="24" y="80"/>
                    </a:moveTo>
                    <a:cubicBezTo>
                      <a:pt x="16" y="88"/>
                      <a:pt x="8" y="80"/>
                      <a:pt x="8" y="72"/>
                    </a:cubicBezTo>
                    <a:cubicBezTo>
                      <a:pt x="0" y="64"/>
                      <a:pt x="8" y="56"/>
                      <a:pt x="16" y="56"/>
                    </a:cubicBezTo>
                    <a:cubicBezTo>
                      <a:pt x="111" y="17"/>
                      <a:pt x="221" y="1"/>
                      <a:pt x="331" y="9"/>
                    </a:cubicBezTo>
                    <a:cubicBezTo>
                      <a:pt x="346" y="9"/>
                      <a:pt x="346" y="48"/>
                      <a:pt x="331" y="40"/>
                    </a:cubicBezTo>
                    <a:cubicBezTo>
                      <a:pt x="228" y="32"/>
                      <a:pt x="118" y="48"/>
                      <a:pt x="24" y="80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6" name="Google Shape;1606;p58"/>
              <p:cNvSpPr/>
              <p:nvPr/>
            </p:nvSpPr>
            <p:spPr>
              <a:xfrm>
                <a:off x="5600849" y="2139021"/>
                <a:ext cx="51278" cy="12856"/>
              </a:xfrm>
              <a:custGeom>
                <a:avLst/>
                <a:gdLst/>
                <a:ahLst/>
                <a:cxnLst/>
                <a:rect l="l" t="t" r="r" b="b"/>
                <a:pathLst>
                  <a:path w="347" h="87" extrusionOk="0">
                    <a:moveTo>
                      <a:pt x="32" y="79"/>
                    </a:moveTo>
                    <a:cubicBezTo>
                      <a:pt x="16" y="87"/>
                      <a:pt x="0" y="63"/>
                      <a:pt x="16" y="55"/>
                    </a:cubicBezTo>
                    <a:cubicBezTo>
                      <a:pt x="118" y="16"/>
                      <a:pt x="228" y="0"/>
                      <a:pt x="331" y="16"/>
                    </a:cubicBezTo>
                    <a:cubicBezTo>
                      <a:pt x="338" y="16"/>
                      <a:pt x="346" y="24"/>
                      <a:pt x="346" y="32"/>
                    </a:cubicBezTo>
                    <a:cubicBezTo>
                      <a:pt x="346" y="40"/>
                      <a:pt x="338" y="40"/>
                      <a:pt x="331" y="40"/>
                    </a:cubicBezTo>
                    <a:cubicBezTo>
                      <a:pt x="228" y="32"/>
                      <a:pt x="126" y="47"/>
                      <a:pt x="32" y="79"/>
                    </a:cubicBezTo>
                    <a:close/>
                  </a:path>
                </a:pathLst>
              </a:custGeom>
              <a:solidFill>
                <a:srgbClr val="CF85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7" name="Google Shape;1607;p58"/>
              <p:cNvSpPr/>
              <p:nvPr/>
            </p:nvSpPr>
            <p:spPr>
              <a:xfrm>
                <a:off x="7748774" y="1982083"/>
                <a:ext cx="324367" cy="529036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3580" extrusionOk="0">
                    <a:moveTo>
                      <a:pt x="747" y="284"/>
                    </a:moveTo>
                    <a:cubicBezTo>
                      <a:pt x="94" y="0"/>
                      <a:pt x="0" y="732"/>
                      <a:pt x="283" y="1314"/>
                    </a:cubicBezTo>
                    <a:cubicBezTo>
                      <a:pt x="480" y="1707"/>
                      <a:pt x="1180" y="2714"/>
                      <a:pt x="1652" y="3579"/>
                    </a:cubicBezTo>
                    <a:lnTo>
                      <a:pt x="2194" y="3579"/>
                    </a:lnTo>
                    <a:cubicBezTo>
                      <a:pt x="2006" y="2274"/>
                      <a:pt x="1416" y="575"/>
                      <a:pt x="747" y="2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8" name="Google Shape;1608;p58"/>
              <p:cNvSpPr/>
              <p:nvPr/>
            </p:nvSpPr>
            <p:spPr>
              <a:xfrm>
                <a:off x="7810249" y="2056414"/>
                <a:ext cx="233781" cy="454705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3077" extrusionOk="0">
                    <a:moveTo>
                      <a:pt x="1582" y="3076"/>
                    </a:moveTo>
                    <a:cubicBezTo>
                      <a:pt x="1126" y="1503"/>
                      <a:pt x="64" y="24"/>
                      <a:pt x="56" y="17"/>
                    </a:cubicBezTo>
                    <a:cubicBezTo>
                      <a:pt x="48" y="9"/>
                      <a:pt x="32" y="1"/>
                      <a:pt x="17" y="9"/>
                    </a:cubicBezTo>
                    <a:cubicBezTo>
                      <a:pt x="9" y="17"/>
                      <a:pt x="1" y="40"/>
                      <a:pt x="9" y="48"/>
                    </a:cubicBezTo>
                    <a:cubicBezTo>
                      <a:pt x="9" y="56"/>
                      <a:pt x="1063" y="1527"/>
                      <a:pt x="1527" y="30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9" name="Google Shape;1609;p58"/>
              <p:cNvSpPr/>
              <p:nvPr/>
            </p:nvSpPr>
            <p:spPr>
              <a:xfrm>
                <a:off x="7937041" y="1583384"/>
                <a:ext cx="287128" cy="927734"/>
              </a:xfrm>
              <a:custGeom>
                <a:avLst/>
                <a:gdLst/>
                <a:ahLst/>
                <a:cxnLst/>
                <a:rect l="l" t="t" r="r" b="b"/>
                <a:pathLst>
                  <a:path w="1943" h="6278" extrusionOk="0">
                    <a:moveTo>
                      <a:pt x="842" y="654"/>
                    </a:moveTo>
                    <a:cubicBezTo>
                      <a:pt x="1495" y="1"/>
                      <a:pt x="1943" y="827"/>
                      <a:pt x="1849" y="1660"/>
                    </a:cubicBezTo>
                    <a:cubicBezTo>
                      <a:pt x="1762" y="2447"/>
                      <a:pt x="1007" y="5145"/>
                      <a:pt x="1101" y="6277"/>
                    </a:cubicBezTo>
                    <a:lnTo>
                      <a:pt x="842" y="6277"/>
                    </a:lnTo>
                    <a:cubicBezTo>
                      <a:pt x="252" y="4822"/>
                      <a:pt x="0" y="1487"/>
                      <a:pt x="842" y="6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0" name="Google Shape;1610;p58"/>
              <p:cNvSpPr/>
              <p:nvPr/>
            </p:nvSpPr>
            <p:spPr>
              <a:xfrm>
                <a:off x="7995117" y="1697319"/>
                <a:ext cx="140830" cy="813799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507" extrusionOk="0">
                    <a:moveTo>
                      <a:pt x="543" y="5506"/>
                    </a:moveTo>
                    <a:cubicBezTo>
                      <a:pt x="0" y="3217"/>
                      <a:pt x="874" y="40"/>
                      <a:pt x="874" y="32"/>
                    </a:cubicBezTo>
                    <a:cubicBezTo>
                      <a:pt x="881" y="8"/>
                      <a:pt x="897" y="1"/>
                      <a:pt x="921" y="1"/>
                    </a:cubicBezTo>
                    <a:cubicBezTo>
                      <a:pt x="936" y="8"/>
                      <a:pt x="952" y="24"/>
                      <a:pt x="944" y="48"/>
                    </a:cubicBezTo>
                    <a:cubicBezTo>
                      <a:pt x="944" y="56"/>
                      <a:pt x="71" y="3233"/>
                      <a:pt x="614" y="55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1" name="Google Shape;1611;p58"/>
              <p:cNvSpPr/>
              <p:nvPr/>
            </p:nvSpPr>
            <p:spPr>
              <a:xfrm>
                <a:off x="8077576" y="1843765"/>
                <a:ext cx="341952" cy="662625"/>
              </a:xfrm>
              <a:custGeom>
                <a:avLst/>
                <a:gdLst/>
                <a:ahLst/>
                <a:cxnLst/>
                <a:rect l="l" t="t" r="r" b="b"/>
                <a:pathLst>
                  <a:path w="2314" h="4484" extrusionOk="0">
                    <a:moveTo>
                      <a:pt x="1495" y="331"/>
                    </a:moveTo>
                    <a:cubicBezTo>
                      <a:pt x="2187" y="1"/>
                      <a:pt x="2313" y="779"/>
                      <a:pt x="2022" y="1416"/>
                    </a:cubicBezTo>
                    <a:cubicBezTo>
                      <a:pt x="1786" y="1935"/>
                      <a:pt x="756" y="3477"/>
                      <a:pt x="347" y="4484"/>
                    </a:cubicBezTo>
                    <a:lnTo>
                      <a:pt x="1" y="4468"/>
                    </a:lnTo>
                    <a:cubicBezTo>
                      <a:pt x="40" y="3068"/>
                      <a:pt x="693" y="724"/>
                      <a:pt x="1495" y="3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58"/>
              <p:cNvSpPr/>
              <p:nvPr/>
            </p:nvSpPr>
            <p:spPr>
              <a:xfrm>
                <a:off x="8097378" y="1925189"/>
                <a:ext cx="254765" cy="580019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3925" extrusionOk="0">
                    <a:moveTo>
                      <a:pt x="1" y="3925"/>
                    </a:moveTo>
                    <a:cubicBezTo>
                      <a:pt x="307" y="2037"/>
                      <a:pt x="1660" y="24"/>
                      <a:pt x="1660" y="16"/>
                    </a:cubicBezTo>
                    <a:cubicBezTo>
                      <a:pt x="1676" y="8"/>
                      <a:pt x="1692" y="0"/>
                      <a:pt x="1707" y="8"/>
                    </a:cubicBezTo>
                    <a:cubicBezTo>
                      <a:pt x="1723" y="16"/>
                      <a:pt x="1723" y="39"/>
                      <a:pt x="1715" y="55"/>
                    </a:cubicBezTo>
                    <a:cubicBezTo>
                      <a:pt x="1707" y="63"/>
                      <a:pt x="370" y="2061"/>
                      <a:pt x="56" y="39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58"/>
              <p:cNvSpPr/>
              <p:nvPr/>
            </p:nvSpPr>
            <p:spPr>
              <a:xfrm>
                <a:off x="7969552" y="2522499"/>
                <a:ext cx="183833" cy="126939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859" extrusionOk="0">
                    <a:moveTo>
                      <a:pt x="1031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173" y="858"/>
                    </a:lnTo>
                    <a:lnTo>
                      <a:pt x="622" y="858"/>
                    </a:lnTo>
                    <a:lnTo>
                      <a:pt x="1070" y="858"/>
                    </a:lnTo>
                    <a:lnTo>
                      <a:pt x="1243" y="190"/>
                    </a:ln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4" name="Google Shape;1614;p58"/>
              <p:cNvSpPr/>
              <p:nvPr/>
            </p:nvSpPr>
            <p:spPr>
              <a:xfrm>
                <a:off x="7969552" y="2522499"/>
                <a:ext cx="183833" cy="65317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42" extrusionOk="0">
                    <a:moveTo>
                      <a:pt x="968" y="1"/>
                    </a:moveTo>
                    <a:lnTo>
                      <a:pt x="213" y="1"/>
                    </a:lnTo>
                    <a:lnTo>
                      <a:pt x="0" y="190"/>
                    </a:lnTo>
                    <a:lnTo>
                      <a:pt x="71" y="441"/>
                    </a:lnTo>
                    <a:lnTo>
                      <a:pt x="1227" y="245"/>
                    </a:lnTo>
                    <a:lnTo>
                      <a:pt x="1243" y="190"/>
                    </a:lnTo>
                    <a:lnTo>
                      <a:pt x="1039" y="9"/>
                    </a:lnTo>
                    <a:close/>
                  </a:path>
                </a:pathLst>
              </a:custGeom>
              <a:solidFill>
                <a:srgbClr val="CB6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5" name="Google Shape;1615;p58"/>
              <p:cNvSpPr/>
              <p:nvPr/>
            </p:nvSpPr>
            <p:spPr>
              <a:xfrm>
                <a:off x="7960242" y="2485407"/>
                <a:ext cx="202452" cy="65169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41" extrusionOk="0">
                    <a:moveTo>
                      <a:pt x="63" y="0"/>
                    </a:moveTo>
                    <a:cubicBezTo>
                      <a:pt x="32" y="0"/>
                      <a:pt x="1" y="32"/>
                      <a:pt x="1" y="63"/>
                    </a:cubicBezTo>
                    <a:lnTo>
                      <a:pt x="1" y="370"/>
                    </a:lnTo>
                    <a:cubicBezTo>
                      <a:pt x="1" y="409"/>
                      <a:pt x="32" y="441"/>
                      <a:pt x="63" y="441"/>
                    </a:cubicBezTo>
                    <a:lnTo>
                      <a:pt x="1306" y="441"/>
                    </a:lnTo>
                    <a:cubicBezTo>
                      <a:pt x="1338" y="441"/>
                      <a:pt x="1369" y="409"/>
                      <a:pt x="1369" y="370"/>
                    </a:cubicBezTo>
                    <a:lnTo>
                      <a:pt x="1369" y="63"/>
                    </a:lnTo>
                    <a:cubicBezTo>
                      <a:pt x="1369" y="32"/>
                      <a:pt x="1338" y="0"/>
                      <a:pt x="1306" y="0"/>
                    </a:cubicBezTo>
                    <a:close/>
                  </a:path>
                </a:pathLst>
              </a:custGeom>
              <a:solidFill>
                <a:srgbClr val="DF9F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58"/>
              <p:cNvSpPr/>
              <p:nvPr/>
            </p:nvSpPr>
            <p:spPr>
              <a:xfrm>
                <a:off x="774522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36" y="6670"/>
                    </a:moveTo>
                    <a:lnTo>
                      <a:pt x="189" y="6670"/>
                    </a:lnTo>
                    <a:cubicBezTo>
                      <a:pt x="79" y="6654"/>
                      <a:pt x="0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36" y="0"/>
                    </a:lnTo>
                    <a:cubicBezTo>
                      <a:pt x="3847" y="8"/>
                      <a:pt x="3925" y="110"/>
                      <a:pt x="3909" y="221"/>
                    </a:cubicBezTo>
                    <a:lnTo>
                      <a:pt x="3909" y="6442"/>
                    </a:lnTo>
                    <a:cubicBezTo>
                      <a:pt x="3925" y="6552"/>
                      <a:pt x="3847" y="6654"/>
                      <a:pt x="3736" y="66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58"/>
              <p:cNvSpPr/>
              <p:nvPr/>
            </p:nvSpPr>
            <p:spPr>
              <a:xfrm>
                <a:off x="7444208" y="3353590"/>
                <a:ext cx="580166" cy="985662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6670" extrusionOk="0">
                    <a:moveTo>
                      <a:pt x="3744" y="6670"/>
                    </a:moveTo>
                    <a:lnTo>
                      <a:pt x="189" y="6670"/>
                    </a:lnTo>
                    <a:cubicBezTo>
                      <a:pt x="79" y="6654"/>
                      <a:pt x="8" y="6552"/>
                      <a:pt x="16" y="6442"/>
                    </a:cubicBezTo>
                    <a:lnTo>
                      <a:pt x="16" y="221"/>
                    </a:lnTo>
                    <a:cubicBezTo>
                      <a:pt x="0" y="110"/>
                      <a:pt x="79" y="8"/>
                      <a:pt x="189" y="0"/>
                    </a:cubicBezTo>
                    <a:lnTo>
                      <a:pt x="3744" y="0"/>
                    </a:lnTo>
                    <a:cubicBezTo>
                      <a:pt x="3846" y="8"/>
                      <a:pt x="3925" y="110"/>
                      <a:pt x="3917" y="221"/>
                    </a:cubicBezTo>
                    <a:lnTo>
                      <a:pt x="3917" y="6442"/>
                    </a:lnTo>
                    <a:cubicBezTo>
                      <a:pt x="3925" y="6552"/>
                      <a:pt x="3854" y="6646"/>
                      <a:pt x="3744" y="66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8" name="Google Shape;1618;p58"/>
              <p:cNvSpPr/>
              <p:nvPr/>
            </p:nvSpPr>
            <p:spPr>
              <a:xfrm>
                <a:off x="7511594" y="3453487"/>
                <a:ext cx="353479" cy="454557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3076" extrusionOk="0">
                    <a:moveTo>
                      <a:pt x="1770" y="1"/>
                    </a:moveTo>
                    <a:lnTo>
                      <a:pt x="622" y="1"/>
                    </a:lnTo>
                    <a:cubicBezTo>
                      <a:pt x="276" y="1"/>
                      <a:pt x="1" y="355"/>
                      <a:pt x="1" y="795"/>
                    </a:cubicBezTo>
                    <a:lnTo>
                      <a:pt x="1" y="2282"/>
                    </a:lnTo>
                    <a:cubicBezTo>
                      <a:pt x="1" y="2722"/>
                      <a:pt x="276" y="3076"/>
                      <a:pt x="622" y="3076"/>
                    </a:cubicBezTo>
                    <a:lnTo>
                      <a:pt x="1770" y="3076"/>
                    </a:lnTo>
                    <a:cubicBezTo>
                      <a:pt x="2116" y="3076"/>
                      <a:pt x="2392" y="2722"/>
                      <a:pt x="2392" y="2282"/>
                    </a:cubicBezTo>
                    <a:lnTo>
                      <a:pt x="2392" y="795"/>
                    </a:lnTo>
                    <a:cubicBezTo>
                      <a:pt x="2392" y="355"/>
                      <a:pt x="2108" y="1"/>
                      <a:pt x="1770" y="1"/>
                    </a:cubicBezTo>
                    <a:close/>
                  </a:path>
                </a:pathLst>
              </a:custGeom>
              <a:solidFill>
                <a:srgbClr val="93B0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9" name="Google Shape;1619;p58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1652" y="1"/>
                    </a:moveTo>
                    <a:lnTo>
                      <a:pt x="574" y="1"/>
                    </a:lnTo>
                    <a:cubicBezTo>
                      <a:pt x="260" y="1"/>
                      <a:pt x="0" y="331"/>
                      <a:pt x="0" y="740"/>
                    </a:cubicBezTo>
                    <a:lnTo>
                      <a:pt x="0" y="2124"/>
                    </a:lnTo>
                    <a:cubicBezTo>
                      <a:pt x="0" y="2533"/>
                      <a:pt x="260" y="2864"/>
                      <a:pt x="574" y="2864"/>
                    </a:cubicBezTo>
                    <a:lnTo>
                      <a:pt x="1652" y="2864"/>
                    </a:lnTo>
                    <a:cubicBezTo>
                      <a:pt x="1974" y="2864"/>
                      <a:pt x="2234" y="2533"/>
                      <a:pt x="2234" y="2124"/>
                    </a:cubicBezTo>
                    <a:lnTo>
                      <a:pt x="2234" y="732"/>
                    </a:lnTo>
                    <a:cubicBezTo>
                      <a:pt x="2234" y="323"/>
                      <a:pt x="1974" y="1"/>
                      <a:pt x="1652" y="1"/>
                    </a:cubicBezTo>
                    <a:close/>
                  </a:path>
                </a:pathLst>
              </a:custGeom>
              <a:solidFill>
                <a:srgbClr val="CBDE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0" name="Google Shape;1620;p58"/>
              <p:cNvSpPr/>
              <p:nvPr/>
            </p:nvSpPr>
            <p:spPr>
              <a:xfrm>
                <a:off x="7550016" y="3505799"/>
                <a:ext cx="303383" cy="387172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620" extrusionOk="0">
                    <a:moveTo>
                      <a:pt x="0" y="2423"/>
                    </a:moveTo>
                    <a:cubicBezTo>
                      <a:pt x="94" y="2541"/>
                      <a:pt x="244" y="2612"/>
                      <a:pt x="393" y="2620"/>
                    </a:cubicBezTo>
                    <a:lnTo>
                      <a:pt x="1471" y="2620"/>
                    </a:lnTo>
                    <a:cubicBezTo>
                      <a:pt x="1786" y="2620"/>
                      <a:pt x="2053" y="2282"/>
                      <a:pt x="2053" y="1880"/>
                    </a:cubicBezTo>
                    <a:lnTo>
                      <a:pt x="2053" y="779"/>
                    </a:lnTo>
                    <a:lnTo>
                      <a:pt x="1550" y="779"/>
                    </a:lnTo>
                    <a:lnTo>
                      <a:pt x="1550" y="1"/>
                    </a:lnTo>
                    <a:lnTo>
                      <a:pt x="370" y="1"/>
                    </a:lnTo>
                    <a:lnTo>
                      <a:pt x="370" y="1652"/>
                    </a:lnTo>
                    <a:lnTo>
                      <a:pt x="0" y="1652"/>
                    </a:lnTo>
                    <a:close/>
                  </a:path>
                </a:pathLst>
              </a:custGeom>
              <a:solidFill>
                <a:srgbClr val="DFEF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1" name="Google Shape;1621;p58"/>
              <p:cNvSpPr/>
              <p:nvPr/>
            </p:nvSpPr>
            <p:spPr>
              <a:xfrm>
                <a:off x="7777738" y="3989322"/>
                <a:ext cx="215161" cy="275601"/>
              </a:xfrm>
              <a:custGeom>
                <a:avLst/>
                <a:gdLst/>
                <a:ahLst/>
                <a:cxnLst/>
                <a:rect l="l" t="t" r="r" b="b"/>
                <a:pathLst>
                  <a:path w="1456" h="1865" extrusionOk="0">
                    <a:moveTo>
                      <a:pt x="1078" y="1"/>
                    </a:moveTo>
                    <a:lnTo>
                      <a:pt x="1007" y="1"/>
                    </a:lnTo>
                    <a:cubicBezTo>
                      <a:pt x="1015" y="24"/>
                      <a:pt x="1039" y="48"/>
                      <a:pt x="1062" y="48"/>
                    </a:cubicBezTo>
                    <a:cubicBezTo>
                      <a:pt x="1094" y="48"/>
                      <a:pt x="1118" y="32"/>
                      <a:pt x="1125" y="8"/>
                    </a:cubicBezTo>
                    <a:cubicBezTo>
                      <a:pt x="1110" y="1"/>
                      <a:pt x="1094" y="1"/>
                      <a:pt x="1078" y="8"/>
                    </a:cubicBezTo>
                    <a:close/>
                    <a:moveTo>
                      <a:pt x="952" y="1"/>
                    </a:moveTo>
                    <a:lnTo>
                      <a:pt x="842" y="1"/>
                    </a:lnTo>
                    <a:cubicBezTo>
                      <a:pt x="850" y="63"/>
                      <a:pt x="945" y="63"/>
                      <a:pt x="952" y="1"/>
                    </a:cubicBezTo>
                    <a:close/>
                    <a:moveTo>
                      <a:pt x="787" y="1"/>
                    </a:moveTo>
                    <a:lnTo>
                      <a:pt x="669" y="1"/>
                    </a:lnTo>
                    <a:cubicBezTo>
                      <a:pt x="677" y="24"/>
                      <a:pt x="701" y="48"/>
                      <a:pt x="732" y="48"/>
                    </a:cubicBezTo>
                    <a:cubicBezTo>
                      <a:pt x="756" y="48"/>
                      <a:pt x="779" y="24"/>
                      <a:pt x="787" y="1"/>
                    </a:cubicBezTo>
                    <a:close/>
                    <a:moveTo>
                      <a:pt x="622" y="1"/>
                    </a:moveTo>
                    <a:lnTo>
                      <a:pt x="504" y="1"/>
                    </a:lnTo>
                    <a:cubicBezTo>
                      <a:pt x="512" y="24"/>
                      <a:pt x="536" y="48"/>
                      <a:pt x="559" y="48"/>
                    </a:cubicBezTo>
                    <a:cubicBezTo>
                      <a:pt x="591" y="48"/>
                      <a:pt x="614" y="24"/>
                      <a:pt x="622" y="1"/>
                    </a:cubicBezTo>
                    <a:close/>
                    <a:moveTo>
                      <a:pt x="449" y="1"/>
                    </a:moveTo>
                    <a:lnTo>
                      <a:pt x="378" y="1"/>
                    </a:lnTo>
                    <a:cubicBezTo>
                      <a:pt x="362" y="1"/>
                      <a:pt x="347" y="1"/>
                      <a:pt x="331" y="1"/>
                    </a:cubicBezTo>
                    <a:cubicBezTo>
                      <a:pt x="347" y="24"/>
                      <a:pt x="362" y="48"/>
                      <a:pt x="394" y="48"/>
                    </a:cubicBezTo>
                    <a:cubicBezTo>
                      <a:pt x="418" y="40"/>
                      <a:pt x="441" y="24"/>
                      <a:pt x="449" y="1"/>
                    </a:cubicBezTo>
                    <a:close/>
                    <a:moveTo>
                      <a:pt x="268" y="24"/>
                    </a:moveTo>
                    <a:cubicBezTo>
                      <a:pt x="252" y="32"/>
                      <a:pt x="237" y="40"/>
                      <a:pt x="221" y="48"/>
                    </a:cubicBezTo>
                    <a:lnTo>
                      <a:pt x="221" y="48"/>
                    </a:lnTo>
                    <a:cubicBezTo>
                      <a:pt x="237" y="48"/>
                      <a:pt x="252" y="40"/>
                      <a:pt x="268" y="24"/>
                    </a:cubicBezTo>
                    <a:close/>
                    <a:moveTo>
                      <a:pt x="111" y="142"/>
                    </a:moveTo>
                    <a:cubicBezTo>
                      <a:pt x="87" y="181"/>
                      <a:pt x="64" y="221"/>
                      <a:pt x="40" y="260"/>
                    </a:cubicBezTo>
                    <a:lnTo>
                      <a:pt x="56" y="260"/>
                    </a:lnTo>
                    <a:cubicBezTo>
                      <a:pt x="95" y="260"/>
                      <a:pt x="127" y="221"/>
                      <a:pt x="119" y="181"/>
                    </a:cubicBezTo>
                    <a:cubicBezTo>
                      <a:pt x="119" y="166"/>
                      <a:pt x="119" y="158"/>
                      <a:pt x="111" y="142"/>
                    </a:cubicBezTo>
                    <a:close/>
                    <a:moveTo>
                      <a:pt x="24" y="323"/>
                    </a:moveTo>
                    <a:cubicBezTo>
                      <a:pt x="9" y="362"/>
                      <a:pt x="9" y="402"/>
                      <a:pt x="1" y="449"/>
                    </a:cubicBezTo>
                    <a:cubicBezTo>
                      <a:pt x="16" y="465"/>
                      <a:pt x="32" y="480"/>
                      <a:pt x="56" y="480"/>
                    </a:cubicBezTo>
                    <a:cubicBezTo>
                      <a:pt x="142" y="457"/>
                      <a:pt x="142" y="339"/>
                      <a:pt x="56" y="315"/>
                    </a:cubicBezTo>
                    <a:cubicBezTo>
                      <a:pt x="40" y="315"/>
                      <a:pt x="32" y="315"/>
                      <a:pt x="24" y="323"/>
                    </a:cubicBezTo>
                    <a:close/>
                    <a:moveTo>
                      <a:pt x="1" y="567"/>
                    </a:moveTo>
                    <a:lnTo>
                      <a:pt x="1" y="661"/>
                    </a:lnTo>
                    <a:cubicBezTo>
                      <a:pt x="16" y="685"/>
                      <a:pt x="32" y="693"/>
                      <a:pt x="56" y="693"/>
                    </a:cubicBezTo>
                    <a:cubicBezTo>
                      <a:pt x="142" y="669"/>
                      <a:pt x="142" y="551"/>
                      <a:pt x="56" y="527"/>
                    </a:cubicBezTo>
                    <a:cubicBezTo>
                      <a:pt x="32" y="527"/>
                      <a:pt x="16" y="543"/>
                      <a:pt x="1" y="567"/>
                    </a:cubicBezTo>
                    <a:close/>
                    <a:moveTo>
                      <a:pt x="1" y="779"/>
                    </a:moveTo>
                    <a:lnTo>
                      <a:pt x="1" y="874"/>
                    </a:lnTo>
                    <a:cubicBezTo>
                      <a:pt x="16" y="897"/>
                      <a:pt x="32" y="905"/>
                      <a:pt x="56" y="913"/>
                    </a:cubicBezTo>
                    <a:cubicBezTo>
                      <a:pt x="142" y="889"/>
                      <a:pt x="142" y="771"/>
                      <a:pt x="56" y="748"/>
                    </a:cubicBezTo>
                    <a:cubicBezTo>
                      <a:pt x="32" y="748"/>
                      <a:pt x="16" y="756"/>
                      <a:pt x="1" y="779"/>
                    </a:cubicBezTo>
                    <a:close/>
                    <a:moveTo>
                      <a:pt x="1" y="992"/>
                    </a:moveTo>
                    <a:lnTo>
                      <a:pt x="1" y="1094"/>
                    </a:lnTo>
                    <a:cubicBezTo>
                      <a:pt x="16" y="1110"/>
                      <a:pt x="32" y="1125"/>
                      <a:pt x="56" y="1125"/>
                    </a:cubicBezTo>
                    <a:cubicBezTo>
                      <a:pt x="142" y="1102"/>
                      <a:pt x="142" y="984"/>
                      <a:pt x="56" y="960"/>
                    </a:cubicBezTo>
                    <a:cubicBezTo>
                      <a:pt x="32" y="960"/>
                      <a:pt x="16" y="976"/>
                      <a:pt x="1" y="999"/>
                    </a:cubicBezTo>
                    <a:close/>
                    <a:moveTo>
                      <a:pt x="1" y="1212"/>
                    </a:moveTo>
                    <a:lnTo>
                      <a:pt x="1" y="1306"/>
                    </a:lnTo>
                    <a:cubicBezTo>
                      <a:pt x="16" y="1330"/>
                      <a:pt x="32" y="1338"/>
                      <a:pt x="56" y="1345"/>
                    </a:cubicBezTo>
                    <a:cubicBezTo>
                      <a:pt x="142" y="1322"/>
                      <a:pt x="142" y="1196"/>
                      <a:pt x="56" y="1180"/>
                    </a:cubicBezTo>
                    <a:cubicBezTo>
                      <a:pt x="32" y="1180"/>
                      <a:pt x="16" y="1188"/>
                      <a:pt x="1" y="1212"/>
                    </a:cubicBezTo>
                    <a:close/>
                    <a:moveTo>
                      <a:pt x="1" y="1424"/>
                    </a:moveTo>
                    <a:cubicBezTo>
                      <a:pt x="1" y="1463"/>
                      <a:pt x="9" y="1503"/>
                      <a:pt x="24" y="1542"/>
                    </a:cubicBezTo>
                    <a:cubicBezTo>
                      <a:pt x="32" y="1550"/>
                      <a:pt x="40" y="1558"/>
                      <a:pt x="56" y="1558"/>
                    </a:cubicBezTo>
                    <a:cubicBezTo>
                      <a:pt x="134" y="1534"/>
                      <a:pt x="134" y="1416"/>
                      <a:pt x="56" y="1393"/>
                    </a:cubicBezTo>
                    <a:cubicBezTo>
                      <a:pt x="32" y="1393"/>
                      <a:pt x="16" y="1401"/>
                      <a:pt x="1" y="1424"/>
                    </a:cubicBezTo>
                    <a:close/>
                    <a:moveTo>
                      <a:pt x="40" y="1605"/>
                    </a:moveTo>
                    <a:cubicBezTo>
                      <a:pt x="64" y="1652"/>
                      <a:pt x="87" y="1692"/>
                      <a:pt x="111" y="1723"/>
                    </a:cubicBezTo>
                    <a:cubicBezTo>
                      <a:pt x="119" y="1715"/>
                      <a:pt x="119" y="1699"/>
                      <a:pt x="119" y="1692"/>
                    </a:cubicBezTo>
                    <a:cubicBezTo>
                      <a:pt x="119" y="1644"/>
                      <a:pt x="95" y="1613"/>
                      <a:pt x="56" y="1605"/>
                    </a:cubicBezTo>
                    <a:close/>
                    <a:moveTo>
                      <a:pt x="213" y="1817"/>
                    </a:moveTo>
                    <a:cubicBezTo>
                      <a:pt x="237" y="1833"/>
                      <a:pt x="252" y="1841"/>
                      <a:pt x="268" y="1849"/>
                    </a:cubicBezTo>
                    <a:cubicBezTo>
                      <a:pt x="260" y="1833"/>
                      <a:pt x="245" y="1817"/>
                      <a:pt x="221" y="1817"/>
                    </a:cubicBezTo>
                    <a:close/>
                    <a:moveTo>
                      <a:pt x="331" y="1865"/>
                    </a:moveTo>
                    <a:cubicBezTo>
                      <a:pt x="347" y="1865"/>
                      <a:pt x="362" y="1865"/>
                      <a:pt x="378" y="1865"/>
                    </a:cubicBezTo>
                    <a:lnTo>
                      <a:pt x="449" y="1865"/>
                    </a:lnTo>
                    <a:cubicBezTo>
                      <a:pt x="433" y="1802"/>
                      <a:pt x="347" y="1802"/>
                      <a:pt x="331" y="1865"/>
                    </a:cubicBezTo>
                    <a:close/>
                    <a:moveTo>
                      <a:pt x="504" y="1865"/>
                    </a:moveTo>
                    <a:lnTo>
                      <a:pt x="614" y="1865"/>
                    </a:lnTo>
                    <a:cubicBezTo>
                      <a:pt x="606" y="1841"/>
                      <a:pt x="583" y="1817"/>
                      <a:pt x="559" y="1817"/>
                    </a:cubicBezTo>
                    <a:cubicBezTo>
                      <a:pt x="536" y="1817"/>
                      <a:pt x="512" y="1841"/>
                      <a:pt x="504" y="1865"/>
                    </a:cubicBezTo>
                    <a:close/>
                    <a:moveTo>
                      <a:pt x="669" y="1865"/>
                    </a:moveTo>
                    <a:lnTo>
                      <a:pt x="787" y="1865"/>
                    </a:lnTo>
                    <a:cubicBezTo>
                      <a:pt x="779" y="1841"/>
                      <a:pt x="756" y="1817"/>
                      <a:pt x="724" y="1817"/>
                    </a:cubicBezTo>
                    <a:cubicBezTo>
                      <a:pt x="701" y="1817"/>
                      <a:pt x="677" y="1841"/>
                      <a:pt x="669" y="1865"/>
                    </a:cubicBezTo>
                    <a:close/>
                    <a:moveTo>
                      <a:pt x="834" y="1865"/>
                    </a:moveTo>
                    <a:lnTo>
                      <a:pt x="952" y="1865"/>
                    </a:lnTo>
                    <a:cubicBezTo>
                      <a:pt x="937" y="1802"/>
                      <a:pt x="850" y="1802"/>
                      <a:pt x="834" y="1865"/>
                    </a:cubicBezTo>
                    <a:close/>
                    <a:moveTo>
                      <a:pt x="1007" y="1865"/>
                    </a:moveTo>
                    <a:lnTo>
                      <a:pt x="1078" y="1865"/>
                    </a:lnTo>
                    <a:cubicBezTo>
                      <a:pt x="1094" y="1865"/>
                      <a:pt x="1110" y="1865"/>
                      <a:pt x="1125" y="1865"/>
                    </a:cubicBezTo>
                    <a:cubicBezTo>
                      <a:pt x="1110" y="1802"/>
                      <a:pt x="1023" y="1802"/>
                      <a:pt x="1007" y="1865"/>
                    </a:cubicBezTo>
                    <a:close/>
                    <a:moveTo>
                      <a:pt x="1188" y="1841"/>
                    </a:moveTo>
                    <a:cubicBezTo>
                      <a:pt x="1204" y="1833"/>
                      <a:pt x="1220" y="1825"/>
                      <a:pt x="1236" y="1817"/>
                    </a:cubicBezTo>
                    <a:lnTo>
                      <a:pt x="1236" y="1817"/>
                    </a:lnTo>
                    <a:cubicBezTo>
                      <a:pt x="1212" y="1817"/>
                      <a:pt x="1196" y="1825"/>
                      <a:pt x="1188" y="1841"/>
                    </a:cubicBezTo>
                    <a:close/>
                    <a:moveTo>
                      <a:pt x="1346" y="1723"/>
                    </a:moveTo>
                    <a:cubicBezTo>
                      <a:pt x="1369" y="1684"/>
                      <a:pt x="1393" y="1644"/>
                      <a:pt x="1409" y="1605"/>
                    </a:cubicBezTo>
                    <a:lnTo>
                      <a:pt x="1401" y="1605"/>
                    </a:lnTo>
                    <a:cubicBezTo>
                      <a:pt x="1361" y="1605"/>
                      <a:pt x="1330" y="1644"/>
                      <a:pt x="1338" y="1684"/>
                    </a:cubicBezTo>
                    <a:cubicBezTo>
                      <a:pt x="1338" y="1699"/>
                      <a:pt x="1338" y="1707"/>
                      <a:pt x="1346" y="1723"/>
                    </a:cubicBezTo>
                    <a:close/>
                    <a:moveTo>
                      <a:pt x="1432" y="1542"/>
                    </a:moveTo>
                    <a:cubicBezTo>
                      <a:pt x="1440" y="1503"/>
                      <a:pt x="1448" y="1463"/>
                      <a:pt x="1456" y="1416"/>
                    </a:cubicBezTo>
                    <a:cubicBezTo>
                      <a:pt x="1440" y="1401"/>
                      <a:pt x="1424" y="1385"/>
                      <a:pt x="1401" y="1385"/>
                    </a:cubicBezTo>
                    <a:cubicBezTo>
                      <a:pt x="1314" y="1408"/>
                      <a:pt x="1314" y="1534"/>
                      <a:pt x="1401" y="1550"/>
                    </a:cubicBezTo>
                    <a:cubicBezTo>
                      <a:pt x="1416" y="1550"/>
                      <a:pt x="1424" y="1550"/>
                      <a:pt x="1432" y="1542"/>
                    </a:cubicBezTo>
                    <a:close/>
                    <a:moveTo>
                      <a:pt x="1456" y="1306"/>
                    </a:moveTo>
                    <a:lnTo>
                      <a:pt x="1456" y="1204"/>
                    </a:lnTo>
                    <a:cubicBezTo>
                      <a:pt x="1440" y="1180"/>
                      <a:pt x="1424" y="1172"/>
                      <a:pt x="1401" y="1172"/>
                    </a:cubicBezTo>
                    <a:cubicBezTo>
                      <a:pt x="1314" y="1188"/>
                      <a:pt x="1314" y="1314"/>
                      <a:pt x="1401" y="1338"/>
                    </a:cubicBezTo>
                    <a:cubicBezTo>
                      <a:pt x="1424" y="1330"/>
                      <a:pt x="1440" y="1322"/>
                      <a:pt x="1456" y="1298"/>
                    </a:cubicBezTo>
                    <a:close/>
                    <a:moveTo>
                      <a:pt x="1456" y="1086"/>
                    </a:moveTo>
                    <a:lnTo>
                      <a:pt x="1456" y="992"/>
                    </a:lnTo>
                    <a:cubicBezTo>
                      <a:pt x="1440" y="968"/>
                      <a:pt x="1424" y="952"/>
                      <a:pt x="1401" y="952"/>
                    </a:cubicBezTo>
                    <a:cubicBezTo>
                      <a:pt x="1314" y="976"/>
                      <a:pt x="1314" y="1102"/>
                      <a:pt x="1401" y="1117"/>
                    </a:cubicBezTo>
                    <a:cubicBezTo>
                      <a:pt x="1424" y="1117"/>
                      <a:pt x="1440" y="1102"/>
                      <a:pt x="1456" y="1086"/>
                    </a:cubicBezTo>
                    <a:close/>
                    <a:moveTo>
                      <a:pt x="1456" y="874"/>
                    </a:moveTo>
                    <a:lnTo>
                      <a:pt x="1456" y="771"/>
                    </a:lnTo>
                    <a:cubicBezTo>
                      <a:pt x="1440" y="756"/>
                      <a:pt x="1424" y="740"/>
                      <a:pt x="1401" y="740"/>
                    </a:cubicBezTo>
                    <a:cubicBezTo>
                      <a:pt x="1314" y="756"/>
                      <a:pt x="1314" y="889"/>
                      <a:pt x="1401" y="905"/>
                    </a:cubicBezTo>
                    <a:cubicBezTo>
                      <a:pt x="1424" y="905"/>
                      <a:pt x="1440" y="889"/>
                      <a:pt x="1456" y="874"/>
                    </a:cubicBezTo>
                    <a:close/>
                    <a:moveTo>
                      <a:pt x="1456" y="661"/>
                    </a:moveTo>
                    <a:lnTo>
                      <a:pt x="1456" y="559"/>
                    </a:lnTo>
                    <a:cubicBezTo>
                      <a:pt x="1440" y="535"/>
                      <a:pt x="1424" y="527"/>
                      <a:pt x="1401" y="527"/>
                    </a:cubicBezTo>
                    <a:cubicBezTo>
                      <a:pt x="1314" y="543"/>
                      <a:pt x="1314" y="669"/>
                      <a:pt x="1401" y="693"/>
                    </a:cubicBezTo>
                    <a:cubicBezTo>
                      <a:pt x="1424" y="685"/>
                      <a:pt x="1440" y="677"/>
                      <a:pt x="1456" y="653"/>
                    </a:cubicBezTo>
                    <a:close/>
                    <a:moveTo>
                      <a:pt x="1456" y="441"/>
                    </a:moveTo>
                    <a:cubicBezTo>
                      <a:pt x="1448" y="402"/>
                      <a:pt x="1448" y="362"/>
                      <a:pt x="1432" y="323"/>
                    </a:cubicBezTo>
                    <a:cubicBezTo>
                      <a:pt x="1424" y="315"/>
                      <a:pt x="1416" y="307"/>
                      <a:pt x="1401" y="315"/>
                    </a:cubicBezTo>
                    <a:cubicBezTo>
                      <a:pt x="1314" y="331"/>
                      <a:pt x="1314" y="457"/>
                      <a:pt x="1401" y="472"/>
                    </a:cubicBezTo>
                    <a:cubicBezTo>
                      <a:pt x="1424" y="472"/>
                      <a:pt x="1440" y="465"/>
                      <a:pt x="1456" y="441"/>
                    </a:cubicBezTo>
                    <a:close/>
                    <a:moveTo>
                      <a:pt x="1416" y="260"/>
                    </a:moveTo>
                    <a:cubicBezTo>
                      <a:pt x="1393" y="221"/>
                      <a:pt x="1369" y="174"/>
                      <a:pt x="1346" y="142"/>
                    </a:cubicBezTo>
                    <a:cubicBezTo>
                      <a:pt x="1338" y="150"/>
                      <a:pt x="1338" y="166"/>
                      <a:pt x="1338" y="181"/>
                    </a:cubicBezTo>
                    <a:cubicBezTo>
                      <a:pt x="1330" y="221"/>
                      <a:pt x="1361" y="252"/>
                      <a:pt x="1401" y="260"/>
                    </a:cubicBezTo>
                    <a:close/>
                    <a:moveTo>
                      <a:pt x="1236" y="48"/>
                    </a:moveTo>
                    <a:cubicBezTo>
                      <a:pt x="1220" y="32"/>
                      <a:pt x="1204" y="24"/>
                      <a:pt x="1188" y="16"/>
                    </a:cubicBezTo>
                    <a:cubicBezTo>
                      <a:pt x="1196" y="32"/>
                      <a:pt x="1212" y="48"/>
                      <a:pt x="1236" y="48"/>
                    </a:cubicBezTo>
                    <a:close/>
                    <a:moveTo>
                      <a:pt x="221" y="1770"/>
                    </a:moveTo>
                    <a:cubicBezTo>
                      <a:pt x="142" y="1786"/>
                      <a:pt x="87" y="1699"/>
                      <a:pt x="134" y="1636"/>
                    </a:cubicBezTo>
                    <a:cubicBezTo>
                      <a:pt x="182" y="1574"/>
                      <a:pt x="284" y="1605"/>
                      <a:pt x="284" y="1692"/>
                    </a:cubicBezTo>
                    <a:cubicBezTo>
                      <a:pt x="292" y="1731"/>
                      <a:pt x="260" y="1762"/>
                      <a:pt x="221" y="1770"/>
                    </a:cubicBezTo>
                    <a:close/>
                    <a:moveTo>
                      <a:pt x="386" y="1770"/>
                    </a:moveTo>
                    <a:cubicBezTo>
                      <a:pt x="307" y="1794"/>
                      <a:pt x="252" y="1699"/>
                      <a:pt x="300" y="1636"/>
                    </a:cubicBezTo>
                    <a:cubicBezTo>
                      <a:pt x="347" y="1574"/>
                      <a:pt x="457" y="1605"/>
                      <a:pt x="457" y="1692"/>
                    </a:cubicBezTo>
                    <a:cubicBezTo>
                      <a:pt x="457" y="1731"/>
                      <a:pt x="425" y="1762"/>
                      <a:pt x="386" y="1770"/>
                    </a:cubicBezTo>
                    <a:close/>
                    <a:moveTo>
                      <a:pt x="559" y="1770"/>
                    </a:moveTo>
                    <a:cubicBezTo>
                      <a:pt x="480" y="1786"/>
                      <a:pt x="425" y="1699"/>
                      <a:pt x="473" y="1636"/>
                    </a:cubicBezTo>
                    <a:cubicBezTo>
                      <a:pt x="520" y="1574"/>
                      <a:pt x="622" y="1605"/>
                      <a:pt x="622" y="1692"/>
                    </a:cubicBezTo>
                    <a:cubicBezTo>
                      <a:pt x="630" y="1731"/>
                      <a:pt x="598" y="1762"/>
                      <a:pt x="559" y="1770"/>
                    </a:cubicBezTo>
                    <a:close/>
                    <a:moveTo>
                      <a:pt x="724" y="1770"/>
                    </a:moveTo>
                    <a:cubicBezTo>
                      <a:pt x="646" y="1786"/>
                      <a:pt x="591" y="1699"/>
                      <a:pt x="638" y="1636"/>
                    </a:cubicBezTo>
                    <a:cubicBezTo>
                      <a:pt x="685" y="1574"/>
                      <a:pt x="787" y="1605"/>
                      <a:pt x="787" y="1692"/>
                    </a:cubicBezTo>
                    <a:cubicBezTo>
                      <a:pt x="795" y="1731"/>
                      <a:pt x="764" y="1762"/>
                      <a:pt x="724" y="1770"/>
                    </a:cubicBezTo>
                    <a:close/>
                    <a:moveTo>
                      <a:pt x="897" y="1770"/>
                    </a:moveTo>
                    <a:cubicBezTo>
                      <a:pt x="819" y="1786"/>
                      <a:pt x="756" y="1699"/>
                      <a:pt x="811" y="1636"/>
                    </a:cubicBezTo>
                    <a:cubicBezTo>
                      <a:pt x="858" y="1574"/>
                      <a:pt x="960" y="1605"/>
                      <a:pt x="960" y="1692"/>
                    </a:cubicBezTo>
                    <a:cubicBezTo>
                      <a:pt x="960" y="1731"/>
                      <a:pt x="937" y="1762"/>
                      <a:pt x="897" y="1770"/>
                    </a:cubicBezTo>
                    <a:close/>
                    <a:moveTo>
                      <a:pt x="1062" y="1770"/>
                    </a:moveTo>
                    <a:cubicBezTo>
                      <a:pt x="984" y="1794"/>
                      <a:pt x="921" y="1699"/>
                      <a:pt x="976" y="1636"/>
                    </a:cubicBezTo>
                    <a:cubicBezTo>
                      <a:pt x="1023" y="1574"/>
                      <a:pt x="1125" y="1605"/>
                      <a:pt x="1125" y="1692"/>
                    </a:cubicBezTo>
                    <a:cubicBezTo>
                      <a:pt x="1133" y="1731"/>
                      <a:pt x="1102" y="1762"/>
                      <a:pt x="1062" y="1770"/>
                    </a:cubicBezTo>
                    <a:close/>
                    <a:moveTo>
                      <a:pt x="1228" y="1770"/>
                    </a:moveTo>
                    <a:cubicBezTo>
                      <a:pt x="1149" y="1786"/>
                      <a:pt x="1094" y="1699"/>
                      <a:pt x="1141" y="1636"/>
                    </a:cubicBezTo>
                    <a:cubicBezTo>
                      <a:pt x="1196" y="1574"/>
                      <a:pt x="1298" y="1605"/>
                      <a:pt x="1298" y="1692"/>
                    </a:cubicBezTo>
                    <a:cubicBezTo>
                      <a:pt x="1298" y="1731"/>
                      <a:pt x="1275" y="1762"/>
                      <a:pt x="1228" y="1770"/>
                    </a:cubicBezTo>
                    <a:close/>
                    <a:moveTo>
                      <a:pt x="221" y="1393"/>
                    </a:moveTo>
                    <a:cubicBezTo>
                      <a:pt x="142" y="1369"/>
                      <a:pt x="87" y="1463"/>
                      <a:pt x="134" y="1526"/>
                    </a:cubicBezTo>
                    <a:cubicBezTo>
                      <a:pt x="182" y="1589"/>
                      <a:pt x="284" y="1550"/>
                      <a:pt x="284" y="1471"/>
                    </a:cubicBezTo>
                    <a:cubicBezTo>
                      <a:pt x="292" y="1432"/>
                      <a:pt x="260" y="1393"/>
                      <a:pt x="221" y="1393"/>
                    </a:cubicBezTo>
                    <a:close/>
                    <a:moveTo>
                      <a:pt x="386" y="1393"/>
                    </a:moveTo>
                    <a:cubicBezTo>
                      <a:pt x="307" y="1369"/>
                      <a:pt x="252" y="1463"/>
                      <a:pt x="300" y="1526"/>
                    </a:cubicBezTo>
                    <a:cubicBezTo>
                      <a:pt x="347" y="1589"/>
                      <a:pt x="457" y="1558"/>
                      <a:pt x="457" y="1471"/>
                    </a:cubicBezTo>
                    <a:cubicBezTo>
                      <a:pt x="457" y="1432"/>
                      <a:pt x="425" y="1393"/>
                      <a:pt x="386" y="1393"/>
                    </a:cubicBezTo>
                    <a:close/>
                    <a:moveTo>
                      <a:pt x="559" y="1393"/>
                    </a:moveTo>
                    <a:cubicBezTo>
                      <a:pt x="480" y="1369"/>
                      <a:pt x="425" y="1463"/>
                      <a:pt x="473" y="1526"/>
                    </a:cubicBezTo>
                    <a:cubicBezTo>
                      <a:pt x="520" y="1589"/>
                      <a:pt x="622" y="1550"/>
                      <a:pt x="622" y="1471"/>
                    </a:cubicBezTo>
                    <a:cubicBezTo>
                      <a:pt x="630" y="1432"/>
                      <a:pt x="598" y="1393"/>
                      <a:pt x="559" y="1393"/>
                    </a:cubicBezTo>
                    <a:close/>
                    <a:moveTo>
                      <a:pt x="724" y="1393"/>
                    </a:moveTo>
                    <a:cubicBezTo>
                      <a:pt x="646" y="1369"/>
                      <a:pt x="591" y="1463"/>
                      <a:pt x="638" y="1526"/>
                    </a:cubicBezTo>
                    <a:cubicBezTo>
                      <a:pt x="685" y="1589"/>
                      <a:pt x="787" y="1550"/>
                      <a:pt x="787" y="1471"/>
                    </a:cubicBezTo>
                    <a:cubicBezTo>
                      <a:pt x="795" y="1432"/>
                      <a:pt x="764" y="1393"/>
                      <a:pt x="724" y="1393"/>
                    </a:cubicBezTo>
                    <a:close/>
                    <a:moveTo>
                      <a:pt x="897" y="1393"/>
                    </a:moveTo>
                    <a:cubicBezTo>
                      <a:pt x="819" y="1369"/>
                      <a:pt x="756" y="1463"/>
                      <a:pt x="811" y="1526"/>
                    </a:cubicBezTo>
                    <a:cubicBezTo>
                      <a:pt x="858" y="1589"/>
                      <a:pt x="960" y="1550"/>
                      <a:pt x="960" y="1471"/>
                    </a:cubicBezTo>
                    <a:cubicBezTo>
                      <a:pt x="960" y="1432"/>
                      <a:pt x="937" y="1393"/>
                      <a:pt x="897" y="1393"/>
                    </a:cubicBezTo>
                    <a:close/>
                    <a:moveTo>
                      <a:pt x="1062" y="1393"/>
                    </a:moveTo>
                    <a:cubicBezTo>
                      <a:pt x="984" y="1369"/>
                      <a:pt x="921" y="1463"/>
                      <a:pt x="976" y="1526"/>
                    </a:cubicBezTo>
                    <a:cubicBezTo>
                      <a:pt x="1023" y="1589"/>
                      <a:pt x="1125" y="1558"/>
                      <a:pt x="1125" y="1471"/>
                    </a:cubicBezTo>
                    <a:cubicBezTo>
                      <a:pt x="1133" y="1432"/>
                      <a:pt x="1102" y="1393"/>
                      <a:pt x="1062" y="1393"/>
                    </a:cubicBezTo>
                    <a:close/>
                    <a:moveTo>
                      <a:pt x="1228" y="1393"/>
                    </a:moveTo>
                    <a:cubicBezTo>
                      <a:pt x="1149" y="1369"/>
                      <a:pt x="1094" y="1463"/>
                      <a:pt x="1141" y="1526"/>
                    </a:cubicBezTo>
                    <a:cubicBezTo>
                      <a:pt x="1196" y="1589"/>
                      <a:pt x="1298" y="1550"/>
                      <a:pt x="1298" y="1471"/>
                    </a:cubicBezTo>
                    <a:cubicBezTo>
                      <a:pt x="1298" y="1432"/>
                      <a:pt x="1275" y="1393"/>
                      <a:pt x="1228" y="1393"/>
                    </a:cubicBezTo>
                    <a:close/>
                    <a:moveTo>
                      <a:pt x="221" y="1338"/>
                    </a:moveTo>
                    <a:cubicBezTo>
                      <a:pt x="142" y="1361"/>
                      <a:pt x="87" y="1267"/>
                      <a:pt x="134" y="1204"/>
                    </a:cubicBezTo>
                    <a:cubicBezTo>
                      <a:pt x="182" y="1141"/>
                      <a:pt x="284" y="1180"/>
                      <a:pt x="284" y="1259"/>
                    </a:cubicBezTo>
                    <a:cubicBezTo>
                      <a:pt x="292" y="1298"/>
                      <a:pt x="260" y="1338"/>
                      <a:pt x="221" y="1338"/>
                    </a:cubicBezTo>
                    <a:close/>
                    <a:moveTo>
                      <a:pt x="386" y="1338"/>
                    </a:moveTo>
                    <a:cubicBezTo>
                      <a:pt x="307" y="1361"/>
                      <a:pt x="252" y="1267"/>
                      <a:pt x="300" y="1204"/>
                    </a:cubicBezTo>
                    <a:cubicBezTo>
                      <a:pt x="347" y="1141"/>
                      <a:pt x="457" y="1172"/>
                      <a:pt x="457" y="1259"/>
                    </a:cubicBezTo>
                    <a:cubicBezTo>
                      <a:pt x="457" y="1298"/>
                      <a:pt x="425" y="1330"/>
                      <a:pt x="386" y="1338"/>
                    </a:cubicBezTo>
                    <a:close/>
                    <a:moveTo>
                      <a:pt x="559" y="1338"/>
                    </a:moveTo>
                    <a:cubicBezTo>
                      <a:pt x="480" y="1361"/>
                      <a:pt x="425" y="1267"/>
                      <a:pt x="473" y="1204"/>
                    </a:cubicBezTo>
                    <a:cubicBezTo>
                      <a:pt x="520" y="1141"/>
                      <a:pt x="622" y="1180"/>
                      <a:pt x="622" y="1259"/>
                    </a:cubicBezTo>
                    <a:cubicBezTo>
                      <a:pt x="630" y="1298"/>
                      <a:pt x="598" y="1338"/>
                      <a:pt x="559" y="1338"/>
                    </a:cubicBezTo>
                    <a:close/>
                    <a:moveTo>
                      <a:pt x="724" y="1338"/>
                    </a:moveTo>
                    <a:cubicBezTo>
                      <a:pt x="646" y="1361"/>
                      <a:pt x="591" y="1267"/>
                      <a:pt x="638" y="1204"/>
                    </a:cubicBezTo>
                    <a:cubicBezTo>
                      <a:pt x="685" y="1141"/>
                      <a:pt x="787" y="1180"/>
                      <a:pt x="787" y="1259"/>
                    </a:cubicBezTo>
                    <a:cubicBezTo>
                      <a:pt x="795" y="1298"/>
                      <a:pt x="764" y="1338"/>
                      <a:pt x="724" y="1338"/>
                    </a:cubicBezTo>
                    <a:close/>
                    <a:moveTo>
                      <a:pt x="897" y="1338"/>
                    </a:moveTo>
                    <a:cubicBezTo>
                      <a:pt x="819" y="1361"/>
                      <a:pt x="756" y="1267"/>
                      <a:pt x="811" y="1204"/>
                    </a:cubicBezTo>
                    <a:cubicBezTo>
                      <a:pt x="858" y="1141"/>
                      <a:pt x="960" y="1180"/>
                      <a:pt x="960" y="1259"/>
                    </a:cubicBezTo>
                    <a:cubicBezTo>
                      <a:pt x="960" y="1298"/>
                      <a:pt x="937" y="1338"/>
                      <a:pt x="897" y="1338"/>
                    </a:cubicBezTo>
                    <a:close/>
                    <a:moveTo>
                      <a:pt x="1062" y="1338"/>
                    </a:moveTo>
                    <a:cubicBezTo>
                      <a:pt x="984" y="1361"/>
                      <a:pt x="921" y="1267"/>
                      <a:pt x="976" y="1204"/>
                    </a:cubicBezTo>
                    <a:cubicBezTo>
                      <a:pt x="1023" y="1141"/>
                      <a:pt x="1125" y="1172"/>
                      <a:pt x="1125" y="1259"/>
                    </a:cubicBezTo>
                    <a:cubicBezTo>
                      <a:pt x="1133" y="1298"/>
                      <a:pt x="1102" y="1330"/>
                      <a:pt x="1062" y="1338"/>
                    </a:cubicBezTo>
                    <a:close/>
                    <a:moveTo>
                      <a:pt x="1228" y="1338"/>
                    </a:moveTo>
                    <a:cubicBezTo>
                      <a:pt x="1149" y="1361"/>
                      <a:pt x="1094" y="1267"/>
                      <a:pt x="1141" y="1204"/>
                    </a:cubicBezTo>
                    <a:cubicBezTo>
                      <a:pt x="1196" y="1141"/>
                      <a:pt x="1298" y="1180"/>
                      <a:pt x="1298" y="1259"/>
                    </a:cubicBezTo>
                    <a:cubicBezTo>
                      <a:pt x="1298" y="1298"/>
                      <a:pt x="1275" y="1338"/>
                      <a:pt x="1228" y="1338"/>
                    </a:cubicBezTo>
                    <a:close/>
                    <a:moveTo>
                      <a:pt x="221" y="960"/>
                    </a:moveTo>
                    <a:cubicBezTo>
                      <a:pt x="142" y="944"/>
                      <a:pt x="87" y="1031"/>
                      <a:pt x="134" y="1094"/>
                    </a:cubicBezTo>
                    <a:cubicBezTo>
                      <a:pt x="182" y="1157"/>
                      <a:pt x="284" y="1125"/>
                      <a:pt x="284" y="1039"/>
                    </a:cubicBezTo>
                    <a:cubicBezTo>
                      <a:pt x="292" y="999"/>
                      <a:pt x="260" y="968"/>
                      <a:pt x="221" y="960"/>
                    </a:cubicBezTo>
                    <a:close/>
                    <a:moveTo>
                      <a:pt x="386" y="960"/>
                    </a:moveTo>
                    <a:cubicBezTo>
                      <a:pt x="307" y="936"/>
                      <a:pt x="252" y="1031"/>
                      <a:pt x="300" y="1094"/>
                    </a:cubicBezTo>
                    <a:cubicBezTo>
                      <a:pt x="347" y="1157"/>
                      <a:pt x="457" y="1125"/>
                      <a:pt x="457" y="1039"/>
                    </a:cubicBezTo>
                    <a:cubicBezTo>
                      <a:pt x="457" y="999"/>
                      <a:pt x="425" y="968"/>
                      <a:pt x="386" y="960"/>
                    </a:cubicBezTo>
                    <a:close/>
                    <a:moveTo>
                      <a:pt x="559" y="960"/>
                    </a:moveTo>
                    <a:cubicBezTo>
                      <a:pt x="480" y="944"/>
                      <a:pt x="425" y="1031"/>
                      <a:pt x="473" y="1094"/>
                    </a:cubicBezTo>
                    <a:cubicBezTo>
                      <a:pt x="520" y="1157"/>
                      <a:pt x="622" y="1125"/>
                      <a:pt x="622" y="1039"/>
                    </a:cubicBezTo>
                    <a:cubicBezTo>
                      <a:pt x="630" y="999"/>
                      <a:pt x="598" y="968"/>
                      <a:pt x="559" y="960"/>
                    </a:cubicBezTo>
                    <a:close/>
                    <a:moveTo>
                      <a:pt x="724" y="960"/>
                    </a:moveTo>
                    <a:cubicBezTo>
                      <a:pt x="646" y="944"/>
                      <a:pt x="591" y="1031"/>
                      <a:pt x="638" y="1094"/>
                    </a:cubicBezTo>
                    <a:cubicBezTo>
                      <a:pt x="685" y="1157"/>
                      <a:pt x="787" y="1125"/>
                      <a:pt x="787" y="1039"/>
                    </a:cubicBezTo>
                    <a:cubicBezTo>
                      <a:pt x="795" y="999"/>
                      <a:pt x="764" y="968"/>
                      <a:pt x="724" y="960"/>
                    </a:cubicBezTo>
                    <a:close/>
                    <a:moveTo>
                      <a:pt x="897" y="960"/>
                    </a:moveTo>
                    <a:cubicBezTo>
                      <a:pt x="819" y="944"/>
                      <a:pt x="756" y="1031"/>
                      <a:pt x="811" y="1094"/>
                    </a:cubicBezTo>
                    <a:cubicBezTo>
                      <a:pt x="858" y="1157"/>
                      <a:pt x="960" y="1125"/>
                      <a:pt x="960" y="1039"/>
                    </a:cubicBezTo>
                    <a:cubicBezTo>
                      <a:pt x="960" y="999"/>
                      <a:pt x="937" y="968"/>
                      <a:pt x="897" y="960"/>
                    </a:cubicBezTo>
                    <a:close/>
                    <a:moveTo>
                      <a:pt x="1062" y="960"/>
                    </a:moveTo>
                    <a:cubicBezTo>
                      <a:pt x="984" y="936"/>
                      <a:pt x="921" y="1031"/>
                      <a:pt x="976" y="1094"/>
                    </a:cubicBezTo>
                    <a:cubicBezTo>
                      <a:pt x="1023" y="1157"/>
                      <a:pt x="1125" y="1125"/>
                      <a:pt x="1125" y="1039"/>
                    </a:cubicBezTo>
                    <a:cubicBezTo>
                      <a:pt x="1133" y="999"/>
                      <a:pt x="1102" y="968"/>
                      <a:pt x="1062" y="960"/>
                    </a:cubicBezTo>
                    <a:close/>
                    <a:moveTo>
                      <a:pt x="1228" y="960"/>
                    </a:moveTo>
                    <a:cubicBezTo>
                      <a:pt x="1149" y="944"/>
                      <a:pt x="1094" y="1031"/>
                      <a:pt x="1141" y="1094"/>
                    </a:cubicBezTo>
                    <a:cubicBezTo>
                      <a:pt x="1196" y="1157"/>
                      <a:pt x="1298" y="1125"/>
                      <a:pt x="1298" y="1039"/>
                    </a:cubicBezTo>
                    <a:cubicBezTo>
                      <a:pt x="1298" y="999"/>
                      <a:pt x="1275" y="968"/>
                      <a:pt x="1228" y="960"/>
                    </a:cubicBezTo>
                    <a:close/>
                    <a:moveTo>
                      <a:pt x="221" y="905"/>
                    </a:moveTo>
                    <a:cubicBezTo>
                      <a:pt x="134" y="881"/>
                      <a:pt x="134" y="763"/>
                      <a:pt x="221" y="740"/>
                    </a:cubicBezTo>
                    <a:cubicBezTo>
                      <a:pt x="307" y="756"/>
                      <a:pt x="307" y="889"/>
                      <a:pt x="221" y="905"/>
                    </a:cubicBezTo>
                    <a:close/>
                    <a:moveTo>
                      <a:pt x="386" y="905"/>
                    </a:moveTo>
                    <a:cubicBezTo>
                      <a:pt x="307" y="929"/>
                      <a:pt x="252" y="834"/>
                      <a:pt x="300" y="771"/>
                    </a:cubicBezTo>
                    <a:cubicBezTo>
                      <a:pt x="347" y="708"/>
                      <a:pt x="457" y="740"/>
                      <a:pt x="457" y="826"/>
                    </a:cubicBezTo>
                    <a:cubicBezTo>
                      <a:pt x="457" y="866"/>
                      <a:pt x="425" y="897"/>
                      <a:pt x="386" y="905"/>
                    </a:cubicBezTo>
                    <a:close/>
                    <a:moveTo>
                      <a:pt x="559" y="905"/>
                    </a:moveTo>
                    <a:cubicBezTo>
                      <a:pt x="480" y="921"/>
                      <a:pt x="425" y="834"/>
                      <a:pt x="473" y="771"/>
                    </a:cubicBezTo>
                    <a:cubicBezTo>
                      <a:pt x="520" y="708"/>
                      <a:pt x="622" y="740"/>
                      <a:pt x="622" y="826"/>
                    </a:cubicBezTo>
                    <a:cubicBezTo>
                      <a:pt x="630" y="866"/>
                      <a:pt x="598" y="897"/>
                      <a:pt x="559" y="905"/>
                    </a:cubicBezTo>
                    <a:close/>
                    <a:moveTo>
                      <a:pt x="724" y="905"/>
                    </a:moveTo>
                    <a:cubicBezTo>
                      <a:pt x="646" y="921"/>
                      <a:pt x="591" y="834"/>
                      <a:pt x="638" y="771"/>
                    </a:cubicBezTo>
                    <a:cubicBezTo>
                      <a:pt x="685" y="708"/>
                      <a:pt x="787" y="740"/>
                      <a:pt x="787" y="826"/>
                    </a:cubicBezTo>
                    <a:cubicBezTo>
                      <a:pt x="795" y="866"/>
                      <a:pt x="764" y="897"/>
                      <a:pt x="724" y="905"/>
                    </a:cubicBezTo>
                    <a:close/>
                    <a:moveTo>
                      <a:pt x="897" y="905"/>
                    </a:moveTo>
                    <a:cubicBezTo>
                      <a:pt x="819" y="921"/>
                      <a:pt x="756" y="834"/>
                      <a:pt x="811" y="771"/>
                    </a:cubicBezTo>
                    <a:cubicBezTo>
                      <a:pt x="858" y="708"/>
                      <a:pt x="960" y="740"/>
                      <a:pt x="960" y="826"/>
                    </a:cubicBezTo>
                    <a:cubicBezTo>
                      <a:pt x="960" y="866"/>
                      <a:pt x="937" y="897"/>
                      <a:pt x="897" y="905"/>
                    </a:cubicBezTo>
                    <a:close/>
                    <a:moveTo>
                      <a:pt x="1062" y="905"/>
                    </a:moveTo>
                    <a:cubicBezTo>
                      <a:pt x="984" y="929"/>
                      <a:pt x="921" y="834"/>
                      <a:pt x="976" y="771"/>
                    </a:cubicBezTo>
                    <a:cubicBezTo>
                      <a:pt x="1023" y="708"/>
                      <a:pt x="1125" y="740"/>
                      <a:pt x="1125" y="826"/>
                    </a:cubicBezTo>
                    <a:cubicBezTo>
                      <a:pt x="1133" y="866"/>
                      <a:pt x="1102" y="897"/>
                      <a:pt x="1062" y="905"/>
                    </a:cubicBezTo>
                    <a:close/>
                    <a:moveTo>
                      <a:pt x="1228" y="905"/>
                    </a:moveTo>
                    <a:cubicBezTo>
                      <a:pt x="1149" y="881"/>
                      <a:pt x="1149" y="763"/>
                      <a:pt x="1228" y="740"/>
                    </a:cubicBezTo>
                    <a:cubicBezTo>
                      <a:pt x="1322" y="756"/>
                      <a:pt x="1322" y="889"/>
                      <a:pt x="1228" y="905"/>
                    </a:cubicBezTo>
                    <a:close/>
                    <a:moveTo>
                      <a:pt x="221" y="527"/>
                    </a:moveTo>
                    <a:cubicBezTo>
                      <a:pt x="142" y="504"/>
                      <a:pt x="87" y="598"/>
                      <a:pt x="134" y="661"/>
                    </a:cubicBezTo>
                    <a:cubicBezTo>
                      <a:pt x="182" y="724"/>
                      <a:pt x="284" y="685"/>
                      <a:pt x="284" y="606"/>
                    </a:cubicBezTo>
                    <a:cubicBezTo>
                      <a:pt x="292" y="567"/>
                      <a:pt x="260" y="527"/>
                      <a:pt x="221" y="527"/>
                    </a:cubicBezTo>
                    <a:close/>
                    <a:moveTo>
                      <a:pt x="386" y="527"/>
                    </a:moveTo>
                    <a:cubicBezTo>
                      <a:pt x="307" y="504"/>
                      <a:pt x="252" y="598"/>
                      <a:pt x="300" y="661"/>
                    </a:cubicBezTo>
                    <a:cubicBezTo>
                      <a:pt x="347" y="724"/>
                      <a:pt x="457" y="693"/>
                      <a:pt x="457" y="606"/>
                    </a:cubicBezTo>
                    <a:cubicBezTo>
                      <a:pt x="457" y="567"/>
                      <a:pt x="425" y="527"/>
                      <a:pt x="386" y="527"/>
                    </a:cubicBezTo>
                    <a:close/>
                    <a:moveTo>
                      <a:pt x="559" y="527"/>
                    </a:moveTo>
                    <a:cubicBezTo>
                      <a:pt x="480" y="504"/>
                      <a:pt x="425" y="598"/>
                      <a:pt x="473" y="661"/>
                    </a:cubicBezTo>
                    <a:cubicBezTo>
                      <a:pt x="520" y="724"/>
                      <a:pt x="622" y="685"/>
                      <a:pt x="622" y="606"/>
                    </a:cubicBezTo>
                    <a:cubicBezTo>
                      <a:pt x="630" y="567"/>
                      <a:pt x="598" y="527"/>
                      <a:pt x="559" y="527"/>
                    </a:cubicBezTo>
                    <a:close/>
                    <a:moveTo>
                      <a:pt x="724" y="527"/>
                    </a:moveTo>
                    <a:cubicBezTo>
                      <a:pt x="646" y="504"/>
                      <a:pt x="591" y="598"/>
                      <a:pt x="638" y="661"/>
                    </a:cubicBezTo>
                    <a:cubicBezTo>
                      <a:pt x="685" y="724"/>
                      <a:pt x="787" y="685"/>
                      <a:pt x="787" y="606"/>
                    </a:cubicBezTo>
                    <a:cubicBezTo>
                      <a:pt x="795" y="567"/>
                      <a:pt x="764" y="527"/>
                      <a:pt x="724" y="527"/>
                    </a:cubicBezTo>
                    <a:close/>
                    <a:moveTo>
                      <a:pt x="897" y="527"/>
                    </a:moveTo>
                    <a:cubicBezTo>
                      <a:pt x="819" y="504"/>
                      <a:pt x="756" y="598"/>
                      <a:pt x="811" y="661"/>
                    </a:cubicBezTo>
                    <a:cubicBezTo>
                      <a:pt x="858" y="724"/>
                      <a:pt x="960" y="685"/>
                      <a:pt x="960" y="606"/>
                    </a:cubicBezTo>
                    <a:cubicBezTo>
                      <a:pt x="960" y="567"/>
                      <a:pt x="937" y="527"/>
                      <a:pt x="897" y="527"/>
                    </a:cubicBezTo>
                    <a:close/>
                    <a:moveTo>
                      <a:pt x="1062" y="527"/>
                    </a:moveTo>
                    <a:cubicBezTo>
                      <a:pt x="976" y="543"/>
                      <a:pt x="976" y="669"/>
                      <a:pt x="1062" y="693"/>
                    </a:cubicBezTo>
                    <a:cubicBezTo>
                      <a:pt x="1149" y="669"/>
                      <a:pt x="1149" y="551"/>
                      <a:pt x="1062" y="527"/>
                    </a:cubicBezTo>
                    <a:close/>
                    <a:moveTo>
                      <a:pt x="1228" y="527"/>
                    </a:moveTo>
                    <a:cubicBezTo>
                      <a:pt x="1149" y="504"/>
                      <a:pt x="1094" y="598"/>
                      <a:pt x="1141" y="661"/>
                    </a:cubicBezTo>
                    <a:cubicBezTo>
                      <a:pt x="1196" y="724"/>
                      <a:pt x="1298" y="685"/>
                      <a:pt x="1298" y="606"/>
                    </a:cubicBezTo>
                    <a:cubicBezTo>
                      <a:pt x="1298" y="567"/>
                      <a:pt x="1275" y="527"/>
                      <a:pt x="1228" y="527"/>
                    </a:cubicBezTo>
                    <a:close/>
                    <a:moveTo>
                      <a:pt x="221" y="472"/>
                    </a:moveTo>
                    <a:cubicBezTo>
                      <a:pt x="142" y="496"/>
                      <a:pt x="87" y="402"/>
                      <a:pt x="134" y="339"/>
                    </a:cubicBezTo>
                    <a:cubicBezTo>
                      <a:pt x="182" y="276"/>
                      <a:pt x="284" y="315"/>
                      <a:pt x="284" y="394"/>
                    </a:cubicBezTo>
                    <a:cubicBezTo>
                      <a:pt x="292" y="433"/>
                      <a:pt x="260" y="472"/>
                      <a:pt x="221" y="472"/>
                    </a:cubicBezTo>
                    <a:close/>
                    <a:moveTo>
                      <a:pt x="386" y="472"/>
                    </a:moveTo>
                    <a:cubicBezTo>
                      <a:pt x="307" y="496"/>
                      <a:pt x="252" y="402"/>
                      <a:pt x="300" y="339"/>
                    </a:cubicBezTo>
                    <a:cubicBezTo>
                      <a:pt x="347" y="276"/>
                      <a:pt x="449" y="315"/>
                      <a:pt x="457" y="394"/>
                    </a:cubicBezTo>
                    <a:cubicBezTo>
                      <a:pt x="457" y="433"/>
                      <a:pt x="425" y="472"/>
                      <a:pt x="386" y="472"/>
                    </a:cubicBezTo>
                    <a:close/>
                    <a:moveTo>
                      <a:pt x="559" y="472"/>
                    </a:moveTo>
                    <a:cubicBezTo>
                      <a:pt x="480" y="496"/>
                      <a:pt x="425" y="402"/>
                      <a:pt x="473" y="339"/>
                    </a:cubicBezTo>
                    <a:cubicBezTo>
                      <a:pt x="520" y="276"/>
                      <a:pt x="622" y="315"/>
                      <a:pt x="622" y="394"/>
                    </a:cubicBezTo>
                    <a:cubicBezTo>
                      <a:pt x="630" y="433"/>
                      <a:pt x="598" y="472"/>
                      <a:pt x="559" y="472"/>
                    </a:cubicBezTo>
                    <a:close/>
                    <a:moveTo>
                      <a:pt x="724" y="472"/>
                    </a:moveTo>
                    <a:cubicBezTo>
                      <a:pt x="646" y="496"/>
                      <a:pt x="591" y="402"/>
                      <a:pt x="638" y="339"/>
                    </a:cubicBezTo>
                    <a:cubicBezTo>
                      <a:pt x="685" y="276"/>
                      <a:pt x="787" y="315"/>
                      <a:pt x="787" y="394"/>
                    </a:cubicBezTo>
                    <a:cubicBezTo>
                      <a:pt x="795" y="433"/>
                      <a:pt x="764" y="472"/>
                      <a:pt x="724" y="472"/>
                    </a:cubicBezTo>
                    <a:close/>
                    <a:moveTo>
                      <a:pt x="897" y="472"/>
                    </a:moveTo>
                    <a:cubicBezTo>
                      <a:pt x="819" y="496"/>
                      <a:pt x="756" y="402"/>
                      <a:pt x="811" y="339"/>
                    </a:cubicBezTo>
                    <a:cubicBezTo>
                      <a:pt x="858" y="276"/>
                      <a:pt x="960" y="315"/>
                      <a:pt x="960" y="394"/>
                    </a:cubicBezTo>
                    <a:cubicBezTo>
                      <a:pt x="960" y="433"/>
                      <a:pt x="937" y="472"/>
                      <a:pt x="897" y="472"/>
                    </a:cubicBezTo>
                    <a:close/>
                    <a:moveTo>
                      <a:pt x="1062" y="472"/>
                    </a:moveTo>
                    <a:cubicBezTo>
                      <a:pt x="976" y="457"/>
                      <a:pt x="976" y="331"/>
                      <a:pt x="1062" y="307"/>
                    </a:cubicBezTo>
                    <a:cubicBezTo>
                      <a:pt x="1149" y="331"/>
                      <a:pt x="1149" y="457"/>
                      <a:pt x="1062" y="472"/>
                    </a:cubicBezTo>
                    <a:close/>
                    <a:moveTo>
                      <a:pt x="1228" y="472"/>
                    </a:moveTo>
                    <a:cubicBezTo>
                      <a:pt x="1149" y="496"/>
                      <a:pt x="1094" y="402"/>
                      <a:pt x="1141" y="339"/>
                    </a:cubicBezTo>
                    <a:cubicBezTo>
                      <a:pt x="1196" y="276"/>
                      <a:pt x="1298" y="315"/>
                      <a:pt x="1298" y="394"/>
                    </a:cubicBezTo>
                    <a:cubicBezTo>
                      <a:pt x="1298" y="433"/>
                      <a:pt x="1275" y="472"/>
                      <a:pt x="1228" y="472"/>
                    </a:cubicBezTo>
                    <a:close/>
                    <a:moveTo>
                      <a:pt x="221" y="95"/>
                    </a:moveTo>
                    <a:cubicBezTo>
                      <a:pt x="134" y="119"/>
                      <a:pt x="134" y="236"/>
                      <a:pt x="221" y="260"/>
                    </a:cubicBezTo>
                    <a:cubicBezTo>
                      <a:pt x="307" y="236"/>
                      <a:pt x="307" y="119"/>
                      <a:pt x="221" y="95"/>
                    </a:cubicBezTo>
                    <a:close/>
                    <a:moveTo>
                      <a:pt x="386" y="95"/>
                    </a:moveTo>
                    <a:cubicBezTo>
                      <a:pt x="307" y="71"/>
                      <a:pt x="252" y="166"/>
                      <a:pt x="300" y="229"/>
                    </a:cubicBezTo>
                    <a:cubicBezTo>
                      <a:pt x="355" y="292"/>
                      <a:pt x="457" y="260"/>
                      <a:pt x="457" y="174"/>
                    </a:cubicBezTo>
                    <a:cubicBezTo>
                      <a:pt x="457" y="134"/>
                      <a:pt x="425" y="103"/>
                      <a:pt x="386" y="95"/>
                    </a:cubicBezTo>
                    <a:close/>
                    <a:moveTo>
                      <a:pt x="559" y="95"/>
                    </a:moveTo>
                    <a:cubicBezTo>
                      <a:pt x="480" y="79"/>
                      <a:pt x="418" y="166"/>
                      <a:pt x="473" y="229"/>
                    </a:cubicBezTo>
                    <a:cubicBezTo>
                      <a:pt x="520" y="292"/>
                      <a:pt x="622" y="260"/>
                      <a:pt x="622" y="174"/>
                    </a:cubicBezTo>
                    <a:cubicBezTo>
                      <a:pt x="630" y="134"/>
                      <a:pt x="598" y="103"/>
                      <a:pt x="559" y="95"/>
                    </a:cubicBezTo>
                    <a:close/>
                    <a:moveTo>
                      <a:pt x="724" y="95"/>
                    </a:moveTo>
                    <a:cubicBezTo>
                      <a:pt x="646" y="79"/>
                      <a:pt x="591" y="166"/>
                      <a:pt x="638" y="229"/>
                    </a:cubicBezTo>
                    <a:cubicBezTo>
                      <a:pt x="693" y="292"/>
                      <a:pt x="787" y="260"/>
                      <a:pt x="787" y="174"/>
                    </a:cubicBezTo>
                    <a:cubicBezTo>
                      <a:pt x="795" y="134"/>
                      <a:pt x="764" y="103"/>
                      <a:pt x="724" y="95"/>
                    </a:cubicBezTo>
                    <a:close/>
                    <a:moveTo>
                      <a:pt x="897" y="95"/>
                    </a:moveTo>
                    <a:cubicBezTo>
                      <a:pt x="819" y="79"/>
                      <a:pt x="756" y="166"/>
                      <a:pt x="811" y="229"/>
                    </a:cubicBezTo>
                    <a:cubicBezTo>
                      <a:pt x="858" y="292"/>
                      <a:pt x="960" y="260"/>
                      <a:pt x="960" y="174"/>
                    </a:cubicBezTo>
                    <a:cubicBezTo>
                      <a:pt x="960" y="134"/>
                      <a:pt x="937" y="103"/>
                      <a:pt x="897" y="95"/>
                    </a:cubicBezTo>
                    <a:close/>
                    <a:moveTo>
                      <a:pt x="1062" y="95"/>
                    </a:moveTo>
                    <a:cubicBezTo>
                      <a:pt x="984" y="71"/>
                      <a:pt x="929" y="166"/>
                      <a:pt x="976" y="229"/>
                    </a:cubicBezTo>
                    <a:cubicBezTo>
                      <a:pt x="1023" y="292"/>
                      <a:pt x="1125" y="260"/>
                      <a:pt x="1125" y="174"/>
                    </a:cubicBezTo>
                    <a:cubicBezTo>
                      <a:pt x="1133" y="134"/>
                      <a:pt x="1102" y="103"/>
                      <a:pt x="1062" y="95"/>
                    </a:cubicBezTo>
                    <a:close/>
                    <a:moveTo>
                      <a:pt x="1228" y="95"/>
                    </a:moveTo>
                    <a:cubicBezTo>
                      <a:pt x="1141" y="119"/>
                      <a:pt x="1141" y="236"/>
                      <a:pt x="1228" y="260"/>
                    </a:cubicBezTo>
                    <a:cubicBezTo>
                      <a:pt x="1314" y="236"/>
                      <a:pt x="1314" y="119"/>
                      <a:pt x="1228" y="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2" name="Google Shape;1622;p58"/>
              <p:cNvSpPr/>
              <p:nvPr/>
            </p:nvSpPr>
            <p:spPr>
              <a:xfrm>
                <a:off x="7484846" y="4247338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3" name="Google Shape;1623;p58"/>
              <p:cNvSpPr/>
              <p:nvPr/>
            </p:nvSpPr>
            <p:spPr>
              <a:xfrm>
                <a:off x="7484846" y="421009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4" name="Google Shape;1624;p58"/>
              <p:cNvSpPr/>
              <p:nvPr/>
            </p:nvSpPr>
            <p:spPr>
              <a:xfrm>
                <a:off x="7484846" y="4174189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597" y="118"/>
                    </a:lnTo>
                    <a:cubicBezTo>
                      <a:pt x="1629" y="110"/>
                      <a:pt x="1652" y="87"/>
                      <a:pt x="1644" y="55"/>
                    </a:cubicBezTo>
                    <a:lnTo>
                      <a:pt x="1644" y="55"/>
                    </a:lnTo>
                    <a:cubicBezTo>
                      <a:pt x="1652" y="32"/>
                      <a:pt x="1629" y="0"/>
                      <a:pt x="15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5" name="Google Shape;1625;p58"/>
              <p:cNvSpPr/>
              <p:nvPr/>
            </p:nvSpPr>
            <p:spPr>
              <a:xfrm>
                <a:off x="7523268" y="4138132"/>
                <a:ext cx="20585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9" extrusionOk="0">
                    <a:moveTo>
                      <a:pt x="1337" y="0"/>
                    </a:moveTo>
                    <a:lnTo>
                      <a:pt x="55" y="0"/>
                    </a:lnTo>
                    <a:cubicBezTo>
                      <a:pt x="24" y="0"/>
                      <a:pt x="0" y="24"/>
                      <a:pt x="8" y="55"/>
                    </a:cubicBezTo>
                    <a:lnTo>
                      <a:pt x="8" y="55"/>
                    </a:lnTo>
                    <a:cubicBezTo>
                      <a:pt x="0" y="87"/>
                      <a:pt x="24" y="110"/>
                      <a:pt x="55" y="118"/>
                    </a:cubicBezTo>
                    <a:lnTo>
                      <a:pt x="1337" y="118"/>
                    </a:lnTo>
                    <a:cubicBezTo>
                      <a:pt x="1369" y="110"/>
                      <a:pt x="1392" y="87"/>
                      <a:pt x="1384" y="55"/>
                    </a:cubicBezTo>
                    <a:lnTo>
                      <a:pt x="1384" y="55"/>
                    </a:lnTo>
                    <a:cubicBezTo>
                      <a:pt x="1392" y="24"/>
                      <a:pt x="1369" y="0"/>
                      <a:pt x="13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6" name="Google Shape;1626;p58"/>
              <p:cNvSpPr/>
              <p:nvPr/>
            </p:nvSpPr>
            <p:spPr>
              <a:xfrm>
                <a:off x="7484846" y="4099710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9"/>
                      <a:pt x="1" y="32"/>
                      <a:pt x="1" y="64"/>
                    </a:cubicBezTo>
                    <a:lnTo>
                      <a:pt x="1" y="64"/>
                    </a:lnTo>
                    <a:cubicBezTo>
                      <a:pt x="1" y="95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95"/>
                      <a:pt x="1644" y="64"/>
                    </a:cubicBezTo>
                    <a:lnTo>
                      <a:pt x="1644" y="64"/>
                    </a:lnTo>
                    <a:cubicBezTo>
                      <a:pt x="1652" y="32"/>
                      <a:pt x="1629" y="9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58"/>
              <p:cNvSpPr/>
              <p:nvPr/>
            </p:nvSpPr>
            <p:spPr>
              <a:xfrm>
                <a:off x="7484846" y="4063653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1"/>
                      <a:pt x="1" y="24"/>
                      <a:pt x="1" y="56"/>
                    </a:cubicBezTo>
                    <a:lnTo>
                      <a:pt x="1" y="56"/>
                    </a:lnTo>
                    <a:cubicBezTo>
                      <a:pt x="1" y="87"/>
                      <a:pt x="24" y="111"/>
                      <a:pt x="48" y="119"/>
                    </a:cubicBezTo>
                    <a:lnTo>
                      <a:pt x="1597" y="119"/>
                    </a:lnTo>
                    <a:cubicBezTo>
                      <a:pt x="1629" y="111"/>
                      <a:pt x="1652" y="87"/>
                      <a:pt x="1644" y="56"/>
                    </a:cubicBezTo>
                    <a:lnTo>
                      <a:pt x="1644" y="56"/>
                    </a:lnTo>
                    <a:cubicBezTo>
                      <a:pt x="1652" y="24"/>
                      <a:pt x="1629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58"/>
              <p:cNvSpPr/>
              <p:nvPr/>
            </p:nvSpPr>
            <p:spPr>
              <a:xfrm>
                <a:off x="7484846" y="4026561"/>
                <a:ext cx="201270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9" extrusionOk="0">
                    <a:moveTo>
                      <a:pt x="1314" y="0"/>
                    </a:moveTo>
                    <a:lnTo>
                      <a:pt x="48" y="0"/>
                    </a:lnTo>
                    <a:cubicBezTo>
                      <a:pt x="24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314" y="118"/>
                    </a:lnTo>
                    <a:cubicBezTo>
                      <a:pt x="1338" y="110"/>
                      <a:pt x="1361" y="87"/>
                      <a:pt x="1361" y="55"/>
                    </a:cubicBezTo>
                    <a:lnTo>
                      <a:pt x="1361" y="55"/>
                    </a:lnTo>
                    <a:cubicBezTo>
                      <a:pt x="1361" y="32"/>
                      <a:pt x="1338" y="0"/>
                      <a:pt x="1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7484846" y="3989322"/>
                <a:ext cx="244273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119" extrusionOk="0">
                    <a:moveTo>
                      <a:pt x="1597" y="1"/>
                    </a:moveTo>
                    <a:lnTo>
                      <a:pt x="48" y="1"/>
                    </a:lnTo>
                    <a:cubicBezTo>
                      <a:pt x="24" y="8"/>
                      <a:pt x="1" y="32"/>
                      <a:pt x="1" y="63"/>
                    </a:cubicBezTo>
                    <a:lnTo>
                      <a:pt x="1" y="63"/>
                    </a:lnTo>
                    <a:cubicBezTo>
                      <a:pt x="1" y="87"/>
                      <a:pt x="24" y="119"/>
                      <a:pt x="48" y="119"/>
                    </a:cubicBezTo>
                    <a:lnTo>
                      <a:pt x="1597" y="119"/>
                    </a:lnTo>
                    <a:cubicBezTo>
                      <a:pt x="1629" y="119"/>
                      <a:pt x="1652" y="87"/>
                      <a:pt x="1644" y="63"/>
                    </a:cubicBezTo>
                    <a:lnTo>
                      <a:pt x="1644" y="63"/>
                    </a:lnTo>
                    <a:cubicBezTo>
                      <a:pt x="1652" y="32"/>
                      <a:pt x="1629" y="8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7484846" y="4138132"/>
                <a:ext cx="24531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19" extrusionOk="0">
                    <a:moveTo>
                      <a:pt x="119" y="0"/>
                    </a:moveTo>
                    <a:lnTo>
                      <a:pt x="48" y="0"/>
                    </a:lnTo>
                    <a:cubicBezTo>
                      <a:pt x="24" y="0"/>
                      <a:pt x="1" y="24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24" y="110"/>
                      <a:pt x="48" y="118"/>
                    </a:cubicBezTo>
                    <a:lnTo>
                      <a:pt x="119" y="118"/>
                    </a:lnTo>
                    <a:cubicBezTo>
                      <a:pt x="150" y="110"/>
                      <a:pt x="166" y="87"/>
                      <a:pt x="166" y="55"/>
                    </a:cubicBezTo>
                    <a:lnTo>
                      <a:pt x="166" y="55"/>
                    </a:lnTo>
                    <a:cubicBezTo>
                      <a:pt x="166" y="24"/>
                      <a:pt x="150" y="0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7697496" y="4026561"/>
                <a:ext cx="30442" cy="1758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19" extrusionOk="0">
                    <a:moveTo>
                      <a:pt x="158" y="0"/>
                    </a:moveTo>
                    <a:lnTo>
                      <a:pt x="48" y="0"/>
                    </a:lnTo>
                    <a:cubicBezTo>
                      <a:pt x="17" y="0"/>
                      <a:pt x="1" y="32"/>
                      <a:pt x="1" y="55"/>
                    </a:cubicBezTo>
                    <a:lnTo>
                      <a:pt x="1" y="55"/>
                    </a:lnTo>
                    <a:cubicBezTo>
                      <a:pt x="1" y="87"/>
                      <a:pt x="17" y="110"/>
                      <a:pt x="48" y="118"/>
                    </a:cubicBezTo>
                    <a:lnTo>
                      <a:pt x="158" y="118"/>
                    </a:lnTo>
                    <a:cubicBezTo>
                      <a:pt x="190" y="110"/>
                      <a:pt x="205" y="87"/>
                      <a:pt x="205" y="55"/>
                    </a:cubicBezTo>
                    <a:lnTo>
                      <a:pt x="205" y="55"/>
                    </a:lnTo>
                    <a:cubicBezTo>
                      <a:pt x="205" y="32"/>
                      <a:pt x="190" y="8"/>
                      <a:pt x="1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7523268" y="3469742"/>
                <a:ext cx="330130" cy="423229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2864" extrusionOk="0">
                    <a:moveTo>
                      <a:pt x="779" y="1"/>
                    </a:moveTo>
                    <a:lnTo>
                      <a:pt x="574" y="1"/>
                    </a:lnTo>
                    <a:cubicBezTo>
                      <a:pt x="401" y="1"/>
                      <a:pt x="236" y="95"/>
                      <a:pt x="142" y="245"/>
                    </a:cubicBezTo>
                    <a:lnTo>
                      <a:pt x="2045" y="2675"/>
                    </a:lnTo>
                    <a:cubicBezTo>
                      <a:pt x="2171" y="2518"/>
                      <a:pt x="2234" y="2329"/>
                      <a:pt x="2234" y="2124"/>
                    </a:cubicBezTo>
                    <a:lnTo>
                      <a:pt x="2234" y="1849"/>
                    </a:lnTo>
                    <a:close/>
                    <a:moveTo>
                      <a:pt x="40" y="457"/>
                    </a:moveTo>
                    <a:lnTo>
                      <a:pt x="1880" y="2809"/>
                    </a:lnTo>
                    <a:cubicBezTo>
                      <a:pt x="1809" y="2848"/>
                      <a:pt x="1731" y="2864"/>
                      <a:pt x="1652" y="2864"/>
                    </a:cubicBezTo>
                    <a:lnTo>
                      <a:pt x="1589" y="2864"/>
                    </a:lnTo>
                    <a:lnTo>
                      <a:pt x="0" y="835"/>
                    </a:lnTo>
                    <a:lnTo>
                      <a:pt x="0" y="732"/>
                    </a:lnTo>
                    <a:cubicBezTo>
                      <a:pt x="0" y="638"/>
                      <a:pt x="8" y="544"/>
                      <a:pt x="40" y="45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6881624" y="2281920"/>
                <a:ext cx="53642" cy="2807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90" extrusionOk="0">
                    <a:moveTo>
                      <a:pt x="362" y="174"/>
                    </a:moveTo>
                    <a:cubicBezTo>
                      <a:pt x="362" y="174"/>
                      <a:pt x="315" y="16"/>
                      <a:pt x="182" y="9"/>
                    </a:cubicBezTo>
                    <a:cubicBezTo>
                      <a:pt x="56" y="1"/>
                      <a:pt x="1" y="166"/>
                      <a:pt x="40" y="182"/>
                    </a:cubicBezTo>
                    <a:cubicBezTo>
                      <a:pt x="150" y="189"/>
                      <a:pt x="252" y="182"/>
                      <a:pt x="362" y="1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58"/>
              <p:cNvSpPr/>
              <p:nvPr/>
            </p:nvSpPr>
            <p:spPr>
              <a:xfrm>
                <a:off x="6859606" y="2342360"/>
                <a:ext cx="81424" cy="59406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02" extrusionOk="0">
                    <a:moveTo>
                      <a:pt x="393" y="40"/>
                    </a:moveTo>
                    <a:lnTo>
                      <a:pt x="433" y="32"/>
                    </a:lnTo>
                    <a:lnTo>
                      <a:pt x="433" y="32"/>
                    </a:lnTo>
                    <a:lnTo>
                      <a:pt x="551" y="9"/>
                    </a:lnTo>
                    <a:cubicBezTo>
                      <a:pt x="409" y="402"/>
                      <a:pt x="0" y="347"/>
                      <a:pt x="157" y="40"/>
                    </a:cubicBezTo>
                    <a:lnTo>
                      <a:pt x="354" y="1"/>
                    </a:lnTo>
                    <a:lnTo>
                      <a:pt x="354" y="16"/>
                    </a:lnTo>
                    <a:cubicBezTo>
                      <a:pt x="354" y="32"/>
                      <a:pt x="370" y="48"/>
                      <a:pt x="386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58"/>
              <p:cNvSpPr/>
              <p:nvPr/>
            </p:nvSpPr>
            <p:spPr>
              <a:xfrm>
                <a:off x="6824731" y="1785689"/>
                <a:ext cx="1054230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4429" extrusionOk="0">
                    <a:moveTo>
                      <a:pt x="6874" y="0"/>
                    </a:moveTo>
                    <a:lnTo>
                      <a:pt x="1188" y="0"/>
                    </a:lnTo>
                    <a:cubicBezTo>
                      <a:pt x="1023" y="8"/>
                      <a:pt x="881" y="126"/>
                      <a:pt x="842" y="283"/>
                    </a:cubicBezTo>
                    <a:lnTo>
                      <a:pt x="40" y="4137"/>
                    </a:lnTo>
                    <a:cubicBezTo>
                      <a:pt x="0" y="4287"/>
                      <a:pt x="110" y="4428"/>
                      <a:pt x="268" y="4420"/>
                    </a:cubicBezTo>
                    <a:lnTo>
                      <a:pt x="5954" y="4420"/>
                    </a:lnTo>
                    <a:cubicBezTo>
                      <a:pt x="6119" y="4413"/>
                      <a:pt x="6261" y="4295"/>
                      <a:pt x="6300" y="4137"/>
                    </a:cubicBezTo>
                    <a:lnTo>
                      <a:pt x="7095" y="283"/>
                    </a:lnTo>
                    <a:cubicBezTo>
                      <a:pt x="7134" y="142"/>
                      <a:pt x="7024" y="0"/>
                      <a:pt x="68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58"/>
              <p:cNvSpPr/>
              <p:nvPr/>
            </p:nvSpPr>
            <p:spPr>
              <a:xfrm>
                <a:off x="6852512" y="1785689"/>
                <a:ext cx="1026448" cy="654497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429" extrusionOk="0">
                    <a:moveTo>
                      <a:pt x="6686" y="0"/>
                    </a:moveTo>
                    <a:lnTo>
                      <a:pt x="1181" y="0"/>
                    </a:lnTo>
                    <a:cubicBezTo>
                      <a:pt x="1016" y="16"/>
                      <a:pt x="882" y="126"/>
                      <a:pt x="843" y="283"/>
                    </a:cubicBezTo>
                    <a:lnTo>
                      <a:pt x="40" y="4137"/>
                    </a:lnTo>
                    <a:cubicBezTo>
                      <a:pt x="1" y="4287"/>
                      <a:pt x="111" y="4428"/>
                      <a:pt x="261" y="4420"/>
                    </a:cubicBezTo>
                    <a:lnTo>
                      <a:pt x="5766" y="4420"/>
                    </a:lnTo>
                    <a:cubicBezTo>
                      <a:pt x="5931" y="4413"/>
                      <a:pt x="6073" y="4295"/>
                      <a:pt x="6112" y="4137"/>
                    </a:cubicBezTo>
                    <a:lnTo>
                      <a:pt x="6907" y="283"/>
                    </a:lnTo>
                    <a:cubicBezTo>
                      <a:pt x="6946" y="142"/>
                      <a:pt x="6836" y="0"/>
                      <a:pt x="6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7" name="Google Shape;1637;p58"/>
              <p:cNvSpPr/>
              <p:nvPr/>
            </p:nvSpPr>
            <p:spPr>
              <a:xfrm>
                <a:off x="6924627" y="2182024"/>
                <a:ext cx="853255" cy="33841"/>
              </a:xfrm>
              <a:custGeom>
                <a:avLst/>
                <a:gdLst/>
                <a:ahLst/>
                <a:cxnLst/>
                <a:rect l="l" t="t" r="r" b="b"/>
                <a:pathLst>
                  <a:path w="5774" h="229" extrusionOk="0">
                    <a:moveTo>
                      <a:pt x="5671" y="8"/>
                    </a:moveTo>
                    <a:lnTo>
                      <a:pt x="150" y="8"/>
                    </a:lnTo>
                    <a:cubicBezTo>
                      <a:pt x="79" y="8"/>
                      <a:pt x="32" y="47"/>
                      <a:pt x="16" y="110"/>
                    </a:cubicBezTo>
                    <a:lnTo>
                      <a:pt x="16" y="110"/>
                    </a:lnTo>
                    <a:cubicBezTo>
                      <a:pt x="1" y="173"/>
                      <a:pt x="40" y="228"/>
                      <a:pt x="103" y="221"/>
                    </a:cubicBezTo>
                    <a:lnTo>
                      <a:pt x="5624" y="221"/>
                    </a:lnTo>
                    <a:cubicBezTo>
                      <a:pt x="5687" y="221"/>
                      <a:pt x="5742" y="173"/>
                      <a:pt x="5758" y="110"/>
                    </a:cubicBezTo>
                    <a:lnTo>
                      <a:pt x="5758" y="110"/>
                    </a:lnTo>
                    <a:cubicBezTo>
                      <a:pt x="5774" y="55"/>
                      <a:pt x="5726" y="0"/>
                      <a:pt x="5671" y="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8" name="Google Shape;1638;p58"/>
              <p:cNvSpPr/>
              <p:nvPr/>
            </p:nvSpPr>
            <p:spPr>
              <a:xfrm>
                <a:off x="6882807" y="2231972"/>
                <a:ext cx="883549" cy="185015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1252" extrusionOk="0">
                    <a:moveTo>
                      <a:pt x="5821" y="0"/>
                    </a:moveTo>
                    <a:lnTo>
                      <a:pt x="425" y="0"/>
                    </a:lnTo>
                    <a:cubicBezTo>
                      <a:pt x="323" y="8"/>
                      <a:pt x="236" y="79"/>
                      <a:pt x="213" y="174"/>
                    </a:cubicBezTo>
                    <a:lnTo>
                      <a:pt x="24" y="1070"/>
                    </a:lnTo>
                    <a:cubicBezTo>
                      <a:pt x="0" y="1157"/>
                      <a:pt x="71" y="1251"/>
                      <a:pt x="166" y="1243"/>
                    </a:cubicBezTo>
                    <a:lnTo>
                      <a:pt x="5561" y="1243"/>
                    </a:lnTo>
                    <a:cubicBezTo>
                      <a:pt x="5663" y="1243"/>
                      <a:pt x="5750" y="1172"/>
                      <a:pt x="5774" y="1070"/>
                    </a:cubicBezTo>
                    <a:lnTo>
                      <a:pt x="5954" y="174"/>
                    </a:lnTo>
                    <a:cubicBezTo>
                      <a:pt x="5978" y="87"/>
                      <a:pt x="5915" y="0"/>
                      <a:pt x="58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58"/>
              <p:cNvSpPr/>
              <p:nvPr/>
            </p:nvSpPr>
            <p:spPr>
              <a:xfrm>
                <a:off x="7246631" y="2258719"/>
                <a:ext cx="322003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644" extrusionOk="0">
                    <a:moveTo>
                      <a:pt x="118" y="126"/>
                    </a:moveTo>
                    <a:cubicBezTo>
                      <a:pt x="79" y="126"/>
                      <a:pt x="8" y="134"/>
                      <a:pt x="8" y="87"/>
                    </a:cubicBezTo>
                    <a:cubicBezTo>
                      <a:pt x="8" y="48"/>
                      <a:pt x="47" y="16"/>
                      <a:pt x="87" y="16"/>
                    </a:cubicBezTo>
                    <a:lnTo>
                      <a:pt x="1621" y="16"/>
                    </a:lnTo>
                    <a:cubicBezTo>
                      <a:pt x="1794" y="0"/>
                      <a:pt x="1935" y="142"/>
                      <a:pt x="1935" y="315"/>
                    </a:cubicBezTo>
                    <a:cubicBezTo>
                      <a:pt x="1943" y="417"/>
                      <a:pt x="1982" y="724"/>
                      <a:pt x="2030" y="1062"/>
                    </a:cubicBezTo>
                    <a:cubicBezTo>
                      <a:pt x="2085" y="1393"/>
                      <a:pt x="2132" y="1746"/>
                      <a:pt x="2163" y="1951"/>
                    </a:cubicBezTo>
                    <a:cubicBezTo>
                      <a:pt x="2171" y="2014"/>
                      <a:pt x="2171" y="2069"/>
                      <a:pt x="2179" y="2124"/>
                    </a:cubicBezTo>
                    <a:cubicBezTo>
                      <a:pt x="2179" y="2234"/>
                      <a:pt x="2155" y="2352"/>
                      <a:pt x="2100" y="2446"/>
                    </a:cubicBezTo>
                    <a:cubicBezTo>
                      <a:pt x="2037" y="2557"/>
                      <a:pt x="1927" y="2619"/>
                      <a:pt x="1801" y="2635"/>
                    </a:cubicBezTo>
                    <a:cubicBezTo>
                      <a:pt x="1778" y="2643"/>
                      <a:pt x="1746" y="2643"/>
                      <a:pt x="1715" y="2643"/>
                    </a:cubicBezTo>
                    <a:lnTo>
                      <a:pt x="79" y="2643"/>
                    </a:lnTo>
                    <a:cubicBezTo>
                      <a:pt x="40" y="2643"/>
                      <a:pt x="0" y="2604"/>
                      <a:pt x="0" y="2564"/>
                    </a:cubicBezTo>
                    <a:cubicBezTo>
                      <a:pt x="0" y="2525"/>
                      <a:pt x="71" y="2541"/>
                      <a:pt x="118" y="2541"/>
                    </a:cubicBezTo>
                    <a:lnTo>
                      <a:pt x="394" y="2486"/>
                    </a:lnTo>
                    <a:cubicBezTo>
                      <a:pt x="417" y="2486"/>
                      <a:pt x="433" y="2486"/>
                      <a:pt x="456" y="2486"/>
                    </a:cubicBezTo>
                    <a:cubicBezTo>
                      <a:pt x="535" y="2478"/>
                      <a:pt x="606" y="2439"/>
                      <a:pt x="645" y="2368"/>
                    </a:cubicBezTo>
                    <a:cubicBezTo>
                      <a:pt x="685" y="2297"/>
                      <a:pt x="700" y="2210"/>
                      <a:pt x="692" y="2124"/>
                    </a:cubicBezTo>
                    <a:cubicBezTo>
                      <a:pt x="692" y="2077"/>
                      <a:pt x="692" y="2030"/>
                      <a:pt x="685" y="1975"/>
                    </a:cubicBezTo>
                    <a:cubicBezTo>
                      <a:pt x="653" y="1778"/>
                      <a:pt x="582" y="1432"/>
                      <a:pt x="535" y="1086"/>
                    </a:cubicBezTo>
                    <a:cubicBezTo>
                      <a:pt x="488" y="732"/>
                      <a:pt x="449" y="433"/>
                      <a:pt x="449" y="331"/>
                    </a:cubicBezTo>
                    <a:cubicBezTo>
                      <a:pt x="449" y="236"/>
                      <a:pt x="378" y="166"/>
                      <a:pt x="283" y="166"/>
                    </a:cubicBezTo>
                    <a:lnTo>
                      <a:pt x="27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58"/>
              <p:cNvSpPr/>
              <p:nvPr/>
            </p:nvSpPr>
            <p:spPr>
              <a:xfrm>
                <a:off x="7208209" y="2258719"/>
                <a:ext cx="145411" cy="390718"/>
              </a:xfrm>
              <a:custGeom>
                <a:avLst/>
                <a:gdLst/>
                <a:ahLst/>
                <a:cxnLst/>
                <a:rect l="l" t="t" r="r" b="b"/>
                <a:pathLst>
                  <a:path w="984" h="2644" extrusionOk="0">
                    <a:moveTo>
                      <a:pt x="268" y="166"/>
                    </a:moveTo>
                    <a:cubicBezTo>
                      <a:pt x="221" y="166"/>
                      <a:pt x="190" y="134"/>
                      <a:pt x="190" y="87"/>
                    </a:cubicBezTo>
                    <a:cubicBezTo>
                      <a:pt x="190" y="48"/>
                      <a:pt x="221" y="16"/>
                      <a:pt x="268" y="16"/>
                    </a:cubicBezTo>
                    <a:lnTo>
                      <a:pt x="425" y="16"/>
                    </a:lnTo>
                    <a:cubicBezTo>
                      <a:pt x="598" y="0"/>
                      <a:pt x="740" y="142"/>
                      <a:pt x="740" y="315"/>
                    </a:cubicBezTo>
                    <a:cubicBezTo>
                      <a:pt x="748" y="417"/>
                      <a:pt x="787" y="724"/>
                      <a:pt x="834" y="1062"/>
                    </a:cubicBezTo>
                    <a:cubicBezTo>
                      <a:pt x="890" y="1393"/>
                      <a:pt x="937" y="1746"/>
                      <a:pt x="968" y="1951"/>
                    </a:cubicBezTo>
                    <a:cubicBezTo>
                      <a:pt x="976" y="2014"/>
                      <a:pt x="976" y="2069"/>
                      <a:pt x="976" y="2124"/>
                    </a:cubicBezTo>
                    <a:cubicBezTo>
                      <a:pt x="984" y="2234"/>
                      <a:pt x="960" y="2352"/>
                      <a:pt x="905" y="2446"/>
                    </a:cubicBezTo>
                    <a:cubicBezTo>
                      <a:pt x="842" y="2557"/>
                      <a:pt x="732" y="2619"/>
                      <a:pt x="606" y="2635"/>
                    </a:cubicBezTo>
                    <a:cubicBezTo>
                      <a:pt x="575" y="2643"/>
                      <a:pt x="551" y="2643"/>
                      <a:pt x="520" y="2643"/>
                    </a:cubicBezTo>
                    <a:lnTo>
                      <a:pt x="103" y="2643"/>
                    </a:lnTo>
                    <a:cubicBezTo>
                      <a:pt x="1" y="2643"/>
                      <a:pt x="1" y="2486"/>
                      <a:pt x="103" y="2486"/>
                    </a:cubicBezTo>
                    <a:lnTo>
                      <a:pt x="520" y="2486"/>
                    </a:lnTo>
                    <a:cubicBezTo>
                      <a:pt x="543" y="2486"/>
                      <a:pt x="567" y="2486"/>
                      <a:pt x="583" y="2486"/>
                    </a:cubicBezTo>
                    <a:cubicBezTo>
                      <a:pt x="661" y="2478"/>
                      <a:pt x="732" y="2439"/>
                      <a:pt x="772" y="2376"/>
                    </a:cubicBezTo>
                    <a:cubicBezTo>
                      <a:pt x="811" y="2297"/>
                      <a:pt x="827" y="2218"/>
                      <a:pt x="827" y="2132"/>
                    </a:cubicBezTo>
                    <a:cubicBezTo>
                      <a:pt x="819" y="2085"/>
                      <a:pt x="819" y="2030"/>
                      <a:pt x="811" y="1982"/>
                    </a:cubicBezTo>
                    <a:cubicBezTo>
                      <a:pt x="779" y="1786"/>
                      <a:pt x="732" y="1432"/>
                      <a:pt x="685" y="1086"/>
                    </a:cubicBezTo>
                    <a:cubicBezTo>
                      <a:pt x="630" y="740"/>
                      <a:pt x="591" y="433"/>
                      <a:pt x="583" y="331"/>
                    </a:cubicBezTo>
                    <a:cubicBezTo>
                      <a:pt x="591" y="244"/>
                      <a:pt x="512" y="166"/>
                      <a:pt x="425" y="173"/>
                    </a:cubicBezTo>
                    <a:lnTo>
                      <a:pt x="260" y="1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58"/>
              <p:cNvSpPr/>
              <p:nvPr/>
            </p:nvSpPr>
            <p:spPr>
              <a:xfrm>
                <a:off x="6641045" y="2477280"/>
                <a:ext cx="139648" cy="13019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81" extrusionOk="0">
                    <a:moveTo>
                      <a:pt x="276" y="0"/>
                    </a:moveTo>
                    <a:lnTo>
                      <a:pt x="669" y="0"/>
                    </a:lnTo>
                    <a:cubicBezTo>
                      <a:pt x="819" y="0"/>
                      <a:pt x="944" y="126"/>
                      <a:pt x="944" y="275"/>
                    </a:cubicBezTo>
                    <a:lnTo>
                      <a:pt x="944" y="606"/>
                    </a:lnTo>
                    <a:cubicBezTo>
                      <a:pt x="944" y="755"/>
                      <a:pt x="826" y="881"/>
                      <a:pt x="669" y="881"/>
                    </a:cubicBezTo>
                    <a:lnTo>
                      <a:pt x="276" y="881"/>
                    </a:lnTo>
                    <a:cubicBezTo>
                      <a:pt x="126" y="881"/>
                      <a:pt x="1" y="755"/>
                      <a:pt x="1" y="606"/>
                    </a:cubicBezTo>
                    <a:lnTo>
                      <a:pt x="1" y="275"/>
                    </a:lnTo>
                    <a:cubicBezTo>
                      <a:pt x="1" y="126"/>
                      <a:pt x="126" y="0"/>
                      <a:pt x="276" y="0"/>
                    </a:cubicBezTo>
                    <a:close/>
                    <a:moveTo>
                      <a:pt x="669" y="110"/>
                    </a:moveTo>
                    <a:lnTo>
                      <a:pt x="276" y="110"/>
                    </a:lnTo>
                    <a:cubicBezTo>
                      <a:pt x="181" y="110"/>
                      <a:pt x="111" y="181"/>
                      <a:pt x="111" y="275"/>
                    </a:cubicBezTo>
                    <a:lnTo>
                      <a:pt x="111" y="606"/>
                    </a:lnTo>
                    <a:cubicBezTo>
                      <a:pt x="111" y="700"/>
                      <a:pt x="181" y="779"/>
                      <a:pt x="276" y="779"/>
                    </a:cubicBezTo>
                    <a:lnTo>
                      <a:pt x="669" y="779"/>
                    </a:lnTo>
                    <a:cubicBezTo>
                      <a:pt x="763" y="779"/>
                      <a:pt x="842" y="700"/>
                      <a:pt x="842" y="606"/>
                    </a:cubicBezTo>
                    <a:lnTo>
                      <a:pt x="842" y="275"/>
                    </a:lnTo>
                    <a:cubicBezTo>
                      <a:pt x="842" y="181"/>
                      <a:pt x="763" y="110"/>
                      <a:pt x="669" y="1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2" name="Google Shape;1642;p58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897" y="669"/>
                    </a:moveTo>
                    <a:lnTo>
                      <a:pt x="897" y="1086"/>
                    </a:lnTo>
                    <a:cubicBezTo>
                      <a:pt x="889" y="1227"/>
                      <a:pt x="779" y="1345"/>
                      <a:pt x="638" y="1345"/>
                    </a:cubicBezTo>
                    <a:lnTo>
                      <a:pt x="260" y="1345"/>
                    </a:lnTo>
                    <a:cubicBezTo>
                      <a:pt x="118" y="1345"/>
                      <a:pt x="1" y="1227"/>
                      <a:pt x="1" y="1086"/>
                    </a:cubicBezTo>
                    <a:lnTo>
                      <a:pt x="1" y="87"/>
                    </a:lnTo>
                    <a:cubicBezTo>
                      <a:pt x="1" y="39"/>
                      <a:pt x="40" y="0"/>
                      <a:pt x="87" y="0"/>
                    </a:cubicBezTo>
                    <a:lnTo>
                      <a:pt x="803" y="0"/>
                    </a:lnTo>
                    <a:cubicBezTo>
                      <a:pt x="850" y="0"/>
                      <a:pt x="889" y="39"/>
                      <a:pt x="889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3" name="Google Shape;1643;p58"/>
              <p:cNvSpPr/>
              <p:nvPr/>
            </p:nvSpPr>
            <p:spPr>
              <a:xfrm>
                <a:off x="6598042" y="2450532"/>
                <a:ext cx="132702" cy="198906"/>
              </a:xfrm>
              <a:custGeom>
                <a:avLst/>
                <a:gdLst/>
                <a:ahLst/>
                <a:cxnLst/>
                <a:rect l="l" t="t" r="r" b="b"/>
                <a:pathLst>
                  <a:path w="898" h="1346" extrusionOk="0">
                    <a:moveTo>
                      <a:pt x="669" y="409"/>
                    </a:moveTo>
                    <a:lnTo>
                      <a:pt x="669" y="834"/>
                    </a:lnTo>
                    <a:cubicBezTo>
                      <a:pt x="669" y="928"/>
                      <a:pt x="614" y="1015"/>
                      <a:pt x="527" y="1062"/>
                    </a:cubicBezTo>
                    <a:cubicBezTo>
                      <a:pt x="488" y="1078"/>
                      <a:pt x="457" y="1086"/>
                      <a:pt x="417" y="1086"/>
                    </a:cubicBezTo>
                    <a:lnTo>
                      <a:pt x="1" y="1086"/>
                    </a:lnTo>
                    <a:cubicBezTo>
                      <a:pt x="1" y="1227"/>
                      <a:pt x="118" y="1345"/>
                      <a:pt x="260" y="1345"/>
                    </a:cubicBezTo>
                    <a:lnTo>
                      <a:pt x="638" y="1345"/>
                    </a:lnTo>
                    <a:cubicBezTo>
                      <a:pt x="779" y="1345"/>
                      <a:pt x="889" y="1227"/>
                      <a:pt x="897" y="1086"/>
                    </a:cubicBezTo>
                    <a:lnTo>
                      <a:pt x="897" y="87"/>
                    </a:lnTo>
                    <a:cubicBezTo>
                      <a:pt x="897" y="39"/>
                      <a:pt x="858" y="0"/>
                      <a:pt x="811" y="0"/>
                    </a:cubicBezTo>
                    <a:lnTo>
                      <a:pt x="6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4" name="Google Shape;1644;p58"/>
              <p:cNvSpPr/>
              <p:nvPr/>
            </p:nvSpPr>
            <p:spPr>
              <a:xfrm>
                <a:off x="6578240" y="1690374"/>
                <a:ext cx="13004" cy="2911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97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8"/>
                    </a:cubicBezTo>
                    <a:lnTo>
                      <a:pt x="1" y="150"/>
                    </a:lnTo>
                    <a:cubicBezTo>
                      <a:pt x="1" y="173"/>
                      <a:pt x="24" y="197"/>
                      <a:pt x="48" y="197"/>
                    </a:cubicBezTo>
                    <a:cubicBezTo>
                      <a:pt x="72" y="197"/>
                      <a:pt x="87" y="173"/>
                      <a:pt x="87" y="150"/>
                    </a:cubicBezTo>
                    <a:lnTo>
                      <a:pt x="87" y="48"/>
                    </a:lnTo>
                    <a:cubicBezTo>
                      <a:pt x="87" y="24"/>
                      <a:pt x="72" y="0"/>
                      <a:pt x="48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58"/>
              <p:cNvSpPr/>
              <p:nvPr/>
            </p:nvSpPr>
            <p:spPr>
              <a:xfrm>
                <a:off x="6441104" y="1655499"/>
                <a:ext cx="22314" cy="2926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98" extrusionOk="0">
                    <a:moveTo>
                      <a:pt x="127" y="8"/>
                    </a:moveTo>
                    <a:lnTo>
                      <a:pt x="127" y="8"/>
                    </a:lnTo>
                    <a:cubicBezTo>
                      <a:pt x="142" y="24"/>
                      <a:pt x="150" y="48"/>
                      <a:pt x="142" y="71"/>
                    </a:cubicBezTo>
                    <a:lnTo>
                      <a:pt x="87" y="166"/>
                    </a:lnTo>
                    <a:cubicBezTo>
                      <a:pt x="72" y="189"/>
                      <a:pt x="48" y="197"/>
                      <a:pt x="24" y="181"/>
                    </a:cubicBezTo>
                    <a:lnTo>
                      <a:pt x="24" y="181"/>
                    </a:lnTo>
                    <a:cubicBezTo>
                      <a:pt x="9" y="173"/>
                      <a:pt x="1" y="142"/>
                      <a:pt x="9" y="126"/>
                    </a:cubicBezTo>
                    <a:lnTo>
                      <a:pt x="64" y="32"/>
                    </a:lnTo>
                    <a:cubicBezTo>
                      <a:pt x="72" y="8"/>
                      <a:pt x="103" y="0"/>
                      <a:pt x="127" y="8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58"/>
              <p:cNvSpPr/>
              <p:nvPr/>
            </p:nvSpPr>
            <p:spPr>
              <a:xfrm>
                <a:off x="6800347" y="1295221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32"/>
                    </a:moveTo>
                    <a:lnTo>
                      <a:pt x="189" y="32"/>
                    </a:lnTo>
                    <a:cubicBezTo>
                      <a:pt x="197" y="47"/>
                      <a:pt x="189" y="79"/>
                      <a:pt x="173" y="87"/>
                    </a:cubicBezTo>
                    <a:lnTo>
                      <a:pt x="79" y="142"/>
                    </a:lnTo>
                    <a:cubicBezTo>
                      <a:pt x="55" y="158"/>
                      <a:pt x="32" y="150"/>
                      <a:pt x="16" y="126"/>
                    </a:cubicBezTo>
                    <a:lnTo>
                      <a:pt x="16" y="126"/>
                    </a:lnTo>
                    <a:cubicBezTo>
                      <a:pt x="0" y="102"/>
                      <a:pt x="8" y="79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9" y="32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58"/>
              <p:cNvSpPr/>
              <p:nvPr/>
            </p:nvSpPr>
            <p:spPr>
              <a:xfrm>
                <a:off x="6341207" y="1561365"/>
                <a:ext cx="29112" cy="22166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0" extrusionOk="0">
                    <a:moveTo>
                      <a:pt x="181" y="24"/>
                    </a:moveTo>
                    <a:lnTo>
                      <a:pt x="181" y="24"/>
                    </a:lnTo>
                    <a:cubicBezTo>
                      <a:pt x="197" y="48"/>
                      <a:pt x="189" y="71"/>
                      <a:pt x="165" y="87"/>
                    </a:cubicBezTo>
                    <a:lnTo>
                      <a:pt x="71" y="142"/>
                    </a:lnTo>
                    <a:cubicBezTo>
                      <a:pt x="48" y="150"/>
                      <a:pt x="24" y="142"/>
                      <a:pt x="16" y="126"/>
                    </a:cubicBezTo>
                    <a:lnTo>
                      <a:pt x="16" y="126"/>
                    </a:lnTo>
                    <a:cubicBezTo>
                      <a:pt x="0" y="103"/>
                      <a:pt x="8" y="71"/>
                      <a:pt x="32" y="63"/>
                    </a:cubicBezTo>
                    <a:lnTo>
                      <a:pt x="126" y="8"/>
                    </a:lnTo>
                    <a:cubicBezTo>
                      <a:pt x="150" y="0"/>
                      <a:pt x="173" y="8"/>
                      <a:pt x="181" y="2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58"/>
              <p:cNvSpPr/>
              <p:nvPr/>
            </p:nvSpPr>
            <p:spPr>
              <a:xfrm>
                <a:off x="6836257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8" y="0"/>
                    </a:moveTo>
                    <a:cubicBezTo>
                      <a:pt x="24" y="0"/>
                      <a:pt x="1" y="24"/>
                      <a:pt x="1" y="47"/>
                    </a:cubicBezTo>
                    <a:cubicBezTo>
                      <a:pt x="1" y="71"/>
                      <a:pt x="24" y="95"/>
                      <a:pt x="48" y="95"/>
                    </a:cubicBezTo>
                    <a:lnTo>
                      <a:pt x="150" y="95"/>
                    </a:lnTo>
                    <a:cubicBezTo>
                      <a:pt x="174" y="95"/>
                      <a:pt x="198" y="71"/>
                      <a:pt x="198" y="47"/>
                    </a:cubicBezTo>
                    <a:cubicBezTo>
                      <a:pt x="198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6305150" y="1432357"/>
                <a:ext cx="29260" cy="1403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95" extrusionOk="0">
                    <a:moveTo>
                      <a:pt x="40" y="0"/>
                    </a:moveTo>
                    <a:cubicBezTo>
                      <a:pt x="16" y="0"/>
                      <a:pt x="0" y="24"/>
                      <a:pt x="0" y="47"/>
                    </a:cubicBezTo>
                    <a:cubicBezTo>
                      <a:pt x="0" y="71"/>
                      <a:pt x="16" y="95"/>
                      <a:pt x="40" y="95"/>
                    </a:cubicBezTo>
                    <a:lnTo>
                      <a:pt x="150" y="95"/>
                    </a:lnTo>
                    <a:cubicBezTo>
                      <a:pt x="174" y="95"/>
                      <a:pt x="197" y="71"/>
                      <a:pt x="197" y="47"/>
                    </a:cubicBezTo>
                    <a:cubicBezTo>
                      <a:pt x="197" y="24"/>
                      <a:pt x="174" y="0"/>
                      <a:pt x="150" y="0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6800347" y="1560183"/>
                <a:ext cx="29112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58" extrusionOk="0">
                    <a:moveTo>
                      <a:pt x="189" y="134"/>
                    </a:moveTo>
                    <a:lnTo>
                      <a:pt x="189" y="134"/>
                    </a:lnTo>
                    <a:cubicBezTo>
                      <a:pt x="173" y="150"/>
                      <a:pt x="150" y="158"/>
                      <a:pt x="126" y="150"/>
                    </a:cubicBezTo>
                    <a:lnTo>
                      <a:pt x="32" y="95"/>
                    </a:lnTo>
                    <a:cubicBezTo>
                      <a:pt x="8" y="79"/>
                      <a:pt x="0" y="56"/>
                      <a:pt x="16" y="32"/>
                    </a:cubicBezTo>
                    <a:lnTo>
                      <a:pt x="16" y="32"/>
                    </a:lnTo>
                    <a:cubicBezTo>
                      <a:pt x="32" y="8"/>
                      <a:pt x="55" y="0"/>
                      <a:pt x="79" y="16"/>
                    </a:cubicBezTo>
                    <a:lnTo>
                      <a:pt x="173" y="71"/>
                    </a:lnTo>
                    <a:cubicBezTo>
                      <a:pt x="189" y="79"/>
                      <a:pt x="197" y="111"/>
                      <a:pt x="189" y="134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6340025" y="1295221"/>
                <a:ext cx="29260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58" extrusionOk="0">
                    <a:moveTo>
                      <a:pt x="189" y="126"/>
                    </a:moveTo>
                    <a:lnTo>
                      <a:pt x="189" y="126"/>
                    </a:lnTo>
                    <a:cubicBezTo>
                      <a:pt x="173" y="150"/>
                      <a:pt x="150" y="158"/>
                      <a:pt x="126" y="142"/>
                    </a:cubicBezTo>
                    <a:lnTo>
                      <a:pt x="32" y="87"/>
                    </a:lnTo>
                    <a:cubicBezTo>
                      <a:pt x="8" y="79"/>
                      <a:pt x="0" y="47"/>
                      <a:pt x="16" y="32"/>
                    </a:cubicBezTo>
                    <a:lnTo>
                      <a:pt x="16" y="32"/>
                    </a:lnTo>
                    <a:cubicBezTo>
                      <a:pt x="24" y="8"/>
                      <a:pt x="56" y="0"/>
                      <a:pt x="79" y="8"/>
                    </a:cubicBezTo>
                    <a:lnTo>
                      <a:pt x="166" y="63"/>
                    </a:lnTo>
                    <a:cubicBezTo>
                      <a:pt x="189" y="79"/>
                      <a:pt x="197" y="102"/>
                      <a:pt x="189" y="126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6706066" y="1654316"/>
                <a:ext cx="23496" cy="30442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06" extrusionOk="0">
                    <a:moveTo>
                      <a:pt x="127" y="189"/>
                    </a:moveTo>
                    <a:lnTo>
                      <a:pt x="127" y="189"/>
                    </a:lnTo>
                    <a:cubicBezTo>
                      <a:pt x="111" y="205"/>
                      <a:pt x="80" y="197"/>
                      <a:pt x="72" y="174"/>
                    </a:cubicBezTo>
                    <a:lnTo>
                      <a:pt x="17" y="79"/>
                    </a:lnTo>
                    <a:cubicBezTo>
                      <a:pt x="1" y="56"/>
                      <a:pt x="9" y="24"/>
                      <a:pt x="32" y="16"/>
                    </a:cubicBezTo>
                    <a:lnTo>
                      <a:pt x="32" y="16"/>
                    </a:lnTo>
                    <a:cubicBezTo>
                      <a:pt x="56" y="1"/>
                      <a:pt x="80" y="8"/>
                      <a:pt x="95" y="32"/>
                    </a:cubicBezTo>
                    <a:lnTo>
                      <a:pt x="143" y="126"/>
                    </a:lnTo>
                    <a:cubicBezTo>
                      <a:pt x="158" y="150"/>
                      <a:pt x="150" y="174"/>
                      <a:pt x="127" y="189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6576023" y="1253401"/>
                <a:ext cx="18620" cy="195359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322" extrusionOk="0">
                    <a:moveTo>
                      <a:pt x="126" y="1258"/>
                    </a:moveTo>
                    <a:cubicBezTo>
                      <a:pt x="126" y="1290"/>
                      <a:pt x="94" y="1321"/>
                      <a:pt x="63" y="1321"/>
                    </a:cubicBezTo>
                    <a:cubicBezTo>
                      <a:pt x="24" y="1321"/>
                      <a:pt x="0" y="1290"/>
                      <a:pt x="0" y="1258"/>
                    </a:cubicBezTo>
                    <a:lnTo>
                      <a:pt x="0" y="63"/>
                    </a:lnTo>
                    <a:cubicBezTo>
                      <a:pt x="0" y="32"/>
                      <a:pt x="24" y="0"/>
                      <a:pt x="63" y="0"/>
                    </a:cubicBezTo>
                    <a:cubicBezTo>
                      <a:pt x="94" y="0"/>
                      <a:pt x="126" y="32"/>
                      <a:pt x="126" y="63"/>
                    </a:cubicBezTo>
                    <a:close/>
                  </a:path>
                </a:pathLst>
              </a:custGeom>
              <a:solidFill>
                <a:srgbClr val="1419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6571295" y="1426446"/>
                <a:ext cx="157085" cy="10595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717" extrusionOk="0">
                    <a:moveTo>
                      <a:pt x="64" y="143"/>
                    </a:moveTo>
                    <a:cubicBezTo>
                      <a:pt x="1" y="95"/>
                      <a:pt x="56" y="1"/>
                      <a:pt x="126" y="32"/>
                    </a:cubicBezTo>
                    <a:lnTo>
                      <a:pt x="1023" y="599"/>
                    </a:lnTo>
                    <a:cubicBezTo>
                      <a:pt x="1055" y="614"/>
                      <a:pt x="1062" y="654"/>
                      <a:pt x="1047" y="685"/>
                    </a:cubicBezTo>
                    <a:cubicBezTo>
                      <a:pt x="1023" y="709"/>
                      <a:pt x="992" y="717"/>
                      <a:pt x="960" y="7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7157079" y="2731750"/>
                <a:ext cx="1556519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10886" extrusionOk="0">
                    <a:moveTo>
                      <a:pt x="10249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50" y="897"/>
                      <a:pt x="8432" y="630"/>
                      <a:pt x="8283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62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87" y="6238"/>
                    </a:cubicBezTo>
                    <a:cubicBezTo>
                      <a:pt x="1173" y="3949"/>
                      <a:pt x="1558" y="1691"/>
                      <a:pt x="1637" y="1259"/>
                    </a:cubicBezTo>
                    <a:cubicBezTo>
                      <a:pt x="1723" y="779"/>
                      <a:pt x="1865" y="465"/>
                      <a:pt x="2053" y="276"/>
                    </a:cubicBezTo>
                    <a:cubicBezTo>
                      <a:pt x="2250" y="87"/>
                      <a:pt x="2518" y="0"/>
                      <a:pt x="2832" y="0"/>
                    </a:cubicBezTo>
                    <a:lnTo>
                      <a:pt x="7709" y="0"/>
                    </a:lnTo>
                    <a:cubicBezTo>
                      <a:pt x="8023" y="0"/>
                      <a:pt x="8275" y="79"/>
                      <a:pt x="8479" y="291"/>
                    </a:cubicBezTo>
                    <a:cubicBezTo>
                      <a:pt x="8692" y="504"/>
                      <a:pt x="8818" y="803"/>
                      <a:pt x="8896" y="1267"/>
                    </a:cubicBezTo>
                    <a:cubicBezTo>
                      <a:pt x="8983" y="1715"/>
                      <a:pt x="9368" y="3972"/>
                      <a:pt x="9754" y="6261"/>
                    </a:cubicBezTo>
                    <a:cubicBezTo>
                      <a:pt x="10060" y="8078"/>
                      <a:pt x="10367" y="9918"/>
                      <a:pt x="10532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6419085" y="2689929"/>
                <a:ext cx="2052748" cy="82606"/>
              </a:xfrm>
              <a:custGeom>
                <a:avLst/>
                <a:gdLst/>
                <a:ahLst/>
                <a:cxnLst/>
                <a:rect l="l" t="t" r="r" b="b"/>
                <a:pathLst>
                  <a:path w="13891" h="559" extrusionOk="0">
                    <a:moveTo>
                      <a:pt x="276" y="0"/>
                    </a:moveTo>
                    <a:lnTo>
                      <a:pt x="13615" y="0"/>
                    </a:lnTo>
                    <a:cubicBezTo>
                      <a:pt x="13764" y="0"/>
                      <a:pt x="13890" y="126"/>
                      <a:pt x="13890" y="276"/>
                    </a:cubicBezTo>
                    <a:lnTo>
                      <a:pt x="13890" y="276"/>
                    </a:lnTo>
                    <a:cubicBezTo>
                      <a:pt x="13890" y="433"/>
                      <a:pt x="13764" y="551"/>
                      <a:pt x="13615" y="559"/>
                    </a:cubicBezTo>
                    <a:lnTo>
                      <a:pt x="276" y="559"/>
                    </a:lnTo>
                    <a:cubicBezTo>
                      <a:pt x="126" y="551"/>
                      <a:pt x="0" y="433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6240128" y="2649291"/>
                <a:ext cx="2321109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15707" h="551" extrusionOk="0">
                    <a:moveTo>
                      <a:pt x="283" y="0"/>
                    </a:moveTo>
                    <a:lnTo>
                      <a:pt x="15432" y="0"/>
                    </a:lnTo>
                    <a:cubicBezTo>
                      <a:pt x="15581" y="0"/>
                      <a:pt x="15707" y="126"/>
                      <a:pt x="15707" y="275"/>
                    </a:cubicBezTo>
                    <a:lnTo>
                      <a:pt x="15707" y="275"/>
                    </a:lnTo>
                    <a:cubicBezTo>
                      <a:pt x="15707" y="425"/>
                      <a:pt x="15581" y="551"/>
                      <a:pt x="15432" y="551"/>
                    </a:cubicBezTo>
                    <a:lnTo>
                      <a:pt x="283" y="551"/>
                    </a:lnTo>
                    <a:cubicBezTo>
                      <a:pt x="126" y="551"/>
                      <a:pt x="8" y="425"/>
                      <a:pt x="0" y="275"/>
                    </a:cubicBezTo>
                    <a:lnTo>
                      <a:pt x="0" y="275"/>
                    </a:lnTo>
                    <a:cubicBezTo>
                      <a:pt x="0" y="126"/>
                      <a:pt x="126" y="0"/>
                      <a:pt x="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5391598" y="2689929"/>
                <a:ext cx="1171711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551" extrusionOk="0">
                    <a:moveTo>
                      <a:pt x="276" y="0"/>
                    </a:moveTo>
                    <a:lnTo>
                      <a:pt x="7653" y="0"/>
                    </a:lnTo>
                    <a:cubicBezTo>
                      <a:pt x="7803" y="0"/>
                      <a:pt x="7929" y="126"/>
                      <a:pt x="7929" y="276"/>
                    </a:cubicBezTo>
                    <a:lnTo>
                      <a:pt x="7929" y="276"/>
                    </a:lnTo>
                    <a:cubicBezTo>
                      <a:pt x="7929" y="433"/>
                      <a:pt x="7803" y="551"/>
                      <a:pt x="7653" y="551"/>
                    </a:cubicBezTo>
                    <a:lnTo>
                      <a:pt x="276" y="551"/>
                    </a:lnTo>
                    <a:cubicBezTo>
                      <a:pt x="126" y="551"/>
                      <a:pt x="0" y="425"/>
                      <a:pt x="0" y="276"/>
                    </a:cubicBezTo>
                    <a:lnTo>
                      <a:pt x="0" y="276"/>
                    </a:lnTo>
                    <a:cubicBezTo>
                      <a:pt x="0" y="126"/>
                      <a:pt x="126" y="0"/>
                      <a:pt x="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5292736" y="2649291"/>
                <a:ext cx="1369435" cy="81424"/>
              </a:xfrm>
              <a:custGeom>
                <a:avLst/>
                <a:gdLst/>
                <a:ahLst/>
                <a:cxnLst/>
                <a:rect l="l" t="t" r="r" b="b"/>
                <a:pathLst>
                  <a:path w="9267" h="551" extrusionOk="0">
                    <a:moveTo>
                      <a:pt x="276" y="0"/>
                    </a:moveTo>
                    <a:lnTo>
                      <a:pt x="8991" y="0"/>
                    </a:lnTo>
                    <a:cubicBezTo>
                      <a:pt x="9148" y="0"/>
                      <a:pt x="9266" y="126"/>
                      <a:pt x="9266" y="275"/>
                    </a:cubicBezTo>
                    <a:lnTo>
                      <a:pt x="9266" y="275"/>
                    </a:lnTo>
                    <a:cubicBezTo>
                      <a:pt x="9266" y="425"/>
                      <a:pt x="9140" y="551"/>
                      <a:pt x="8991" y="551"/>
                    </a:cubicBezTo>
                    <a:lnTo>
                      <a:pt x="276" y="551"/>
                    </a:lnTo>
                    <a:cubicBezTo>
                      <a:pt x="127" y="551"/>
                      <a:pt x="1" y="425"/>
                      <a:pt x="1" y="275"/>
                    </a:cubicBezTo>
                    <a:lnTo>
                      <a:pt x="1" y="275"/>
                    </a:lnTo>
                    <a:cubicBezTo>
                      <a:pt x="1" y="126"/>
                      <a:pt x="127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0" name="Google Shape;1660;p58"/>
              <p:cNvSpPr/>
              <p:nvPr/>
            </p:nvSpPr>
            <p:spPr>
              <a:xfrm>
                <a:off x="5199785" y="2731750"/>
                <a:ext cx="1555336" cy="1608683"/>
              </a:xfrm>
              <a:custGeom>
                <a:avLst/>
                <a:gdLst/>
                <a:ahLst/>
                <a:cxnLst/>
                <a:rect l="l" t="t" r="r" b="b"/>
                <a:pathLst>
                  <a:path w="10525" h="10886" extrusionOk="0">
                    <a:moveTo>
                      <a:pt x="10241" y="10878"/>
                    </a:moveTo>
                    <a:cubicBezTo>
                      <a:pt x="10084" y="9895"/>
                      <a:pt x="9777" y="8086"/>
                      <a:pt x="9470" y="6293"/>
                    </a:cubicBezTo>
                    <a:cubicBezTo>
                      <a:pt x="9085" y="3996"/>
                      <a:pt x="8700" y="1731"/>
                      <a:pt x="8621" y="1306"/>
                    </a:cubicBezTo>
                    <a:cubicBezTo>
                      <a:pt x="8542" y="897"/>
                      <a:pt x="8432" y="630"/>
                      <a:pt x="8275" y="472"/>
                    </a:cubicBezTo>
                    <a:cubicBezTo>
                      <a:pt x="8125" y="331"/>
                      <a:pt x="7913" y="252"/>
                      <a:pt x="7701" y="268"/>
                    </a:cubicBezTo>
                    <a:lnTo>
                      <a:pt x="2824" y="268"/>
                    </a:lnTo>
                    <a:cubicBezTo>
                      <a:pt x="2580" y="268"/>
                      <a:pt x="2392" y="323"/>
                      <a:pt x="2250" y="465"/>
                    </a:cubicBezTo>
                    <a:cubicBezTo>
                      <a:pt x="2109" y="614"/>
                      <a:pt x="1983" y="881"/>
                      <a:pt x="1904" y="1306"/>
                    </a:cubicBezTo>
                    <a:cubicBezTo>
                      <a:pt x="1825" y="1731"/>
                      <a:pt x="1448" y="3980"/>
                      <a:pt x="1055" y="6285"/>
                    </a:cubicBezTo>
                    <a:cubicBezTo>
                      <a:pt x="756" y="8078"/>
                      <a:pt x="449" y="9895"/>
                      <a:pt x="284" y="10878"/>
                    </a:cubicBezTo>
                    <a:lnTo>
                      <a:pt x="1" y="10878"/>
                    </a:lnTo>
                    <a:cubicBezTo>
                      <a:pt x="166" y="9911"/>
                      <a:pt x="473" y="8062"/>
                      <a:pt x="779" y="6238"/>
                    </a:cubicBezTo>
                    <a:cubicBezTo>
                      <a:pt x="1173" y="3949"/>
                      <a:pt x="1550" y="1691"/>
                      <a:pt x="1629" y="1259"/>
                    </a:cubicBezTo>
                    <a:cubicBezTo>
                      <a:pt x="1723" y="779"/>
                      <a:pt x="1857" y="465"/>
                      <a:pt x="2054" y="276"/>
                    </a:cubicBezTo>
                    <a:cubicBezTo>
                      <a:pt x="2242" y="87"/>
                      <a:pt x="2510" y="0"/>
                      <a:pt x="2824" y="0"/>
                    </a:cubicBezTo>
                    <a:lnTo>
                      <a:pt x="7701" y="0"/>
                    </a:lnTo>
                    <a:cubicBezTo>
                      <a:pt x="8015" y="0"/>
                      <a:pt x="8275" y="79"/>
                      <a:pt x="8479" y="291"/>
                    </a:cubicBezTo>
                    <a:cubicBezTo>
                      <a:pt x="8684" y="504"/>
                      <a:pt x="8810" y="803"/>
                      <a:pt x="8896" y="1267"/>
                    </a:cubicBezTo>
                    <a:cubicBezTo>
                      <a:pt x="8975" y="1715"/>
                      <a:pt x="9360" y="3972"/>
                      <a:pt x="9746" y="6261"/>
                    </a:cubicBezTo>
                    <a:cubicBezTo>
                      <a:pt x="10052" y="8078"/>
                      <a:pt x="10367" y="9918"/>
                      <a:pt x="10524" y="108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62"/>
          <p:cNvSpPr txBox="1">
            <a:spLocks noGrp="1"/>
          </p:cNvSpPr>
          <p:nvPr>
            <p:ph type="title"/>
          </p:nvPr>
        </p:nvSpPr>
        <p:spPr>
          <a:xfrm>
            <a:off x="648335" y="2055495"/>
            <a:ext cx="2791460" cy="84201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600"/>
              <a:t>USED code</a:t>
            </a:r>
            <a:endParaRPr lang="en-US" altLang="en-GB" sz="6600"/>
          </a:p>
        </p:txBody>
      </p:sp>
      <p:grpSp>
        <p:nvGrpSpPr>
          <p:cNvPr id="1850" name="Google Shape;1850;p62"/>
          <p:cNvGrpSpPr/>
          <p:nvPr/>
        </p:nvGrpSpPr>
        <p:grpSpPr>
          <a:xfrm>
            <a:off x="5136515" y="697230"/>
            <a:ext cx="3869055" cy="3724275"/>
            <a:chOff x="242155" y="855580"/>
            <a:chExt cx="3565563" cy="3432346"/>
          </a:xfrm>
        </p:grpSpPr>
        <p:sp>
          <p:nvSpPr>
            <p:cNvPr id="1851" name="Google Shape;1851;p62"/>
            <p:cNvSpPr/>
            <p:nvPr/>
          </p:nvSpPr>
          <p:spPr>
            <a:xfrm>
              <a:off x="552077" y="974801"/>
              <a:ext cx="3255641" cy="3173137"/>
            </a:xfrm>
            <a:custGeom>
              <a:avLst/>
              <a:gdLst/>
              <a:ahLst/>
              <a:cxnLst/>
              <a:rect l="l" t="t" r="r" b="b"/>
              <a:pathLst>
                <a:path w="179820" h="175263" extrusionOk="0">
                  <a:moveTo>
                    <a:pt x="62362" y="1"/>
                  </a:moveTo>
                  <a:cubicBezTo>
                    <a:pt x="41556" y="1"/>
                    <a:pt x="17841" y="14713"/>
                    <a:pt x="9249" y="48232"/>
                  </a:cubicBezTo>
                  <a:cubicBezTo>
                    <a:pt x="1" y="84247"/>
                    <a:pt x="13334" y="168057"/>
                    <a:pt x="85114" y="174724"/>
                  </a:cubicBezTo>
                  <a:cubicBezTo>
                    <a:pt x="89019" y="175088"/>
                    <a:pt x="92783" y="175263"/>
                    <a:pt x="96406" y="175263"/>
                  </a:cubicBezTo>
                  <a:cubicBezTo>
                    <a:pt x="159388" y="175263"/>
                    <a:pt x="179819" y="122556"/>
                    <a:pt x="157044" y="96628"/>
                  </a:cubicBezTo>
                  <a:cubicBezTo>
                    <a:pt x="132959" y="69210"/>
                    <a:pt x="102633" y="71641"/>
                    <a:pt x="98121" y="30112"/>
                  </a:cubicBezTo>
                  <a:cubicBezTo>
                    <a:pt x="96034" y="10909"/>
                    <a:pt x="80276" y="1"/>
                    <a:pt x="623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52" name="Google Shape;1852;p62"/>
            <p:cNvGrpSpPr/>
            <p:nvPr/>
          </p:nvGrpSpPr>
          <p:grpSpPr>
            <a:xfrm>
              <a:off x="570236" y="1107330"/>
              <a:ext cx="2885936" cy="2831205"/>
              <a:chOff x="570236" y="1107330"/>
              <a:chExt cx="2885936" cy="2831205"/>
            </a:xfrm>
          </p:grpSpPr>
          <p:sp>
            <p:nvSpPr>
              <p:cNvPr id="1853" name="Google Shape;1853;p62"/>
              <p:cNvSpPr/>
              <p:nvPr/>
            </p:nvSpPr>
            <p:spPr>
              <a:xfrm>
                <a:off x="1396983" y="1741403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0"/>
                    </a:moveTo>
                    <a:cubicBezTo>
                      <a:pt x="1980" y="0"/>
                      <a:pt x="0" y="1980"/>
                      <a:pt x="0" y="4437"/>
                    </a:cubicBezTo>
                    <a:lnTo>
                      <a:pt x="0" y="116893"/>
                    </a:lnTo>
                    <a:cubicBezTo>
                      <a:pt x="0" y="119350"/>
                      <a:pt x="1980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50"/>
                      <a:pt x="73334" y="116893"/>
                    </a:cubicBezTo>
                    <a:lnTo>
                      <a:pt x="73334" y="4437"/>
                    </a:lnTo>
                    <a:cubicBezTo>
                      <a:pt x="73334" y="1980"/>
                      <a:pt x="71329" y="0"/>
                      <a:pt x="68873" y="0"/>
                    </a:cubicBezTo>
                    <a:close/>
                  </a:path>
                </a:pathLst>
              </a:custGeom>
              <a:solidFill>
                <a:schemeClr val="dk2">
                  <a:alpha val="205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4" name="Google Shape;1854;p62"/>
              <p:cNvSpPr/>
              <p:nvPr/>
            </p:nvSpPr>
            <p:spPr>
              <a:xfrm>
                <a:off x="943217" y="1107330"/>
                <a:ext cx="613959" cy="858702"/>
              </a:xfrm>
              <a:custGeom>
                <a:avLst/>
                <a:gdLst/>
                <a:ahLst/>
                <a:cxnLst/>
                <a:rect l="l" t="t" r="r" b="b"/>
                <a:pathLst>
                  <a:path w="33911" h="47429" extrusionOk="0">
                    <a:moveTo>
                      <a:pt x="11167" y="0"/>
                    </a:moveTo>
                    <a:cubicBezTo>
                      <a:pt x="8344" y="0"/>
                      <a:pt x="5919" y="1445"/>
                      <a:pt x="4512" y="4571"/>
                    </a:cubicBezTo>
                    <a:cubicBezTo>
                      <a:pt x="1" y="14596"/>
                      <a:pt x="11329" y="22291"/>
                      <a:pt x="9675" y="30336"/>
                    </a:cubicBezTo>
                    <a:cubicBezTo>
                      <a:pt x="8021" y="38381"/>
                      <a:pt x="13209" y="45875"/>
                      <a:pt x="21154" y="47429"/>
                    </a:cubicBezTo>
                    <a:lnTo>
                      <a:pt x="31379" y="44546"/>
                    </a:lnTo>
                    <a:cubicBezTo>
                      <a:pt x="31379" y="44546"/>
                      <a:pt x="33911" y="35298"/>
                      <a:pt x="28973" y="18556"/>
                    </a:cubicBezTo>
                    <a:cubicBezTo>
                      <a:pt x="25558" y="7035"/>
                      <a:pt x="17396" y="0"/>
                      <a:pt x="11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5" name="Google Shape;1855;p62"/>
              <p:cNvSpPr/>
              <p:nvPr/>
            </p:nvSpPr>
            <p:spPr>
              <a:xfrm>
                <a:off x="1195963" y="1315881"/>
                <a:ext cx="223271" cy="63108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34857" extrusionOk="0">
                    <a:moveTo>
                      <a:pt x="373" y="1"/>
                    </a:moveTo>
                    <a:cubicBezTo>
                      <a:pt x="295" y="1"/>
                      <a:pt x="214" y="32"/>
                      <a:pt x="151" y="95"/>
                    </a:cubicBezTo>
                    <a:cubicBezTo>
                      <a:pt x="1" y="195"/>
                      <a:pt x="1" y="396"/>
                      <a:pt x="126" y="521"/>
                    </a:cubicBezTo>
                    <a:cubicBezTo>
                      <a:pt x="226" y="646"/>
                      <a:pt x="10402" y="12050"/>
                      <a:pt x="11705" y="34556"/>
                    </a:cubicBezTo>
                    <a:cubicBezTo>
                      <a:pt x="11705" y="34732"/>
                      <a:pt x="11855" y="34857"/>
                      <a:pt x="12031" y="34857"/>
                    </a:cubicBezTo>
                    <a:cubicBezTo>
                      <a:pt x="12206" y="34857"/>
                      <a:pt x="12332" y="34707"/>
                      <a:pt x="12332" y="34531"/>
                    </a:cubicBezTo>
                    <a:cubicBezTo>
                      <a:pt x="11028" y="11774"/>
                      <a:pt x="677" y="220"/>
                      <a:pt x="577" y="95"/>
                    </a:cubicBezTo>
                    <a:cubicBezTo>
                      <a:pt x="527" y="32"/>
                      <a:pt x="452" y="1"/>
                      <a:pt x="3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6" name="Google Shape;1856;p62"/>
              <p:cNvSpPr/>
              <p:nvPr/>
            </p:nvSpPr>
            <p:spPr>
              <a:xfrm>
                <a:off x="2442909" y="2312272"/>
                <a:ext cx="968020" cy="838986"/>
              </a:xfrm>
              <a:custGeom>
                <a:avLst/>
                <a:gdLst/>
                <a:ahLst/>
                <a:cxnLst/>
                <a:rect l="l" t="t" r="r" b="b"/>
                <a:pathLst>
                  <a:path w="53467" h="46340" extrusionOk="0">
                    <a:moveTo>
                      <a:pt x="41069" y="1"/>
                    </a:moveTo>
                    <a:cubicBezTo>
                      <a:pt x="36522" y="1"/>
                      <a:pt x="30952" y="1624"/>
                      <a:pt x="24837" y="5738"/>
                    </a:cubicBezTo>
                    <a:cubicBezTo>
                      <a:pt x="8421" y="16791"/>
                      <a:pt x="0" y="26314"/>
                      <a:pt x="0" y="26314"/>
                    </a:cubicBezTo>
                    <a:lnTo>
                      <a:pt x="6191" y="46340"/>
                    </a:lnTo>
                    <a:cubicBezTo>
                      <a:pt x="14862" y="46039"/>
                      <a:pt x="26943" y="42104"/>
                      <a:pt x="34211" y="30851"/>
                    </a:cubicBezTo>
                    <a:cubicBezTo>
                      <a:pt x="41479" y="19598"/>
                      <a:pt x="52381" y="17743"/>
                      <a:pt x="53058" y="9648"/>
                    </a:cubicBezTo>
                    <a:cubicBezTo>
                      <a:pt x="53467" y="4588"/>
                      <a:pt x="48713" y="1"/>
                      <a:pt x="41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7" name="Google Shape;1857;p62"/>
              <p:cNvSpPr/>
              <p:nvPr/>
            </p:nvSpPr>
            <p:spPr>
              <a:xfrm>
                <a:off x="2495540" y="2514831"/>
                <a:ext cx="661593" cy="469897"/>
              </a:xfrm>
              <a:custGeom>
                <a:avLst/>
                <a:gdLst/>
                <a:ahLst/>
                <a:cxnLst/>
                <a:rect l="l" t="t" r="r" b="b"/>
                <a:pathLst>
                  <a:path w="36542" h="25954" extrusionOk="0">
                    <a:moveTo>
                      <a:pt x="36221" y="1"/>
                    </a:moveTo>
                    <a:cubicBezTo>
                      <a:pt x="36194" y="1"/>
                      <a:pt x="36167" y="5"/>
                      <a:pt x="36141" y="14"/>
                    </a:cubicBezTo>
                    <a:cubicBezTo>
                      <a:pt x="31179" y="1192"/>
                      <a:pt x="27269" y="5227"/>
                      <a:pt x="22732" y="9913"/>
                    </a:cubicBezTo>
                    <a:cubicBezTo>
                      <a:pt x="17068" y="15753"/>
                      <a:pt x="10627" y="22395"/>
                      <a:pt x="251" y="25327"/>
                    </a:cubicBezTo>
                    <a:cubicBezTo>
                      <a:pt x="101" y="25377"/>
                      <a:pt x="0" y="25553"/>
                      <a:pt x="51" y="25728"/>
                    </a:cubicBezTo>
                    <a:cubicBezTo>
                      <a:pt x="76" y="25853"/>
                      <a:pt x="201" y="25954"/>
                      <a:pt x="351" y="25954"/>
                    </a:cubicBezTo>
                    <a:cubicBezTo>
                      <a:pt x="376" y="25954"/>
                      <a:pt x="401" y="25954"/>
                      <a:pt x="427" y="25928"/>
                    </a:cubicBezTo>
                    <a:cubicBezTo>
                      <a:pt x="10953" y="22971"/>
                      <a:pt x="17444" y="16254"/>
                      <a:pt x="23184" y="10339"/>
                    </a:cubicBezTo>
                    <a:cubicBezTo>
                      <a:pt x="27645" y="5728"/>
                      <a:pt x="31504" y="1768"/>
                      <a:pt x="36266" y="615"/>
                    </a:cubicBezTo>
                    <a:cubicBezTo>
                      <a:pt x="36442" y="565"/>
                      <a:pt x="36542" y="415"/>
                      <a:pt x="36517" y="239"/>
                    </a:cubicBezTo>
                    <a:cubicBezTo>
                      <a:pt x="36476" y="94"/>
                      <a:pt x="36349" y="1"/>
                      <a:pt x="362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8" name="Google Shape;1858;p62"/>
              <p:cNvSpPr/>
              <p:nvPr/>
            </p:nvSpPr>
            <p:spPr>
              <a:xfrm>
                <a:off x="2576759" y="3434347"/>
                <a:ext cx="415854" cy="177465"/>
              </a:xfrm>
              <a:custGeom>
                <a:avLst/>
                <a:gdLst/>
                <a:ahLst/>
                <a:cxnLst/>
                <a:rect l="l" t="t" r="r" b="b"/>
                <a:pathLst>
                  <a:path w="22969" h="9802" extrusionOk="0">
                    <a:moveTo>
                      <a:pt x="10053" y="0"/>
                    </a:moveTo>
                    <a:cubicBezTo>
                      <a:pt x="6862" y="0"/>
                      <a:pt x="3505" y="621"/>
                      <a:pt x="627" y="1732"/>
                    </a:cubicBezTo>
                    <a:lnTo>
                      <a:pt x="1" y="8599"/>
                    </a:lnTo>
                    <a:cubicBezTo>
                      <a:pt x="2706" y="7773"/>
                      <a:pt x="5453" y="7386"/>
                      <a:pt x="8010" y="7386"/>
                    </a:cubicBezTo>
                    <a:cubicBezTo>
                      <a:pt x="11113" y="7386"/>
                      <a:pt x="13936" y="7956"/>
                      <a:pt x="16066" y="9000"/>
                    </a:cubicBezTo>
                    <a:cubicBezTo>
                      <a:pt x="17160" y="9537"/>
                      <a:pt x="18241" y="9801"/>
                      <a:pt x="19173" y="9801"/>
                    </a:cubicBezTo>
                    <a:cubicBezTo>
                      <a:pt x="21551" y="9801"/>
                      <a:pt x="22968" y="8084"/>
                      <a:pt x="21204" y="4790"/>
                    </a:cubicBezTo>
                    <a:cubicBezTo>
                      <a:pt x="19402" y="1444"/>
                      <a:pt x="14921" y="0"/>
                      <a:pt x="10053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9" name="Google Shape;1859;p62"/>
              <p:cNvSpPr/>
              <p:nvPr/>
            </p:nvSpPr>
            <p:spPr>
              <a:xfrm>
                <a:off x="607641" y="2353135"/>
                <a:ext cx="875793" cy="625691"/>
              </a:xfrm>
              <a:custGeom>
                <a:avLst/>
                <a:gdLst/>
                <a:ahLst/>
                <a:cxnLst/>
                <a:rect l="l" t="t" r="r" b="b"/>
                <a:pathLst>
                  <a:path w="48373" h="34559" extrusionOk="0">
                    <a:moveTo>
                      <a:pt x="20270" y="0"/>
                    </a:moveTo>
                    <a:cubicBezTo>
                      <a:pt x="8446" y="0"/>
                      <a:pt x="1" y="4998"/>
                      <a:pt x="779" y="12704"/>
                    </a:cubicBezTo>
                    <a:cubicBezTo>
                      <a:pt x="2082" y="25837"/>
                      <a:pt x="30954" y="20900"/>
                      <a:pt x="38799" y="32203"/>
                    </a:cubicBezTo>
                    <a:lnTo>
                      <a:pt x="48373" y="34559"/>
                    </a:lnTo>
                    <a:lnTo>
                      <a:pt x="48373" y="8318"/>
                    </a:lnTo>
                    <a:cubicBezTo>
                      <a:pt x="38694" y="2502"/>
                      <a:pt x="28636" y="0"/>
                      <a:pt x="20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0" name="Google Shape;1860;p62"/>
              <p:cNvSpPr/>
              <p:nvPr/>
            </p:nvSpPr>
            <p:spPr>
              <a:xfrm>
                <a:off x="778280" y="2593569"/>
                <a:ext cx="711508" cy="170169"/>
              </a:xfrm>
              <a:custGeom>
                <a:avLst/>
                <a:gdLst/>
                <a:ahLst/>
                <a:cxnLst/>
                <a:rect l="l" t="t" r="r" b="b"/>
                <a:pathLst>
                  <a:path w="39299" h="9399" extrusionOk="0">
                    <a:moveTo>
                      <a:pt x="326" y="0"/>
                    </a:moveTo>
                    <a:cubicBezTo>
                      <a:pt x="151" y="25"/>
                      <a:pt x="0" y="151"/>
                      <a:pt x="0" y="326"/>
                    </a:cubicBezTo>
                    <a:cubicBezTo>
                      <a:pt x="0" y="502"/>
                      <a:pt x="151" y="627"/>
                      <a:pt x="301" y="627"/>
                    </a:cubicBezTo>
                    <a:cubicBezTo>
                      <a:pt x="577" y="652"/>
                      <a:pt x="27068" y="1228"/>
                      <a:pt x="38747" y="9349"/>
                    </a:cubicBezTo>
                    <a:cubicBezTo>
                      <a:pt x="38823" y="9374"/>
                      <a:pt x="38873" y="9399"/>
                      <a:pt x="38948" y="9399"/>
                    </a:cubicBezTo>
                    <a:cubicBezTo>
                      <a:pt x="39048" y="9399"/>
                      <a:pt x="39123" y="9349"/>
                      <a:pt x="39199" y="9249"/>
                    </a:cubicBezTo>
                    <a:cubicBezTo>
                      <a:pt x="39299" y="9123"/>
                      <a:pt x="39249" y="8923"/>
                      <a:pt x="39123" y="8823"/>
                    </a:cubicBezTo>
                    <a:cubicBezTo>
                      <a:pt x="27269" y="627"/>
                      <a:pt x="602" y="25"/>
                      <a:pt x="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1" name="Google Shape;1861;p62"/>
              <p:cNvSpPr/>
              <p:nvPr/>
            </p:nvSpPr>
            <p:spPr>
              <a:xfrm>
                <a:off x="1321195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62" y="1"/>
                    </a:moveTo>
                    <a:cubicBezTo>
                      <a:pt x="2006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2006" y="121355"/>
                      <a:pt x="4462" y="121355"/>
                    </a:cubicBezTo>
                    <a:lnTo>
                      <a:pt x="68873" y="121355"/>
                    </a:lnTo>
                    <a:cubicBezTo>
                      <a:pt x="71330" y="121355"/>
                      <a:pt x="73335" y="119375"/>
                      <a:pt x="73335" y="116919"/>
                    </a:cubicBezTo>
                    <a:lnTo>
                      <a:pt x="73335" y="4437"/>
                    </a:lnTo>
                    <a:cubicBezTo>
                      <a:pt x="73335" y="1981"/>
                      <a:pt x="71330" y="1"/>
                      <a:pt x="688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2" name="Google Shape;1862;p62"/>
              <p:cNvSpPr/>
              <p:nvPr/>
            </p:nvSpPr>
            <p:spPr>
              <a:xfrm>
                <a:off x="1315764" y="1614342"/>
                <a:ext cx="1338611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36" h="121982" extrusionOk="0">
                    <a:moveTo>
                      <a:pt x="69173" y="627"/>
                    </a:moveTo>
                    <a:cubicBezTo>
                      <a:pt x="71454" y="627"/>
                      <a:pt x="73309" y="2482"/>
                      <a:pt x="73309" y="4763"/>
                    </a:cubicBezTo>
                    <a:lnTo>
                      <a:pt x="73309" y="117245"/>
                    </a:lnTo>
                    <a:cubicBezTo>
                      <a:pt x="73309" y="119525"/>
                      <a:pt x="71454" y="121355"/>
                      <a:pt x="69173" y="121355"/>
                    </a:cubicBezTo>
                    <a:lnTo>
                      <a:pt x="4762" y="121355"/>
                    </a:lnTo>
                    <a:cubicBezTo>
                      <a:pt x="2481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1" y="627"/>
                      <a:pt x="4762" y="627"/>
                    </a:cubicBezTo>
                    <a:close/>
                    <a:moveTo>
                      <a:pt x="4762" y="1"/>
                    </a:moveTo>
                    <a:cubicBezTo>
                      <a:pt x="2131" y="1"/>
                      <a:pt x="0" y="2156"/>
                      <a:pt x="0" y="4763"/>
                    </a:cubicBezTo>
                    <a:lnTo>
                      <a:pt x="0" y="117245"/>
                    </a:lnTo>
                    <a:cubicBezTo>
                      <a:pt x="0" y="119851"/>
                      <a:pt x="2131" y="121982"/>
                      <a:pt x="4762" y="121982"/>
                    </a:cubicBezTo>
                    <a:lnTo>
                      <a:pt x="69173" y="121982"/>
                    </a:lnTo>
                    <a:cubicBezTo>
                      <a:pt x="71805" y="121982"/>
                      <a:pt x="73935" y="119851"/>
                      <a:pt x="73935" y="117245"/>
                    </a:cubicBezTo>
                    <a:lnTo>
                      <a:pt x="73935" y="4763"/>
                    </a:lnTo>
                    <a:cubicBezTo>
                      <a:pt x="73935" y="2156"/>
                      <a:pt x="71805" y="1"/>
                      <a:pt x="691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3" name="Google Shape;1863;p62"/>
              <p:cNvSpPr/>
              <p:nvPr/>
            </p:nvSpPr>
            <p:spPr>
              <a:xfrm>
                <a:off x="1276277" y="1620245"/>
                <a:ext cx="1327730" cy="219713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2135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116919"/>
                    </a:lnTo>
                    <a:cubicBezTo>
                      <a:pt x="1" y="119375"/>
                      <a:pt x="1981" y="121355"/>
                      <a:pt x="4437" y="121355"/>
                    </a:cubicBezTo>
                    <a:lnTo>
                      <a:pt x="68873" y="121355"/>
                    </a:lnTo>
                    <a:cubicBezTo>
                      <a:pt x="71329" y="121355"/>
                      <a:pt x="73334" y="119375"/>
                      <a:pt x="73334" y="116919"/>
                    </a:cubicBez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4" name="Google Shape;1864;p62"/>
              <p:cNvSpPr/>
              <p:nvPr/>
            </p:nvSpPr>
            <p:spPr>
              <a:xfrm>
                <a:off x="1270374" y="1614342"/>
                <a:ext cx="1339082" cy="2208484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21982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117245"/>
                    </a:lnTo>
                    <a:cubicBezTo>
                      <a:pt x="73335" y="119525"/>
                      <a:pt x="71480" y="121355"/>
                      <a:pt x="69199" y="121355"/>
                    </a:cubicBezTo>
                    <a:lnTo>
                      <a:pt x="4763" y="121355"/>
                    </a:lnTo>
                    <a:cubicBezTo>
                      <a:pt x="2482" y="121355"/>
                      <a:pt x="627" y="119525"/>
                      <a:pt x="627" y="117245"/>
                    </a:cubicBez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117245"/>
                    </a:lnTo>
                    <a:cubicBezTo>
                      <a:pt x="1" y="119851"/>
                      <a:pt x="2156" y="121982"/>
                      <a:pt x="4763" y="121982"/>
                    </a:cubicBezTo>
                    <a:lnTo>
                      <a:pt x="69199" y="121982"/>
                    </a:lnTo>
                    <a:cubicBezTo>
                      <a:pt x="71831" y="121982"/>
                      <a:pt x="73961" y="119851"/>
                      <a:pt x="73961" y="117245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5" name="Google Shape;1865;p62"/>
              <p:cNvSpPr/>
              <p:nvPr/>
            </p:nvSpPr>
            <p:spPr>
              <a:xfrm>
                <a:off x="1276277" y="3565518"/>
                <a:ext cx="1327730" cy="251859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13911" extrusionOk="0">
                    <a:moveTo>
                      <a:pt x="1" y="1"/>
                    </a:moveTo>
                    <a:lnTo>
                      <a:pt x="1" y="9475"/>
                    </a:lnTo>
                    <a:cubicBezTo>
                      <a:pt x="1" y="11931"/>
                      <a:pt x="1981" y="13911"/>
                      <a:pt x="4437" y="13911"/>
                    </a:cubicBezTo>
                    <a:lnTo>
                      <a:pt x="68873" y="13911"/>
                    </a:lnTo>
                    <a:cubicBezTo>
                      <a:pt x="71329" y="13911"/>
                      <a:pt x="73334" y="11931"/>
                      <a:pt x="73334" y="9475"/>
                    </a:cubicBezTo>
                    <a:lnTo>
                      <a:pt x="733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62"/>
              <p:cNvSpPr/>
              <p:nvPr/>
            </p:nvSpPr>
            <p:spPr>
              <a:xfrm>
                <a:off x="1270374" y="3560087"/>
                <a:ext cx="1339082" cy="262740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14512" extrusionOk="0">
                    <a:moveTo>
                      <a:pt x="73335" y="627"/>
                    </a:moveTo>
                    <a:lnTo>
                      <a:pt x="73335" y="9775"/>
                    </a:lnTo>
                    <a:cubicBezTo>
                      <a:pt x="73335" y="12055"/>
                      <a:pt x="71480" y="13885"/>
                      <a:pt x="69199" y="13885"/>
                    </a:cubicBezTo>
                    <a:lnTo>
                      <a:pt x="4763" y="13885"/>
                    </a:lnTo>
                    <a:cubicBezTo>
                      <a:pt x="2482" y="13885"/>
                      <a:pt x="627" y="12055"/>
                      <a:pt x="627" y="9775"/>
                    </a:cubicBezTo>
                    <a:lnTo>
                      <a:pt x="627" y="627"/>
                    </a:lnTo>
                    <a:close/>
                    <a:moveTo>
                      <a:pt x="327" y="0"/>
                    </a:moveTo>
                    <a:cubicBezTo>
                      <a:pt x="151" y="0"/>
                      <a:pt x="1" y="125"/>
                      <a:pt x="1" y="301"/>
                    </a:cubicBezTo>
                    <a:lnTo>
                      <a:pt x="1" y="9775"/>
                    </a:lnTo>
                    <a:cubicBezTo>
                      <a:pt x="1" y="12381"/>
                      <a:pt x="2156" y="14512"/>
                      <a:pt x="4763" y="14512"/>
                    </a:cubicBezTo>
                    <a:lnTo>
                      <a:pt x="69199" y="14512"/>
                    </a:lnTo>
                    <a:cubicBezTo>
                      <a:pt x="71831" y="14512"/>
                      <a:pt x="73961" y="12381"/>
                      <a:pt x="73961" y="9775"/>
                    </a:cubicBezTo>
                    <a:lnTo>
                      <a:pt x="73961" y="301"/>
                    </a:lnTo>
                    <a:cubicBezTo>
                      <a:pt x="73961" y="125"/>
                      <a:pt x="73811" y="0"/>
                      <a:pt x="736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62"/>
              <p:cNvSpPr/>
              <p:nvPr/>
            </p:nvSpPr>
            <p:spPr>
              <a:xfrm>
                <a:off x="1869795" y="3624522"/>
                <a:ext cx="140241" cy="140223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745" extrusionOk="0">
                    <a:moveTo>
                      <a:pt x="3886" y="0"/>
                    </a:moveTo>
                    <a:cubicBezTo>
                      <a:pt x="1730" y="0"/>
                      <a:pt x="1" y="1729"/>
                      <a:pt x="1" y="3860"/>
                    </a:cubicBezTo>
                    <a:cubicBezTo>
                      <a:pt x="1" y="6015"/>
                      <a:pt x="1730" y="7744"/>
                      <a:pt x="3886" y="7744"/>
                    </a:cubicBezTo>
                    <a:cubicBezTo>
                      <a:pt x="6016" y="7744"/>
                      <a:pt x="7745" y="6015"/>
                      <a:pt x="7745" y="3860"/>
                    </a:cubicBezTo>
                    <a:cubicBezTo>
                      <a:pt x="7745" y="1729"/>
                      <a:pt x="6016" y="0"/>
                      <a:pt x="38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62"/>
              <p:cNvSpPr/>
              <p:nvPr/>
            </p:nvSpPr>
            <p:spPr>
              <a:xfrm>
                <a:off x="1864363" y="3619073"/>
                <a:ext cx="151575" cy="151122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8347" extrusionOk="0">
                    <a:moveTo>
                      <a:pt x="4186" y="627"/>
                    </a:moveTo>
                    <a:cubicBezTo>
                      <a:pt x="6140" y="627"/>
                      <a:pt x="7745" y="2206"/>
                      <a:pt x="7745" y="4161"/>
                    </a:cubicBezTo>
                    <a:cubicBezTo>
                      <a:pt x="7745" y="6141"/>
                      <a:pt x="6140" y="7720"/>
                      <a:pt x="4186" y="7720"/>
                    </a:cubicBezTo>
                    <a:cubicBezTo>
                      <a:pt x="2231" y="7720"/>
                      <a:pt x="627" y="6141"/>
                      <a:pt x="627" y="4161"/>
                    </a:cubicBezTo>
                    <a:cubicBezTo>
                      <a:pt x="627" y="2206"/>
                      <a:pt x="2231" y="627"/>
                      <a:pt x="4186" y="627"/>
                    </a:cubicBezTo>
                    <a:close/>
                    <a:moveTo>
                      <a:pt x="4186" y="0"/>
                    </a:moveTo>
                    <a:cubicBezTo>
                      <a:pt x="1880" y="0"/>
                      <a:pt x="0" y="1855"/>
                      <a:pt x="0" y="4161"/>
                    </a:cubicBezTo>
                    <a:cubicBezTo>
                      <a:pt x="0" y="6467"/>
                      <a:pt x="1880" y="8346"/>
                      <a:pt x="4186" y="8346"/>
                    </a:cubicBezTo>
                    <a:cubicBezTo>
                      <a:pt x="6491" y="8346"/>
                      <a:pt x="8371" y="6467"/>
                      <a:pt x="8371" y="4161"/>
                    </a:cubicBezTo>
                    <a:cubicBezTo>
                      <a:pt x="8371" y="1855"/>
                      <a:pt x="6491" y="0"/>
                      <a:pt x="41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62"/>
              <p:cNvSpPr/>
              <p:nvPr/>
            </p:nvSpPr>
            <p:spPr>
              <a:xfrm>
                <a:off x="1276277" y="1620245"/>
                <a:ext cx="1327730" cy="134792"/>
              </a:xfrm>
              <a:custGeom>
                <a:avLst/>
                <a:gdLst/>
                <a:ahLst/>
                <a:cxnLst/>
                <a:rect l="l" t="t" r="r" b="b"/>
                <a:pathLst>
                  <a:path w="73335" h="7445" extrusionOk="0">
                    <a:moveTo>
                      <a:pt x="4437" y="1"/>
                    </a:moveTo>
                    <a:cubicBezTo>
                      <a:pt x="1981" y="1"/>
                      <a:pt x="1" y="1981"/>
                      <a:pt x="1" y="4437"/>
                    </a:cubicBezTo>
                    <a:lnTo>
                      <a:pt x="1" y="7444"/>
                    </a:lnTo>
                    <a:lnTo>
                      <a:pt x="73334" y="7444"/>
                    </a:lnTo>
                    <a:lnTo>
                      <a:pt x="73334" y="4437"/>
                    </a:lnTo>
                    <a:cubicBezTo>
                      <a:pt x="73334" y="1981"/>
                      <a:pt x="71329" y="1"/>
                      <a:pt x="688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62"/>
              <p:cNvSpPr/>
              <p:nvPr/>
            </p:nvSpPr>
            <p:spPr>
              <a:xfrm>
                <a:off x="1270374" y="1614342"/>
                <a:ext cx="1339082" cy="146596"/>
              </a:xfrm>
              <a:custGeom>
                <a:avLst/>
                <a:gdLst/>
                <a:ahLst/>
                <a:cxnLst/>
                <a:rect l="l" t="t" r="r" b="b"/>
                <a:pathLst>
                  <a:path w="73962" h="8097" extrusionOk="0">
                    <a:moveTo>
                      <a:pt x="69199" y="627"/>
                    </a:moveTo>
                    <a:cubicBezTo>
                      <a:pt x="71480" y="627"/>
                      <a:pt x="73335" y="2482"/>
                      <a:pt x="73335" y="4763"/>
                    </a:cubicBezTo>
                    <a:lnTo>
                      <a:pt x="73335" y="7470"/>
                    </a:lnTo>
                    <a:lnTo>
                      <a:pt x="627" y="7470"/>
                    </a:lnTo>
                    <a:lnTo>
                      <a:pt x="627" y="4763"/>
                    </a:lnTo>
                    <a:cubicBezTo>
                      <a:pt x="627" y="2482"/>
                      <a:pt x="2482" y="627"/>
                      <a:pt x="4763" y="627"/>
                    </a:cubicBezTo>
                    <a:close/>
                    <a:moveTo>
                      <a:pt x="4763" y="1"/>
                    </a:moveTo>
                    <a:cubicBezTo>
                      <a:pt x="2156" y="1"/>
                      <a:pt x="1" y="2156"/>
                      <a:pt x="1" y="4763"/>
                    </a:cubicBezTo>
                    <a:lnTo>
                      <a:pt x="1" y="7770"/>
                    </a:lnTo>
                    <a:cubicBezTo>
                      <a:pt x="1" y="7946"/>
                      <a:pt x="151" y="8096"/>
                      <a:pt x="327" y="8096"/>
                    </a:cubicBezTo>
                    <a:lnTo>
                      <a:pt x="73660" y="8096"/>
                    </a:lnTo>
                    <a:cubicBezTo>
                      <a:pt x="73811" y="8096"/>
                      <a:pt x="73961" y="7946"/>
                      <a:pt x="73961" y="7770"/>
                    </a:cubicBezTo>
                    <a:lnTo>
                      <a:pt x="73961" y="4763"/>
                    </a:lnTo>
                    <a:cubicBezTo>
                      <a:pt x="73961" y="2156"/>
                      <a:pt x="71831" y="1"/>
                      <a:pt x="69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62"/>
              <p:cNvSpPr/>
              <p:nvPr/>
            </p:nvSpPr>
            <p:spPr>
              <a:xfrm>
                <a:off x="1764532" y="1672894"/>
                <a:ext cx="351219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19399" h="2106" extrusionOk="0">
                    <a:moveTo>
                      <a:pt x="1053" y="0"/>
                    </a:moveTo>
                    <a:cubicBezTo>
                      <a:pt x="476" y="0"/>
                      <a:pt x="0" y="476"/>
                      <a:pt x="0" y="1053"/>
                    </a:cubicBezTo>
                    <a:cubicBezTo>
                      <a:pt x="0" y="1629"/>
                      <a:pt x="476" y="2105"/>
                      <a:pt x="1053" y="2105"/>
                    </a:cubicBezTo>
                    <a:lnTo>
                      <a:pt x="18346" y="2105"/>
                    </a:lnTo>
                    <a:cubicBezTo>
                      <a:pt x="18923" y="2105"/>
                      <a:pt x="19399" y="1629"/>
                      <a:pt x="19399" y="1053"/>
                    </a:cubicBezTo>
                    <a:cubicBezTo>
                      <a:pt x="19399" y="476"/>
                      <a:pt x="18923" y="0"/>
                      <a:pt x="183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62"/>
              <p:cNvSpPr/>
              <p:nvPr/>
            </p:nvSpPr>
            <p:spPr>
              <a:xfrm>
                <a:off x="1758630" y="1666992"/>
                <a:ext cx="36257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0026" h="2758" extrusionOk="0">
                    <a:moveTo>
                      <a:pt x="18672" y="627"/>
                    </a:moveTo>
                    <a:cubicBezTo>
                      <a:pt x="19073" y="627"/>
                      <a:pt x="19399" y="978"/>
                      <a:pt x="19399" y="1379"/>
                    </a:cubicBezTo>
                    <a:cubicBezTo>
                      <a:pt x="19399" y="1780"/>
                      <a:pt x="19073" y="2131"/>
                      <a:pt x="18672" y="2131"/>
                    </a:cubicBezTo>
                    <a:lnTo>
                      <a:pt x="1379" y="2131"/>
                    </a:lnTo>
                    <a:cubicBezTo>
                      <a:pt x="978" y="2131"/>
                      <a:pt x="627" y="1780"/>
                      <a:pt x="627" y="1379"/>
                    </a:cubicBezTo>
                    <a:cubicBezTo>
                      <a:pt x="627" y="978"/>
                      <a:pt x="978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27" y="0"/>
                      <a:pt x="0" y="627"/>
                      <a:pt x="0" y="1379"/>
                    </a:cubicBezTo>
                    <a:cubicBezTo>
                      <a:pt x="0" y="2131"/>
                      <a:pt x="627" y="2757"/>
                      <a:pt x="1379" y="2757"/>
                    </a:cubicBezTo>
                    <a:lnTo>
                      <a:pt x="18672" y="2757"/>
                    </a:lnTo>
                    <a:cubicBezTo>
                      <a:pt x="19424" y="2757"/>
                      <a:pt x="20026" y="2131"/>
                      <a:pt x="20026" y="1379"/>
                    </a:cubicBezTo>
                    <a:cubicBezTo>
                      <a:pt x="20026" y="627"/>
                      <a:pt x="19424" y="0"/>
                      <a:pt x="186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62"/>
              <p:cNvSpPr/>
              <p:nvPr/>
            </p:nvSpPr>
            <p:spPr>
              <a:xfrm>
                <a:off x="2462860" y="1672894"/>
                <a:ext cx="38600" cy="38129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06" extrusionOk="0">
                    <a:moveTo>
                      <a:pt x="1079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79" y="2105"/>
                    </a:cubicBezTo>
                    <a:cubicBezTo>
                      <a:pt x="1655" y="2105"/>
                      <a:pt x="2131" y="1629"/>
                      <a:pt x="2131" y="1053"/>
                    </a:cubicBezTo>
                    <a:cubicBezTo>
                      <a:pt x="2131" y="476"/>
                      <a:pt x="1655" y="0"/>
                      <a:pt x="1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62"/>
              <p:cNvSpPr/>
              <p:nvPr/>
            </p:nvSpPr>
            <p:spPr>
              <a:xfrm>
                <a:off x="2457429" y="1666992"/>
                <a:ext cx="49481" cy="4993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58" extrusionOk="0">
                    <a:moveTo>
                      <a:pt x="1379" y="627"/>
                    </a:moveTo>
                    <a:cubicBezTo>
                      <a:pt x="1780" y="627"/>
                      <a:pt x="2105" y="978"/>
                      <a:pt x="2105" y="1379"/>
                    </a:cubicBezTo>
                    <a:cubicBezTo>
                      <a:pt x="2105" y="1780"/>
                      <a:pt x="1780" y="2131"/>
                      <a:pt x="1379" y="2131"/>
                    </a:cubicBezTo>
                    <a:cubicBezTo>
                      <a:pt x="953" y="2131"/>
                      <a:pt x="627" y="1780"/>
                      <a:pt x="627" y="1379"/>
                    </a:cubicBezTo>
                    <a:cubicBezTo>
                      <a:pt x="627" y="978"/>
                      <a:pt x="953" y="627"/>
                      <a:pt x="1379" y="627"/>
                    </a:cubicBezTo>
                    <a:close/>
                    <a:moveTo>
                      <a:pt x="1379" y="0"/>
                    </a:moveTo>
                    <a:cubicBezTo>
                      <a:pt x="602" y="0"/>
                      <a:pt x="0" y="627"/>
                      <a:pt x="0" y="1379"/>
                    </a:cubicBezTo>
                    <a:cubicBezTo>
                      <a:pt x="0" y="2131"/>
                      <a:pt x="602" y="2757"/>
                      <a:pt x="1379" y="2757"/>
                    </a:cubicBezTo>
                    <a:cubicBezTo>
                      <a:pt x="2131" y="2757"/>
                      <a:pt x="2732" y="2131"/>
                      <a:pt x="2732" y="1379"/>
                    </a:cubicBezTo>
                    <a:cubicBezTo>
                      <a:pt x="2732" y="627"/>
                      <a:pt x="2131" y="0"/>
                      <a:pt x="13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5" name="Google Shape;1875;p62"/>
              <p:cNvSpPr/>
              <p:nvPr/>
            </p:nvSpPr>
            <p:spPr>
              <a:xfrm>
                <a:off x="1401527" y="1913835"/>
                <a:ext cx="31401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4462" extrusionOk="0">
                    <a:moveTo>
                      <a:pt x="0" y="0"/>
                    </a:moveTo>
                    <a:lnTo>
                      <a:pt x="0" y="4462"/>
                    </a:lnTo>
                    <a:lnTo>
                      <a:pt x="17344" y="4462"/>
                    </a:lnTo>
                    <a:lnTo>
                      <a:pt x="173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62"/>
              <p:cNvSpPr/>
              <p:nvPr/>
            </p:nvSpPr>
            <p:spPr>
              <a:xfrm>
                <a:off x="1401527" y="2048609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62"/>
              <p:cNvSpPr/>
              <p:nvPr/>
            </p:nvSpPr>
            <p:spPr>
              <a:xfrm>
                <a:off x="1401527" y="2127999"/>
                <a:ext cx="1099933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31" extrusionOk="0">
                    <a:moveTo>
                      <a:pt x="0" y="1"/>
                    </a:moveTo>
                    <a:lnTo>
                      <a:pt x="0" y="1831"/>
                    </a:lnTo>
                    <a:lnTo>
                      <a:pt x="60752" y="1831"/>
                    </a:lnTo>
                    <a:lnTo>
                      <a:pt x="60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8" name="Google Shape;1878;p62"/>
              <p:cNvSpPr/>
              <p:nvPr/>
            </p:nvSpPr>
            <p:spPr>
              <a:xfrm>
                <a:off x="1401527" y="2206955"/>
                <a:ext cx="5018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720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7720" y="1856"/>
                    </a:lnTo>
                    <a:lnTo>
                      <a:pt x="277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9" name="Google Shape;1879;p62"/>
              <p:cNvSpPr/>
              <p:nvPr/>
            </p:nvSpPr>
            <p:spPr>
              <a:xfrm>
                <a:off x="1401527" y="3213865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62"/>
              <p:cNvSpPr/>
              <p:nvPr/>
            </p:nvSpPr>
            <p:spPr>
              <a:xfrm>
                <a:off x="1401527" y="3293273"/>
                <a:ext cx="109993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60753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60752" y="1855"/>
                    </a:lnTo>
                    <a:lnTo>
                      <a:pt x="607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62"/>
              <p:cNvSpPr/>
              <p:nvPr/>
            </p:nvSpPr>
            <p:spPr>
              <a:xfrm>
                <a:off x="1401527" y="3372229"/>
                <a:ext cx="157459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8697" h="1855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8697" y="1855"/>
                    </a:lnTo>
                    <a:lnTo>
                      <a:pt x="86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2" name="Google Shape;1882;p62"/>
              <p:cNvSpPr/>
              <p:nvPr/>
            </p:nvSpPr>
            <p:spPr>
              <a:xfrm>
                <a:off x="1401527" y="2971095"/>
                <a:ext cx="303114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742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16742" y="4462"/>
                    </a:lnTo>
                    <a:lnTo>
                      <a:pt x="167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3" name="Google Shape;1883;p62"/>
              <p:cNvSpPr/>
              <p:nvPr/>
            </p:nvSpPr>
            <p:spPr>
              <a:xfrm>
                <a:off x="1401527" y="3079091"/>
                <a:ext cx="509583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28146" h="4462" extrusionOk="0">
                    <a:moveTo>
                      <a:pt x="0" y="1"/>
                    </a:moveTo>
                    <a:lnTo>
                      <a:pt x="0" y="4462"/>
                    </a:lnTo>
                    <a:lnTo>
                      <a:pt x="28146" y="4462"/>
                    </a:lnTo>
                    <a:lnTo>
                      <a:pt x="281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62"/>
              <p:cNvSpPr/>
              <p:nvPr/>
            </p:nvSpPr>
            <p:spPr>
              <a:xfrm>
                <a:off x="1731400" y="2971095"/>
                <a:ext cx="600796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33184" h="4462" extrusionOk="0">
                    <a:moveTo>
                      <a:pt x="1" y="1"/>
                    </a:moveTo>
                    <a:lnTo>
                      <a:pt x="1" y="4462"/>
                    </a:lnTo>
                    <a:lnTo>
                      <a:pt x="33184" y="4462"/>
                    </a:lnTo>
                    <a:lnTo>
                      <a:pt x="33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62"/>
              <p:cNvSpPr/>
              <p:nvPr/>
            </p:nvSpPr>
            <p:spPr>
              <a:xfrm>
                <a:off x="1401527" y="2352175"/>
                <a:ext cx="97568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462" extrusionOk="0">
                    <a:moveTo>
                      <a:pt x="0" y="0"/>
                    </a:moveTo>
                    <a:lnTo>
                      <a:pt x="0" y="4461"/>
                    </a:lnTo>
                    <a:lnTo>
                      <a:pt x="5389" y="4461"/>
                    </a:lnTo>
                    <a:lnTo>
                      <a:pt x="5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62"/>
              <p:cNvSpPr/>
              <p:nvPr/>
            </p:nvSpPr>
            <p:spPr>
              <a:xfrm>
                <a:off x="1529022" y="2352175"/>
                <a:ext cx="306771" cy="80785"/>
              </a:xfrm>
              <a:custGeom>
                <a:avLst/>
                <a:gdLst/>
                <a:ahLst/>
                <a:cxnLst/>
                <a:rect l="l" t="t" r="r" b="b"/>
                <a:pathLst>
                  <a:path w="16944" h="4462" extrusionOk="0">
                    <a:moveTo>
                      <a:pt x="1" y="0"/>
                    </a:moveTo>
                    <a:lnTo>
                      <a:pt x="1" y="4461"/>
                    </a:lnTo>
                    <a:lnTo>
                      <a:pt x="16943" y="4461"/>
                    </a:lnTo>
                    <a:lnTo>
                      <a:pt x="169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7" name="Google Shape;1887;p62"/>
              <p:cNvSpPr/>
              <p:nvPr/>
            </p:nvSpPr>
            <p:spPr>
              <a:xfrm>
                <a:off x="1401527" y="2486931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62"/>
              <p:cNvSpPr/>
              <p:nvPr/>
            </p:nvSpPr>
            <p:spPr>
              <a:xfrm>
                <a:off x="1401527" y="2566339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62"/>
              <p:cNvSpPr/>
              <p:nvPr/>
            </p:nvSpPr>
            <p:spPr>
              <a:xfrm>
                <a:off x="1401527" y="2645295"/>
                <a:ext cx="494158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56" extrusionOk="0">
                    <a:moveTo>
                      <a:pt x="0" y="1"/>
                    </a:moveTo>
                    <a:lnTo>
                      <a:pt x="0" y="1855"/>
                    </a:lnTo>
                    <a:lnTo>
                      <a:pt x="27293" y="1855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0" name="Google Shape;1890;p62"/>
              <p:cNvSpPr/>
              <p:nvPr/>
            </p:nvSpPr>
            <p:spPr>
              <a:xfrm>
                <a:off x="1401527" y="2724704"/>
                <a:ext cx="494158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27294" h="1831" extrusionOk="0">
                    <a:moveTo>
                      <a:pt x="0" y="1"/>
                    </a:moveTo>
                    <a:lnTo>
                      <a:pt x="0" y="1830"/>
                    </a:lnTo>
                    <a:lnTo>
                      <a:pt x="27293" y="1830"/>
                    </a:lnTo>
                    <a:lnTo>
                      <a:pt x="2729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1" name="Google Shape;1891;p62"/>
              <p:cNvSpPr/>
              <p:nvPr/>
            </p:nvSpPr>
            <p:spPr>
              <a:xfrm>
                <a:off x="1401527" y="2803660"/>
                <a:ext cx="315371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1856" extrusionOk="0">
                    <a:moveTo>
                      <a:pt x="0" y="0"/>
                    </a:moveTo>
                    <a:lnTo>
                      <a:pt x="0" y="1855"/>
                    </a:lnTo>
                    <a:lnTo>
                      <a:pt x="17419" y="1855"/>
                    </a:lnTo>
                    <a:lnTo>
                      <a:pt x="174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62"/>
              <p:cNvSpPr/>
              <p:nvPr/>
            </p:nvSpPr>
            <p:spPr>
              <a:xfrm>
                <a:off x="1983241" y="2361699"/>
                <a:ext cx="517314" cy="475564"/>
              </a:xfrm>
              <a:custGeom>
                <a:avLst/>
                <a:gdLst/>
                <a:ahLst/>
                <a:cxnLst/>
                <a:rect l="l" t="t" r="r" b="b"/>
                <a:pathLst>
                  <a:path w="28573" h="26267" extrusionOk="0">
                    <a:moveTo>
                      <a:pt x="1" y="0"/>
                    </a:moveTo>
                    <a:lnTo>
                      <a:pt x="1" y="26266"/>
                    </a:lnTo>
                    <a:lnTo>
                      <a:pt x="28572" y="26266"/>
                    </a:lnTo>
                    <a:lnTo>
                      <a:pt x="285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62"/>
              <p:cNvSpPr/>
              <p:nvPr/>
            </p:nvSpPr>
            <p:spPr>
              <a:xfrm>
                <a:off x="1977338" y="2356249"/>
                <a:ext cx="528648" cy="486445"/>
              </a:xfrm>
              <a:custGeom>
                <a:avLst/>
                <a:gdLst/>
                <a:ahLst/>
                <a:cxnLst/>
                <a:rect l="l" t="t" r="r" b="b"/>
                <a:pathLst>
                  <a:path w="29199" h="26868" extrusionOk="0">
                    <a:moveTo>
                      <a:pt x="28572" y="627"/>
                    </a:moveTo>
                    <a:lnTo>
                      <a:pt x="28572" y="26241"/>
                    </a:lnTo>
                    <a:lnTo>
                      <a:pt x="627" y="26241"/>
                    </a:lnTo>
                    <a:lnTo>
                      <a:pt x="627" y="627"/>
                    </a:lnTo>
                    <a:close/>
                    <a:moveTo>
                      <a:pt x="327" y="1"/>
                    </a:moveTo>
                    <a:cubicBezTo>
                      <a:pt x="151" y="1"/>
                      <a:pt x="1" y="126"/>
                      <a:pt x="1" y="301"/>
                    </a:cubicBezTo>
                    <a:lnTo>
                      <a:pt x="1" y="26567"/>
                    </a:lnTo>
                    <a:cubicBezTo>
                      <a:pt x="1" y="26743"/>
                      <a:pt x="151" y="26868"/>
                      <a:pt x="327" y="26868"/>
                    </a:cubicBezTo>
                    <a:lnTo>
                      <a:pt x="28898" y="26868"/>
                    </a:lnTo>
                    <a:cubicBezTo>
                      <a:pt x="29074" y="26868"/>
                      <a:pt x="29199" y="26743"/>
                      <a:pt x="29199" y="26567"/>
                    </a:cubicBezTo>
                    <a:lnTo>
                      <a:pt x="29199" y="301"/>
                    </a:lnTo>
                    <a:cubicBezTo>
                      <a:pt x="29199" y="126"/>
                      <a:pt x="29074" y="1"/>
                      <a:pt x="28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62"/>
              <p:cNvSpPr/>
              <p:nvPr/>
            </p:nvSpPr>
            <p:spPr>
              <a:xfrm>
                <a:off x="1961460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62"/>
              <p:cNvSpPr/>
              <p:nvPr/>
            </p:nvSpPr>
            <p:spPr>
              <a:xfrm>
                <a:off x="1956011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2" y="627"/>
                    </a:moveTo>
                    <a:lnTo>
                      <a:pt x="2382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2" y="1"/>
                    </a:moveTo>
                    <a:cubicBezTo>
                      <a:pt x="126" y="1"/>
                      <a:pt x="1" y="151"/>
                      <a:pt x="1" y="326"/>
                    </a:cubicBezTo>
                    <a:lnTo>
                      <a:pt x="1" y="2707"/>
                    </a:lnTo>
                    <a:cubicBezTo>
                      <a:pt x="1" y="2883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62"/>
              <p:cNvSpPr/>
              <p:nvPr/>
            </p:nvSpPr>
            <p:spPr>
              <a:xfrm>
                <a:off x="2479662" y="2340371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62"/>
              <p:cNvSpPr/>
              <p:nvPr/>
            </p:nvSpPr>
            <p:spPr>
              <a:xfrm>
                <a:off x="2474212" y="233446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2381" y="627"/>
                    </a:moveTo>
                    <a:lnTo>
                      <a:pt x="2381" y="2382"/>
                    </a:lnTo>
                    <a:lnTo>
                      <a:pt x="627" y="2382"/>
                    </a:lnTo>
                    <a:lnTo>
                      <a:pt x="627" y="627"/>
                    </a:lnTo>
                    <a:close/>
                    <a:moveTo>
                      <a:pt x="301" y="1"/>
                    </a:moveTo>
                    <a:cubicBezTo>
                      <a:pt x="126" y="1"/>
                      <a:pt x="0" y="151"/>
                      <a:pt x="0" y="326"/>
                    </a:cubicBezTo>
                    <a:lnTo>
                      <a:pt x="0" y="2707"/>
                    </a:lnTo>
                    <a:cubicBezTo>
                      <a:pt x="0" y="2883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83"/>
                      <a:pt x="3008" y="2707"/>
                    </a:cubicBezTo>
                    <a:lnTo>
                      <a:pt x="3008" y="326"/>
                    </a:lnTo>
                    <a:cubicBezTo>
                      <a:pt x="3008" y="151"/>
                      <a:pt x="2858" y="1"/>
                      <a:pt x="26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8" name="Google Shape;1898;p62"/>
              <p:cNvSpPr/>
              <p:nvPr/>
            </p:nvSpPr>
            <p:spPr>
              <a:xfrm>
                <a:off x="1961460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" y="0"/>
                    </a:moveTo>
                    <a:lnTo>
                      <a:pt x="1" y="2381"/>
                    </a:lnTo>
                    <a:lnTo>
                      <a:pt x="2382" y="2381"/>
                    </a:lnTo>
                    <a:lnTo>
                      <a:pt x="2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9" name="Google Shape;1899;p62"/>
              <p:cNvSpPr/>
              <p:nvPr/>
            </p:nvSpPr>
            <p:spPr>
              <a:xfrm>
                <a:off x="1956011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2" y="627"/>
                    </a:moveTo>
                    <a:lnTo>
                      <a:pt x="2382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2" y="0"/>
                    </a:moveTo>
                    <a:cubicBezTo>
                      <a:pt x="126" y="0"/>
                      <a:pt x="1" y="126"/>
                      <a:pt x="1" y="301"/>
                    </a:cubicBezTo>
                    <a:lnTo>
                      <a:pt x="1" y="2682"/>
                    </a:lnTo>
                    <a:cubicBezTo>
                      <a:pt x="1" y="2858"/>
                      <a:pt x="126" y="3008"/>
                      <a:pt x="302" y="3008"/>
                    </a:cubicBezTo>
                    <a:lnTo>
                      <a:pt x="2683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0" name="Google Shape;1900;p62"/>
              <p:cNvSpPr/>
              <p:nvPr/>
            </p:nvSpPr>
            <p:spPr>
              <a:xfrm>
                <a:off x="2479662" y="2815464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0" y="0"/>
                    </a:moveTo>
                    <a:lnTo>
                      <a:pt x="0" y="2381"/>
                    </a:lnTo>
                    <a:lnTo>
                      <a:pt x="2381" y="2381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62"/>
              <p:cNvSpPr/>
              <p:nvPr/>
            </p:nvSpPr>
            <p:spPr>
              <a:xfrm>
                <a:off x="2474212" y="2810015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2381" y="627"/>
                    </a:moveTo>
                    <a:lnTo>
                      <a:pt x="2381" y="2381"/>
                    </a:lnTo>
                    <a:lnTo>
                      <a:pt x="627" y="2381"/>
                    </a:lnTo>
                    <a:lnTo>
                      <a:pt x="627" y="627"/>
                    </a:lnTo>
                    <a:close/>
                    <a:moveTo>
                      <a:pt x="301" y="0"/>
                    </a:moveTo>
                    <a:cubicBezTo>
                      <a:pt x="126" y="0"/>
                      <a:pt x="0" y="126"/>
                      <a:pt x="0" y="301"/>
                    </a:cubicBezTo>
                    <a:lnTo>
                      <a:pt x="0" y="2682"/>
                    </a:lnTo>
                    <a:cubicBezTo>
                      <a:pt x="0" y="2858"/>
                      <a:pt x="126" y="3008"/>
                      <a:pt x="301" y="3008"/>
                    </a:cubicBezTo>
                    <a:lnTo>
                      <a:pt x="2682" y="3008"/>
                    </a:lnTo>
                    <a:cubicBezTo>
                      <a:pt x="2858" y="3008"/>
                      <a:pt x="3008" y="2858"/>
                      <a:pt x="3008" y="2682"/>
                    </a:cubicBezTo>
                    <a:lnTo>
                      <a:pt x="3008" y="301"/>
                    </a:lnTo>
                    <a:cubicBezTo>
                      <a:pt x="3008" y="126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2" name="Google Shape;1902;p62"/>
              <p:cNvSpPr/>
              <p:nvPr/>
            </p:nvSpPr>
            <p:spPr>
              <a:xfrm>
                <a:off x="2118920" y="2476502"/>
                <a:ext cx="245956" cy="245956"/>
              </a:xfrm>
              <a:custGeom>
                <a:avLst/>
                <a:gdLst/>
                <a:ahLst/>
                <a:cxnLst/>
                <a:rect l="l" t="t" r="r" b="b"/>
                <a:pathLst>
                  <a:path w="13585" h="13585" extrusionOk="0">
                    <a:moveTo>
                      <a:pt x="6792" y="0"/>
                    </a:moveTo>
                    <a:cubicBezTo>
                      <a:pt x="3033" y="0"/>
                      <a:pt x="0" y="3033"/>
                      <a:pt x="0" y="6792"/>
                    </a:cubicBezTo>
                    <a:cubicBezTo>
                      <a:pt x="0" y="10552"/>
                      <a:pt x="3033" y="13584"/>
                      <a:pt x="6792" y="13584"/>
                    </a:cubicBezTo>
                    <a:lnTo>
                      <a:pt x="13584" y="6792"/>
                    </a:lnTo>
                    <a:cubicBezTo>
                      <a:pt x="13584" y="3033"/>
                      <a:pt x="10527" y="0"/>
                      <a:pt x="6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3" name="Google Shape;1903;p62"/>
              <p:cNvSpPr/>
              <p:nvPr/>
            </p:nvSpPr>
            <p:spPr>
              <a:xfrm>
                <a:off x="2113017" y="2470600"/>
                <a:ext cx="257308" cy="257761"/>
              </a:xfrm>
              <a:custGeom>
                <a:avLst/>
                <a:gdLst/>
                <a:ahLst/>
                <a:cxnLst/>
                <a:rect l="l" t="t" r="r" b="b"/>
                <a:pathLst>
                  <a:path w="14212" h="14237" extrusionOk="0">
                    <a:moveTo>
                      <a:pt x="7118" y="0"/>
                    </a:moveTo>
                    <a:cubicBezTo>
                      <a:pt x="3183" y="0"/>
                      <a:pt x="1" y="3208"/>
                      <a:pt x="1" y="7118"/>
                    </a:cubicBezTo>
                    <a:cubicBezTo>
                      <a:pt x="1" y="11028"/>
                      <a:pt x="3183" y="14236"/>
                      <a:pt x="7118" y="14236"/>
                    </a:cubicBezTo>
                    <a:cubicBezTo>
                      <a:pt x="7294" y="14236"/>
                      <a:pt x="7419" y="14086"/>
                      <a:pt x="7419" y="13910"/>
                    </a:cubicBezTo>
                    <a:cubicBezTo>
                      <a:pt x="7419" y="13735"/>
                      <a:pt x="7294" y="13609"/>
                      <a:pt x="7118" y="13609"/>
                    </a:cubicBezTo>
                    <a:cubicBezTo>
                      <a:pt x="3534" y="13609"/>
                      <a:pt x="627" y="10702"/>
                      <a:pt x="627" y="7118"/>
                    </a:cubicBezTo>
                    <a:cubicBezTo>
                      <a:pt x="627" y="3534"/>
                      <a:pt x="3534" y="627"/>
                      <a:pt x="7118" y="627"/>
                    </a:cubicBezTo>
                    <a:cubicBezTo>
                      <a:pt x="10677" y="627"/>
                      <a:pt x="13585" y="3534"/>
                      <a:pt x="13585" y="7118"/>
                    </a:cubicBezTo>
                    <a:cubicBezTo>
                      <a:pt x="13585" y="7294"/>
                      <a:pt x="13735" y="7419"/>
                      <a:pt x="13910" y="7419"/>
                    </a:cubicBezTo>
                    <a:cubicBezTo>
                      <a:pt x="14086" y="7419"/>
                      <a:pt x="14211" y="7294"/>
                      <a:pt x="14211" y="7118"/>
                    </a:cubicBezTo>
                    <a:cubicBezTo>
                      <a:pt x="14211" y="3208"/>
                      <a:pt x="11028" y="0"/>
                      <a:pt x="7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62"/>
              <p:cNvSpPr/>
              <p:nvPr/>
            </p:nvSpPr>
            <p:spPr>
              <a:xfrm>
                <a:off x="2162933" y="2520516"/>
                <a:ext cx="157930" cy="15793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8723" extrusionOk="0">
                    <a:moveTo>
                      <a:pt x="4361" y="0"/>
                    </a:moveTo>
                    <a:cubicBezTo>
                      <a:pt x="1955" y="0"/>
                      <a:pt x="0" y="1955"/>
                      <a:pt x="0" y="4361"/>
                    </a:cubicBezTo>
                    <a:cubicBezTo>
                      <a:pt x="0" y="6767"/>
                      <a:pt x="1955" y="8722"/>
                      <a:pt x="4361" y="8722"/>
                    </a:cubicBezTo>
                    <a:cubicBezTo>
                      <a:pt x="6767" y="8722"/>
                      <a:pt x="8722" y="6767"/>
                      <a:pt x="8722" y="4361"/>
                    </a:cubicBezTo>
                    <a:cubicBezTo>
                      <a:pt x="8722" y="1955"/>
                      <a:pt x="6767" y="0"/>
                      <a:pt x="43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62"/>
              <p:cNvSpPr/>
              <p:nvPr/>
            </p:nvSpPr>
            <p:spPr>
              <a:xfrm>
                <a:off x="2040416" y="2416140"/>
                <a:ext cx="4267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56" extrusionOk="0">
                    <a:moveTo>
                      <a:pt x="0" y="1"/>
                    </a:moveTo>
                    <a:lnTo>
                      <a:pt x="0" y="1856"/>
                    </a:lnTo>
                    <a:lnTo>
                      <a:pt x="2356" y="1856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6" name="Google Shape;1906;p62"/>
              <p:cNvSpPr/>
              <p:nvPr/>
            </p:nvSpPr>
            <p:spPr>
              <a:xfrm>
                <a:off x="2040416" y="2765549"/>
                <a:ext cx="150670" cy="33132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830" extrusionOk="0">
                    <a:moveTo>
                      <a:pt x="0" y="0"/>
                    </a:moveTo>
                    <a:lnTo>
                      <a:pt x="0" y="1830"/>
                    </a:lnTo>
                    <a:lnTo>
                      <a:pt x="8321" y="1830"/>
                    </a:lnTo>
                    <a:lnTo>
                      <a:pt x="83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7" name="Google Shape;1907;p62"/>
              <p:cNvSpPr/>
              <p:nvPr/>
            </p:nvSpPr>
            <p:spPr>
              <a:xfrm>
                <a:off x="616060" y="21007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8" y="0"/>
                    </a:moveTo>
                    <a:cubicBezTo>
                      <a:pt x="1454" y="0"/>
                      <a:pt x="0" y="1429"/>
                      <a:pt x="0" y="3208"/>
                    </a:cubicBezTo>
                    <a:lnTo>
                      <a:pt x="0" y="25314"/>
                    </a:lnTo>
                    <a:cubicBezTo>
                      <a:pt x="0" y="27093"/>
                      <a:pt x="1454" y="28522"/>
                      <a:pt x="3208" y="28522"/>
                    </a:cubicBezTo>
                    <a:lnTo>
                      <a:pt x="49449" y="28522"/>
                    </a:lnTo>
                    <a:cubicBezTo>
                      <a:pt x="51204" y="28522"/>
                      <a:pt x="52632" y="27093"/>
                      <a:pt x="52632" y="25314"/>
                    </a:cubicBezTo>
                    <a:lnTo>
                      <a:pt x="52632" y="3208"/>
                    </a:lnTo>
                    <a:cubicBezTo>
                      <a:pt x="52632" y="1429"/>
                      <a:pt x="51204" y="0"/>
                      <a:pt x="49449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8" name="Google Shape;1908;p62"/>
              <p:cNvSpPr/>
              <p:nvPr/>
            </p:nvSpPr>
            <p:spPr>
              <a:xfrm>
                <a:off x="576120" y="20603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184" y="1"/>
                    </a:moveTo>
                    <a:cubicBezTo>
                      <a:pt x="1429" y="1"/>
                      <a:pt x="1" y="1429"/>
                      <a:pt x="1" y="3209"/>
                    </a:cubicBezTo>
                    <a:lnTo>
                      <a:pt x="1" y="25339"/>
                    </a:lnTo>
                    <a:cubicBezTo>
                      <a:pt x="1" y="27094"/>
                      <a:pt x="1429" y="28522"/>
                      <a:pt x="3184" y="28522"/>
                    </a:cubicBezTo>
                    <a:lnTo>
                      <a:pt x="49425" y="28522"/>
                    </a:lnTo>
                    <a:cubicBezTo>
                      <a:pt x="51179" y="28522"/>
                      <a:pt x="52633" y="27094"/>
                      <a:pt x="52633" y="25339"/>
                    </a:cubicBezTo>
                    <a:lnTo>
                      <a:pt x="52633" y="3209"/>
                    </a:lnTo>
                    <a:cubicBezTo>
                      <a:pt x="52633" y="1429"/>
                      <a:pt x="51179" y="1"/>
                      <a:pt x="49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9" name="Google Shape;1909;p62"/>
              <p:cNvSpPr/>
              <p:nvPr/>
            </p:nvSpPr>
            <p:spPr>
              <a:xfrm>
                <a:off x="570236" y="2054946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06"/>
                      <a:pt x="52632" y="3510"/>
                    </a:cubicBezTo>
                    <a:lnTo>
                      <a:pt x="52632" y="25640"/>
                    </a:lnTo>
                    <a:cubicBezTo>
                      <a:pt x="52632" y="27219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19"/>
                      <a:pt x="627" y="25640"/>
                    </a:cubicBezTo>
                    <a:lnTo>
                      <a:pt x="627" y="3510"/>
                    </a:lnTo>
                    <a:cubicBezTo>
                      <a:pt x="627" y="1906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10"/>
                    </a:cubicBezTo>
                    <a:lnTo>
                      <a:pt x="0" y="25640"/>
                    </a:lnTo>
                    <a:cubicBezTo>
                      <a:pt x="0" y="27570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79" y="29149"/>
                      <a:pt x="53258" y="27570"/>
                      <a:pt x="53258" y="25640"/>
                    </a:cubicBezTo>
                    <a:lnTo>
                      <a:pt x="53258" y="3510"/>
                    </a:lnTo>
                    <a:cubicBezTo>
                      <a:pt x="53258" y="1580"/>
                      <a:pt x="51679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0" name="Google Shape;1910;p6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08" y="0"/>
                    </a:moveTo>
                    <a:cubicBezTo>
                      <a:pt x="2626" y="0"/>
                      <a:pt x="2545" y="31"/>
                      <a:pt x="2482" y="94"/>
                    </a:cubicBezTo>
                    <a:lnTo>
                      <a:pt x="101" y="2475"/>
                    </a:lnTo>
                    <a:cubicBezTo>
                      <a:pt x="1" y="2600"/>
                      <a:pt x="1" y="2801"/>
                      <a:pt x="101" y="2926"/>
                    </a:cubicBezTo>
                    <a:cubicBezTo>
                      <a:pt x="176" y="2976"/>
                      <a:pt x="251" y="3001"/>
                      <a:pt x="327" y="3001"/>
                    </a:cubicBezTo>
                    <a:cubicBezTo>
                      <a:pt x="427" y="3001"/>
                      <a:pt x="502" y="2976"/>
                      <a:pt x="552" y="2926"/>
                    </a:cubicBezTo>
                    <a:lnTo>
                      <a:pt x="2933" y="545"/>
                    </a:lnTo>
                    <a:cubicBezTo>
                      <a:pt x="3058" y="420"/>
                      <a:pt x="3058" y="219"/>
                      <a:pt x="2933" y="94"/>
                    </a:cubicBezTo>
                    <a:cubicBezTo>
                      <a:pt x="2870" y="31"/>
                      <a:pt x="2789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1" name="Google Shape;1911;p62"/>
              <p:cNvSpPr/>
              <p:nvPr/>
            </p:nvSpPr>
            <p:spPr>
              <a:xfrm>
                <a:off x="640556" y="2119961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27" y="0"/>
                    </a:moveTo>
                    <a:cubicBezTo>
                      <a:pt x="245" y="0"/>
                      <a:pt x="164" y="31"/>
                      <a:pt x="101" y="94"/>
                    </a:cubicBezTo>
                    <a:cubicBezTo>
                      <a:pt x="1" y="219"/>
                      <a:pt x="1" y="420"/>
                      <a:pt x="101" y="545"/>
                    </a:cubicBezTo>
                    <a:lnTo>
                      <a:pt x="2482" y="2926"/>
                    </a:lnTo>
                    <a:cubicBezTo>
                      <a:pt x="2557" y="2976"/>
                      <a:pt x="2632" y="3001"/>
                      <a:pt x="2708" y="3001"/>
                    </a:cubicBezTo>
                    <a:cubicBezTo>
                      <a:pt x="2783" y="3001"/>
                      <a:pt x="2858" y="2976"/>
                      <a:pt x="2933" y="2926"/>
                    </a:cubicBezTo>
                    <a:cubicBezTo>
                      <a:pt x="3058" y="2801"/>
                      <a:pt x="3058" y="2600"/>
                      <a:pt x="2933" y="2475"/>
                    </a:cubicBezTo>
                    <a:lnTo>
                      <a:pt x="552" y="94"/>
                    </a:lnTo>
                    <a:cubicBezTo>
                      <a:pt x="489" y="31"/>
                      <a:pt x="408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2" name="Google Shape;1912;p62"/>
              <p:cNvSpPr/>
              <p:nvPr/>
            </p:nvSpPr>
            <p:spPr>
              <a:xfrm>
                <a:off x="880139" y="2147969"/>
                <a:ext cx="368926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20377" h="8372" extrusionOk="0">
                    <a:moveTo>
                      <a:pt x="7921" y="1"/>
                    </a:moveTo>
                    <a:cubicBezTo>
                      <a:pt x="7820" y="1"/>
                      <a:pt x="7720" y="26"/>
                      <a:pt x="7670" y="101"/>
                    </a:cubicBezTo>
                    <a:lnTo>
                      <a:pt x="101" y="7845"/>
                    </a:lnTo>
                    <a:cubicBezTo>
                      <a:pt x="1" y="7946"/>
                      <a:pt x="1" y="8146"/>
                      <a:pt x="126" y="8271"/>
                    </a:cubicBezTo>
                    <a:cubicBezTo>
                      <a:pt x="189" y="8334"/>
                      <a:pt x="264" y="8365"/>
                      <a:pt x="339" y="8365"/>
                    </a:cubicBezTo>
                    <a:cubicBezTo>
                      <a:pt x="414" y="8365"/>
                      <a:pt x="490" y="8334"/>
                      <a:pt x="552" y="8271"/>
                    </a:cubicBezTo>
                    <a:lnTo>
                      <a:pt x="7820" y="828"/>
                    </a:lnTo>
                    <a:lnTo>
                      <a:pt x="12181" y="8221"/>
                    </a:lnTo>
                    <a:cubicBezTo>
                      <a:pt x="12257" y="8322"/>
                      <a:pt x="12357" y="8372"/>
                      <a:pt x="12457" y="8372"/>
                    </a:cubicBezTo>
                    <a:cubicBezTo>
                      <a:pt x="12507" y="8372"/>
                      <a:pt x="12557" y="8347"/>
                      <a:pt x="12582" y="8347"/>
                    </a:cubicBezTo>
                    <a:lnTo>
                      <a:pt x="20151" y="4838"/>
                    </a:lnTo>
                    <a:cubicBezTo>
                      <a:pt x="20302" y="4763"/>
                      <a:pt x="20377" y="4562"/>
                      <a:pt x="20302" y="4412"/>
                    </a:cubicBezTo>
                    <a:cubicBezTo>
                      <a:pt x="20247" y="4302"/>
                      <a:pt x="20138" y="4232"/>
                      <a:pt x="20015" y="4232"/>
                    </a:cubicBezTo>
                    <a:cubicBezTo>
                      <a:pt x="19970" y="4232"/>
                      <a:pt x="19923" y="4241"/>
                      <a:pt x="19876" y="4261"/>
                    </a:cubicBezTo>
                    <a:lnTo>
                      <a:pt x="12582" y="7645"/>
                    </a:lnTo>
                    <a:lnTo>
                      <a:pt x="8146" y="151"/>
                    </a:lnTo>
                    <a:cubicBezTo>
                      <a:pt x="8096" y="76"/>
                      <a:pt x="8021" y="26"/>
                      <a:pt x="79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3" name="Google Shape;1913;p62"/>
              <p:cNvSpPr/>
              <p:nvPr/>
            </p:nvSpPr>
            <p:spPr>
              <a:xfrm>
                <a:off x="869711" y="2276841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03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54"/>
                      <a:pt x="401" y="1855"/>
                      <a:pt x="903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4" name="Google Shape;1914;p62"/>
              <p:cNvSpPr/>
              <p:nvPr/>
            </p:nvSpPr>
            <p:spPr>
              <a:xfrm>
                <a:off x="863809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9" y="627"/>
                    </a:moveTo>
                    <a:cubicBezTo>
                      <a:pt x="1580" y="627"/>
                      <a:pt x="1855" y="903"/>
                      <a:pt x="1855" y="1229"/>
                    </a:cubicBezTo>
                    <a:cubicBezTo>
                      <a:pt x="1855" y="1580"/>
                      <a:pt x="1580" y="1855"/>
                      <a:pt x="1229" y="1855"/>
                    </a:cubicBezTo>
                    <a:cubicBezTo>
                      <a:pt x="903" y="1855"/>
                      <a:pt x="627" y="1580"/>
                      <a:pt x="627" y="1229"/>
                    </a:cubicBezTo>
                    <a:cubicBezTo>
                      <a:pt x="627" y="903"/>
                      <a:pt x="903" y="627"/>
                      <a:pt x="1229" y="627"/>
                    </a:cubicBezTo>
                    <a:close/>
                    <a:moveTo>
                      <a:pt x="1229" y="1"/>
                    </a:moveTo>
                    <a:cubicBezTo>
                      <a:pt x="552" y="1"/>
                      <a:pt x="1" y="552"/>
                      <a:pt x="1" y="1229"/>
                    </a:cubicBezTo>
                    <a:cubicBezTo>
                      <a:pt x="1" y="1906"/>
                      <a:pt x="552" y="2482"/>
                      <a:pt x="1229" y="2482"/>
                    </a:cubicBezTo>
                    <a:cubicBezTo>
                      <a:pt x="1930" y="2482"/>
                      <a:pt x="2482" y="1906"/>
                      <a:pt x="2482" y="1229"/>
                    </a:cubicBezTo>
                    <a:cubicBezTo>
                      <a:pt x="2482" y="552"/>
                      <a:pt x="1930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5" name="Google Shape;1915;p62"/>
              <p:cNvSpPr/>
              <p:nvPr/>
            </p:nvSpPr>
            <p:spPr>
              <a:xfrm>
                <a:off x="1225909" y="2213310"/>
                <a:ext cx="33150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856" extrusionOk="0">
                    <a:moveTo>
                      <a:pt x="928" y="1"/>
                    </a:moveTo>
                    <a:cubicBezTo>
                      <a:pt x="402" y="1"/>
                      <a:pt x="1" y="427"/>
                      <a:pt x="1" y="928"/>
                    </a:cubicBezTo>
                    <a:cubicBezTo>
                      <a:pt x="1" y="1454"/>
                      <a:pt x="402" y="1855"/>
                      <a:pt x="928" y="1855"/>
                    </a:cubicBezTo>
                    <a:cubicBezTo>
                      <a:pt x="1429" y="1855"/>
                      <a:pt x="1830" y="1454"/>
                      <a:pt x="1830" y="928"/>
                    </a:cubicBezTo>
                    <a:cubicBezTo>
                      <a:pt x="1830" y="427"/>
                      <a:pt x="1429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6" name="Google Shape;1916;p62"/>
              <p:cNvSpPr/>
              <p:nvPr/>
            </p:nvSpPr>
            <p:spPr>
              <a:xfrm>
                <a:off x="1220006" y="2207879"/>
                <a:ext cx="44955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2482" extrusionOk="0">
                    <a:moveTo>
                      <a:pt x="1254" y="627"/>
                    </a:moveTo>
                    <a:cubicBezTo>
                      <a:pt x="1580" y="627"/>
                      <a:pt x="1856" y="902"/>
                      <a:pt x="1856" y="1228"/>
                    </a:cubicBezTo>
                    <a:cubicBezTo>
                      <a:pt x="1856" y="1579"/>
                      <a:pt x="1580" y="1855"/>
                      <a:pt x="1254" y="1855"/>
                    </a:cubicBezTo>
                    <a:cubicBezTo>
                      <a:pt x="903" y="1855"/>
                      <a:pt x="628" y="1579"/>
                      <a:pt x="628" y="1228"/>
                    </a:cubicBezTo>
                    <a:cubicBezTo>
                      <a:pt x="628" y="902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52" y="0"/>
                      <a:pt x="1" y="551"/>
                      <a:pt x="1" y="1228"/>
                    </a:cubicBezTo>
                    <a:cubicBezTo>
                      <a:pt x="1" y="1930"/>
                      <a:pt x="552" y="2481"/>
                      <a:pt x="1254" y="2481"/>
                    </a:cubicBezTo>
                    <a:cubicBezTo>
                      <a:pt x="1931" y="2481"/>
                      <a:pt x="2482" y="1930"/>
                      <a:pt x="2482" y="1228"/>
                    </a:cubicBezTo>
                    <a:cubicBezTo>
                      <a:pt x="2482" y="551"/>
                      <a:pt x="1931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7" name="Google Shape;1917;p62"/>
              <p:cNvSpPr/>
              <p:nvPr/>
            </p:nvSpPr>
            <p:spPr>
              <a:xfrm>
                <a:off x="1088872" y="2276841"/>
                <a:ext cx="33603" cy="33603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6" extrusionOk="0">
                    <a:moveTo>
                      <a:pt x="928" y="1"/>
                    </a:moveTo>
                    <a:cubicBezTo>
                      <a:pt x="427" y="1"/>
                      <a:pt x="1" y="427"/>
                      <a:pt x="1" y="928"/>
                    </a:cubicBezTo>
                    <a:cubicBezTo>
                      <a:pt x="1" y="1454"/>
                      <a:pt x="427" y="1855"/>
                      <a:pt x="928" y="1855"/>
                    </a:cubicBezTo>
                    <a:cubicBezTo>
                      <a:pt x="1454" y="1855"/>
                      <a:pt x="1855" y="1454"/>
                      <a:pt x="1855" y="928"/>
                    </a:cubicBezTo>
                    <a:cubicBezTo>
                      <a:pt x="1855" y="427"/>
                      <a:pt x="1454" y="1"/>
                      <a:pt x="9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8" name="Google Shape;1918;p62"/>
              <p:cNvSpPr/>
              <p:nvPr/>
            </p:nvSpPr>
            <p:spPr>
              <a:xfrm>
                <a:off x="1083440" y="2271391"/>
                <a:ext cx="44937" cy="44955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3" extrusionOk="0">
                    <a:moveTo>
                      <a:pt x="1228" y="627"/>
                    </a:moveTo>
                    <a:cubicBezTo>
                      <a:pt x="1579" y="627"/>
                      <a:pt x="1855" y="903"/>
                      <a:pt x="1855" y="1229"/>
                    </a:cubicBezTo>
                    <a:cubicBezTo>
                      <a:pt x="1855" y="1580"/>
                      <a:pt x="1579" y="1855"/>
                      <a:pt x="1228" y="1855"/>
                    </a:cubicBezTo>
                    <a:cubicBezTo>
                      <a:pt x="902" y="1855"/>
                      <a:pt x="627" y="1580"/>
                      <a:pt x="627" y="1229"/>
                    </a:cubicBezTo>
                    <a:cubicBezTo>
                      <a:pt x="627" y="903"/>
                      <a:pt x="902" y="627"/>
                      <a:pt x="1228" y="627"/>
                    </a:cubicBezTo>
                    <a:close/>
                    <a:moveTo>
                      <a:pt x="1228" y="1"/>
                    </a:moveTo>
                    <a:cubicBezTo>
                      <a:pt x="551" y="1"/>
                      <a:pt x="0" y="552"/>
                      <a:pt x="0" y="1229"/>
                    </a:cubicBezTo>
                    <a:cubicBezTo>
                      <a:pt x="0" y="1906"/>
                      <a:pt x="551" y="2482"/>
                      <a:pt x="1228" y="2482"/>
                    </a:cubicBezTo>
                    <a:cubicBezTo>
                      <a:pt x="1905" y="2482"/>
                      <a:pt x="2481" y="1906"/>
                      <a:pt x="2481" y="1229"/>
                    </a:cubicBezTo>
                    <a:cubicBezTo>
                      <a:pt x="2481" y="552"/>
                      <a:pt x="1905" y="1"/>
                      <a:pt x="12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9" name="Google Shape;1919;p62"/>
              <p:cNvSpPr/>
              <p:nvPr/>
            </p:nvSpPr>
            <p:spPr>
              <a:xfrm>
                <a:off x="1006295" y="2137088"/>
                <a:ext cx="33603" cy="3358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855" extrusionOk="0">
                    <a:moveTo>
                      <a:pt x="928" y="0"/>
                    </a:moveTo>
                    <a:cubicBezTo>
                      <a:pt x="401" y="0"/>
                      <a:pt x="0" y="401"/>
                      <a:pt x="0" y="928"/>
                    </a:cubicBezTo>
                    <a:cubicBezTo>
                      <a:pt x="0" y="1429"/>
                      <a:pt x="401" y="1855"/>
                      <a:pt x="928" y="1855"/>
                    </a:cubicBezTo>
                    <a:cubicBezTo>
                      <a:pt x="1429" y="1855"/>
                      <a:pt x="1855" y="1429"/>
                      <a:pt x="1855" y="928"/>
                    </a:cubicBezTo>
                    <a:cubicBezTo>
                      <a:pt x="1855" y="401"/>
                      <a:pt x="1429" y="0"/>
                      <a:pt x="9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0" name="Google Shape;1920;p62"/>
              <p:cNvSpPr/>
              <p:nvPr/>
            </p:nvSpPr>
            <p:spPr>
              <a:xfrm>
                <a:off x="1000393" y="2131186"/>
                <a:ext cx="44937" cy="44937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482" extrusionOk="0">
                    <a:moveTo>
                      <a:pt x="1254" y="627"/>
                    </a:moveTo>
                    <a:cubicBezTo>
                      <a:pt x="1580" y="627"/>
                      <a:pt x="1855" y="903"/>
                      <a:pt x="1855" y="1254"/>
                    </a:cubicBezTo>
                    <a:cubicBezTo>
                      <a:pt x="1855" y="1579"/>
                      <a:pt x="1580" y="1855"/>
                      <a:pt x="1254" y="1855"/>
                    </a:cubicBezTo>
                    <a:cubicBezTo>
                      <a:pt x="903" y="1855"/>
                      <a:pt x="627" y="1579"/>
                      <a:pt x="627" y="1254"/>
                    </a:cubicBezTo>
                    <a:cubicBezTo>
                      <a:pt x="627" y="903"/>
                      <a:pt x="903" y="627"/>
                      <a:pt x="1254" y="627"/>
                    </a:cubicBezTo>
                    <a:close/>
                    <a:moveTo>
                      <a:pt x="1254" y="0"/>
                    </a:moveTo>
                    <a:cubicBezTo>
                      <a:pt x="577" y="0"/>
                      <a:pt x="1" y="577"/>
                      <a:pt x="1" y="1254"/>
                    </a:cubicBezTo>
                    <a:cubicBezTo>
                      <a:pt x="1" y="1930"/>
                      <a:pt x="577" y="2482"/>
                      <a:pt x="1254" y="2482"/>
                    </a:cubicBezTo>
                    <a:cubicBezTo>
                      <a:pt x="1930" y="2482"/>
                      <a:pt x="2482" y="1930"/>
                      <a:pt x="2482" y="1254"/>
                    </a:cubicBezTo>
                    <a:cubicBezTo>
                      <a:pt x="2482" y="577"/>
                      <a:pt x="1930" y="0"/>
                      <a:pt x="1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1" name="Google Shape;1921;p62"/>
              <p:cNvSpPr/>
              <p:nvPr/>
            </p:nvSpPr>
            <p:spPr>
              <a:xfrm>
                <a:off x="1500887" y="2285911"/>
                <a:ext cx="249143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61" h="5991" extrusionOk="0">
                    <a:moveTo>
                      <a:pt x="327" y="1"/>
                    </a:moveTo>
                    <a:cubicBezTo>
                      <a:pt x="151" y="1"/>
                      <a:pt x="1" y="151"/>
                      <a:pt x="1" y="327"/>
                    </a:cubicBezTo>
                    <a:cubicBezTo>
                      <a:pt x="1" y="502"/>
                      <a:pt x="151" y="627"/>
                      <a:pt x="327" y="627"/>
                    </a:cubicBezTo>
                    <a:cubicBezTo>
                      <a:pt x="3835" y="627"/>
                      <a:pt x="5464" y="2006"/>
                      <a:pt x="7069" y="3359"/>
                    </a:cubicBezTo>
                    <a:cubicBezTo>
                      <a:pt x="8622" y="4663"/>
                      <a:pt x="10226" y="5991"/>
                      <a:pt x="13434" y="5991"/>
                    </a:cubicBezTo>
                    <a:cubicBezTo>
                      <a:pt x="13610" y="5991"/>
                      <a:pt x="13760" y="5866"/>
                      <a:pt x="13760" y="5690"/>
                    </a:cubicBezTo>
                    <a:cubicBezTo>
                      <a:pt x="13760" y="5515"/>
                      <a:pt x="13610" y="5364"/>
                      <a:pt x="13434" y="5364"/>
                    </a:cubicBezTo>
                    <a:cubicBezTo>
                      <a:pt x="10452" y="5364"/>
                      <a:pt x="8998" y="4161"/>
                      <a:pt x="7470" y="2858"/>
                    </a:cubicBezTo>
                    <a:cubicBezTo>
                      <a:pt x="5790" y="1454"/>
                      <a:pt x="4061" y="1"/>
                      <a:pt x="3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2" name="Google Shape;1922;p62"/>
              <p:cNvSpPr/>
              <p:nvPr/>
            </p:nvSpPr>
            <p:spPr>
              <a:xfrm>
                <a:off x="1744110" y="2367601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203" y="0"/>
                    </a:moveTo>
                    <a:cubicBezTo>
                      <a:pt x="552" y="0"/>
                      <a:pt x="0" y="526"/>
                      <a:pt x="0" y="1178"/>
                    </a:cubicBezTo>
                    <a:cubicBezTo>
                      <a:pt x="0" y="1830"/>
                      <a:pt x="552" y="2356"/>
                      <a:pt x="1203" y="2356"/>
                    </a:cubicBezTo>
                    <a:cubicBezTo>
                      <a:pt x="1855" y="2356"/>
                      <a:pt x="2381" y="1830"/>
                      <a:pt x="2381" y="1178"/>
                    </a:cubicBezTo>
                    <a:cubicBezTo>
                      <a:pt x="2381" y="526"/>
                      <a:pt x="1855" y="0"/>
                      <a:pt x="1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3" name="Google Shape;1923;p62"/>
              <p:cNvSpPr/>
              <p:nvPr/>
            </p:nvSpPr>
            <p:spPr>
              <a:xfrm>
                <a:off x="1738660" y="2361699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2" y="3008"/>
                      <a:pt x="3008" y="2331"/>
                      <a:pt x="3008" y="1504"/>
                    </a:cubicBezTo>
                    <a:cubicBezTo>
                      <a:pt x="3008" y="677"/>
                      <a:pt x="2332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62"/>
              <p:cNvSpPr/>
              <p:nvPr/>
            </p:nvSpPr>
            <p:spPr>
              <a:xfrm>
                <a:off x="1463681" y="2270486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9"/>
                    </a:cubicBezTo>
                    <a:cubicBezTo>
                      <a:pt x="1" y="1830"/>
                      <a:pt x="527" y="2357"/>
                      <a:pt x="1179" y="2357"/>
                    </a:cubicBezTo>
                    <a:cubicBezTo>
                      <a:pt x="1855" y="2357"/>
                      <a:pt x="2382" y="1830"/>
                      <a:pt x="2382" y="1179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62"/>
              <p:cNvSpPr/>
              <p:nvPr/>
            </p:nvSpPr>
            <p:spPr>
              <a:xfrm>
                <a:off x="1458232" y="2264583"/>
                <a:ext cx="54025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009" extrusionOk="0">
                    <a:moveTo>
                      <a:pt x="1480" y="627"/>
                    </a:moveTo>
                    <a:cubicBezTo>
                      <a:pt x="1981" y="627"/>
                      <a:pt x="2357" y="1028"/>
                      <a:pt x="2357" y="1505"/>
                    </a:cubicBezTo>
                    <a:cubicBezTo>
                      <a:pt x="2357" y="1981"/>
                      <a:pt x="1981" y="2382"/>
                      <a:pt x="1480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480" y="627"/>
                    </a:cubicBezTo>
                    <a:close/>
                    <a:moveTo>
                      <a:pt x="1480" y="1"/>
                    </a:moveTo>
                    <a:cubicBezTo>
                      <a:pt x="653" y="1"/>
                      <a:pt x="1" y="678"/>
                      <a:pt x="1" y="1505"/>
                    </a:cubicBezTo>
                    <a:cubicBezTo>
                      <a:pt x="1" y="2332"/>
                      <a:pt x="653" y="3008"/>
                      <a:pt x="1480" y="3008"/>
                    </a:cubicBezTo>
                    <a:cubicBezTo>
                      <a:pt x="2307" y="3008"/>
                      <a:pt x="2983" y="2332"/>
                      <a:pt x="2983" y="1505"/>
                    </a:cubicBezTo>
                    <a:cubicBezTo>
                      <a:pt x="2983" y="678"/>
                      <a:pt x="2307" y="1"/>
                      <a:pt x="14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6" name="Google Shape;1926;p62"/>
              <p:cNvSpPr/>
              <p:nvPr/>
            </p:nvSpPr>
            <p:spPr>
              <a:xfrm>
                <a:off x="2503252" y="3011487"/>
                <a:ext cx="952920" cy="516391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2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25314"/>
                    </a:lnTo>
                    <a:cubicBezTo>
                      <a:pt x="1" y="27068"/>
                      <a:pt x="1429" y="28522"/>
                      <a:pt x="3209" y="28522"/>
                    </a:cubicBezTo>
                    <a:lnTo>
                      <a:pt x="49424" y="28522"/>
                    </a:lnTo>
                    <a:cubicBezTo>
                      <a:pt x="51204" y="28522"/>
                      <a:pt x="52632" y="27068"/>
                      <a:pt x="52632" y="25314"/>
                    </a:cubicBezTo>
                    <a:lnTo>
                      <a:pt x="52632" y="3183"/>
                    </a:lnTo>
                    <a:cubicBezTo>
                      <a:pt x="52632" y="1429"/>
                      <a:pt x="51204" y="0"/>
                      <a:pt x="49424" y="0"/>
                    </a:cubicBezTo>
                    <a:close/>
                  </a:path>
                </a:pathLst>
              </a:custGeom>
              <a:solidFill>
                <a:srgbClr val="2970AA">
                  <a:alpha val="34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7" name="Google Shape;1927;p62"/>
              <p:cNvSpPr/>
              <p:nvPr/>
            </p:nvSpPr>
            <p:spPr>
              <a:xfrm>
                <a:off x="2462860" y="2971095"/>
                <a:ext cx="952920" cy="516409"/>
              </a:xfrm>
              <a:custGeom>
                <a:avLst/>
                <a:gdLst/>
                <a:ahLst/>
                <a:cxnLst/>
                <a:rect l="l" t="t" r="r" b="b"/>
                <a:pathLst>
                  <a:path w="52633" h="28523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25314"/>
                    </a:lnTo>
                    <a:cubicBezTo>
                      <a:pt x="1" y="27094"/>
                      <a:pt x="1455" y="28522"/>
                      <a:pt x="3209" y="28522"/>
                    </a:cubicBezTo>
                    <a:lnTo>
                      <a:pt x="49450" y="28522"/>
                    </a:lnTo>
                    <a:cubicBezTo>
                      <a:pt x="51204" y="28522"/>
                      <a:pt x="52633" y="27094"/>
                      <a:pt x="52633" y="25314"/>
                    </a:cubicBezTo>
                    <a:lnTo>
                      <a:pt x="52633" y="3209"/>
                    </a:lnTo>
                    <a:cubicBezTo>
                      <a:pt x="52633" y="1429"/>
                      <a:pt x="51204" y="1"/>
                      <a:pt x="49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62"/>
              <p:cNvSpPr/>
              <p:nvPr/>
            </p:nvSpPr>
            <p:spPr>
              <a:xfrm>
                <a:off x="2457429" y="2965193"/>
                <a:ext cx="964254" cy="527743"/>
              </a:xfrm>
              <a:custGeom>
                <a:avLst/>
                <a:gdLst/>
                <a:ahLst/>
                <a:cxnLst/>
                <a:rect l="l" t="t" r="r" b="b"/>
                <a:pathLst>
                  <a:path w="53259" h="29149" extrusionOk="0">
                    <a:moveTo>
                      <a:pt x="49750" y="627"/>
                    </a:moveTo>
                    <a:cubicBezTo>
                      <a:pt x="51329" y="627"/>
                      <a:pt x="52632" y="1931"/>
                      <a:pt x="52632" y="3535"/>
                    </a:cubicBezTo>
                    <a:lnTo>
                      <a:pt x="52632" y="25640"/>
                    </a:lnTo>
                    <a:cubicBezTo>
                      <a:pt x="52632" y="27244"/>
                      <a:pt x="51329" y="28522"/>
                      <a:pt x="49750" y="28522"/>
                    </a:cubicBezTo>
                    <a:lnTo>
                      <a:pt x="3509" y="28522"/>
                    </a:lnTo>
                    <a:cubicBezTo>
                      <a:pt x="1930" y="28522"/>
                      <a:pt x="627" y="27244"/>
                      <a:pt x="627" y="25640"/>
                    </a:cubicBezTo>
                    <a:lnTo>
                      <a:pt x="627" y="3535"/>
                    </a:lnTo>
                    <a:cubicBezTo>
                      <a:pt x="627" y="1931"/>
                      <a:pt x="1930" y="627"/>
                      <a:pt x="3509" y="627"/>
                    </a:cubicBezTo>
                    <a:close/>
                    <a:moveTo>
                      <a:pt x="3509" y="1"/>
                    </a:moveTo>
                    <a:cubicBezTo>
                      <a:pt x="1579" y="1"/>
                      <a:pt x="0" y="1580"/>
                      <a:pt x="0" y="3535"/>
                    </a:cubicBezTo>
                    <a:lnTo>
                      <a:pt x="0" y="25640"/>
                    </a:lnTo>
                    <a:cubicBezTo>
                      <a:pt x="0" y="27595"/>
                      <a:pt x="1579" y="29149"/>
                      <a:pt x="3509" y="29149"/>
                    </a:cubicBezTo>
                    <a:lnTo>
                      <a:pt x="49750" y="29149"/>
                    </a:lnTo>
                    <a:cubicBezTo>
                      <a:pt x="51680" y="29149"/>
                      <a:pt x="53259" y="27595"/>
                      <a:pt x="53259" y="25640"/>
                    </a:cubicBezTo>
                    <a:lnTo>
                      <a:pt x="53259" y="3535"/>
                    </a:lnTo>
                    <a:cubicBezTo>
                      <a:pt x="53259" y="1580"/>
                      <a:pt x="51680" y="1"/>
                      <a:pt x="497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6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1"/>
                      <a:pt x="2507" y="94"/>
                    </a:cubicBezTo>
                    <a:lnTo>
                      <a:pt x="126" y="2475"/>
                    </a:lnTo>
                    <a:cubicBezTo>
                      <a:pt x="1" y="2575"/>
                      <a:pt x="1" y="2776"/>
                      <a:pt x="126" y="2901"/>
                    </a:cubicBezTo>
                    <a:cubicBezTo>
                      <a:pt x="201" y="2976"/>
                      <a:pt x="277" y="3001"/>
                      <a:pt x="352" y="3001"/>
                    </a:cubicBezTo>
                    <a:cubicBezTo>
                      <a:pt x="427" y="3001"/>
                      <a:pt x="502" y="2976"/>
                      <a:pt x="577" y="2901"/>
                    </a:cubicBezTo>
                    <a:lnTo>
                      <a:pt x="2958" y="545"/>
                    </a:lnTo>
                    <a:cubicBezTo>
                      <a:pt x="3059" y="420"/>
                      <a:pt x="3059" y="219"/>
                      <a:pt x="2958" y="94"/>
                    </a:cubicBezTo>
                    <a:cubicBezTo>
                      <a:pt x="2896" y="31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0" name="Google Shape;1930;p62"/>
              <p:cNvSpPr/>
              <p:nvPr/>
            </p:nvSpPr>
            <p:spPr>
              <a:xfrm>
                <a:off x="2527296" y="3030660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1"/>
                      <a:pt x="126" y="94"/>
                    </a:cubicBezTo>
                    <a:cubicBezTo>
                      <a:pt x="1" y="219"/>
                      <a:pt x="1" y="420"/>
                      <a:pt x="126" y="545"/>
                    </a:cubicBezTo>
                    <a:lnTo>
                      <a:pt x="2507" y="2901"/>
                    </a:lnTo>
                    <a:cubicBezTo>
                      <a:pt x="2557" y="2976"/>
                      <a:pt x="2658" y="3001"/>
                      <a:pt x="2733" y="3001"/>
                    </a:cubicBezTo>
                    <a:cubicBezTo>
                      <a:pt x="2808" y="3001"/>
                      <a:pt x="2883" y="2976"/>
                      <a:pt x="2958" y="2901"/>
                    </a:cubicBezTo>
                    <a:cubicBezTo>
                      <a:pt x="3059" y="2776"/>
                      <a:pt x="3059" y="2575"/>
                      <a:pt x="2958" y="2475"/>
                    </a:cubicBezTo>
                    <a:lnTo>
                      <a:pt x="577" y="94"/>
                    </a:lnTo>
                    <a:cubicBezTo>
                      <a:pt x="515" y="31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1" name="Google Shape;1931;p62"/>
              <p:cNvSpPr/>
              <p:nvPr/>
            </p:nvSpPr>
            <p:spPr>
              <a:xfrm>
                <a:off x="2258219" y="3124010"/>
                <a:ext cx="248690" cy="108467"/>
              </a:xfrm>
              <a:custGeom>
                <a:avLst/>
                <a:gdLst/>
                <a:ahLst/>
                <a:cxnLst/>
                <a:rect l="l" t="t" r="r" b="b"/>
                <a:pathLst>
                  <a:path w="13736" h="5991" extrusionOk="0">
                    <a:moveTo>
                      <a:pt x="301" y="1"/>
                    </a:moveTo>
                    <a:cubicBezTo>
                      <a:pt x="126" y="1"/>
                      <a:pt x="1" y="126"/>
                      <a:pt x="1" y="302"/>
                    </a:cubicBezTo>
                    <a:cubicBezTo>
                      <a:pt x="1" y="477"/>
                      <a:pt x="126" y="627"/>
                      <a:pt x="301" y="627"/>
                    </a:cubicBezTo>
                    <a:cubicBezTo>
                      <a:pt x="3810" y="627"/>
                      <a:pt x="5464" y="2006"/>
                      <a:pt x="7043" y="3334"/>
                    </a:cubicBezTo>
                    <a:cubicBezTo>
                      <a:pt x="8597" y="4637"/>
                      <a:pt x="10201" y="5991"/>
                      <a:pt x="13434" y="5991"/>
                    </a:cubicBezTo>
                    <a:cubicBezTo>
                      <a:pt x="13610" y="5991"/>
                      <a:pt x="13735" y="5840"/>
                      <a:pt x="13735" y="5665"/>
                    </a:cubicBezTo>
                    <a:cubicBezTo>
                      <a:pt x="13735" y="5490"/>
                      <a:pt x="13610" y="5364"/>
                      <a:pt x="13434" y="5364"/>
                    </a:cubicBezTo>
                    <a:cubicBezTo>
                      <a:pt x="10427" y="5364"/>
                      <a:pt x="8973" y="4136"/>
                      <a:pt x="7444" y="2858"/>
                    </a:cubicBezTo>
                    <a:cubicBezTo>
                      <a:pt x="5765" y="1454"/>
                      <a:pt x="4036" y="1"/>
                      <a:pt x="3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2" name="Google Shape;1932;p62"/>
              <p:cNvSpPr/>
              <p:nvPr/>
            </p:nvSpPr>
            <p:spPr>
              <a:xfrm>
                <a:off x="2501442" y="3205247"/>
                <a:ext cx="42673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2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3" name="Google Shape;1933;p62"/>
              <p:cNvSpPr/>
              <p:nvPr/>
            </p:nvSpPr>
            <p:spPr>
              <a:xfrm>
                <a:off x="2495540" y="3199345"/>
                <a:ext cx="54460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3008" extrusionOk="0">
                    <a:moveTo>
                      <a:pt x="1504" y="627"/>
                    </a:moveTo>
                    <a:cubicBezTo>
                      <a:pt x="1980" y="627"/>
                      <a:pt x="2381" y="1028"/>
                      <a:pt x="2381" y="1504"/>
                    </a:cubicBezTo>
                    <a:cubicBezTo>
                      <a:pt x="2381" y="1980"/>
                      <a:pt x="1980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0" y="677"/>
                      <a:pt x="0" y="1504"/>
                    </a:cubicBezTo>
                    <a:cubicBezTo>
                      <a:pt x="0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4" name="Google Shape;1934;p62"/>
              <p:cNvSpPr/>
              <p:nvPr/>
            </p:nvSpPr>
            <p:spPr>
              <a:xfrm>
                <a:off x="2220561" y="3108132"/>
                <a:ext cx="43126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82" extrusionOk="0">
                    <a:moveTo>
                      <a:pt x="1203" y="1"/>
                    </a:moveTo>
                    <a:cubicBezTo>
                      <a:pt x="527" y="1"/>
                      <a:pt x="0" y="527"/>
                      <a:pt x="0" y="1179"/>
                    </a:cubicBezTo>
                    <a:cubicBezTo>
                      <a:pt x="0" y="1830"/>
                      <a:pt x="527" y="2382"/>
                      <a:pt x="1203" y="2382"/>
                    </a:cubicBezTo>
                    <a:cubicBezTo>
                      <a:pt x="1855" y="2382"/>
                      <a:pt x="2381" y="1830"/>
                      <a:pt x="2381" y="1179"/>
                    </a:cubicBezTo>
                    <a:cubicBezTo>
                      <a:pt x="2381" y="527"/>
                      <a:pt x="1855" y="1"/>
                      <a:pt x="1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62"/>
              <p:cNvSpPr/>
              <p:nvPr/>
            </p:nvSpPr>
            <p:spPr>
              <a:xfrm>
                <a:off x="2215111" y="3102229"/>
                <a:ext cx="54478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9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5"/>
                    </a:cubicBezTo>
                    <a:cubicBezTo>
                      <a:pt x="2382" y="1981"/>
                      <a:pt x="1981" y="2382"/>
                      <a:pt x="1504" y="2382"/>
                    </a:cubicBezTo>
                    <a:cubicBezTo>
                      <a:pt x="1003" y="2382"/>
                      <a:pt x="627" y="1981"/>
                      <a:pt x="627" y="1505"/>
                    </a:cubicBezTo>
                    <a:cubicBezTo>
                      <a:pt x="627" y="1028"/>
                      <a:pt x="1003" y="627"/>
                      <a:pt x="1504" y="627"/>
                    </a:cubicBezTo>
                    <a:close/>
                    <a:moveTo>
                      <a:pt x="1504" y="1"/>
                    </a:moveTo>
                    <a:cubicBezTo>
                      <a:pt x="677" y="1"/>
                      <a:pt x="1" y="678"/>
                      <a:pt x="1" y="1505"/>
                    </a:cubicBezTo>
                    <a:cubicBezTo>
                      <a:pt x="1" y="2332"/>
                      <a:pt x="677" y="3008"/>
                      <a:pt x="1504" y="3008"/>
                    </a:cubicBezTo>
                    <a:cubicBezTo>
                      <a:pt x="2331" y="3008"/>
                      <a:pt x="3008" y="2332"/>
                      <a:pt x="3008" y="1505"/>
                    </a:cubicBezTo>
                    <a:cubicBezTo>
                      <a:pt x="3008" y="678"/>
                      <a:pt x="2331" y="1"/>
                      <a:pt x="15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62"/>
              <p:cNvSpPr/>
              <p:nvPr/>
            </p:nvSpPr>
            <p:spPr>
              <a:xfrm>
                <a:off x="2503252" y="1936521"/>
                <a:ext cx="526385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74" h="46668" extrusionOk="0">
                    <a:moveTo>
                      <a:pt x="3209" y="0"/>
                    </a:moveTo>
                    <a:cubicBezTo>
                      <a:pt x="1429" y="0"/>
                      <a:pt x="1" y="1429"/>
                      <a:pt x="1" y="3183"/>
                    </a:cubicBezTo>
                    <a:lnTo>
                      <a:pt x="1" y="43459"/>
                    </a:lnTo>
                    <a:cubicBezTo>
                      <a:pt x="1" y="45239"/>
                      <a:pt x="1429" y="46667"/>
                      <a:pt x="3209" y="46667"/>
                    </a:cubicBezTo>
                    <a:lnTo>
                      <a:pt x="25890" y="46667"/>
                    </a:lnTo>
                    <a:cubicBezTo>
                      <a:pt x="27645" y="46667"/>
                      <a:pt x="29073" y="45239"/>
                      <a:pt x="29073" y="43459"/>
                    </a:cubicBezTo>
                    <a:lnTo>
                      <a:pt x="29073" y="3183"/>
                    </a:lnTo>
                    <a:cubicBezTo>
                      <a:pt x="29073" y="1429"/>
                      <a:pt x="27645" y="0"/>
                      <a:pt x="25890" y="0"/>
                    </a:cubicBezTo>
                    <a:close/>
                  </a:path>
                </a:pathLst>
              </a:custGeom>
              <a:solidFill>
                <a:schemeClr val="accent4">
                  <a:alpha val="357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7" name="Google Shape;1937;p62"/>
              <p:cNvSpPr/>
              <p:nvPr/>
            </p:nvSpPr>
            <p:spPr>
              <a:xfrm>
                <a:off x="2462860" y="1896129"/>
                <a:ext cx="526837" cy="844924"/>
              </a:xfrm>
              <a:custGeom>
                <a:avLst/>
                <a:gdLst/>
                <a:ahLst/>
                <a:cxnLst/>
                <a:rect l="l" t="t" r="r" b="b"/>
                <a:pathLst>
                  <a:path w="29099" h="46668" extrusionOk="0">
                    <a:moveTo>
                      <a:pt x="3209" y="1"/>
                    </a:moveTo>
                    <a:cubicBezTo>
                      <a:pt x="1455" y="1"/>
                      <a:pt x="1" y="1429"/>
                      <a:pt x="1" y="3209"/>
                    </a:cubicBezTo>
                    <a:lnTo>
                      <a:pt x="1" y="43485"/>
                    </a:lnTo>
                    <a:cubicBezTo>
                      <a:pt x="1" y="45239"/>
                      <a:pt x="1455" y="46668"/>
                      <a:pt x="3209" y="46668"/>
                    </a:cubicBezTo>
                    <a:lnTo>
                      <a:pt x="25891" y="46668"/>
                    </a:lnTo>
                    <a:cubicBezTo>
                      <a:pt x="27645" y="46668"/>
                      <a:pt x="29099" y="45239"/>
                      <a:pt x="29099" y="43485"/>
                    </a:cubicBezTo>
                    <a:lnTo>
                      <a:pt x="29099" y="3209"/>
                    </a:lnTo>
                    <a:cubicBezTo>
                      <a:pt x="29099" y="1429"/>
                      <a:pt x="27645" y="1"/>
                      <a:pt x="258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8" name="Google Shape;1938;p62"/>
              <p:cNvSpPr/>
              <p:nvPr/>
            </p:nvSpPr>
            <p:spPr>
              <a:xfrm>
                <a:off x="2457429" y="1890697"/>
                <a:ext cx="537719" cy="856258"/>
              </a:xfrm>
              <a:custGeom>
                <a:avLst/>
                <a:gdLst/>
                <a:ahLst/>
                <a:cxnLst/>
                <a:rect l="l" t="t" r="r" b="b"/>
                <a:pathLst>
                  <a:path w="29700" h="47294" extrusionOk="0">
                    <a:moveTo>
                      <a:pt x="26191" y="627"/>
                    </a:moveTo>
                    <a:cubicBezTo>
                      <a:pt x="27770" y="627"/>
                      <a:pt x="29073" y="1905"/>
                      <a:pt x="29073" y="3509"/>
                    </a:cubicBezTo>
                    <a:lnTo>
                      <a:pt x="29073" y="43785"/>
                    </a:lnTo>
                    <a:cubicBezTo>
                      <a:pt x="29073" y="45364"/>
                      <a:pt x="27770" y="46667"/>
                      <a:pt x="26191" y="46667"/>
                    </a:cubicBezTo>
                    <a:lnTo>
                      <a:pt x="3509" y="46667"/>
                    </a:lnTo>
                    <a:cubicBezTo>
                      <a:pt x="1930" y="46667"/>
                      <a:pt x="627" y="45364"/>
                      <a:pt x="627" y="43785"/>
                    </a:cubicBezTo>
                    <a:lnTo>
                      <a:pt x="627" y="3509"/>
                    </a:lnTo>
                    <a:cubicBezTo>
                      <a:pt x="627" y="1905"/>
                      <a:pt x="1930" y="627"/>
                      <a:pt x="3509" y="627"/>
                    </a:cubicBezTo>
                    <a:close/>
                    <a:moveTo>
                      <a:pt x="3509" y="0"/>
                    </a:moveTo>
                    <a:cubicBezTo>
                      <a:pt x="1579" y="0"/>
                      <a:pt x="0" y="1554"/>
                      <a:pt x="0" y="3509"/>
                    </a:cubicBezTo>
                    <a:lnTo>
                      <a:pt x="0" y="43785"/>
                    </a:lnTo>
                    <a:cubicBezTo>
                      <a:pt x="0" y="45715"/>
                      <a:pt x="1579" y="47294"/>
                      <a:pt x="3509" y="47294"/>
                    </a:cubicBezTo>
                    <a:lnTo>
                      <a:pt x="26191" y="47294"/>
                    </a:lnTo>
                    <a:cubicBezTo>
                      <a:pt x="28121" y="47294"/>
                      <a:pt x="29700" y="45715"/>
                      <a:pt x="29700" y="43785"/>
                    </a:cubicBezTo>
                    <a:lnTo>
                      <a:pt x="29700" y="3509"/>
                    </a:lnTo>
                    <a:cubicBezTo>
                      <a:pt x="29700" y="1554"/>
                      <a:pt x="28121" y="0"/>
                      <a:pt x="26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6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2733" y="0"/>
                    </a:moveTo>
                    <a:cubicBezTo>
                      <a:pt x="2651" y="0"/>
                      <a:pt x="2570" y="32"/>
                      <a:pt x="2507" y="94"/>
                    </a:cubicBezTo>
                    <a:lnTo>
                      <a:pt x="126" y="2475"/>
                    </a:lnTo>
                    <a:cubicBezTo>
                      <a:pt x="1" y="2601"/>
                      <a:pt x="1" y="2801"/>
                      <a:pt x="126" y="2901"/>
                    </a:cubicBezTo>
                    <a:cubicBezTo>
                      <a:pt x="201" y="2977"/>
                      <a:pt x="277" y="3002"/>
                      <a:pt x="352" y="3002"/>
                    </a:cubicBezTo>
                    <a:cubicBezTo>
                      <a:pt x="427" y="3002"/>
                      <a:pt x="502" y="2977"/>
                      <a:pt x="577" y="2901"/>
                    </a:cubicBezTo>
                    <a:lnTo>
                      <a:pt x="2958" y="546"/>
                    </a:lnTo>
                    <a:cubicBezTo>
                      <a:pt x="3059" y="420"/>
                      <a:pt x="3059" y="220"/>
                      <a:pt x="2958" y="94"/>
                    </a:cubicBezTo>
                    <a:cubicBezTo>
                      <a:pt x="2896" y="32"/>
                      <a:pt x="2814" y="0"/>
                      <a:pt x="2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62"/>
              <p:cNvSpPr/>
              <p:nvPr/>
            </p:nvSpPr>
            <p:spPr>
              <a:xfrm>
                <a:off x="2527296" y="1955694"/>
                <a:ext cx="55383" cy="54351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02" extrusionOk="0">
                    <a:moveTo>
                      <a:pt x="352" y="0"/>
                    </a:moveTo>
                    <a:cubicBezTo>
                      <a:pt x="270" y="0"/>
                      <a:pt x="189" y="32"/>
                      <a:pt x="126" y="94"/>
                    </a:cubicBezTo>
                    <a:cubicBezTo>
                      <a:pt x="1" y="220"/>
                      <a:pt x="1" y="420"/>
                      <a:pt x="126" y="546"/>
                    </a:cubicBezTo>
                    <a:lnTo>
                      <a:pt x="2507" y="2901"/>
                    </a:lnTo>
                    <a:cubicBezTo>
                      <a:pt x="2557" y="2977"/>
                      <a:pt x="2658" y="3002"/>
                      <a:pt x="2733" y="3002"/>
                    </a:cubicBezTo>
                    <a:cubicBezTo>
                      <a:pt x="2808" y="3002"/>
                      <a:pt x="2883" y="2977"/>
                      <a:pt x="2958" y="2901"/>
                    </a:cubicBezTo>
                    <a:cubicBezTo>
                      <a:pt x="3059" y="2801"/>
                      <a:pt x="3059" y="2601"/>
                      <a:pt x="2958" y="2475"/>
                    </a:cubicBezTo>
                    <a:lnTo>
                      <a:pt x="577" y="94"/>
                    </a:lnTo>
                    <a:cubicBezTo>
                      <a:pt x="515" y="32"/>
                      <a:pt x="433" y="0"/>
                      <a:pt x="3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1" name="Google Shape;1941;p62"/>
              <p:cNvSpPr/>
              <p:nvPr/>
            </p:nvSpPr>
            <p:spPr>
              <a:xfrm>
                <a:off x="2376644" y="2577239"/>
                <a:ext cx="311768" cy="195588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0803" extrusionOk="0">
                    <a:moveTo>
                      <a:pt x="16893" y="0"/>
                    </a:moveTo>
                    <a:cubicBezTo>
                      <a:pt x="16718" y="0"/>
                      <a:pt x="16593" y="151"/>
                      <a:pt x="16593" y="326"/>
                    </a:cubicBezTo>
                    <a:lnTo>
                      <a:pt x="16593" y="1679"/>
                    </a:lnTo>
                    <a:cubicBezTo>
                      <a:pt x="16593" y="3409"/>
                      <a:pt x="15164" y="4812"/>
                      <a:pt x="13435" y="4812"/>
                    </a:cubicBezTo>
                    <a:cubicBezTo>
                      <a:pt x="9700" y="4812"/>
                      <a:pt x="7971" y="6266"/>
                      <a:pt x="6317" y="7669"/>
                    </a:cubicBezTo>
                    <a:cubicBezTo>
                      <a:pt x="4763" y="8973"/>
                      <a:pt x="3334" y="10176"/>
                      <a:pt x="327" y="10176"/>
                    </a:cubicBezTo>
                    <a:cubicBezTo>
                      <a:pt x="151" y="10176"/>
                      <a:pt x="1" y="10326"/>
                      <a:pt x="1" y="10501"/>
                    </a:cubicBezTo>
                    <a:cubicBezTo>
                      <a:pt x="1" y="10677"/>
                      <a:pt x="151" y="10802"/>
                      <a:pt x="327" y="10802"/>
                    </a:cubicBezTo>
                    <a:cubicBezTo>
                      <a:pt x="3560" y="10802"/>
                      <a:pt x="5164" y="9474"/>
                      <a:pt x="6718" y="8171"/>
                    </a:cubicBezTo>
                    <a:cubicBezTo>
                      <a:pt x="8297" y="6817"/>
                      <a:pt x="9926" y="5439"/>
                      <a:pt x="13435" y="5439"/>
                    </a:cubicBezTo>
                    <a:cubicBezTo>
                      <a:pt x="15515" y="5439"/>
                      <a:pt x="17219" y="3760"/>
                      <a:pt x="17219" y="1679"/>
                    </a:cubicBezTo>
                    <a:lnTo>
                      <a:pt x="17219" y="326"/>
                    </a:lnTo>
                    <a:cubicBezTo>
                      <a:pt x="17219" y="151"/>
                      <a:pt x="17069" y="0"/>
                      <a:pt x="168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2" name="Google Shape;1942;p62"/>
              <p:cNvSpPr/>
              <p:nvPr/>
            </p:nvSpPr>
            <p:spPr>
              <a:xfrm>
                <a:off x="2339438" y="2746032"/>
                <a:ext cx="43126" cy="42673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357" extrusionOk="0">
                    <a:moveTo>
                      <a:pt x="1179" y="1"/>
                    </a:moveTo>
                    <a:cubicBezTo>
                      <a:pt x="527" y="1"/>
                      <a:pt x="1" y="527"/>
                      <a:pt x="1" y="1178"/>
                    </a:cubicBezTo>
                    <a:cubicBezTo>
                      <a:pt x="1" y="1830"/>
                      <a:pt x="527" y="2356"/>
                      <a:pt x="1179" y="2356"/>
                    </a:cubicBezTo>
                    <a:cubicBezTo>
                      <a:pt x="1855" y="2356"/>
                      <a:pt x="2382" y="1830"/>
                      <a:pt x="2382" y="1178"/>
                    </a:cubicBezTo>
                    <a:cubicBezTo>
                      <a:pt x="2382" y="527"/>
                      <a:pt x="1855" y="1"/>
                      <a:pt x="1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62"/>
              <p:cNvSpPr/>
              <p:nvPr/>
            </p:nvSpPr>
            <p:spPr>
              <a:xfrm>
                <a:off x="2334007" y="2740129"/>
                <a:ext cx="54007" cy="54478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3009" extrusionOk="0">
                    <a:moveTo>
                      <a:pt x="1479" y="627"/>
                    </a:moveTo>
                    <a:cubicBezTo>
                      <a:pt x="1980" y="627"/>
                      <a:pt x="2356" y="1028"/>
                      <a:pt x="2356" y="1504"/>
                    </a:cubicBezTo>
                    <a:cubicBezTo>
                      <a:pt x="2356" y="1981"/>
                      <a:pt x="1980" y="2382"/>
                      <a:pt x="1479" y="2382"/>
                    </a:cubicBezTo>
                    <a:cubicBezTo>
                      <a:pt x="1003" y="2382"/>
                      <a:pt x="627" y="1981"/>
                      <a:pt x="627" y="1504"/>
                    </a:cubicBezTo>
                    <a:cubicBezTo>
                      <a:pt x="627" y="1028"/>
                      <a:pt x="1003" y="627"/>
                      <a:pt x="1479" y="627"/>
                    </a:cubicBezTo>
                    <a:close/>
                    <a:moveTo>
                      <a:pt x="1479" y="1"/>
                    </a:moveTo>
                    <a:cubicBezTo>
                      <a:pt x="652" y="1"/>
                      <a:pt x="0" y="677"/>
                      <a:pt x="0" y="1504"/>
                    </a:cubicBezTo>
                    <a:cubicBezTo>
                      <a:pt x="0" y="2332"/>
                      <a:pt x="652" y="3008"/>
                      <a:pt x="1479" y="3008"/>
                    </a:cubicBezTo>
                    <a:cubicBezTo>
                      <a:pt x="2306" y="3008"/>
                      <a:pt x="2983" y="2332"/>
                      <a:pt x="2983" y="1504"/>
                    </a:cubicBezTo>
                    <a:cubicBezTo>
                      <a:pt x="2983" y="677"/>
                      <a:pt x="2306" y="1"/>
                      <a:pt x="14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62"/>
              <p:cNvSpPr/>
              <p:nvPr/>
            </p:nvSpPr>
            <p:spPr>
              <a:xfrm>
                <a:off x="2661164" y="2540033"/>
                <a:ext cx="42673" cy="431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381" extrusionOk="0">
                    <a:moveTo>
                      <a:pt x="1178" y="0"/>
                    </a:moveTo>
                    <a:cubicBezTo>
                      <a:pt x="527" y="0"/>
                      <a:pt x="0" y="526"/>
                      <a:pt x="0" y="1178"/>
                    </a:cubicBezTo>
                    <a:cubicBezTo>
                      <a:pt x="0" y="1830"/>
                      <a:pt x="527" y="2381"/>
                      <a:pt x="1178" y="2381"/>
                    </a:cubicBezTo>
                    <a:cubicBezTo>
                      <a:pt x="1830" y="2381"/>
                      <a:pt x="2356" y="1830"/>
                      <a:pt x="2356" y="1178"/>
                    </a:cubicBezTo>
                    <a:cubicBezTo>
                      <a:pt x="2356" y="526"/>
                      <a:pt x="1830" y="0"/>
                      <a:pt x="11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62"/>
              <p:cNvSpPr/>
              <p:nvPr/>
            </p:nvSpPr>
            <p:spPr>
              <a:xfrm>
                <a:off x="2655262" y="2534131"/>
                <a:ext cx="54478" cy="54460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3008" extrusionOk="0">
                    <a:moveTo>
                      <a:pt x="1504" y="627"/>
                    </a:moveTo>
                    <a:cubicBezTo>
                      <a:pt x="1981" y="627"/>
                      <a:pt x="2382" y="1028"/>
                      <a:pt x="2382" y="1504"/>
                    </a:cubicBezTo>
                    <a:cubicBezTo>
                      <a:pt x="2382" y="1980"/>
                      <a:pt x="1981" y="2381"/>
                      <a:pt x="1504" y="2381"/>
                    </a:cubicBezTo>
                    <a:cubicBezTo>
                      <a:pt x="1028" y="2381"/>
                      <a:pt x="627" y="1980"/>
                      <a:pt x="627" y="1504"/>
                    </a:cubicBezTo>
                    <a:cubicBezTo>
                      <a:pt x="627" y="1028"/>
                      <a:pt x="1028" y="627"/>
                      <a:pt x="1504" y="627"/>
                    </a:cubicBezTo>
                    <a:close/>
                    <a:moveTo>
                      <a:pt x="1504" y="0"/>
                    </a:moveTo>
                    <a:cubicBezTo>
                      <a:pt x="677" y="0"/>
                      <a:pt x="1" y="677"/>
                      <a:pt x="1" y="1504"/>
                    </a:cubicBezTo>
                    <a:cubicBezTo>
                      <a:pt x="1" y="2331"/>
                      <a:pt x="677" y="3008"/>
                      <a:pt x="1504" y="3008"/>
                    </a:cubicBezTo>
                    <a:cubicBezTo>
                      <a:pt x="2331" y="3008"/>
                      <a:pt x="3008" y="2331"/>
                      <a:pt x="3008" y="1504"/>
                    </a:cubicBezTo>
                    <a:cubicBezTo>
                      <a:pt x="3008" y="677"/>
                      <a:pt x="2331" y="0"/>
                      <a:pt x="15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62"/>
              <p:cNvSpPr txBox="1"/>
              <p:nvPr/>
            </p:nvSpPr>
            <p:spPr>
              <a:xfrm>
                <a:off x="2582772" y="2992761"/>
                <a:ext cx="719164" cy="528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C</a:t>
                </a:r>
                <a:r>
                  <a:rPr lang="en-US" alt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++</a:t>
                </a:r>
                <a:endParaRPr lang="en-US" altLang="en-GB" sz="22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endParaRPr>
              </a:p>
            </p:txBody>
          </p:sp>
          <p:sp>
            <p:nvSpPr>
              <p:cNvPr id="1947" name="Google Shape;1947;p62"/>
              <p:cNvSpPr txBox="1"/>
              <p:nvPr/>
            </p:nvSpPr>
            <p:spPr>
              <a:xfrm>
                <a:off x="2390664" y="2136964"/>
                <a:ext cx="676943" cy="387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>
                    <a:solidFill>
                      <a:schemeClr val="accent6"/>
                    </a:solidFill>
                    <a:latin typeface="Bebas Neue" panose="020B0606020202050201"/>
                    <a:ea typeface="Bebas Neue" panose="020B0606020202050201"/>
                    <a:cs typeface="Bebas Neue" panose="020B0606020202050201"/>
                    <a:sym typeface="Bebas Neue" panose="020B0606020202050201"/>
                  </a:rPr>
                  <a:t>&lt;/&gt;</a:t>
                </a:r>
                <a:endParaRPr sz="2200">
                  <a:solidFill>
                    <a:schemeClr val="accent6"/>
                  </a:solidFill>
                  <a:latin typeface="Bebas Neue" panose="020B0606020202050201"/>
                  <a:ea typeface="Bebas Neue" panose="020B0606020202050201"/>
                  <a:cs typeface="Bebas Neue" panose="020B0606020202050201"/>
                  <a:sym typeface="Bebas Neue" panose="020B0606020202050201"/>
                </a:endParaRPr>
              </a:p>
            </p:txBody>
          </p:sp>
        </p:grpSp>
        <p:grpSp>
          <p:nvGrpSpPr>
            <p:cNvPr id="1949" name="Google Shape;1949;p62"/>
            <p:cNvGrpSpPr/>
            <p:nvPr/>
          </p:nvGrpSpPr>
          <p:grpSpPr>
            <a:xfrm>
              <a:off x="242155" y="855580"/>
              <a:ext cx="3486733" cy="3432346"/>
              <a:chOff x="242155" y="855580"/>
              <a:chExt cx="3486733" cy="3432346"/>
            </a:xfrm>
          </p:grpSpPr>
          <p:sp>
            <p:nvSpPr>
              <p:cNvPr id="1950" name="Google Shape;1950;p62"/>
              <p:cNvSpPr/>
              <p:nvPr/>
            </p:nvSpPr>
            <p:spPr>
              <a:xfrm>
                <a:off x="444080" y="1027596"/>
                <a:ext cx="72619" cy="101243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5592" extrusionOk="0">
                    <a:moveTo>
                      <a:pt x="3663" y="1"/>
                    </a:moveTo>
                    <a:cubicBezTo>
                      <a:pt x="3555" y="1"/>
                      <a:pt x="3449" y="56"/>
                      <a:pt x="3384" y="153"/>
                    </a:cubicBezTo>
                    <a:lnTo>
                      <a:pt x="76" y="5090"/>
                    </a:lnTo>
                    <a:cubicBezTo>
                      <a:pt x="1" y="5241"/>
                      <a:pt x="26" y="5441"/>
                      <a:pt x="176" y="5542"/>
                    </a:cubicBezTo>
                    <a:cubicBezTo>
                      <a:pt x="226" y="5567"/>
                      <a:pt x="276" y="5592"/>
                      <a:pt x="351" y="5592"/>
                    </a:cubicBezTo>
                    <a:cubicBezTo>
                      <a:pt x="452" y="5592"/>
                      <a:pt x="552" y="5542"/>
                      <a:pt x="602" y="5441"/>
                    </a:cubicBezTo>
                    <a:lnTo>
                      <a:pt x="3910" y="504"/>
                    </a:lnTo>
                    <a:cubicBezTo>
                      <a:pt x="4011" y="354"/>
                      <a:pt x="3960" y="153"/>
                      <a:pt x="3835" y="53"/>
                    </a:cubicBezTo>
                    <a:cubicBezTo>
                      <a:pt x="3782" y="17"/>
                      <a:pt x="3722" y="1"/>
                      <a:pt x="366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1" name="Google Shape;1951;p62"/>
              <p:cNvSpPr/>
              <p:nvPr/>
            </p:nvSpPr>
            <p:spPr>
              <a:xfrm>
                <a:off x="3144423" y="1880033"/>
                <a:ext cx="97568" cy="78286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4324" extrusionOk="0">
                    <a:moveTo>
                      <a:pt x="368" y="1"/>
                    </a:moveTo>
                    <a:cubicBezTo>
                      <a:pt x="276" y="1"/>
                      <a:pt x="184" y="40"/>
                      <a:pt x="126" y="113"/>
                    </a:cubicBezTo>
                    <a:cubicBezTo>
                      <a:pt x="0" y="263"/>
                      <a:pt x="25" y="464"/>
                      <a:pt x="176" y="564"/>
                    </a:cubicBezTo>
                    <a:lnTo>
                      <a:pt x="4837" y="4248"/>
                    </a:lnTo>
                    <a:cubicBezTo>
                      <a:pt x="4887" y="4298"/>
                      <a:pt x="4963" y="4324"/>
                      <a:pt x="5038" y="4324"/>
                    </a:cubicBezTo>
                    <a:cubicBezTo>
                      <a:pt x="5138" y="4324"/>
                      <a:pt x="5213" y="4273"/>
                      <a:pt x="5288" y="4198"/>
                    </a:cubicBezTo>
                    <a:cubicBezTo>
                      <a:pt x="5389" y="4073"/>
                      <a:pt x="5364" y="3872"/>
                      <a:pt x="5238" y="3772"/>
                    </a:cubicBezTo>
                    <a:lnTo>
                      <a:pt x="552" y="63"/>
                    </a:lnTo>
                    <a:cubicBezTo>
                      <a:pt x="499" y="21"/>
                      <a:pt x="434" y="1"/>
                      <a:pt x="3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2" name="Google Shape;1952;p62"/>
              <p:cNvSpPr/>
              <p:nvPr/>
            </p:nvSpPr>
            <p:spPr>
              <a:xfrm>
                <a:off x="306138" y="2507190"/>
                <a:ext cx="59909" cy="10863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6000" extrusionOk="0">
                    <a:moveTo>
                      <a:pt x="370" y="1"/>
                    </a:moveTo>
                    <a:cubicBezTo>
                      <a:pt x="321" y="1"/>
                      <a:pt x="271" y="12"/>
                      <a:pt x="226" y="35"/>
                    </a:cubicBezTo>
                    <a:cubicBezTo>
                      <a:pt x="76" y="110"/>
                      <a:pt x="0" y="285"/>
                      <a:pt x="76" y="461"/>
                    </a:cubicBezTo>
                    <a:lnTo>
                      <a:pt x="2682" y="5824"/>
                    </a:lnTo>
                    <a:cubicBezTo>
                      <a:pt x="2732" y="5924"/>
                      <a:pt x="2833" y="5999"/>
                      <a:pt x="2958" y="5999"/>
                    </a:cubicBezTo>
                    <a:cubicBezTo>
                      <a:pt x="3008" y="5999"/>
                      <a:pt x="3058" y="5974"/>
                      <a:pt x="3083" y="5974"/>
                    </a:cubicBezTo>
                    <a:cubicBezTo>
                      <a:pt x="3259" y="5874"/>
                      <a:pt x="3309" y="5699"/>
                      <a:pt x="3234" y="5548"/>
                    </a:cubicBezTo>
                    <a:lnTo>
                      <a:pt x="652" y="185"/>
                    </a:lnTo>
                    <a:cubicBezTo>
                      <a:pt x="599" y="62"/>
                      <a:pt x="485" y="1"/>
                      <a:pt x="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62"/>
              <p:cNvSpPr/>
              <p:nvPr/>
            </p:nvSpPr>
            <p:spPr>
              <a:xfrm>
                <a:off x="2182903" y="4207503"/>
                <a:ext cx="97115" cy="78159"/>
              </a:xfrm>
              <a:custGeom>
                <a:avLst/>
                <a:gdLst/>
                <a:ahLst/>
                <a:cxnLst/>
                <a:rect l="l" t="t" r="r" b="b"/>
                <a:pathLst>
                  <a:path w="5364" h="4317" extrusionOk="0">
                    <a:moveTo>
                      <a:pt x="341" y="1"/>
                    </a:moveTo>
                    <a:cubicBezTo>
                      <a:pt x="247" y="1"/>
                      <a:pt x="157" y="46"/>
                      <a:pt x="100" y="131"/>
                    </a:cubicBezTo>
                    <a:cubicBezTo>
                      <a:pt x="0" y="256"/>
                      <a:pt x="25" y="457"/>
                      <a:pt x="151" y="557"/>
                    </a:cubicBezTo>
                    <a:lnTo>
                      <a:pt x="4812" y="4266"/>
                    </a:lnTo>
                    <a:cubicBezTo>
                      <a:pt x="4887" y="4317"/>
                      <a:pt x="4938" y="4317"/>
                      <a:pt x="5013" y="4317"/>
                    </a:cubicBezTo>
                    <a:cubicBezTo>
                      <a:pt x="5113" y="4317"/>
                      <a:pt x="5213" y="4292"/>
                      <a:pt x="5263" y="4216"/>
                    </a:cubicBezTo>
                    <a:cubicBezTo>
                      <a:pt x="5364" y="4066"/>
                      <a:pt x="5339" y="3865"/>
                      <a:pt x="5213" y="3765"/>
                    </a:cubicBezTo>
                    <a:lnTo>
                      <a:pt x="552" y="81"/>
                    </a:lnTo>
                    <a:cubicBezTo>
                      <a:pt x="487" y="27"/>
                      <a:pt x="412" y="1"/>
                      <a:pt x="3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4" name="Google Shape;1954;p62"/>
              <p:cNvSpPr/>
              <p:nvPr/>
            </p:nvSpPr>
            <p:spPr>
              <a:xfrm>
                <a:off x="3540090" y="3765886"/>
                <a:ext cx="36789" cy="116379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6428" extrusionOk="0">
                    <a:moveTo>
                      <a:pt x="347" y="0"/>
                    </a:moveTo>
                    <a:cubicBezTo>
                      <a:pt x="323" y="0"/>
                      <a:pt x="300" y="4"/>
                      <a:pt x="277" y="12"/>
                    </a:cubicBezTo>
                    <a:cubicBezTo>
                      <a:pt x="101" y="62"/>
                      <a:pt x="1" y="212"/>
                      <a:pt x="26" y="388"/>
                    </a:cubicBezTo>
                    <a:lnTo>
                      <a:pt x="1379" y="6202"/>
                    </a:lnTo>
                    <a:cubicBezTo>
                      <a:pt x="1430" y="6327"/>
                      <a:pt x="1555" y="6428"/>
                      <a:pt x="1680" y="6428"/>
                    </a:cubicBezTo>
                    <a:lnTo>
                      <a:pt x="1755" y="6428"/>
                    </a:lnTo>
                    <a:cubicBezTo>
                      <a:pt x="1931" y="6378"/>
                      <a:pt x="2031" y="6227"/>
                      <a:pt x="2006" y="6052"/>
                    </a:cubicBezTo>
                    <a:lnTo>
                      <a:pt x="653" y="237"/>
                    </a:lnTo>
                    <a:cubicBezTo>
                      <a:pt x="610" y="110"/>
                      <a:pt x="47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5" name="Google Shape;1955;p62"/>
              <p:cNvSpPr/>
              <p:nvPr/>
            </p:nvSpPr>
            <p:spPr>
              <a:xfrm>
                <a:off x="2903463" y="855580"/>
                <a:ext cx="60380" cy="108087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5970" extrusionOk="0">
                    <a:moveTo>
                      <a:pt x="2985" y="0"/>
                    </a:moveTo>
                    <a:cubicBezTo>
                      <a:pt x="2871" y="0"/>
                      <a:pt x="2763" y="70"/>
                      <a:pt x="2708" y="180"/>
                    </a:cubicBezTo>
                    <a:lnTo>
                      <a:pt x="76" y="5519"/>
                    </a:lnTo>
                    <a:cubicBezTo>
                      <a:pt x="1" y="5669"/>
                      <a:pt x="51" y="5870"/>
                      <a:pt x="201" y="5945"/>
                    </a:cubicBezTo>
                    <a:cubicBezTo>
                      <a:pt x="252" y="5970"/>
                      <a:pt x="302" y="5970"/>
                      <a:pt x="352" y="5970"/>
                    </a:cubicBezTo>
                    <a:cubicBezTo>
                      <a:pt x="477" y="5970"/>
                      <a:pt x="577" y="5920"/>
                      <a:pt x="627" y="5794"/>
                    </a:cubicBezTo>
                    <a:lnTo>
                      <a:pt x="3259" y="456"/>
                    </a:lnTo>
                    <a:cubicBezTo>
                      <a:pt x="3334" y="306"/>
                      <a:pt x="3259" y="105"/>
                      <a:pt x="3109" y="30"/>
                    </a:cubicBezTo>
                    <a:cubicBezTo>
                      <a:pt x="3068" y="10"/>
                      <a:pt x="3026" y="0"/>
                      <a:pt x="29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62"/>
              <p:cNvSpPr/>
              <p:nvPr/>
            </p:nvSpPr>
            <p:spPr>
              <a:xfrm>
                <a:off x="353791" y="4144353"/>
                <a:ext cx="60362" cy="108177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5975" extrusionOk="0">
                    <a:moveTo>
                      <a:pt x="2984" y="1"/>
                    </a:moveTo>
                    <a:cubicBezTo>
                      <a:pt x="2870" y="1"/>
                      <a:pt x="2759" y="57"/>
                      <a:pt x="2707" y="160"/>
                    </a:cubicBezTo>
                    <a:lnTo>
                      <a:pt x="75" y="5524"/>
                    </a:lnTo>
                    <a:cubicBezTo>
                      <a:pt x="0" y="5674"/>
                      <a:pt x="75" y="5850"/>
                      <a:pt x="226" y="5925"/>
                    </a:cubicBezTo>
                    <a:cubicBezTo>
                      <a:pt x="276" y="5950"/>
                      <a:pt x="326" y="5975"/>
                      <a:pt x="351" y="5975"/>
                    </a:cubicBezTo>
                    <a:cubicBezTo>
                      <a:pt x="476" y="5975"/>
                      <a:pt x="577" y="5900"/>
                      <a:pt x="652" y="5800"/>
                    </a:cubicBezTo>
                    <a:lnTo>
                      <a:pt x="3258" y="436"/>
                    </a:lnTo>
                    <a:cubicBezTo>
                      <a:pt x="3333" y="286"/>
                      <a:pt x="3283" y="110"/>
                      <a:pt x="3133" y="35"/>
                    </a:cubicBezTo>
                    <a:cubicBezTo>
                      <a:pt x="3086" y="12"/>
                      <a:pt x="3035" y="1"/>
                      <a:pt x="29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7" name="Google Shape;1957;p62"/>
              <p:cNvSpPr/>
              <p:nvPr/>
            </p:nvSpPr>
            <p:spPr>
              <a:xfrm>
                <a:off x="612421" y="1449641"/>
                <a:ext cx="59022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59" extrusionOk="0">
                    <a:moveTo>
                      <a:pt x="1630" y="627"/>
                    </a:moveTo>
                    <a:cubicBezTo>
                      <a:pt x="2181" y="627"/>
                      <a:pt x="2632" y="1078"/>
                      <a:pt x="2632" y="1629"/>
                    </a:cubicBezTo>
                    <a:cubicBezTo>
                      <a:pt x="2632" y="2181"/>
                      <a:pt x="2181" y="2632"/>
                      <a:pt x="1630" y="2632"/>
                    </a:cubicBezTo>
                    <a:cubicBezTo>
                      <a:pt x="1079" y="2632"/>
                      <a:pt x="627" y="2181"/>
                      <a:pt x="627" y="1629"/>
                    </a:cubicBezTo>
                    <a:cubicBezTo>
                      <a:pt x="627" y="1078"/>
                      <a:pt x="1079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1"/>
                      <a:pt x="728" y="3258"/>
                      <a:pt x="1630" y="3258"/>
                    </a:cubicBezTo>
                    <a:cubicBezTo>
                      <a:pt x="2532" y="3258"/>
                      <a:pt x="3259" y="2531"/>
                      <a:pt x="3259" y="1629"/>
                    </a:cubicBezTo>
                    <a:cubicBezTo>
                      <a:pt x="3259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8" name="Google Shape;1958;p62"/>
              <p:cNvSpPr/>
              <p:nvPr/>
            </p:nvSpPr>
            <p:spPr>
              <a:xfrm>
                <a:off x="330634" y="3479302"/>
                <a:ext cx="59022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3285" extrusionOk="0">
                    <a:moveTo>
                      <a:pt x="1630" y="628"/>
                    </a:moveTo>
                    <a:cubicBezTo>
                      <a:pt x="2181" y="628"/>
                      <a:pt x="2632" y="1079"/>
                      <a:pt x="2632" y="1630"/>
                    </a:cubicBezTo>
                    <a:cubicBezTo>
                      <a:pt x="2632" y="2181"/>
                      <a:pt x="2181" y="2658"/>
                      <a:pt x="1630" y="2658"/>
                    </a:cubicBezTo>
                    <a:cubicBezTo>
                      <a:pt x="1079" y="2658"/>
                      <a:pt x="627" y="2181"/>
                      <a:pt x="627" y="1630"/>
                    </a:cubicBezTo>
                    <a:cubicBezTo>
                      <a:pt x="627" y="1079"/>
                      <a:pt x="1079" y="628"/>
                      <a:pt x="1630" y="628"/>
                    </a:cubicBezTo>
                    <a:close/>
                    <a:moveTo>
                      <a:pt x="1630" y="1"/>
                    </a:moveTo>
                    <a:cubicBezTo>
                      <a:pt x="728" y="1"/>
                      <a:pt x="1" y="728"/>
                      <a:pt x="1" y="1630"/>
                    </a:cubicBezTo>
                    <a:cubicBezTo>
                      <a:pt x="1" y="2532"/>
                      <a:pt x="728" y="3284"/>
                      <a:pt x="1630" y="3284"/>
                    </a:cubicBezTo>
                    <a:cubicBezTo>
                      <a:pt x="2532" y="3284"/>
                      <a:pt x="3259" y="2532"/>
                      <a:pt x="3259" y="1630"/>
                    </a:cubicBezTo>
                    <a:cubicBezTo>
                      <a:pt x="3259" y="728"/>
                      <a:pt x="2532" y="1"/>
                      <a:pt x="1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9" name="Google Shape;1959;p62"/>
              <p:cNvSpPr/>
              <p:nvPr/>
            </p:nvSpPr>
            <p:spPr>
              <a:xfrm>
                <a:off x="1076180" y="4223019"/>
                <a:ext cx="59004" cy="5902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3260" extrusionOk="0">
                    <a:moveTo>
                      <a:pt x="1629" y="627"/>
                    </a:moveTo>
                    <a:cubicBezTo>
                      <a:pt x="2180" y="627"/>
                      <a:pt x="2632" y="1079"/>
                      <a:pt x="2632" y="1630"/>
                    </a:cubicBezTo>
                    <a:cubicBezTo>
                      <a:pt x="2632" y="2181"/>
                      <a:pt x="2180" y="2632"/>
                      <a:pt x="1629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9"/>
                      <a:pt x="1078" y="627"/>
                      <a:pt x="1629" y="627"/>
                    </a:cubicBezTo>
                    <a:close/>
                    <a:moveTo>
                      <a:pt x="1629" y="1"/>
                    </a:moveTo>
                    <a:cubicBezTo>
                      <a:pt x="727" y="1"/>
                      <a:pt x="0" y="728"/>
                      <a:pt x="0" y="1630"/>
                    </a:cubicBezTo>
                    <a:cubicBezTo>
                      <a:pt x="0" y="2532"/>
                      <a:pt x="727" y="3259"/>
                      <a:pt x="1629" y="3259"/>
                    </a:cubicBezTo>
                    <a:cubicBezTo>
                      <a:pt x="2531" y="3259"/>
                      <a:pt x="3258" y="2532"/>
                      <a:pt x="3258" y="1630"/>
                    </a:cubicBezTo>
                    <a:cubicBezTo>
                      <a:pt x="3258" y="728"/>
                      <a:pt x="2531" y="1"/>
                      <a:pt x="16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0" name="Google Shape;1960;p62"/>
              <p:cNvSpPr/>
              <p:nvPr/>
            </p:nvSpPr>
            <p:spPr>
              <a:xfrm>
                <a:off x="3600904" y="2139351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55" y="627"/>
                    </a:moveTo>
                    <a:cubicBezTo>
                      <a:pt x="2206" y="627"/>
                      <a:pt x="2657" y="1078"/>
                      <a:pt x="2657" y="1630"/>
                    </a:cubicBezTo>
                    <a:cubicBezTo>
                      <a:pt x="2657" y="2181"/>
                      <a:pt x="2206" y="2632"/>
                      <a:pt x="1655" y="2632"/>
                    </a:cubicBezTo>
                    <a:cubicBezTo>
                      <a:pt x="1078" y="2632"/>
                      <a:pt x="627" y="2181"/>
                      <a:pt x="627" y="1630"/>
                    </a:cubicBezTo>
                    <a:cubicBezTo>
                      <a:pt x="627" y="1078"/>
                      <a:pt x="1078" y="627"/>
                      <a:pt x="1655" y="627"/>
                    </a:cubicBezTo>
                    <a:close/>
                    <a:moveTo>
                      <a:pt x="1655" y="1"/>
                    </a:moveTo>
                    <a:cubicBezTo>
                      <a:pt x="752" y="1"/>
                      <a:pt x="0" y="727"/>
                      <a:pt x="0" y="1630"/>
                    </a:cubicBezTo>
                    <a:cubicBezTo>
                      <a:pt x="0" y="2532"/>
                      <a:pt x="752" y="3259"/>
                      <a:pt x="1655" y="3259"/>
                    </a:cubicBezTo>
                    <a:cubicBezTo>
                      <a:pt x="2557" y="3259"/>
                      <a:pt x="3284" y="2532"/>
                      <a:pt x="3284" y="1630"/>
                    </a:cubicBezTo>
                    <a:cubicBezTo>
                      <a:pt x="3284" y="727"/>
                      <a:pt x="2557" y="1"/>
                      <a:pt x="16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1" name="Google Shape;1961;p62"/>
              <p:cNvSpPr/>
              <p:nvPr/>
            </p:nvSpPr>
            <p:spPr>
              <a:xfrm>
                <a:off x="3394435" y="4144534"/>
                <a:ext cx="59475" cy="59457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284" extrusionOk="0">
                    <a:moveTo>
                      <a:pt x="1655" y="627"/>
                    </a:moveTo>
                    <a:cubicBezTo>
                      <a:pt x="2206" y="627"/>
                      <a:pt x="2657" y="1103"/>
                      <a:pt x="2657" y="1654"/>
                    </a:cubicBezTo>
                    <a:cubicBezTo>
                      <a:pt x="2657" y="2206"/>
                      <a:pt x="2206" y="2657"/>
                      <a:pt x="1655" y="2657"/>
                    </a:cubicBezTo>
                    <a:cubicBezTo>
                      <a:pt x="1079" y="2657"/>
                      <a:pt x="627" y="2206"/>
                      <a:pt x="627" y="1654"/>
                    </a:cubicBezTo>
                    <a:cubicBezTo>
                      <a:pt x="627" y="1103"/>
                      <a:pt x="1079" y="627"/>
                      <a:pt x="1655" y="627"/>
                    </a:cubicBezTo>
                    <a:close/>
                    <a:moveTo>
                      <a:pt x="1655" y="0"/>
                    </a:moveTo>
                    <a:cubicBezTo>
                      <a:pt x="753" y="0"/>
                      <a:pt x="1" y="752"/>
                      <a:pt x="1" y="1654"/>
                    </a:cubicBezTo>
                    <a:cubicBezTo>
                      <a:pt x="1" y="2556"/>
                      <a:pt x="753" y="3283"/>
                      <a:pt x="1655" y="3283"/>
                    </a:cubicBezTo>
                    <a:cubicBezTo>
                      <a:pt x="2557" y="3283"/>
                      <a:pt x="3284" y="2556"/>
                      <a:pt x="3284" y="1654"/>
                    </a:cubicBezTo>
                    <a:cubicBezTo>
                      <a:pt x="3284" y="752"/>
                      <a:pt x="2557" y="0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2" name="Google Shape;1962;p62"/>
              <p:cNvSpPr/>
              <p:nvPr/>
            </p:nvSpPr>
            <p:spPr>
              <a:xfrm>
                <a:off x="2331273" y="880166"/>
                <a:ext cx="59457" cy="5900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59" extrusionOk="0">
                    <a:moveTo>
                      <a:pt x="1630" y="627"/>
                    </a:moveTo>
                    <a:cubicBezTo>
                      <a:pt x="2206" y="627"/>
                      <a:pt x="2657" y="1078"/>
                      <a:pt x="2657" y="1629"/>
                    </a:cubicBezTo>
                    <a:cubicBezTo>
                      <a:pt x="2657" y="2181"/>
                      <a:pt x="2206" y="2632"/>
                      <a:pt x="1630" y="2632"/>
                    </a:cubicBezTo>
                    <a:cubicBezTo>
                      <a:pt x="1078" y="2632"/>
                      <a:pt x="627" y="2181"/>
                      <a:pt x="627" y="1629"/>
                    </a:cubicBezTo>
                    <a:cubicBezTo>
                      <a:pt x="627" y="1078"/>
                      <a:pt x="1078" y="627"/>
                      <a:pt x="1630" y="627"/>
                    </a:cubicBezTo>
                    <a:close/>
                    <a:moveTo>
                      <a:pt x="1630" y="0"/>
                    </a:moveTo>
                    <a:cubicBezTo>
                      <a:pt x="728" y="0"/>
                      <a:pt x="1" y="727"/>
                      <a:pt x="1" y="1629"/>
                    </a:cubicBezTo>
                    <a:cubicBezTo>
                      <a:pt x="1" y="2532"/>
                      <a:pt x="728" y="3258"/>
                      <a:pt x="1630" y="3258"/>
                    </a:cubicBezTo>
                    <a:cubicBezTo>
                      <a:pt x="2532" y="3258"/>
                      <a:pt x="3284" y="2532"/>
                      <a:pt x="3284" y="1629"/>
                    </a:cubicBezTo>
                    <a:cubicBezTo>
                      <a:pt x="3284" y="727"/>
                      <a:pt x="2532" y="0"/>
                      <a:pt x="16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3" name="Google Shape;1963;p62"/>
              <p:cNvSpPr/>
              <p:nvPr/>
            </p:nvSpPr>
            <p:spPr>
              <a:xfrm>
                <a:off x="3706167" y="2847329"/>
                <a:ext cx="22722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48" extrusionOk="0">
                    <a:moveTo>
                      <a:pt x="615" y="1"/>
                    </a:moveTo>
                    <a:cubicBezTo>
                      <a:pt x="452" y="1"/>
                      <a:pt x="289" y="57"/>
                      <a:pt x="176" y="170"/>
                    </a:cubicBezTo>
                    <a:cubicBezTo>
                      <a:pt x="151" y="220"/>
                      <a:pt x="126" y="245"/>
                      <a:pt x="101" y="270"/>
                    </a:cubicBezTo>
                    <a:cubicBezTo>
                      <a:pt x="76" y="320"/>
                      <a:pt x="51" y="345"/>
                      <a:pt x="51" y="396"/>
                    </a:cubicBezTo>
                    <a:cubicBezTo>
                      <a:pt x="26" y="421"/>
                      <a:pt x="26" y="471"/>
                      <a:pt x="1" y="496"/>
                    </a:cubicBezTo>
                    <a:cubicBezTo>
                      <a:pt x="1" y="546"/>
                      <a:pt x="1" y="571"/>
                      <a:pt x="1" y="621"/>
                    </a:cubicBezTo>
                    <a:cubicBezTo>
                      <a:pt x="1" y="797"/>
                      <a:pt x="51" y="947"/>
                      <a:pt x="176" y="1072"/>
                    </a:cubicBezTo>
                    <a:cubicBezTo>
                      <a:pt x="302" y="1198"/>
                      <a:pt x="452" y="1248"/>
                      <a:pt x="628" y="1248"/>
                    </a:cubicBezTo>
                    <a:cubicBezTo>
                      <a:pt x="778" y="1248"/>
                      <a:pt x="953" y="1198"/>
                      <a:pt x="1054" y="1072"/>
                    </a:cubicBezTo>
                    <a:cubicBezTo>
                      <a:pt x="1179" y="947"/>
                      <a:pt x="1254" y="797"/>
                      <a:pt x="1254" y="621"/>
                    </a:cubicBezTo>
                    <a:cubicBezTo>
                      <a:pt x="1254" y="571"/>
                      <a:pt x="1254" y="546"/>
                      <a:pt x="1229" y="496"/>
                    </a:cubicBezTo>
                    <a:cubicBezTo>
                      <a:pt x="1229" y="471"/>
                      <a:pt x="1229" y="421"/>
                      <a:pt x="1204" y="396"/>
                    </a:cubicBezTo>
                    <a:cubicBezTo>
                      <a:pt x="1179" y="345"/>
                      <a:pt x="1154" y="320"/>
                      <a:pt x="1154" y="270"/>
                    </a:cubicBezTo>
                    <a:cubicBezTo>
                      <a:pt x="1129" y="245"/>
                      <a:pt x="1104" y="220"/>
                      <a:pt x="1054" y="170"/>
                    </a:cubicBezTo>
                    <a:cubicBezTo>
                      <a:pt x="941" y="57"/>
                      <a:pt x="778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4" name="Google Shape;1964;p62"/>
              <p:cNvSpPr/>
              <p:nvPr/>
            </p:nvSpPr>
            <p:spPr>
              <a:xfrm>
                <a:off x="439083" y="3202694"/>
                <a:ext cx="22722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69" extrusionOk="0">
                    <a:moveTo>
                      <a:pt x="625" y="0"/>
                    </a:moveTo>
                    <a:cubicBezTo>
                      <a:pt x="461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1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26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43"/>
                      <a:pt x="176" y="1068"/>
                    </a:cubicBezTo>
                    <a:cubicBezTo>
                      <a:pt x="302" y="1194"/>
                      <a:pt x="452" y="1269"/>
                      <a:pt x="627" y="1269"/>
                    </a:cubicBezTo>
                    <a:cubicBezTo>
                      <a:pt x="778" y="1269"/>
                      <a:pt x="953" y="1194"/>
                      <a:pt x="1054" y="1068"/>
                    </a:cubicBezTo>
                    <a:cubicBezTo>
                      <a:pt x="1179" y="943"/>
                      <a:pt x="1254" y="793"/>
                      <a:pt x="1254" y="642"/>
                    </a:cubicBezTo>
                    <a:cubicBezTo>
                      <a:pt x="1254" y="592"/>
                      <a:pt x="1254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54" y="291"/>
                    </a:cubicBezTo>
                    <a:cubicBezTo>
                      <a:pt x="1129" y="241"/>
                      <a:pt x="1104" y="216"/>
                      <a:pt x="1054" y="191"/>
                    </a:cubicBezTo>
                    <a:cubicBezTo>
                      <a:pt x="1028" y="166"/>
                      <a:pt x="1003" y="141"/>
                      <a:pt x="978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11" y="5"/>
                      <a:pt x="668" y="0"/>
                      <a:pt x="6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5" name="Google Shape;1965;p62"/>
              <p:cNvSpPr/>
              <p:nvPr/>
            </p:nvSpPr>
            <p:spPr>
              <a:xfrm>
                <a:off x="845215" y="963775"/>
                <a:ext cx="22704" cy="2259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8" extrusionOk="0">
                    <a:moveTo>
                      <a:pt x="614" y="0"/>
                    </a:moveTo>
                    <a:cubicBezTo>
                      <a:pt x="451" y="0"/>
                      <a:pt x="288" y="57"/>
                      <a:pt x="176" y="169"/>
                    </a:cubicBezTo>
                    <a:cubicBezTo>
                      <a:pt x="150" y="194"/>
                      <a:pt x="125" y="219"/>
                      <a:pt x="100" y="270"/>
                    </a:cubicBezTo>
                    <a:cubicBezTo>
                      <a:pt x="75" y="295"/>
                      <a:pt x="50" y="320"/>
                      <a:pt x="50" y="370"/>
                    </a:cubicBezTo>
                    <a:cubicBezTo>
                      <a:pt x="25" y="395"/>
                      <a:pt x="0" y="445"/>
                      <a:pt x="0" y="495"/>
                    </a:cubicBezTo>
                    <a:cubicBezTo>
                      <a:pt x="0" y="520"/>
                      <a:pt x="0" y="570"/>
                      <a:pt x="0" y="620"/>
                    </a:cubicBezTo>
                    <a:cubicBezTo>
                      <a:pt x="0" y="771"/>
                      <a:pt x="50" y="946"/>
                      <a:pt x="176" y="1047"/>
                    </a:cubicBezTo>
                    <a:cubicBezTo>
                      <a:pt x="301" y="1172"/>
                      <a:pt x="451" y="1247"/>
                      <a:pt x="627" y="1247"/>
                    </a:cubicBezTo>
                    <a:cubicBezTo>
                      <a:pt x="777" y="1247"/>
                      <a:pt x="952" y="1172"/>
                      <a:pt x="1053" y="1047"/>
                    </a:cubicBezTo>
                    <a:cubicBezTo>
                      <a:pt x="1178" y="946"/>
                      <a:pt x="1253" y="771"/>
                      <a:pt x="1253" y="620"/>
                    </a:cubicBezTo>
                    <a:cubicBezTo>
                      <a:pt x="1253" y="570"/>
                      <a:pt x="1228" y="520"/>
                      <a:pt x="1228" y="495"/>
                    </a:cubicBezTo>
                    <a:cubicBezTo>
                      <a:pt x="1228" y="445"/>
                      <a:pt x="1203" y="395"/>
                      <a:pt x="1203" y="370"/>
                    </a:cubicBezTo>
                    <a:cubicBezTo>
                      <a:pt x="1178" y="320"/>
                      <a:pt x="1153" y="295"/>
                      <a:pt x="1128" y="270"/>
                    </a:cubicBezTo>
                    <a:cubicBezTo>
                      <a:pt x="1103" y="219"/>
                      <a:pt x="1078" y="194"/>
                      <a:pt x="1053" y="169"/>
                    </a:cubicBezTo>
                    <a:cubicBezTo>
                      <a:pt x="940" y="57"/>
                      <a:pt x="777" y="0"/>
                      <a:pt x="6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6" name="Google Shape;1966;p62"/>
              <p:cNvSpPr/>
              <p:nvPr/>
            </p:nvSpPr>
            <p:spPr>
              <a:xfrm>
                <a:off x="242155" y="1992954"/>
                <a:ext cx="22704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0" extrusionOk="0">
                    <a:moveTo>
                      <a:pt x="615" y="1"/>
                    </a:moveTo>
                    <a:cubicBezTo>
                      <a:pt x="445" y="1"/>
                      <a:pt x="295" y="73"/>
                      <a:pt x="176" y="192"/>
                    </a:cubicBezTo>
                    <a:cubicBezTo>
                      <a:pt x="151" y="217"/>
                      <a:pt x="126" y="242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8"/>
                    </a:cubicBezTo>
                    <a:cubicBezTo>
                      <a:pt x="1" y="543"/>
                      <a:pt x="1" y="593"/>
                      <a:pt x="1" y="643"/>
                    </a:cubicBezTo>
                    <a:cubicBezTo>
                      <a:pt x="1" y="793"/>
                      <a:pt x="51" y="969"/>
                      <a:pt x="176" y="1069"/>
                    </a:cubicBezTo>
                    <a:cubicBezTo>
                      <a:pt x="301" y="1194"/>
                      <a:pt x="452" y="1269"/>
                      <a:pt x="627" y="1269"/>
                    </a:cubicBezTo>
                    <a:cubicBezTo>
                      <a:pt x="652" y="1269"/>
                      <a:pt x="702" y="1244"/>
                      <a:pt x="753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78" y="1144"/>
                    </a:cubicBezTo>
                    <a:cubicBezTo>
                      <a:pt x="1003" y="1119"/>
                      <a:pt x="1028" y="1094"/>
                      <a:pt x="1053" y="1069"/>
                    </a:cubicBezTo>
                    <a:cubicBezTo>
                      <a:pt x="1179" y="969"/>
                      <a:pt x="1254" y="793"/>
                      <a:pt x="1254" y="643"/>
                    </a:cubicBezTo>
                    <a:cubicBezTo>
                      <a:pt x="1254" y="593"/>
                      <a:pt x="1229" y="543"/>
                      <a:pt x="1229" y="518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8" y="292"/>
                    </a:cubicBezTo>
                    <a:cubicBezTo>
                      <a:pt x="1128" y="242"/>
                      <a:pt x="1078" y="217"/>
                      <a:pt x="1053" y="192"/>
                    </a:cubicBezTo>
                    <a:cubicBezTo>
                      <a:pt x="1028" y="167"/>
                      <a:pt x="1003" y="142"/>
                      <a:pt x="978" y="117"/>
                    </a:cubicBezTo>
                    <a:cubicBezTo>
                      <a:pt x="928" y="92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53" y="16"/>
                    </a:cubicBezTo>
                    <a:cubicBezTo>
                      <a:pt x="705" y="6"/>
                      <a:pt x="659" y="1"/>
                      <a:pt x="6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7" name="Google Shape;1967;p62"/>
              <p:cNvSpPr/>
              <p:nvPr/>
            </p:nvSpPr>
            <p:spPr>
              <a:xfrm>
                <a:off x="3016004" y="4265349"/>
                <a:ext cx="22704" cy="22577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47" extrusionOk="0">
                    <a:moveTo>
                      <a:pt x="615" y="0"/>
                    </a:moveTo>
                    <a:cubicBezTo>
                      <a:pt x="452" y="0"/>
                      <a:pt x="289" y="56"/>
                      <a:pt x="176" y="169"/>
                    </a:cubicBezTo>
                    <a:cubicBezTo>
                      <a:pt x="51" y="294"/>
                      <a:pt x="0" y="445"/>
                      <a:pt x="0" y="620"/>
                    </a:cubicBezTo>
                    <a:cubicBezTo>
                      <a:pt x="0" y="771"/>
                      <a:pt x="51" y="946"/>
                      <a:pt x="176" y="1071"/>
                    </a:cubicBezTo>
                    <a:cubicBezTo>
                      <a:pt x="301" y="1172"/>
                      <a:pt x="452" y="1247"/>
                      <a:pt x="627" y="1247"/>
                    </a:cubicBezTo>
                    <a:cubicBezTo>
                      <a:pt x="777" y="1247"/>
                      <a:pt x="928" y="1172"/>
                      <a:pt x="1053" y="1071"/>
                    </a:cubicBezTo>
                    <a:cubicBezTo>
                      <a:pt x="1178" y="946"/>
                      <a:pt x="1254" y="771"/>
                      <a:pt x="1254" y="620"/>
                    </a:cubicBezTo>
                    <a:cubicBezTo>
                      <a:pt x="1254" y="445"/>
                      <a:pt x="1178" y="294"/>
                      <a:pt x="1053" y="169"/>
                    </a:cubicBezTo>
                    <a:cubicBezTo>
                      <a:pt x="940" y="56"/>
                      <a:pt x="777" y="0"/>
                      <a:pt x="6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8" name="Google Shape;1968;p62"/>
              <p:cNvSpPr/>
              <p:nvPr/>
            </p:nvSpPr>
            <p:spPr>
              <a:xfrm>
                <a:off x="3619498" y="963377"/>
                <a:ext cx="22722" cy="22993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70" extrusionOk="0">
                    <a:moveTo>
                      <a:pt x="603" y="0"/>
                    </a:moveTo>
                    <a:cubicBezTo>
                      <a:pt x="446" y="0"/>
                      <a:pt x="295" y="72"/>
                      <a:pt x="176" y="191"/>
                    </a:cubicBezTo>
                    <a:cubicBezTo>
                      <a:pt x="151" y="216"/>
                      <a:pt x="126" y="241"/>
                      <a:pt x="101" y="292"/>
                    </a:cubicBezTo>
                    <a:cubicBezTo>
                      <a:pt x="76" y="317"/>
                      <a:pt x="51" y="342"/>
                      <a:pt x="51" y="392"/>
                    </a:cubicBezTo>
                    <a:cubicBezTo>
                      <a:pt x="26" y="417"/>
                      <a:pt x="1" y="467"/>
                      <a:pt x="1" y="517"/>
                    </a:cubicBezTo>
                    <a:cubicBezTo>
                      <a:pt x="1" y="542"/>
                      <a:pt x="1" y="592"/>
                      <a:pt x="1" y="642"/>
                    </a:cubicBezTo>
                    <a:cubicBezTo>
                      <a:pt x="1" y="793"/>
                      <a:pt x="51" y="968"/>
                      <a:pt x="176" y="1069"/>
                    </a:cubicBezTo>
                    <a:cubicBezTo>
                      <a:pt x="302" y="1194"/>
                      <a:pt x="452" y="1269"/>
                      <a:pt x="628" y="1269"/>
                    </a:cubicBezTo>
                    <a:cubicBezTo>
                      <a:pt x="653" y="1269"/>
                      <a:pt x="703" y="1244"/>
                      <a:pt x="728" y="1244"/>
                    </a:cubicBezTo>
                    <a:cubicBezTo>
                      <a:pt x="778" y="1244"/>
                      <a:pt x="828" y="1219"/>
                      <a:pt x="853" y="1219"/>
                    </a:cubicBezTo>
                    <a:cubicBezTo>
                      <a:pt x="903" y="1194"/>
                      <a:pt x="928" y="1169"/>
                      <a:pt x="953" y="1144"/>
                    </a:cubicBezTo>
                    <a:cubicBezTo>
                      <a:pt x="1003" y="1119"/>
                      <a:pt x="1029" y="1094"/>
                      <a:pt x="1054" y="1069"/>
                    </a:cubicBezTo>
                    <a:cubicBezTo>
                      <a:pt x="1179" y="968"/>
                      <a:pt x="1254" y="793"/>
                      <a:pt x="1254" y="642"/>
                    </a:cubicBezTo>
                    <a:cubicBezTo>
                      <a:pt x="1254" y="592"/>
                      <a:pt x="1229" y="542"/>
                      <a:pt x="1229" y="517"/>
                    </a:cubicBezTo>
                    <a:cubicBezTo>
                      <a:pt x="1229" y="467"/>
                      <a:pt x="1204" y="417"/>
                      <a:pt x="1204" y="392"/>
                    </a:cubicBezTo>
                    <a:cubicBezTo>
                      <a:pt x="1179" y="342"/>
                      <a:pt x="1154" y="317"/>
                      <a:pt x="1129" y="292"/>
                    </a:cubicBezTo>
                    <a:cubicBezTo>
                      <a:pt x="1104" y="241"/>
                      <a:pt x="1079" y="216"/>
                      <a:pt x="1054" y="191"/>
                    </a:cubicBezTo>
                    <a:cubicBezTo>
                      <a:pt x="1029" y="166"/>
                      <a:pt x="1003" y="141"/>
                      <a:pt x="953" y="116"/>
                    </a:cubicBezTo>
                    <a:cubicBezTo>
                      <a:pt x="928" y="91"/>
                      <a:pt x="903" y="66"/>
                      <a:pt x="853" y="41"/>
                    </a:cubicBezTo>
                    <a:cubicBezTo>
                      <a:pt x="828" y="41"/>
                      <a:pt x="778" y="16"/>
                      <a:pt x="728" y="16"/>
                    </a:cubicBezTo>
                    <a:cubicBezTo>
                      <a:pt x="686" y="5"/>
                      <a:pt x="644" y="0"/>
                      <a:pt x="6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9" name="Google Shape;1969;p62"/>
              <p:cNvSpPr/>
              <p:nvPr/>
            </p:nvSpPr>
            <p:spPr>
              <a:xfrm>
                <a:off x="2675396" y="1411428"/>
                <a:ext cx="55383" cy="54007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2983" extrusionOk="0">
                    <a:moveTo>
                      <a:pt x="2707" y="0"/>
                    </a:moveTo>
                    <a:cubicBezTo>
                      <a:pt x="2626" y="0"/>
                      <a:pt x="2544" y="25"/>
                      <a:pt x="2482" y="75"/>
                    </a:cubicBezTo>
                    <a:lnTo>
                      <a:pt x="126" y="2456"/>
                    </a:lnTo>
                    <a:cubicBezTo>
                      <a:pt x="0" y="2582"/>
                      <a:pt x="0" y="2782"/>
                      <a:pt x="126" y="2907"/>
                    </a:cubicBezTo>
                    <a:cubicBezTo>
                      <a:pt x="176" y="2958"/>
                      <a:pt x="251" y="2983"/>
                      <a:pt x="351" y="2983"/>
                    </a:cubicBezTo>
                    <a:cubicBezTo>
                      <a:pt x="427" y="2983"/>
                      <a:pt x="502" y="2958"/>
                      <a:pt x="552" y="2907"/>
                    </a:cubicBezTo>
                    <a:lnTo>
                      <a:pt x="2933" y="527"/>
                    </a:lnTo>
                    <a:cubicBezTo>
                      <a:pt x="3058" y="401"/>
                      <a:pt x="3058" y="201"/>
                      <a:pt x="2933" y="75"/>
                    </a:cubicBezTo>
                    <a:cubicBezTo>
                      <a:pt x="2870" y="25"/>
                      <a:pt x="2789" y="0"/>
                      <a:pt x="27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40" name="Google Shape;1840;p61"/>
          <p:cNvSpPr/>
          <p:nvPr/>
        </p:nvSpPr>
        <p:spPr>
          <a:xfrm>
            <a:off x="741045" y="567055"/>
            <a:ext cx="1149985" cy="114998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3" name="Google Shape;1843;p61"/>
          <p:cNvSpPr txBox="1"/>
          <p:nvPr/>
        </p:nvSpPr>
        <p:spPr>
          <a:xfrm>
            <a:off x="826135" y="755650"/>
            <a:ext cx="979805" cy="6699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200"/>
              <a:buFont typeface="Bebas Neue" panose="020B0606020202050201"/>
              <a:buNone/>
              <a:defRPr sz="4200" b="0" i="0" u="none" strike="noStrike" cap="none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>
                <a:solidFill>
                  <a:schemeClr val="accent6"/>
                </a:solidFill>
              </a:rPr>
              <a:t>03</a:t>
            </a:r>
            <a:endParaRPr lang="en-US" altLang="en-GB" sz="540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0" name="Google Shape;3440;p80"/>
          <p:cNvCxnSpPr>
            <a:stCxn id="3441" idx="6"/>
            <a:endCxn id="3460" idx="6"/>
          </p:cNvCxnSpPr>
          <p:nvPr/>
        </p:nvCxnSpPr>
        <p:spPr>
          <a:xfrm>
            <a:off x="1727200" y="1593850"/>
            <a:ext cx="635" cy="26041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2" name="Google Shape;3442;p80"/>
          <p:cNvSpPr/>
          <p:nvPr/>
        </p:nvSpPr>
        <p:spPr>
          <a:xfrm>
            <a:off x="714799" y="426002"/>
            <a:ext cx="7704000" cy="46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43" name="Google Shape;3443;p80"/>
          <p:cNvGrpSpPr/>
          <p:nvPr/>
        </p:nvGrpSpPr>
        <p:grpSpPr>
          <a:xfrm>
            <a:off x="7631947" y="671447"/>
            <a:ext cx="636814" cy="120078"/>
            <a:chOff x="8209059" y="198000"/>
            <a:chExt cx="636814" cy="120078"/>
          </a:xfrm>
        </p:grpSpPr>
        <p:sp>
          <p:nvSpPr>
            <p:cNvPr id="3444" name="Google Shape;3444;p80"/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5" name="Google Shape;3445;p80"/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6" name="Google Shape;3446;p80"/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47" name="Google Shape;3447;p80"/>
          <p:cNvSpPr txBox="1">
            <a:spLocks noGrp="1"/>
          </p:cNvSpPr>
          <p:nvPr>
            <p:ph type="title"/>
          </p:nvPr>
        </p:nvSpPr>
        <p:spPr>
          <a:xfrm>
            <a:off x="1365900" y="436960"/>
            <a:ext cx="64122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TIMELINE</a:t>
            </a:r>
            <a:endParaRPr lang="en-GB"/>
          </a:p>
        </p:txBody>
      </p:sp>
      <p:sp>
        <p:nvSpPr>
          <p:cNvPr id="3448" name="Google Shape;3448;p80"/>
          <p:cNvSpPr txBox="1"/>
          <p:nvPr/>
        </p:nvSpPr>
        <p:spPr>
          <a:xfrm>
            <a:off x="1951824" y="1411270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tool dev c++</a:t>
            </a:r>
            <a:endParaRPr lang="en-US" altLang="en-GB" sz="220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50" name="Google Shape;3450;p80"/>
          <p:cNvSpPr txBox="1"/>
          <p:nvPr/>
        </p:nvSpPr>
        <p:spPr>
          <a:xfrm>
            <a:off x="1797859" y="2270425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classes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54" name="Google Shape;3454;p80"/>
          <p:cNvSpPr txBox="1"/>
          <p:nvPr/>
        </p:nvSpPr>
        <p:spPr>
          <a:xfrm>
            <a:off x="1978894" y="3173395"/>
            <a:ext cx="158949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 smtClean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polymorphism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cxnSp>
        <p:nvCxnSpPr>
          <p:cNvPr id="3456" name="Google Shape;3456;p80"/>
          <p:cNvCxnSpPr>
            <a:stCxn id="3454" idx="0"/>
            <a:endCxn id="3454" idx="0"/>
          </p:cNvCxnSpPr>
          <p:nvPr/>
        </p:nvCxnSpPr>
        <p:spPr>
          <a:xfrm>
            <a:off x="2773642" y="3173395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7" name="Google Shape;3457;p80"/>
          <p:cNvCxnSpPr>
            <a:stCxn id="3454" idx="0"/>
            <a:endCxn id="3454" idx="0"/>
          </p:cNvCxnSpPr>
          <p:nvPr/>
        </p:nvCxnSpPr>
        <p:spPr>
          <a:xfrm>
            <a:off x="2773642" y="3173395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1" name="Google Shape;3441;p80"/>
          <p:cNvSpPr/>
          <p:nvPr/>
        </p:nvSpPr>
        <p:spPr>
          <a:xfrm>
            <a:off x="1305859" y="1382909"/>
            <a:ext cx="421500" cy="42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1</a:t>
            </a:r>
            <a:endParaRPr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58" name="Google Shape;3458;p80"/>
          <p:cNvSpPr/>
          <p:nvPr/>
        </p:nvSpPr>
        <p:spPr>
          <a:xfrm>
            <a:off x="1306199" y="2229364"/>
            <a:ext cx="421500" cy="421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2</a:t>
            </a:r>
            <a:endParaRPr lang="en-GB"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59" name="Google Shape;3459;p80"/>
          <p:cNvSpPr/>
          <p:nvPr/>
        </p:nvSpPr>
        <p:spPr>
          <a:xfrm>
            <a:off x="1302119" y="3120904"/>
            <a:ext cx="421500" cy="421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3</a:t>
            </a:r>
            <a:endParaRPr lang="en-GB"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460" name="Google Shape;3460;p80"/>
          <p:cNvSpPr/>
          <p:nvPr/>
        </p:nvSpPr>
        <p:spPr>
          <a:xfrm>
            <a:off x="1306260" y="3987044"/>
            <a:ext cx="421500" cy="4215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61" name="Google Shape;3461;p80"/>
          <p:cNvSpPr txBox="1"/>
          <p:nvPr/>
        </p:nvSpPr>
        <p:spPr>
          <a:xfrm>
            <a:off x="1731895" y="4015293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pointers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cxnSp>
        <p:nvCxnSpPr>
          <p:cNvPr id="3463" name="Google Shape;3463;p80"/>
          <p:cNvCxnSpPr>
            <a:stCxn id="3461" idx="0"/>
            <a:endCxn id="3461" idx="0"/>
          </p:cNvCxnSpPr>
          <p:nvPr/>
        </p:nvCxnSpPr>
        <p:spPr>
          <a:xfrm>
            <a:off x="2470795" y="401529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4" name="Google Shape;3464;p80"/>
          <p:cNvCxnSpPr>
            <a:stCxn id="3461" idx="0"/>
            <a:endCxn id="3461" idx="0"/>
          </p:cNvCxnSpPr>
          <p:nvPr/>
        </p:nvCxnSpPr>
        <p:spPr>
          <a:xfrm>
            <a:off x="2470795" y="4015293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F785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5" name="Google Shape;3465;p80"/>
          <p:cNvSpPr/>
          <p:nvPr/>
        </p:nvSpPr>
        <p:spPr>
          <a:xfrm>
            <a:off x="7401005" y="3986931"/>
            <a:ext cx="421500" cy="4215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8</a:t>
            </a:r>
            <a:endParaRPr lang="en-US" altLang="en-GB" sz="200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cxnSp>
        <p:nvCxnSpPr>
          <p:cNvPr id="5" name="Google Shape;3440;p80"/>
          <p:cNvCxnSpPr/>
          <p:nvPr/>
        </p:nvCxnSpPr>
        <p:spPr>
          <a:xfrm>
            <a:off x="7397750" y="1605280"/>
            <a:ext cx="635" cy="26041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441;p80"/>
          <p:cNvSpPr/>
          <p:nvPr/>
        </p:nvSpPr>
        <p:spPr>
          <a:xfrm>
            <a:off x="7401859" y="1394339"/>
            <a:ext cx="421500" cy="42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5</a:t>
            </a:r>
            <a:endParaRPr lang="en-US"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3" name="Google Shape;3458;p80"/>
          <p:cNvSpPr/>
          <p:nvPr/>
        </p:nvSpPr>
        <p:spPr>
          <a:xfrm>
            <a:off x="7402199" y="2240794"/>
            <a:ext cx="421500" cy="4215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6</a:t>
            </a:r>
            <a:endParaRPr lang="en-US" altLang="en-GB"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4" name="Google Shape;3459;p80"/>
          <p:cNvSpPr/>
          <p:nvPr/>
        </p:nvSpPr>
        <p:spPr>
          <a:xfrm>
            <a:off x="7398119" y="3132334"/>
            <a:ext cx="421500" cy="4215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7</a:t>
            </a:r>
            <a:endParaRPr lang="en-US" altLang="en-GB" sz="2000">
              <a:solidFill>
                <a:schemeClr val="dk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9" name="Google Shape;3448;p80"/>
          <p:cNvSpPr txBox="1"/>
          <p:nvPr/>
        </p:nvSpPr>
        <p:spPr>
          <a:xfrm>
            <a:off x="5387898" y="1423970"/>
            <a:ext cx="161423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 smtClean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encapsulation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6" name="Google Shape;3450;p80"/>
          <p:cNvSpPr txBox="1"/>
          <p:nvPr/>
        </p:nvSpPr>
        <p:spPr>
          <a:xfrm>
            <a:off x="5507529" y="2275505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 smtClean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abstraction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7" name="Google Shape;3454;p80"/>
          <p:cNvSpPr txBox="1"/>
          <p:nvPr/>
        </p:nvSpPr>
        <p:spPr>
          <a:xfrm>
            <a:off x="5573565" y="3178475"/>
            <a:ext cx="15775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en-GB" sz="2200" dirty="0" smtClean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functions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  <p:sp>
        <p:nvSpPr>
          <p:cNvPr id="8" name="Google Shape;3461;p80"/>
          <p:cNvSpPr txBox="1"/>
          <p:nvPr/>
        </p:nvSpPr>
        <p:spPr>
          <a:xfrm>
            <a:off x="5517765" y="4020373"/>
            <a:ext cx="147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200" dirty="0" smtClean="0">
                <a:solidFill>
                  <a:schemeClr val="l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File handling</a:t>
            </a:r>
            <a:endParaRPr lang="en-US" altLang="en-GB" sz="2200" dirty="0">
              <a:solidFill>
                <a:schemeClr val="lt2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Presentation</Application>
  <PresentationFormat>On-screen Show (16:9)</PresentationFormat>
  <Paragraphs>152</Paragraphs>
  <Slides>12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</vt:lpstr>
      <vt:lpstr>Bebas Neue</vt:lpstr>
      <vt:lpstr>Quicksand</vt:lpstr>
      <vt:lpstr>Segoe Print</vt:lpstr>
      <vt:lpstr>Livvic</vt:lpstr>
      <vt:lpstr>Roboto Condensed Light</vt:lpstr>
      <vt:lpstr>Montserrat Medium</vt:lpstr>
      <vt:lpstr>Wingdings</vt:lpstr>
      <vt:lpstr>Segoe UI</vt:lpstr>
      <vt:lpstr>Microsoft YaHei</vt:lpstr>
      <vt:lpstr>Arial Unicode MS</vt:lpstr>
      <vt:lpstr>Calibri</vt:lpstr>
      <vt:lpstr>Orange Waves</vt:lpstr>
      <vt:lpstr>clothing management system</vt:lpstr>
      <vt:lpstr>Our team</vt:lpstr>
      <vt:lpstr>02.</vt:lpstr>
      <vt:lpstr>01</vt:lpstr>
      <vt:lpstr>CONTENTS OF THIS TEMPLATE</vt:lpstr>
      <vt:lpstr>02</vt:lpstr>
      <vt:lpstr>The following are the features of this project:</vt:lpstr>
      <vt:lpstr>USED code</vt:lpstr>
      <vt:lpstr>A TIMELINE</vt:lpstr>
      <vt:lpstr>Program  diagram</vt:lpstr>
      <vt:lpstr>PROJECT DIAGRAM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management system</dc:title>
  <dc:creator/>
  <cp:lastModifiedBy>Muhammad Talha Zahid</cp:lastModifiedBy>
  <cp:revision>24</cp:revision>
  <dcterms:created xsi:type="dcterms:W3CDTF">2023-06-10T16:47:00Z</dcterms:created>
  <dcterms:modified xsi:type="dcterms:W3CDTF">2023-06-14T04:42:41Z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9992DDA7030642A4AE23BDE73A5D33FD</vt:lpwstr>
  </property>
  <property fmtid="{D5CDD505-2E9C-101B-9397-08002B2CF9AE}" pid="3" name="KSOProductBuildVer">
    <vt:lpwstr>1033-11.2.0.11537</vt:lpwstr>
  </property>
</Properties>
</file>