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p:scale>
          <a:sx n="81" d="100"/>
          <a:sy n="81" d="100"/>
        </p:scale>
        <p:origin x="-30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2856"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B8B98-44C9-4E8B-8D51-825576F0463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06136-DF08-4E61-B0F8-844B76A455A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306136-DF08-4E61-B0F8-844B76A455A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306136-DF08-4E61-B0F8-844B76A455A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E62F0F-10BE-4804-AA04-D7912932AE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E62F0F-10BE-4804-AA04-D7912932AE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E62F0F-10BE-4804-AA04-D7912932AE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E62F0F-10BE-4804-AA04-D7912932AE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0ECB2-6A73-4433-B7C6-2A1882F6C802}"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E62F0F-10BE-4804-AA04-D7912932AE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E62F0F-10BE-4804-AA04-D7912932AEF5}"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E62F0F-10BE-4804-AA04-D7912932AEF5}"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E62F0F-10BE-4804-AA04-D7912932AE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E62F0F-10BE-4804-AA04-D7912932AE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48E62F0F-10BE-4804-AA04-D7912932AE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E62F0F-10BE-4804-AA04-D7912932AE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8E62F0F-10BE-4804-AA04-D7912932AE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8E62F0F-10BE-4804-AA04-D7912932AEF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E62F0F-10BE-4804-AA04-D7912932AEF5}"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E62F0F-10BE-4804-AA04-D7912932AEF5}"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48E62F0F-10BE-4804-AA04-D7912932AEF5}"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E62F0F-10BE-4804-AA04-D7912932AE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40ECB2-6A73-4433-B7C6-2A1882F6C80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E62F0F-10BE-4804-AA04-D7912932AEF5}"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40ECB2-6A73-4433-B7C6-2A1882F6C802}"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059" y="2820473"/>
            <a:ext cx="9144000" cy="2791685"/>
          </a:xfrm>
        </p:spPr>
        <p:txBody>
          <a:bodyPr>
            <a:normAutofit/>
          </a:bodyPr>
          <a:lstStyle/>
          <a:p>
            <a:r>
              <a:rPr lang="en-US" sz="1800" dirty="0" smtClean="0"/>
              <a:t>                        </a:t>
            </a:r>
            <a:r>
              <a:rPr lang="en-US" sz="1800" b="1" dirty="0" smtClean="0"/>
              <a:t>NAME:                                            Aniqa Razzaq</a:t>
            </a:r>
            <a:r>
              <a:rPr lang="en-US" sz="1800" b="1" dirty="0"/>
              <a:t> </a:t>
            </a:r>
            <a:r>
              <a:rPr lang="en-US" sz="1800" b="1" dirty="0" smtClean="0"/>
              <a:t>, Laraib </a:t>
            </a:r>
            <a:r>
              <a:rPr lang="en-US" sz="1800" b="1" dirty="0"/>
              <a:t>A</a:t>
            </a:r>
            <a:r>
              <a:rPr lang="en-US" sz="1800" b="1" dirty="0" smtClean="0"/>
              <a:t>sghar</a:t>
            </a:r>
            <a:br>
              <a:rPr lang="en-US" sz="1800" b="1" dirty="0" smtClean="0"/>
            </a:br>
            <a:r>
              <a:rPr lang="en-US" sz="1800" b="1" dirty="0" smtClean="0"/>
              <a:t>                        SAP:                                                         47557 , 47065</a:t>
            </a:r>
            <a:br>
              <a:rPr lang="en-US" sz="1800" b="1" dirty="0" smtClean="0"/>
            </a:br>
            <a:r>
              <a:rPr lang="en-US" sz="1800" b="1" dirty="0" smtClean="0"/>
              <a:t>                        BATCH:                                                    FALL2022 BSCS</a:t>
            </a:r>
            <a:br>
              <a:rPr lang="en-US" sz="1800" b="1" dirty="0" smtClean="0"/>
            </a:br>
            <a:r>
              <a:rPr lang="en-US" sz="1800" b="1" dirty="0" smtClean="0"/>
              <a:t>                        SUBMITTED TO:                                         Ma’am </a:t>
            </a:r>
            <a:r>
              <a:rPr lang="en-US" sz="1800" b="1" dirty="0" err="1" smtClean="0"/>
              <a:t>Madiha</a:t>
            </a:r>
            <a:br>
              <a:rPr lang="en-US" sz="1800" b="1" dirty="0" smtClean="0"/>
            </a:br>
            <a:r>
              <a:rPr lang="en-US" sz="1800" b="1" dirty="0" smtClean="0"/>
              <a:t>			  SUBMISSION DATE:                                  14 JUNE , 2023</a:t>
            </a:r>
            <a:r>
              <a:rPr lang="en-US" sz="1800" dirty="0" smtClean="0"/>
              <a:t>                       </a:t>
            </a:r>
            <a:br>
              <a:rPr lang="en-US" sz="1800" dirty="0" smtClean="0"/>
            </a:br>
            <a:br>
              <a:rPr lang="en-US" sz="1800" dirty="0" smtClean="0"/>
            </a:br>
            <a:br>
              <a:rPr lang="en-US" sz="1800" dirty="0" smtClean="0"/>
            </a:br>
            <a:br>
              <a:rPr lang="en-US" sz="1800" dirty="0" smtClean="0"/>
            </a:br>
            <a:endParaRPr lang="en-US" sz="1800" dirty="0"/>
          </a:p>
        </p:txBody>
      </p:sp>
      <p:sp>
        <p:nvSpPr>
          <p:cNvPr id="3" name="Subtitle 2"/>
          <p:cNvSpPr>
            <a:spLocks noGrp="1"/>
          </p:cNvSpPr>
          <p:nvPr>
            <p:ph type="subTitle" idx="1"/>
          </p:nvPr>
        </p:nvSpPr>
        <p:spPr>
          <a:xfrm>
            <a:off x="2090671" y="5022759"/>
            <a:ext cx="9144000" cy="1171979"/>
          </a:xfrm>
        </p:spPr>
        <p:txBody>
          <a:bodyPr>
            <a:normAutofit lnSpcReduction="10000"/>
          </a:bodyPr>
          <a:lstStyle/>
          <a:p>
            <a:pPr algn="ctr"/>
            <a:r>
              <a:rPr lang="en-US" b="1" u="sng" dirty="0" err="1" smtClean="0"/>
              <a:t>oop</a:t>
            </a:r>
            <a:r>
              <a:rPr lang="en-US" b="1" u="sng" dirty="0" smtClean="0"/>
              <a:t>( object oriented programming)</a:t>
            </a:r>
            <a:endParaRPr lang="en-US" b="1" u="sng" dirty="0" smtClean="0"/>
          </a:p>
          <a:p>
            <a:pPr algn="ctr"/>
            <a:r>
              <a:rPr lang="en-US" b="1" u="sng" dirty="0" smtClean="0"/>
              <a:t>STUDENTS MANAGEMENT SYSTEM </a:t>
            </a:r>
            <a:endParaRPr lang="en-US" b="1" u="sng" dirty="0" smtClean="0"/>
          </a:p>
          <a:p>
            <a:pPr algn="ctr"/>
            <a:r>
              <a:rPr lang="en-US" b="1" u="sng" dirty="0" smtClean="0"/>
              <a:t>Project presentation</a:t>
            </a:r>
            <a:endParaRPr lang="en-US" b="1" u="sng" dirty="0"/>
          </a:p>
        </p:txBody>
      </p:sp>
      <p:pic>
        <p:nvPicPr>
          <p:cNvPr id="4" name="Picture 3"/>
          <p:cNvPicPr>
            <a:picLocks noChangeAspect="1"/>
          </p:cNvPicPr>
          <p:nvPr/>
        </p:nvPicPr>
        <p:blipFill>
          <a:blip r:embed="rId1"/>
          <a:stretch>
            <a:fillRect/>
          </a:stretch>
        </p:blipFill>
        <p:spPr>
          <a:xfrm>
            <a:off x="3528812" y="91341"/>
            <a:ext cx="3747752" cy="2729132"/>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8135" y="465753"/>
            <a:ext cx="6868734" cy="5416868"/>
          </a:xfrm>
          <a:prstGeom prst="rect">
            <a:avLst/>
          </a:prstGeom>
        </p:spPr>
        <p:txBody>
          <a:bodyPr wrap="square">
            <a:spAutoFit/>
          </a:bodyPr>
          <a:lstStyle/>
          <a:p>
            <a:pPr marL="342900" indent="-342900">
              <a:buFont typeface="Arial" panose="020B0604020202020204" pitchFamily="34" charset="0"/>
              <a:buChar char="•"/>
            </a:pPr>
            <a:r>
              <a:rPr lang="en-US" sz="2000" b="1" u="sng" dirty="0" smtClean="0"/>
              <a:t>OBJECTIVES </a:t>
            </a:r>
            <a:r>
              <a:rPr lang="en-US" sz="2000" b="1" u="sng" dirty="0"/>
              <a:t>:</a:t>
            </a:r>
            <a:endParaRPr lang="en-US" sz="2000" b="1" u="sng" dirty="0"/>
          </a:p>
          <a:p>
            <a:r>
              <a:rPr lang="en-US" dirty="0" smtClean="0"/>
              <a:t>                          Our </a:t>
            </a:r>
            <a:r>
              <a:rPr lang="en-US" dirty="0"/>
              <a:t>project name is </a:t>
            </a:r>
            <a:r>
              <a:rPr lang="en-US" b="1" dirty="0"/>
              <a:t>STUDENT </a:t>
            </a:r>
            <a:r>
              <a:rPr lang="en-US" b="1" dirty="0" smtClean="0"/>
              <a:t>MANAGEMENT SYSTEM</a:t>
            </a:r>
            <a:r>
              <a:rPr lang="en-US" b="1" dirty="0"/>
              <a:t>. </a:t>
            </a:r>
            <a:r>
              <a:rPr lang="en-US" dirty="0"/>
              <a:t>This software is helpful for students as well as the </a:t>
            </a:r>
            <a:r>
              <a:rPr lang="en-US" dirty="0" smtClean="0"/>
              <a:t> school </a:t>
            </a:r>
            <a:r>
              <a:rPr lang="en-US" dirty="0"/>
              <a:t>authorities. In the current system all the activities are done manually. It is very time consuming and costly. Our Student Management System deals with the various activities related to the students. In the System the user has a power to add new Students, delete Students, show Students, modify and search the </a:t>
            </a:r>
            <a:r>
              <a:rPr lang="en-US" dirty="0" smtClean="0"/>
              <a:t>Students</a:t>
            </a:r>
            <a:r>
              <a:rPr lang="en-US" dirty="0"/>
              <a:t>. </a:t>
            </a:r>
            <a:endParaRPr lang="en-US" dirty="0" smtClean="0"/>
          </a:p>
          <a:p>
            <a:endParaRPr lang="en-US" dirty="0" smtClean="0"/>
          </a:p>
          <a:p>
            <a:endParaRPr lang="en-US" dirty="0"/>
          </a:p>
          <a:p>
            <a:endParaRPr lang="en-US" dirty="0"/>
          </a:p>
          <a:p>
            <a:pPr marL="342900" indent="-342900">
              <a:buFont typeface="Arial" panose="020B0604020202020204" pitchFamily="34" charset="0"/>
              <a:buChar char="•"/>
            </a:pPr>
            <a:r>
              <a:rPr lang="en-US" sz="2000" b="1" u="sng" dirty="0" smtClean="0"/>
              <a:t>ABSTRACT</a:t>
            </a:r>
            <a:r>
              <a:rPr lang="en-US" sz="2000" u="sng" dirty="0" smtClean="0"/>
              <a:t> : </a:t>
            </a:r>
            <a:endParaRPr lang="en-US" sz="2000" u="sng" dirty="0" smtClean="0"/>
          </a:p>
          <a:p>
            <a:r>
              <a:rPr lang="en-US" dirty="0" smtClean="0"/>
              <a:t>                          Our main </a:t>
            </a:r>
            <a:r>
              <a:rPr lang="en-US" dirty="0"/>
              <a:t>focus is to design a unique Student Management System that will improve data management in institutes, experience for both students and administration authorities. The system is written in C++ language.  The project aim is to manage and update information of students</a:t>
            </a:r>
            <a:r>
              <a:rPr lang="en-US" dirty="0" smtClean="0"/>
              <a:t>.</a:t>
            </a:r>
            <a:endParaRPr lang="en-US"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56869" y="1641602"/>
            <a:ext cx="4417452" cy="3065171"/>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7679" y="251323"/>
            <a:ext cx="7874800" cy="6800850"/>
          </a:xfrm>
          <a:prstGeom prst="rect">
            <a:avLst/>
          </a:prstGeom>
        </p:spPr>
        <p:txBody>
          <a:bodyPr wrap="square">
            <a:spAutoFit/>
          </a:bodyPr>
          <a:lstStyle/>
          <a:p>
            <a:r>
              <a:rPr lang="en-US" b="1" u="sng" dirty="0" smtClean="0"/>
              <a:t>INTRODUCTION:</a:t>
            </a:r>
            <a:endParaRPr lang="en-US" b="1" u="sng" dirty="0"/>
          </a:p>
          <a:p>
            <a:r>
              <a:rPr lang="en-US" dirty="0" smtClean="0"/>
              <a:t>		The </a:t>
            </a:r>
            <a:r>
              <a:rPr lang="en-US" dirty="0"/>
              <a:t>Student Management System can handle all the details about a Student. The details </a:t>
            </a:r>
            <a:r>
              <a:rPr lang="en-US" dirty="0" smtClean="0"/>
              <a:t>include students name, address, email, contact, course. The </a:t>
            </a:r>
            <a:r>
              <a:rPr lang="en-US" dirty="0"/>
              <a:t>Student Management System is an automated version of manual Student Management System</a:t>
            </a:r>
            <a:r>
              <a:rPr lang="en-US" dirty="0" smtClean="0"/>
              <a:t>.</a:t>
            </a:r>
            <a:endParaRPr lang="en-US" dirty="0" smtClean="0"/>
          </a:p>
          <a:p>
            <a:endParaRPr lang="en-US" dirty="0" smtClean="0"/>
          </a:p>
          <a:p>
            <a:r>
              <a:rPr lang="en-US" b="1" u="sng" dirty="0"/>
              <a:t>WE USE </a:t>
            </a:r>
            <a:r>
              <a:rPr lang="en-US" b="1" u="sng" dirty="0" smtClean="0"/>
              <a:t>:</a:t>
            </a:r>
            <a:endParaRPr lang="en-US" b="1" u="sng" dirty="0" smtClean="0"/>
          </a:p>
          <a:p>
            <a:r>
              <a:rPr lang="en-US" b="1" dirty="0" smtClean="0"/>
              <a:t>	</a:t>
            </a:r>
            <a:endParaRPr lang="en-US" b="1" dirty="0" smtClean="0"/>
          </a:p>
          <a:p>
            <a:pPr marL="285750" indent="-285750">
              <a:buFont typeface="Arial" panose="020B0604020202020204" pitchFamily="34" charset="0"/>
              <a:buChar char="•"/>
            </a:pPr>
            <a:r>
              <a:rPr lang="en-US" dirty="0" smtClean="0"/>
              <a:t>CLASES</a:t>
            </a:r>
            <a:endParaRPr lang="en-US" dirty="0" smtClean="0"/>
          </a:p>
          <a:p>
            <a:pPr marL="285750" indent="-285750">
              <a:buFont typeface="Arial" panose="020B0604020202020204" pitchFamily="34" charset="0"/>
              <a:buChar char="•"/>
            </a:pPr>
            <a:r>
              <a:rPr lang="en-US" dirty="0" smtClean="0"/>
              <a:t>DIFFERENT </a:t>
            </a:r>
            <a:r>
              <a:rPr lang="en-US" dirty="0"/>
              <a:t>HEADER FILES </a:t>
            </a:r>
            <a:endParaRPr lang="en-US" dirty="0" smtClean="0"/>
          </a:p>
          <a:p>
            <a:pPr marL="285750" indent="-285750">
              <a:buFont typeface="Arial" panose="020B0604020202020204" pitchFamily="34" charset="0"/>
              <a:buChar char="•"/>
            </a:pPr>
            <a:r>
              <a:rPr lang="en-US" dirty="0" smtClean="0"/>
              <a:t>INHERITANCE</a:t>
            </a:r>
            <a:endParaRPr lang="en-US" dirty="0" smtClean="0"/>
          </a:p>
          <a:p>
            <a:pPr marL="285750" indent="-285750">
              <a:buFont typeface="Arial" panose="020B0604020202020204" pitchFamily="34" charset="0"/>
              <a:buChar char="•"/>
            </a:pPr>
            <a:r>
              <a:rPr lang="en-US" dirty="0" smtClean="0"/>
              <a:t>IF-ELSE Statement</a:t>
            </a:r>
            <a:endParaRPr lang="en-US" dirty="0" smtClean="0"/>
          </a:p>
          <a:p>
            <a:pPr marL="285750" indent="-285750">
              <a:buFont typeface="Arial" panose="020B0604020202020204" pitchFamily="34" charset="0"/>
              <a:buChar char="•"/>
            </a:pPr>
            <a:r>
              <a:rPr lang="en-US" dirty="0" smtClean="0"/>
              <a:t>SWITCH </a:t>
            </a:r>
            <a:r>
              <a:rPr lang="en-US" dirty="0"/>
              <a:t>Statements </a:t>
            </a:r>
            <a:endParaRPr lang="en-US" dirty="0" smtClean="0"/>
          </a:p>
          <a:p>
            <a:pPr marL="285750" indent="-285750">
              <a:buFont typeface="Arial" panose="020B0604020202020204" pitchFamily="34" charset="0"/>
              <a:buChar char="•"/>
            </a:pPr>
            <a:r>
              <a:rPr lang="en-US" dirty="0" smtClean="0"/>
              <a:t>CONSTRUCTORS</a:t>
            </a:r>
            <a:endParaRPr lang="en-US" dirty="0" smtClean="0"/>
          </a:p>
          <a:p>
            <a:pPr marL="285750" indent="-285750">
              <a:buFont typeface="Arial" panose="020B0604020202020204" pitchFamily="34" charset="0"/>
              <a:buChar char="•"/>
            </a:pPr>
            <a:r>
              <a:rPr lang="en-US" dirty="0" smtClean="0"/>
              <a:t>GETTER SETTER</a:t>
            </a:r>
            <a:endParaRPr lang="en-US" dirty="0" smtClean="0"/>
          </a:p>
          <a:p>
            <a:pPr marL="285750" indent="-285750">
              <a:buFont typeface="Arial" panose="020B0604020202020204" pitchFamily="34" charset="0"/>
              <a:buChar char="•"/>
            </a:pPr>
            <a:r>
              <a:rPr lang="en-US" dirty="0" smtClean="0"/>
              <a:t>FILE HANDLING</a:t>
            </a:r>
            <a:endParaRPr lang="en-US" dirty="0" smtClean="0"/>
          </a:p>
          <a:p>
            <a:pPr marL="285750" indent="-285750">
              <a:buFont typeface="Arial" panose="020B0604020202020204" pitchFamily="34" charset="0"/>
              <a:buChar char="•"/>
            </a:pPr>
            <a:r>
              <a:rPr lang="en-US" dirty="0" smtClean="0"/>
              <a:t>FUNCTIONS</a:t>
            </a:r>
            <a:endParaRPr lang="en-US" dirty="0" smtClean="0"/>
          </a:p>
          <a:p>
            <a:pPr marL="285750" indent="-285750">
              <a:buFont typeface="Arial" panose="020B0604020202020204" pitchFamily="34" charset="0"/>
              <a:buChar char="•"/>
            </a:pPr>
            <a:r>
              <a:rPr lang="en-US" dirty="0" smtClean="0"/>
              <a:t>POINTERS</a:t>
            </a:r>
            <a:endParaRPr lang="en-US" dirty="0" smtClean="0"/>
          </a:p>
          <a:p>
            <a:pPr marL="285750" indent="-285750">
              <a:buFont typeface="Arial" panose="020B0604020202020204" pitchFamily="34" charset="0"/>
              <a:buChar char="•"/>
            </a:pPr>
            <a:r>
              <a:rPr lang="en-US" dirty="0" smtClean="0"/>
              <a:t>INPUT VALIDATION</a:t>
            </a:r>
            <a:endParaRPr lang="en-US" dirty="0"/>
          </a:p>
          <a:p>
            <a:endParaRPr lang="en-US" dirty="0" smtClean="0"/>
          </a:p>
          <a:p>
            <a:endParaRPr lang="en-US" sz="2000" b="1" u="sng" dirty="0" smtClean="0"/>
          </a:p>
          <a:p>
            <a:r>
              <a:rPr lang="en-US" sz="2000" b="1" u="sng" dirty="0"/>
              <a:t>Classes :</a:t>
            </a:r>
            <a:endParaRPr lang="en-US" sz="2000" b="1" u="sng" dirty="0"/>
          </a:p>
          <a:p>
            <a:r>
              <a:rPr lang="en-US" dirty="0"/>
              <a:t>	Course Class  ,  Student Class </a:t>
            </a:r>
            <a:endParaRPr lang="en-US" dirty="0"/>
          </a:p>
          <a:p>
            <a:endParaRPr lang="en-US"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15954" y="2228046"/>
            <a:ext cx="4494727" cy="33485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189038" y="4250028"/>
            <a:ext cx="8825659" cy="2382591"/>
          </a:xfrm>
        </p:spPr>
        <p:txBody>
          <a:bodyPr>
            <a:normAutofit/>
          </a:bodyPr>
          <a:lstStyle/>
          <a:p>
            <a:pPr algn="justLow"/>
            <a:r>
              <a:rPr lang="en-US" b="1" u="sng" dirty="0"/>
              <a:t>Menu </a:t>
            </a:r>
            <a:r>
              <a:rPr lang="en-US" b="1" u="sng" dirty="0" smtClean="0"/>
              <a:t>Function:</a:t>
            </a:r>
            <a:r>
              <a:rPr lang="en-US" dirty="0"/>
              <a:t>	</a:t>
            </a:r>
            <a:endParaRPr lang="en-US" dirty="0"/>
          </a:p>
          <a:p>
            <a:pPr algn="justLow"/>
            <a:r>
              <a:rPr lang="en-US" dirty="0"/>
              <a:t>	When you run the code, this function calls first because it is used to take the choice of the user, that what he wants to do in the system.</a:t>
            </a:r>
            <a:endParaRPr lang="en-US" dirty="0"/>
          </a:p>
          <a:p>
            <a:pPr algn="justLow"/>
            <a:r>
              <a:rPr lang="en-US" b="1" dirty="0" smtClean="0"/>
              <a:t>1. </a:t>
            </a:r>
            <a:r>
              <a:rPr lang="en-US" dirty="0" smtClean="0"/>
              <a:t>Create  </a:t>
            </a:r>
            <a:r>
              <a:rPr lang="en-US" b="1" dirty="0" smtClean="0"/>
              <a:t>2. </a:t>
            </a:r>
            <a:r>
              <a:rPr lang="en-US" dirty="0" err="1" smtClean="0"/>
              <a:t>Show_report</a:t>
            </a:r>
            <a:r>
              <a:rPr lang="en-US" dirty="0" smtClean="0"/>
              <a:t>  </a:t>
            </a:r>
            <a:r>
              <a:rPr lang="en-US" b="1" dirty="0" smtClean="0"/>
              <a:t>3. </a:t>
            </a:r>
            <a:r>
              <a:rPr lang="en-US" dirty="0" smtClean="0"/>
              <a:t>Update  </a:t>
            </a:r>
            <a:r>
              <a:rPr lang="en-US" b="1" dirty="0" smtClean="0"/>
              <a:t>4. </a:t>
            </a:r>
            <a:r>
              <a:rPr lang="en-US" dirty="0" smtClean="0"/>
              <a:t>Delete  </a:t>
            </a:r>
            <a:r>
              <a:rPr lang="en-US" b="1" dirty="0" smtClean="0"/>
              <a:t>5. </a:t>
            </a:r>
            <a:r>
              <a:rPr lang="en-US" dirty="0" smtClean="0"/>
              <a:t>Display  </a:t>
            </a:r>
            <a:r>
              <a:rPr lang="en-US" b="1" dirty="0" smtClean="0"/>
              <a:t>6. </a:t>
            </a:r>
            <a:r>
              <a:rPr lang="en-US" dirty="0" err="1" smtClean="0"/>
              <a:t>Class_Result</a:t>
            </a:r>
            <a:r>
              <a:rPr lang="en-US" dirty="0" smtClean="0"/>
              <a:t> </a:t>
            </a:r>
            <a:endParaRPr lang="en-US" dirty="0" smtClean="0"/>
          </a:p>
          <a:p>
            <a:pPr algn="justLow"/>
            <a:r>
              <a:rPr lang="en-US" dirty="0" smtClean="0"/>
              <a:t> </a:t>
            </a:r>
            <a:r>
              <a:rPr lang="en-US" b="1" dirty="0" smtClean="0"/>
              <a:t>7. </a:t>
            </a:r>
            <a:r>
              <a:rPr lang="en-US" dirty="0" err="1" smtClean="0"/>
              <a:t>Student_result</a:t>
            </a:r>
            <a:endParaRPr lang="en-US"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81858" y="1532585"/>
            <a:ext cx="5064863" cy="3000779"/>
          </a:xfrm>
          <a:prstGeom prst="rect">
            <a:avLst/>
          </a:prstGeom>
        </p:spPr>
      </p:pic>
      <p:sp>
        <p:nvSpPr>
          <p:cNvPr id="5" name="Title 4"/>
          <p:cNvSpPr>
            <a:spLocks noGrp="1"/>
          </p:cNvSpPr>
          <p:nvPr>
            <p:ph type="title"/>
          </p:nvPr>
        </p:nvSpPr>
        <p:spPr>
          <a:xfrm>
            <a:off x="189038" y="257577"/>
            <a:ext cx="8825659" cy="3515933"/>
          </a:xfrm>
        </p:spPr>
        <p:txBody>
          <a:bodyPr/>
          <a:lstStyle/>
          <a:p>
            <a:br>
              <a:rPr lang="en-US" sz="1800" b="1" u="sng" dirty="0" smtClean="0"/>
            </a:br>
            <a:r>
              <a:rPr lang="en-US" sz="2000" b="1" u="sng" dirty="0" smtClean="0"/>
              <a:t>Header </a:t>
            </a:r>
            <a:r>
              <a:rPr lang="en-US" sz="2000" b="1" u="sng" dirty="0"/>
              <a:t>Files:</a:t>
            </a:r>
            <a:br>
              <a:rPr lang="en-US" sz="2000" b="1" u="sng" dirty="0"/>
            </a:br>
            <a:r>
              <a:rPr lang="en-US" sz="1800" dirty="0"/>
              <a:t>	</a:t>
            </a:r>
            <a:r>
              <a:rPr lang="en-US" sz="1800" dirty="0" err="1"/>
              <a:t>iostream</a:t>
            </a:r>
            <a:r>
              <a:rPr lang="en-US" sz="1800" dirty="0"/>
              <a:t>, </a:t>
            </a:r>
            <a:r>
              <a:rPr lang="en-US" sz="1800" dirty="0" err="1"/>
              <a:t>fstream</a:t>
            </a:r>
            <a:r>
              <a:rPr lang="en-US" sz="1800" dirty="0"/>
              <a:t>, </a:t>
            </a:r>
            <a:r>
              <a:rPr lang="en-US" sz="1800" dirty="0" err="1"/>
              <a:t>iomanip</a:t>
            </a:r>
            <a:r>
              <a:rPr lang="en-US" sz="1800" dirty="0"/>
              <a:t> , </a:t>
            </a:r>
            <a:r>
              <a:rPr lang="en-US" sz="1800" dirty="0" err="1" smtClean="0"/>
              <a:t>conio.h</a:t>
            </a:r>
            <a:br>
              <a:rPr lang="en-US" sz="1800" dirty="0" smtClean="0"/>
            </a:br>
            <a:br>
              <a:rPr lang="en-US" sz="1600" dirty="0" smtClean="0"/>
            </a:br>
            <a:r>
              <a:rPr lang="en-US" sz="1800" b="1" u="sng" dirty="0" smtClean="0"/>
              <a:t>FUNCTIONS:</a:t>
            </a:r>
            <a:br>
              <a:rPr lang="en-US" sz="2000" b="1" u="sng" dirty="0" smtClean="0"/>
            </a:br>
            <a:br>
              <a:rPr lang="en-US" sz="2000" b="1" u="sng" dirty="0" smtClean="0"/>
            </a:br>
            <a:r>
              <a:rPr lang="en-US" sz="1600" dirty="0" smtClean="0"/>
              <a:t>1.      void course::calculate()</a:t>
            </a:r>
            <a:br>
              <a:rPr lang="en-US" sz="1600" dirty="0"/>
            </a:br>
            <a:r>
              <a:rPr lang="en-US" sz="1600" dirty="0" smtClean="0"/>
              <a:t>2.</a:t>
            </a:r>
            <a:r>
              <a:rPr lang="en-US" sz="1600" dirty="0"/>
              <a:t>	void Student</a:t>
            </a:r>
            <a:r>
              <a:rPr lang="en-US" sz="1600" dirty="0" smtClean="0"/>
              <a:t>::create( </a:t>
            </a:r>
            <a:r>
              <a:rPr lang="en-US" sz="1600" dirty="0"/>
              <a:t>)</a:t>
            </a:r>
            <a:br>
              <a:rPr lang="en-US" sz="1600" dirty="0"/>
            </a:br>
            <a:r>
              <a:rPr lang="en-US" sz="1600" dirty="0" smtClean="0"/>
              <a:t>3.</a:t>
            </a:r>
            <a:r>
              <a:rPr lang="en-US" sz="1600" dirty="0"/>
              <a:t>	void Student</a:t>
            </a:r>
            <a:r>
              <a:rPr lang="en-US" sz="1600" dirty="0" smtClean="0"/>
              <a:t>::</a:t>
            </a:r>
            <a:r>
              <a:rPr lang="en-US" sz="1600" dirty="0" err="1" smtClean="0"/>
              <a:t>Show_report</a:t>
            </a:r>
            <a:r>
              <a:rPr lang="en-US" sz="1600" dirty="0" smtClean="0"/>
              <a:t>( </a:t>
            </a:r>
            <a:r>
              <a:rPr lang="en-US" sz="1600" dirty="0"/>
              <a:t>)</a:t>
            </a:r>
            <a:br>
              <a:rPr lang="en-US" sz="1600" dirty="0"/>
            </a:br>
            <a:r>
              <a:rPr lang="en-US" sz="1600" dirty="0" smtClean="0"/>
              <a:t>4.</a:t>
            </a:r>
            <a:r>
              <a:rPr lang="en-US" sz="1600" dirty="0"/>
              <a:t>	void Student</a:t>
            </a:r>
            <a:r>
              <a:rPr lang="en-US" sz="1600" dirty="0" smtClean="0"/>
              <a:t>::update( </a:t>
            </a:r>
            <a:r>
              <a:rPr lang="en-US" sz="1600" dirty="0"/>
              <a:t>)</a:t>
            </a:r>
            <a:br>
              <a:rPr lang="en-US" sz="1600" dirty="0"/>
            </a:br>
            <a:r>
              <a:rPr lang="en-US" sz="1600" dirty="0" smtClean="0"/>
              <a:t>5.</a:t>
            </a:r>
            <a:r>
              <a:rPr lang="en-US" sz="1600" dirty="0"/>
              <a:t>	void Student</a:t>
            </a:r>
            <a:r>
              <a:rPr lang="en-US" sz="1600" dirty="0" smtClean="0"/>
              <a:t>::delete( </a:t>
            </a:r>
            <a:r>
              <a:rPr lang="en-US" sz="1600" dirty="0"/>
              <a:t>)</a:t>
            </a:r>
            <a:br>
              <a:rPr lang="en-US" sz="1600" dirty="0"/>
            </a:br>
            <a:r>
              <a:rPr lang="en-US" sz="1600" dirty="0" smtClean="0"/>
              <a:t>6.</a:t>
            </a:r>
            <a:r>
              <a:rPr lang="en-US" sz="1600" dirty="0"/>
              <a:t>	void Student</a:t>
            </a:r>
            <a:r>
              <a:rPr lang="en-US" sz="1600" dirty="0" smtClean="0"/>
              <a:t>::display( </a:t>
            </a:r>
            <a:r>
              <a:rPr lang="en-US" sz="1600" dirty="0"/>
              <a:t>)</a:t>
            </a:r>
            <a:br>
              <a:rPr lang="en-US" sz="1600" dirty="0"/>
            </a:br>
            <a:r>
              <a:rPr lang="en-US" sz="1600" dirty="0" smtClean="0"/>
              <a:t>7.</a:t>
            </a:r>
            <a:r>
              <a:rPr lang="en-US" sz="1600" dirty="0"/>
              <a:t>	void Student</a:t>
            </a:r>
            <a:r>
              <a:rPr lang="en-US" sz="1600" dirty="0" smtClean="0"/>
              <a:t>::</a:t>
            </a:r>
            <a:r>
              <a:rPr lang="en-US" sz="1600" dirty="0" err="1" smtClean="0"/>
              <a:t>class_result</a:t>
            </a:r>
            <a:r>
              <a:rPr lang="en-US" sz="1600" dirty="0" smtClean="0"/>
              <a:t>( </a:t>
            </a:r>
            <a:r>
              <a:rPr lang="en-US" sz="1600" dirty="0"/>
              <a:t>)</a:t>
            </a:r>
            <a:br>
              <a:rPr lang="en-US" sz="1600" dirty="0"/>
            </a:br>
            <a:r>
              <a:rPr lang="en-US" sz="1600" dirty="0" smtClean="0"/>
              <a:t>8.</a:t>
            </a:r>
            <a:r>
              <a:rPr lang="en-US" sz="1600" dirty="0"/>
              <a:t>	void Student</a:t>
            </a:r>
            <a:r>
              <a:rPr lang="en-US" sz="1600" dirty="0" smtClean="0"/>
              <a:t>::</a:t>
            </a:r>
            <a:r>
              <a:rPr lang="en-US" sz="1600" dirty="0" err="1" smtClean="0"/>
              <a:t>student_result</a:t>
            </a:r>
            <a:r>
              <a:rPr lang="en-US" sz="1600" dirty="0" smtClean="0"/>
              <a:t>( </a:t>
            </a:r>
            <a:r>
              <a:rPr lang="en-US" sz="1600" dirty="0"/>
              <a:t>)</a:t>
            </a:r>
            <a:br>
              <a:rPr lang="en-US" sz="1600" dirty="0"/>
            </a:br>
            <a:r>
              <a:rPr lang="en-US" sz="1600" dirty="0" smtClean="0"/>
              <a:t>9.      Global menu function()</a:t>
            </a:r>
            <a:br>
              <a:rPr lang="en-US" sz="1600" dirty="0" smtClean="0"/>
            </a:br>
            <a:r>
              <a:rPr lang="en-US" sz="1600" dirty="0" smtClean="0"/>
              <a:t>10. </a:t>
            </a:r>
            <a:r>
              <a:rPr lang="en-US" sz="1600" dirty="0"/>
              <a:t> </a:t>
            </a:r>
            <a:r>
              <a:rPr lang="en-US" sz="1600" dirty="0" smtClean="0"/>
              <a:t>  </a:t>
            </a:r>
            <a:r>
              <a:rPr lang="en-US" sz="1600" dirty="0" err="1" smtClean="0"/>
              <a:t>Loginsystem</a:t>
            </a:r>
            <a:r>
              <a:rPr lang="en-US" sz="1600" dirty="0" smtClean="0"/>
              <a:t>  &amp; Signup </a:t>
            </a:r>
            <a:br>
              <a:rPr lang="en-US" sz="1200" dirty="0"/>
            </a:br>
            <a:endParaRPr lang="en-US" sz="1200"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5" y="180304"/>
            <a:ext cx="6360798" cy="2820474"/>
          </a:xfrm>
        </p:spPr>
        <p:txBody>
          <a:bodyPr>
            <a:noAutofit/>
          </a:bodyPr>
          <a:lstStyle/>
          <a:p>
            <a:r>
              <a:rPr lang="en-US" sz="2000" b="1" u="sng" dirty="0" smtClean="0"/>
              <a:t>Create Function:</a:t>
            </a:r>
            <a:br>
              <a:rPr lang="en-US" sz="2000" dirty="0"/>
            </a:br>
            <a:br>
              <a:rPr lang="en-US" sz="2000" dirty="0" smtClean="0"/>
            </a:br>
            <a:r>
              <a:rPr lang="en-US" sz="1800" dirty="0" smtClean="0"/>
              <a:t>When </a:t>
            </a:r>
            <a:r>
              <a:rPr lang="en-US" sz="1800" dirty="0"/>
              <a:t>the user wants to enter the record of the new student then he calls </a:t>
            </a:r>
            <a:r>
              <a:rPr lang="en-US" sz="1800" dirty="0" smtClean="0"/>
              <a:t>a create </a:t>
            </a:r>
            <a:r>
              <a:rPr lang="en-US" sz="1800" dirty="0"/>
              <a:t>function</a:t>
            </a:r>
            <a:r>
              <a:rPr lang="en-US" sz="1800" dirty="0" smtClean="0"/>
              <a:t>.</a:t>
            </a:r>
            <a:br>
              <a:rPr lang="en-US" sz="1800" dirty="0" smtClean="0"/>
            </a:br>
            <a:br>
              <a:rPr lang="en-US" sz="1800" dirty="0" smtClean="0"/>
            </a:br>
            <a:r>
              <a:rPr lang="en-US" sz="1800" dirty="0" smtClean="0"/>
              <a:t>Then he/she adds name, roll number, subject course marks  of the student. </a:t>
            </a:r>
            <a:br>
              <a:rPr lang="en-US" sz="1800" dirty="0" smtClean="0"/>
            </a:br>
            <a:br>
              <a:rPr lang="en-US" sz="1800" dirty="0" smtClean="0"/>
            </a:br>
            <a:r>
              <a:rPr lang="en-US" sz="1800" dirty="0" smtClean="0"/>
              <a:t>The </a:t>
            </a:r>
            <a:r>
              <a:rPr lang="en-US" sz="1800" dirty="0"/>
              <a:t>user presses 1 to call the </a:t>
            </a:r>
            <a:r>
              <a:rPr lang="en-US" sz="1800" dirty="0" smtClean="0"/>
              <a:t>create  </a:t>
            </a:r>
            <a:r>
              <a:rPr lang="en-US" sz="1800" dirty="0"/>
              <a:t>function</a:t>
            </a:r>
            <a:r>
              <a:rPr lang="en-US" sz="1800" dirty="0" smtClean="0"/>
              <a:t>.</a:t>
            </a:r>
            <a:br>
              <a:rPr lang="en-US" sz="1800" dirty="0" smtClean="0"/>
            </a:br>
            <a:endParaRPr lang="en-US" sz="1800" dirty="0"/>
          </a:p>
        </p:txBody>
      </p:sp>
      <p:sp>
        <p:nvSpPr>
          <p:cNvPr id="4" name="Text Placeholder 3"/>
          <p:cNvSpPr>
            <a:spLocks noGrp="1"/>
          </p:cNvSpPr>
          <p:nvPr>
            <p:ph type="body" sz="half" idx="2"/>
          </p:nvPr>
        </p:nvSpPr>
        <p:spPr>
          <a:xfrm>
            <a:off x="233185" y="3425780"/>
            <a:ext cx="6360798" cy="2730321"/>
          </a:xfrm>
        </p:spPr>
        <p:txBody>
          <a:bodyPr>
            <a:noAutofit/>
          </a:bodyPr>
          <a:lstStyle/>
          <a:p>
            <a:r>
              <a:rPr lang="en-US" sz="2000" b="1" u="sng" dirty="0" smtClean="0"/>
              <a:t>Display Function:</a:t>
            </a:r>
            <a:endParaRPr lang="en-US" sz="2000" b="1" u="sng" dirty="0"/>
          </a:p>
          <a:p>
            <a:r>
              <a:rPr lang="en-US" sz="1800" dirty="0" smtClean="0"/>
              <a:t>If </a:t>
            </a:r>
            <a:r>
              <a:rPr lang="en-US" sz="1800" dirty="0"/>
              <a:t>the user wants to see all the student records in the system, then display function show all the present students in the system</a:t>
            </a:r>
            <a:r>
              <a:rPr lang="en-US" sz="1800" dirty="0" smtClean="0"/>
              <a:t>.</a:t>
            </a:r>
            <a:endParaRPr lang="en-US" sz="1800" dirty="0" smtClean="0"/>
          </a:p>
          <a:p>
            <a:r>
              <a:rPr lang="en-US" sz="1800" dirty="0" smtClean="0"/>
              <a:t>The record include the students </a:t>
            </a:r>
            <a:r>
              <a:rPr lang="en-US" sz="1800" dirty="0"/>
              <a:t>name, roll number, subject course marks  of the student </a:t>
            </a:r>
            <a:r>
              <a:rPr lang="en-US" sz="1800" dirty="0" smtClean="0"/>
              <a:t>. The </a:t>
            </a:r>
            <a:r>
              <a:rPr lang="en-US" sz="1800" dirty="0"/>
              <a:t>user presses </a:t>
            </a:r>
            <a:r>
              <a:rPr lang="en-US" sz="1800" dirty="0" smtClean="0"/>
              <a:t>6 </a:t>
            </a:r>
            <a:r>
              <a:rPr lang="en-US" sz="1800" dirty="0"/>
              <a:t>to call the display function.</a:t>
            </a:r>
            <a:endParaRPr lang="en-US" sz="18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8247" y="3736992"/>
            <a:ext cx="4833044" cy="297934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3660" y="656823"/>
            <a:ext cx="3935653" cy="2730321"/>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768" y="180304"/>
            <a:ext cx="6443731" cy="2923877"/>
          </a:xfrm>
          <a:prstGeom prst="rect">
            <a:avLst/>
          </a:prstGeom>
        </p:spPr>
        <p:txBody>
          <a:bodyPr wrap="square">
            <a:spAutoFit/>
          </a:bodyPr>
          <a:lstStyle/>
          <a:p>
            <a:r>
              <a:rPr lang="en-US" sz="2000" b="1" u="sng" dirty="0" smtClean="0"/>
              <a:t>Update Function:</a:t>
            </a:r>
            <a:endParaRPr lang="en-US" sz="2000" b="1" u="sng" dirty="0" smtClean="0"/>
          </a:p>
          <a:p>
            <a:endParaRPr lang="en-US" sz="2000" b="1" u="sng" dirty="0" smtClean="0"/>
          </a:p>
          <a:p>
            <a:pPr marL="285750" indent="-285750">
              <a:buFont typeface="Arial" panose="020B0604020202020204" pitchFamily="34" charset="0"/>
              <a:buChar char="•"/>
            </a:pPr>
            <a:r>
              <a:rPr lang="en-US" dirty="0"/>
              <a:t>If the user wants to update anything in the student record, then user choose the </a:t>
            </a:r>
            <a:r>
              <a:rPr lang="en-US" dirty="0" smtClean="0"/>
              <a:t>update function </a:t>
            </a:r>
            <a:r>
              <a:rPr lang="en-US" dirty="0"/>
              <a:t>to update that record</a:t>
            </a:r>
            <a:r>
              <a:rPr lang="en-US" dirty="0" smtClean="0"/>
              <a:t>.</a:t>
            </a:r>
            <a:endParaRPr lang="en-US" dirty="0" smtClean="0"/>
          </a:p>
          <a:p>
            <a:pPr marL="285750" indent="-285750">
              <a:buFont typeface="Arial" panose="020B0604020202020204" pitchFamily="34" charset="0"/>
              <a:buChar char="•"/>
            </a:pPr>
            <a:r>
              <a:rPr lang="en-US" dirty="0" smtClean="0"/>
              <a:t>User enters student roll number which he wants to update, through roll number our system find that student record and then updates that student record as user wants.</a:t>
            </a:r>
            <a:endParaRPr lang="en-US" dirty="0"/>
          </a:p>
          <a:p>
            <a:pPr marL="285750" indent="-285750">
              <a:buFont typeface="Arial" panose="020B0604020202020204" pitchFamily="34" charset="0"/>
              <a:buChar char="•"/>
            </a:pPr>
            <a:r>
              <a:rPr lang="en-US" dirty="0" smtClean="0"/>
              <a:t>The </a:t>
            </a:r>
            <a:r>
              <a:rPr lang="en-US" dirty="0"/>
              <a:t>user presses </a:t>
            </a:r>
            <a:r>
              <a:rPr lang="en-US" dirty="0" smtClean="0"/>
              <a:t>4 </a:t>
            </a:r>
            <a:r>
              <a:rPr lang="en-US" dirty="0"/>
              <a:t>to call the </a:t>
            </a:r>
            <a:r>
              <a:rPr lang="en-US" dirty="0" smtClean="0"/>
              <a:t>update function.</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64438" y="1197735"/>
            <a:ext cx="4906851" cy="2910626"/>
          </a:xfrm>
          <a:prstGeom prst="rect">
            <a:avLst/>
          </a:prstGeom>
        </p:spPr>
      </p:pic>
      <p:sp>
        <p:nvSpPr>
          <p:cNvPr id="4" name="Rectangle 3"/>
          <p:cNvSpPr/>
          <p:nvPr/>
        </p:nvSpPr>
        <p:spPr>
          <a:xfrm>
            <a:off x="201766" y="3436968"/>
            <a:ext cx="6237669" cy="2616101"/>
          </a:xfrm>
          <a:prstGeom prst="rect">
            <a:avLst/>
          </a:prstGeom>
        </p:spPr>
        <p:txBody>
          <a:bodyPr wrap="square">
            <a:spAutoFit/>
          </a:bodyPr>
          <a:lstStyle/>
          <a:p>
            <a:r>
              <a:rPr lang="en-US" sz="2000" b="1" u="sng" dirty="0" smtClean="0"/>
              <a:t>Search Function:</a:t>
            </a:r>
            <a:endParaRPr lang="en-US" sz="2000" b="1" u="sng" dirty="0"/>
          </a:p>
          <a:p>
            <a:endParaRPr lang="en-US" dirty="0"/>
          </a:p>
          <a:p>
            <a:pPr marL="285750" indent="-285750">
              <a:buFont typeface="Arial" panose="020B0604020202020204" pitchFamily="34" charset="0"/>
              <a:buChar char="•"/>
            </a:pPr>
            <a:r>
              <a:rPr lang="en-US" dirty="0"/>
              <a:t>If user wants to search specific record from the system, then he calls the search function.</a:t>
            </a:r>
            <a:endParaRPr lang="en-US" dirty="0"/>
          </a:p>
          <a:p>
            <a:pPr marL="285750" indent="-285750">
              <a:buFont typeface="Arial" panose="020B0604020202020204" pitchFamily="34" charset="0"/>
              <a:buChar char="•"/>
            </a:pPr>
            <a:r>
              <a:rPr lang="en-US" dirty="0" smtClean="0"/>
              <a:t>It </a:t>
            </a:r>
            <a:r>
              <a:rPr lang="en-US" dirty="0"/>
              <a:t>displays that specific record which user wants, by searching that record of the student.</a:t>
            </a:r>
            <a:endParaRPr lang="en-US" dirty="0"/>
          </a:p>
          <a:p>
            <a:pPr marL="285750" indent="-285750">
              <a:buFont typeface="Arial" panose="020B0604020202020204" pitchFamily="34" charset="0"/>
              <a:buChar char="•"/>
            </a:pPr>
            <a:r>
              <a:rPr lang="en-US" dirty="0" smtClean="0"/>
              <a:t>If </a:t>
            </a:r>
            <a:r>
              <a:rPr lang="en-US" dirty="0"/>
              <a:t>no student present in the system, then the user gets No student is found message.</a:t>
            </a:r>
            <a:endParaRPr lang="en-US" dirty="0"/>
          </a:p>
          <a:p>
            <a:pPr marL="285750" indent="-285750">
              <a:buFont typeface="Arial" panose="020B0604020202020204" pitchFamily="34" charset="0"/>
              <a:buChar char="•"/>
            </a:pPr>
            <a:r>
              <a:rPr lang="en-US" dirty="0" smtClean="0"/>
              <a:t>The </a:t>
            </a:r>
            <a:r>
              <a:rPr lang="en-US" dirty="0"/>
              <a:t>user presses 4 to call the search function</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372" y="4391696"/>
            <a:ext cx="5510012" cy="1661373"/>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921" y="178750"/>
            <a:ext cx="6276304" cy="2339102"/>
          </a:xfrm>
          <a:prstGeom prst="rect">
            <a:avLst/>
          </a:prstGeom>
        </p:spPr>
        <p:txBody>
          <a:bodyPr wrap="square">
            <a:spAutoFit/>
          </a:bodyPr>
          <a:lstStyle/>
          <a:p>
            <a:r>
              <a:rPr lang="en-US" sz="2000" b="1" u="sng" dirty="0" smtClean="0"/>
              <a:t>Delete Function:</a:t>
            </a:r>
            <a:endParaRPr lang="en-US" sz="2000" b="1" u="sng"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If </a:t>
            </a:r>
            <a:r>
              <a:rPr lang="en-US" dirty="0"/>
              <a:t>user wants to delete any specific record of the student, then this function deletes that student.</a:t>
            </a:r>
            <a:endParaRPr lang="en-US" dirty="0"/>
          </a:p>
          <a:p>
            <a:pPr marL="285750" indent="-285750">
              <a:buFont typeface="Arial" panose="020B0604020202020204" pitchFamily="34" charset="0"/>
              <a:buChar char="•"/>
            </a:pPr>
            <a:r>
              <a:rPr lang="en-US" dirty="0" smtClean="0"/>
              <a:t>If </a:t>
            </a:r>
            <a:r>
              <a:rPr lang="en-US" dirty="0"/>
              <a:t>user doesn’t present in the system, then user gets </a:t>
            </a:r>
            <a:r>
              <a:rPr lang="en-US" b="1" dirty="0"/>
              <a:t>No student found</a:t>
            </a:r>
            <a:r>
              <a:rPr lang="en-US" dirty="0"/>
              <a:t> message</a:t>
            </a:r>
            <a:r>
              <a:rPr lang="en-US" dirty="0" smtClean="0"/>
              <a:t>. If present then message display “</a:t>
            </a:r>
            <a:r>
              <a:rPr lang="en-US" b="1" dirty="0" smtClean="0"/>
              <a:t>Successfully Deleted Student Data</a:t>
            </a:r>
            <a:r>
              <a:rPr lang="en-US" dirty="0" smtClean="0"/>
              <a:t>”.</a:t>
            </a:r>
            <a:endParaRPr lang="en-US" dirty="0"/>
          </a:p>
          <a:p>
            <a:pPr marL="285750" indent="-285750">
              <a:buFont typeface="Arial" panose="020B0604020202020204" pitchFamily="34" charset="0"/>
              <a:buChar char="•"/>
            </a:pPr>
            <a:r>
              <a:rPr lang="en-US" dirty="0" smtClean="0"/>
              <a:t>The </a:t>
            </a:r>
            <a:r>
              <a:rPr lang="en-US" dirty="0"/>
              <a:t>user presses 5 to call the delete function.</a:t>
            </a:r>
            <a:endParaRPr lang="en-US" dirty="0"/>
          </a:p>
        </p:txBody>
      </p:sp>
      <p:sp>
        <p:nvSpPr>
          <p:cNvPr id="9" name="Title 8"/>
          <p:cNvSpPr>
            <a:spLocks noGrp="1"/>
          </p:cNvSpPr>
          <p:nvPr>
            <p:ph type="title"/>
          </p:nvPr>
        </p:nvSpPr>
        <p:spPr>
          <a:xfrm flipV="1">
            <a:off x="398517" y="3122663"/>
            <a:ext cx="7997781" cy="2904650"/>
          </a:xfrm>
        </p:spPr>
        <p:txBody>
          <a:bodyPr/>
          <a:lstStyle/>
          <a:p>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90196" y="1223493"/>
            <a:ext cx="5203066" cy="1799519"/>
          </a:xfrm>
          <a:prstGeom prst="rect">
            <a:avLst/>
          </a:prstGeom>
        </p:spPr>
      </p:pic>
      <p:sp>
        <p:nvSpPr>
          <p:cNvPr id="4" name="Rectangle 3"/>
          <p:cNvSpPr/>
          <p:nvPr/>
        </p:nvSpPr>
        <p:spPr>
          <a:xfrm>
            <a:off x="8873544" y="3600421"/>
            <a:ext cx="3687997" cy="400110"/>
          </a:xfrm>
          <a:prstGeom prst="rect">
            <a:avLst/>
          </a:prstGeom>
        </p:spPr>
        <p:txBody>
          <a:bodyPr wrap="square">
            <a:spAutoFit/>
          </a:bodyPr>
          <a:lstStyle/>
          <a:p>
            <a:r>
              <a:rPr lang="en-US" sz="2000" b="1" u="sng" dirty="0">
                <a:solidFill>
                  <a:prstClr val="white"/>
                </a:solidFill>
              </a:rPr>
              <a:t>Class Result:</a:t>
            </a:r>
            <a:endParaRPr lang="en-US" sz="2000" b="1" u="sng" dirty="0">
              <a:solidFill>
                <a:prstClr val="white"/>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889" y="3161764"/>
            <a:ext cx="6791950" cy="3000777"/>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1201" y="709307"/>
            <a:ext cx="3172682" cy="523220"/>
          </a:xfrm>
          <a:prstGeom prst="rect">
            <a:avLst/>
          </a:prstGeom>
        </p:spPr>
        <p:txBody>
          <a:bodyPr wrap="square">
            <a:spAutoFit/>
          </a:bodyPr>
          <a:lstStyle/>
          <a:p>
            <a:r>
              <a:rPr lang="en-US" sz="2800" b="1" u="sng" dirty="0" smtClean="0"/>
              <a:t>Login Screen:</a:t>
            </a:r>
            <a:endParaRPr lang="en-US" sz="2800" b="1" u="sng"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02254" y="543804"/>
            <a:ext cx="4663717" cy="2949262"/>
          </a:xfrm>
          <a:prstGeom prst="rect">
            <a:avLst/>
          </a:prstGeom>
        </p:spPr>
      </p:pic>
      <p:sp>
        <p:nvSpPr>
          <p:cNvPr id="4" name="Rectangle 3"/>
          <p:cNvSpPr/>
          <p:nvPr/>
        </p:nvSpPr>
        <p:spPr>
          <a:xfrm>
            <a:off x="459161" y="3338519"/>
            <a:ext cx="3158237" cy="584775"/>
          </a:xfrm>
          <a:prstGeom prst="rect">
            <a:avLst/>
          </a:prstGeom>
        </p:spPr>
        <p:txBody>
          <a:bodyPr wrap="none">
            <a:spAutoFit/>
          </a:bodyPr>
          <a:lstStyle/>
          <a:p>
            <a:r>
              <a:rPr lang="en-US" sz="3200" b="1" u="sng" dirty="0" err="1" smtClean="0"/>
              <a:t>SignUp</a:t>
            </a:r>
            <a:r>
              <a:rPr lang="en-US" sz="3200" b="1" u="sng" dirty="0" smtClean="0"/>
              <a:t> Screen:</a:t>
            </a:r>
            <a:endParaRPr lang="en-US" sz="3200"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003" y="4314423"/>
            <a:ext cx="6169151" cy="23310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99610"/>
            <a:ext cx="9404723" cy="1400530"/>
          </a:xfrm>
        </p:spPr>
        <p:txBody>
          <a:bodyPr/>
          <a:lstStyle/>
          <a:p>
            <a:r>
              <a:rPr lang="en-US" sz="2400" b="1" u="sng" dirty="0" smtClean="0"/>
              <a:t>UML Diagram</a:t>
            </a:r>
            <a:r>
              <a:rPr lang="en-US" sz="2400" dirty="0" smtClean="0"/>
              <a:t>:</a:t>
            </a:r>
            <a:endParaRPr lang="en-US" sz="2400"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65683" y="1453662"/>
            <a:ext cx="7069302" cy="4583723"/>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3966</Words>
  <Application>WPS Presentation</Application>
  <PresentationFormat>Custom</PresentationFormat>
  <Paragraphs>76</Paragraphs>
  <Slides>9</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Wingdings 3</vt:lpstr>
      <vt:lpstr>Arial</vt:lpstr>
      <vt:lpstr>Century Gothic</vt:lpstr>
      <vt:lpstr>Microsoft YaHei</vt:lpstr>
      <vt:lpstr>Arial Unicode MS</vt:lpstr>
      <vt:lpstr>Calibri</vt:lpstr>
      <vt:lpstr>Ion</vt:lpstr>
      <vt:lpstr>                        NAME:                                            Aniqa Razzaq , Laraib Asghar                         SAP:                                                         47557 , 47065                         BATCH:                                                    FALL2022 BSCS                         SUBMITTED TO:                                         Ma’am Madiha 			  SUBMISSION DATE:                                  14 JUNE , 2023                           </vt:lpstr>
      <vt:lpstr>PowerPoint 演示文稿</vt:lpstr>
      <vt:lpstr>PowerPoint 演示文稿</vt:lpstr>
      <vt:lpstr> Header Files: 	iostream, fstream, iomanip , conio.h  FUNCTIONS:  1.      void course::calculate() 2.	void Student::create( ) 3.	void Student::Show_report( ) 4.	void Student::update( ) 5.	void Student::delete( ) 6.	void Student::display( ) 7.	void Student::class_result( ) 8.	void Student::student_result( ) 9.      Global menu function() 10.    Loginsystem  &amp; Signup  </vt:lpstr>
      <vt:lpstr>Create Function:  When the user wants to enter the record of the new student then he calls a create function.  Then he/she adds name, roll number, subject course marks  of the student.   The user presses 1 to call the create  function. </vt:lpstr>
      <vt:lpstr>PowerPoint 演示文稿</vt:lpstr>
      <vt:lpstr>PowerPoint 演示文稿</vt:lpstr>
      <vt:lpstr>PowerPoint 演示文稿</vt:lpstr>
      <vt:lpstr>UML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Aniqa Razzaq , Laraib asghar         SAP:                                                                      47557 , 47065   BATCH:                                                          FALL2022 BSCS            SUBMITTED TO:                                                         Ma’am Tuba  SUBMISSION DATE:                                  17 January , 2023                                 IICT (Introduction to Information Technology)[3:55 PM, 1/16/2023] Aniqa Razzaq: Student Management System</dc:title>
  <dc:creator>WIN 8</dc:creator>
  <cp:lastModifiedBy>TALHA ZAHID</cp:lastModifiedBy>
  <cp:revision>51</cp:revision>
  <dcterms:created xsi:type="dcterms:W3CDTF">2023-01-16T10:58:00Z</dcterms:created>
  <dcterms:modified xsi:type="dcterms:W3CDTF">2023-06-14T07:43:44Z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5B3002DBA5264F098A35175FF6A9228E</vt:lpwstr>
  </property>
  <property fmtid="{D5CDD505-2E9C-101B-9397-08002B2CF9AE}" pid="3" name="KSOProductBuildVer">
    <vt:lpwstr>1033-11.2.0.11537</vt:lpwstr>
  </property>
</Properties>
</file>