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59" d="100"/>
          <a:sy n="59" d="100"/>
        </p:scale>
        <p:origin x="42" y="10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1D9A-94A3-DB75-C373-126456EACB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6E037A-BEA8-EF86-9F9F-74F0BCDBA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385ABD-B709-C19D-6CDE-AF59704533E7}"/>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5" name="Footer Placeholder 4">
            <a:extLst>
              <a:ext uri="{FF2B5EF4-FFF2-40B4-BE49-F238E27FC236}">
                <a16:creationId xmlns:a16="http://schemas.microsoft.com/office/drawing/2014/main" id="{9941F78C-2503-10DC-59E7-101BAC746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FC1EC-1FD1-248B-A817-A2285EAD9E00}"/>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110492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B393-0A45-D1FE-7AA1-A5415B61D4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B3E262-D41B-53EC-99FD-6DD1E36A3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8936E-518B-E55D-1A36-AE0AAFDF5746}"/>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5" name="Footer Placeholder 4">
            <a:extLst>
              <a:ext uri="{FF2B5EF4-FFF2-40B4-BE49-F238E27FC236}">
                <a16:creationId xmlns:a16="http://schemas.microsoft.com/office/drawing/2014/main" id="{4840DB3F-1AF8-05DD-46B2-BC585CB763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1B2EA7-CE7B-4712-03DB-DADB7AB46DB9}"/>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59426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BFB4C7-956F-420D-546B-4A5C20307B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07BB31-4A9F-6C6B-58CD-5024F1F5AC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F87B9-09F1-D895-861D-649DEBA210B5}"/>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5" name="Footer Placeholder 4">
            <a:extLst>
              <a:ext uri="{FF2B5EF4-FFF2-40B4-BE49-F238E27FC236}">
                <a16:creationId xmlns:a16="http://schemas.microsoft.com/office/drawing/2014/main" id="{F9F47DDE-8378-1DA2-4230-9C1CBBF26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8F74D-8D2F-E850-75AF-613664BE1C99}"/>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3380057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4334-3F7A-FB63-3606-8D763E74D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7412CF-8033-327B-857D-197FDAB37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FE1A7-927E-BC1C-FFA9-BCD699EEA535}"/>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5" name="Footer Placeholder 4">
            <a:extLst>
              <a:ext uri="{FF2B5EF4-FFF2-40B4-BE49-F238E27FC236}">
                <a16:creationId xmlns:a16="http://schemas.microsoft.com/office/drawing/2014/main" id="{721B04DD-9978-FAD4-AC64-932FA68406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52944-40C2-2B0B-B2CA-7DA6B9A58558}"/>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657600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57E53-4AD1-CEF1-319F-2A0703EE71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783001-066A-825E-43CC-D97A95A9BE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7C3C7F-D05B-34AC-7B94-B5B551EDBAA8}"/>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5" name="Footer Placeholder 4">
            <a:extLst>
              <a:ext uri="{FF2B5EF4-FFF2-40B4-BE49-F238E27FC236}">
                <a16:creationId xmlns:a16="http://schemas.microsoft.com/office/drawing/2014/main" id="{22831825-9EF0-7056-5A71-8B224B4392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08E00-D63F-0ACB-781F-00720C6B5DAD}"/>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3930907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4E4E-3379-FB3C-572F-103C472BF8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61CAD-9465-4989-18F1-B172AC51C9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73B147-6E01-DFCB-1A47-128E225C8A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181C8D-09EF-AEA7-6094-A4D96C73E851}"/>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6" name="Footer Placeholder 5">
            <a:extLst>
              <a:ext uri="{FF2B5EF4-FFF2-40B4-BE49-F238E27FC236}">
                <a16:creationId xmlns:a16="http://schemas.microsoft.com/office/drawing/2014/main" id="{153907A0-7931-62E3-B04F-3FD2E0F758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9378B2-E845-6EB0-5D00-CA8239A32B9F}"/>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393036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2AAE3-0620-5865-5007-4C93C6A9FE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CADC4C-7593-5466-B8E3-93EDC01884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455B5C-3189-E56D-B244-0BDAD07979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C92710-5662-7305-AA86-06271B343A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94BC28-F453-3D67-BF46-CDAB4AFA60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CB1207-00D1-F340-2B1C-B34E86CAFE6D}"/>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8" name="Footer Placeholder 7">
            <a:extLst>
              <a:ext uri="{FF2B5EF4-FFF2-40B4-BE49-F238E27FC236}">
                <a16:creationId xmlns:a16="http://schemas.microsoft.com/office/drawing/2014/main" id="{55A6CCBE-39E0-1A80-CB69-B02B446404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B76B35-00A0-4B24-B9F0-83F8C2000F43}"/>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388532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ECA2F-3C0B-FC30-A58A-D215E9DA99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8508F3-91B6-47CE-B804-602FF2B56E91}"/>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4" name="Footer Placeholder 3">
            <a:extLst>
              <a:ext uri="{FF2B5EF4-FFF2-40B4-BE49-F238E27FC236}">
                <a16:creationId xmlns:a16="http://schemas.microsoft.com/office/drawing/2014/main" id="{786809EF-E520-F60A-0FC0-4D1AA2ACC4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258842-8E29-6FAA-88D3-71631F65A099}"/>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23608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8CA302-9652-8F19-C046-17AF42A3CE1D}"/>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3" name="Footer Placeholder 2">
            <a:extLst>
              <a:ext uri="{FF2B5EF4-FFF2-40B4-BE49-F238E27FC236}">
                <a16:creationId xmlns:a16="http://schemas.microsoft.com/office/drawing/2014/main" id="{B70525FC-1558-6DD4-06D1-87F386CDDD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E7C6A1-8992-913D-61DB-DEA8D71C700E}"/>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1773128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964E0-8550-1143-7F55-55FB90ABE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E01201-1351-06BF-7332-6B3D9121D9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DF9636-4885-367F-0859-90320C0780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59D598-D754-DA31-AAEC-322BBB671895}"/>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6" name="Footer Placeholder 5">
            <a:extLst>
              <a:ext uri="{FF2B5EF4-FFF2-40B4-BE49-F238E27FC236}">
                <a16:creationId xmlns:a16="http://schemas.microsoft.com/office/drawing/2014/main" id="{0298E09D-DC76-1F90-195E-001EA101D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F2D789-F7DC-4FAE-052D-48FF1D0C1B53}"/>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661992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1F0D-1743-7CC7-E543-71F8A24620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325200-6C05-5856-4225-A21FADECA9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35DBF6-EB81-3E0F-24E7-32C7220B34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508DD-BE73-87A3-2D1E-D104C01AB3A1}"/>
              </a:ext>
            </a:extLst>
          </p:cNvPr>
          <p:cNvSpPr>
            <a:spLocks noGrp="1"/>
          </p:cNvSpPr>
          <p:nvPr>
            <p:ph type="dt" sz="half" idx="10"/>
          </p:nvPr>
        </p:nvSpPr>
        <p:spPr/>
        <p:txBody>
          <a:bodyPr/>
          <a:lstStyle/>
          <a:p>
            <a:fld id="{C2EB5F0B-DF09-4F6E-9672-0D3B63FEC26A}" type="datetimeFigureOut">
              <a:rPr lang="en-US" smtClean="0"/>
              <a:t>6/20/2025</a:t>
            </a:fld>
            <a:endParaRPr lang="en-US"/>
          </a:p>
        </p:txBody>
      </p:sp>
      <p:sp>
        <p:nvSpPr>
          <p:cNvPr id="6" name="Footer Placeholder 5">
            <a:extLst>
              <a:ext uri="{FF2B5EF4-FFF2-40B4-BE49-F238E27FC236}">
                <a16:creationId xmlns:a16="http://schemas.microsoft.com/office/drawing/2014/main" id="{B0ECBDFE-9F79-2A59-BEBB-EC3B0E361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446E6-162B-E24B-1FD0-BF932854D6E4}"/>
              </a:ext>
            </a:extLst>
          </p:cNvPr>
          <p:cNvSpPr>
            <a:spLocks noGrp="1"/>
          </p:cNvSpPr>
          <p:nvPr>
            <p:ph type="sldNum" sz="quarter" idx="12"/>
          </p:nvPr>
        </p:nvSpPr>
        <p:spPr/>
        <p:txBody>
          <a:bodyPr/>
          <a:lstStyle/>
          <a:p>
            <a:fld id="{9CA6DAD9-FC53-44AA-BF3F-DFD1C667EE22}" type="slidenum">
              <a:rPr lang="en-US" smtClean="0"/>
              <a:t>‹#›</a:t>
            </a:fld>
            <a:endParaRPr lang="en-US"/>
          </a:p>
        </p:txBody>
      </p:sp>
    </p:spTree>
    <p:extLst>
      <p:ext uri="{BB962C8B-B14F-4D97-AF65-F5344CB8AC3E}">
        <p14:creationId xmlns:p14="http://schemas.microsoft.com/office/powerpoint/2010/main" val="4225045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33000">
              <a:schemeClr val="accent4">
                <a:lumMod val="40000"/>
                <a:lumOff val="60000"/>
              </a:schemeClr>
            </a:gs>
            <a:gs pos="62000">
              <a:schemeClr val="accent4">
                <a:lumMod val="60000"/>
                <a:lumOff val="40000"/>
              </a:schemeClr>
            </a:gs>
            <a:gs pos="85000">
              <a:schemeClr val="accent4">
                <a:lumMod val="75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5FB404-8A68-5045-24B7-A3BF4168B1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347135-48D5-8545-5E59-F2948C508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B5572-FF6B-01B6-D9BB-F4A01F51D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B5F0B-DF09-4F6E-9672-0D3B63FEC26A}" type="datetimeFigureOut">
              <a:rPr lang="en-US" smtClean="0"/>
              <a:t>6/20/2025</a:t>
            </a:fld>
            <a:endParaRPr lang="en-US"/>
          </a:p>
        </p:txBody>
      </p:sp>
      <p:sp>
        <p:nvSpPr>
          <p:cNvPr id="5" name="Footer Placeholder 4">
            <a:extLst>
              <a:ext uri="{FF2B5EF4-FFF2-40B4-BE49-F238E27FC236}">
                <a16:creationId xmlns:a16="http://schemas.microsoft.com/office/drawing/2014/main" id="{C0280C56-1C7D-4C20-0B9C-F76FEA860B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68E621-C2B3-6BDB-DF41-424143E98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A6DAD9-FC53-44AA-BF3F-DFD1C667EE22}" type="slidenum">
              <a:rPr lang="en-US" smtClean="0"/>
              <a:t>‹#›</a:t>
            </a:fld>
            <a:endParaRPr lang="en-US"/>
          </a:p>
        </p:txBody>
      </p:sp>
    </p:spTree>
    <p:extLst>
      <p:ext uri="{BB962C8B-B14F-4D97-AF65-F5344CB8AC3E}">
        <p14:creationId xmlns:p14="http://schemas.microsoft.com/office/powerpoint/2010/main" val="2502451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descr="Sunset on the grassy meadow">
            <a:extLst>
              <a:ext uri="{FF2B5EF4-FFF2-40B4-BE49-F238E27FC236}">
                <a16:creationId xmlns:a16="http://schemas.microsoft.com/office/drawing/2014/main" id="{E2E74169-66EA-F7F5-5B87-2F071AD04778}"/>
              </a:ext>
            </a:extLst>
          </p:cNvPr>
          <p:cNvGrpSpPr/>
          <p:nvPr/>
        </p:nvGrpSpPr>
        <p:grpSpPr>
          <a:xfrm>
            <a:off x="6096000" y="-1035050"/>
            <a:ext cx="6553200" cy="10306050"/>
            <a:chOff x="5943600" y="-996950"/>
            <a:chExt cx="6553200" cy="10306050"/>
          </a:xfrm>
          <a:blipFill dpi="0" rotWithShape="1">
            <a:blip r:embed="rId2">
              <a:extLst>
                <a:ext uri="{28A0092B-C50C-407E-A947-70E740481C1C}">
                  <a14:useLocalDpi xmlns:a14="http://schemas.microsoft.com/office/drawing/2010/main" val="0"/>
                </a:ext>
              </a:extLst>
            </a:blip>
            <a:srcRect/>
            <a:stretch>
              <a:fillRect/>
            </a:stretch>
          </a:blipFill>
        </p:grpSpPr>
        <p:grpSp>
          <p:nvGrpSpPr>
            <p:cNvPr id="7" name="Group 6">
              <a:extLst>
                <a:ext uri="{FF2B5EF4-FFF2-40B4-BE49-F238E27FC236}">
                  <a16:creationId xmlns:a16="http://schemas.microsoft.com/office/drawing/2014/main" id="{25CEF12C-20AB-3E59-BF4B-CD4C3BAA7AFD}"/>
                </a:ext>
              </a:extLst>
            </p:cNvPr>
            <p:cNvGrpSpPr/>
            <p:nvPr/>
          </p:nvGrpSpPr>
          <p:grpSpPr>
            <a:xfrm>
              <a:off x="5943600" y="-996950"/>
              <a:ext cx="6527800" cy="3333750"/>
              <a:chOff x="5943600" y="-1111250"/>
              <a:chExt cx="6527800" cy="3333750"/>
            </a:xfrm>
            <a:grpFill/>
          </p:grpSpPr>
          <p:sp>
            <p:nvSpPr>
              <p:cNvPr id="4" name="Hexagon 3">
                <a:extLst>
                  <a:ext uri="{FF2B5EF4-FFF2-40B4-BE49-F238E27FC236}">
                    <a16:creationId xmlns:a16="http://schemas.microsoft.com/office/drawing/2014/main" id="{695577C5-6246-CE27-BCFA-D2169403A6B3}"/>
                  </a:ext>
                </a:extLst>
              </p:cNvPr>
              <p:cNvSpPr/>
              <p:nvPr/>
            </p:nvSpPr>
            <p:spPr>
              <a:xfrm>
                <a:off x="9982200" y="-111125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01CC2740-293F-5163-8114-F5009420E6D7}"/>
                  </a:ext>
                </a:extLst>
              </p:cNvPr>
              <p:cNvSpPr/>
              <p:nvPr/>
            </p:nvSpPr>
            <p:spPr>
              <a:xfrm>
                <a:off x="7962900" y="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079BD904-3178-4ECB-B66A-88476AFF52F7}"/>
                  </a:ext>
                </a:extLst>
              </p:cNvPr>
              <p:cNvSpPr/>
              <p:nvPr/>
            </p:nvSpPr>
            <p:spPr>
              <a:xfrm>
                <a:off x="5943600" y="-111125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955DAA01-DB59-A179-4D90-550ADB96BFB6}"/>
                </a:ext>
              </a:extLst>
            </p:cNvPr>
            <p:cNvGrpSpPr/>
            <p:nvPr/>
          </p:nvGrpSpPr>
          <p:grpSpPr>
            <a:xfrm>
              <a:off x="5956300" y="3654425"/>
              <a:ext cx="6527800" cy="3333750"/>
              <a:chOff x="5943600" y="-1111250"/>
              <a:chExt cx="6527800" cy="3333750"/>
            </a:xfrm>
            <a:grpFill/>
          </p:grpSpPr>
          <p:sp>
            <p:nvSpPr>
              <p:cNvPr id="9" name="Hexagon 8">
                <a:extLst>
                  <a:ext uri="{FF2B5EF4-FFF2-40B4-BE49-F238E27FC236}">
                    <a16:creationId xmlns:a16="http://schemas.microsoft.com/office/drawing/2014/main" id="{95E74470-8438-BC85-7919-0B086AD3A117}"/>
                  </a:ext>
                </a:extLst>
              </p:cNvPr>
              <p:cNvSpPr/>
              <p:nvPr/>
            </p:nvSpPr>
            <p:spPr>
              <a:xfrm>
                <a:off x="9982200" y="-111125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FC0CE0A9-594B-FF6A-AF6A-E018525B28C1}"/>
                  </a:ext>
                </a:extLst>
              </p:cNvPr>
              <p:cNvSpPr/>
              <p:nvPr/>
            </p:nvSpPr>
            <p:spPr>
              <a:xfrm>
                <a:off x="7962900" y="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2DD24676-1A8D-BD6C-9AE4-221EE23CB73E}"/>
                  </a:ext>
                </a:extLst>
              </p:cNvPr>
              <p:cNvSpPr/>
              <p:nvPr/>
            </p:nvSpPr>
            <p:spPr>
              <a:xfrm>
                <a:off x="5943600" y="-111125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58D1344-55D4-2BD5-6389-FCF66BADB94E}"/>
                </a:ext>
              </a:extLst>
            </p:cNvPr>
            <p:cNvGrpSpPr/>
            <p:nvPr/>
          </p:nvGrpSpPr>
          <p:grpSpPr>
            <a:xfrm>
              <a:off x="5956300" y="1320800"/>
              <a:ext cx="6527800" cy="3346450"/>
              <a:chOff x="5943600" y="-1123950"/>
              <a:chExt cx="6527800" cy="3346450"/>
            </a:xfrm>
            <a:grpFill/>
          </p:grpSpPr>
          <p:sp>
            <p:nvSpPr>
              <p:cNvPr id="13" name="Hexagon 12">
                <a:extLst>
                  <a:ext uri="{FF2B5EF4-FFF2-40B4-BE49-F238E27FC236}">
                    <a16:creationId xmlns:a16="http://schemas.microsoft.com/office/drawing/2014/main" id="{550723F7-C05D-8936-E965-7B6DFC3C6AB4}"/>
                  </a:ext>
                </a:extLst>
              </p:cNvPr>
              <p:cNvSpPr/>
              <p:nvPr/>
            </p:nvSpPr>
            <p:spPr>
              <a:xfrm>
                <a:off x="9982200" y="-111125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7CE42F38-6B1C-B204-F65B-8826418117D4}"/>
                  </a:ext>
                </a:extLst>
              </p:cNvPr>
              <p:cNvSpPr/>
              <p:nvPr/>
            </p:nvSpPr>
            <p:spPr>
              <a:xfrm>
                <a:off x="7962900" y="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90160F5F-3C94-2391-79F4-3E2E260A8071}"/>
                  </a:ext>
                </a:extLst>
              </p:cNvPr>
              <p:cNvSpPr/>
              <p:nvPr/>
            </p:nvSpPr>
            <p:spPr>
              <a:xfrm>
                <a:off x="5943600" y="-112395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24287489-2BCB-4776-A95A-5F3BB36F0740}"/>
                </a:ext>
              </a:extLst>
            </p:cNvPr>
            <p:cNvGrpSpPr/>
            <p:nvPr/>
          </p:nvGrpSpPr>
          <p:grpSpPr>
            <a:xfrm>
              <a:off x="5969000" y="5975350"/>
              <a:ext cx="6527800" cy="3333750"/>
              <a:chOff x="5943600" y="-1111250"/>
              <a:chExt cx="6527800" cy="3333750"/>
            </a:xfrm>
            <a:grpFill/>
          </p:grpSpPr>
          <p:sp>
            <p:nvSpPr>
              <p:cNvPr id="17" name="Hexagon 16">
                <a:extLst>
                  <a:ext uri="{FF2B5EF4-FFF2-40B4-BE49-F238E27FC236}">
                    <a16:creationId xmlns:a16="http://schemas.microsoft.com/office/drawing/2014/main" id="{13D02C23-0CA9-0DF7-2CCF-0346E334009F}"/>
                  </a:ext>
                </a:extLst>
              </p:cNvPr>
              <p:cNvSpPr/>
              <p:nvPr/>
            </p:nvSpPr>
            <p:spPr>
              <a:xfrm>
                <a:off x="9982200" y="-111125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C265ACAA-820F-FB8A-AC27-804E9E093467}"/>
                  </a:ext>
                </a:extLst>
              </p:cNvPr>
              <p:cNvSpPr/>
              <p:nvPr/>
            </p:nvSpPr>
            <p:spPr>
              <a:xfrm>
                <a:off x="7962900" y="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8C1B9E3A-35E1-34F8-4FCE-ADA515C711A5}"/>
                  </a:ext>
                </a:extLst>
              </p:cNvPr>
              <p:cNvSpPr/>
              <p:nvPr/>
            </p:nvSpPr>
            <p:spPr>
              <a:xfrm>
                <a:off x="5943600" y="-1111250"/>
                <a:ext cx="2489200" cy="2222500"/>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TextBox 24">
            <a:extLst>
              <a:ext uri="{FF2B5EF4-FFF2-40B4-BE49-F238E27FC236}">
                <a16:creationId xmlns:a16="http://schemas.microsoft.com/office/drawing/2014/main" id="{0EE05DE3-B9AE-B98B-B228-F2F53EC7B0A3}"/>
              </a:ext>
            </a:extLst>
          </p:cNvPr>
          <p:cNvSpPr txBox="1"/>
          <p:nvPr/>
        </p:nvSpPr>
        <p:spPr>
          <a:xfrm>
            <a:off x="0" y="1282700"/>
            <a:ext cx="6565899" cy="923330"/>
          </a:xfrm>
          <a:prstGeom prst="rect">
            <a:avLst/>
          </a:prstGeom>
          <a:noFill/>
        </p:spPr>
        <p:txBody>
          <a:bodyPr wrap="square" rtlCol="0">
            <a:spAutoFit/>
          </a:bodyPr>
          <a:lstStyle/>
          <a:p>
            <a:r>
              <a:rPr lang="en-US" sz="5400" dirty="0">
                <a:solidFill>
                  <a:schemeClr val="accent4">
                    <a:lumMod val="50000"/>
                  </a:schemeClr>
                </a:solidFill>
                <a:latin typeface="Comic Sans MS" panose="030F0702030302020204" pitchFamily="66" charset="0"/>
              </a:rPr>
              <a:t>Title : sun flowers</a:t>
            </a:r>
          </a:p>
        </p:txBody>
      </p:sp>
    </p:spTree>
    <p:extLst>
      <p:ext uri="{BB962C8B-B14F-4D97-AF65-F5344CB8AC3E}">
        <p14:creationId xmlns:p14="http://schemas.microsoft.com/office/powerpoint/2010/main" val="1222715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unset on the grassy meadow">
            <a:extLst>
              <a:ext uri="{FF2B5EF4-FFF2-40B4-BE49-F238E27FC236}">
                <a16:creationId xmlns:a16="http://schemas.microsoft.com/office/drawing/2014/main" id="{4A015078-9F34-D436-33C4-EAF208C978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34DFF6B5-3CDE-70BE-0961-D130F82A1C3F}"/>
              </a:ext>
            </a:extLst>
          </p:cNvPr>
          <p:cNvSpPr/>
          <p:nvPr/>
        </p:nvSpPr>
        <p:spPr>
          <a:xfrm>
            <a:off x="0" y="3167743"/>
            <a:ext cx="12192000" cy="3690257"/>
          </a:xfrm>
          <a:prstGeom prst="rect">
            <a:avLst/>
          </a:prstGeom>
          <a:gradFill>
            <a:gsLst>
              <a:gs pos="0">
                <a:schemeClr val="accent4">
                  <a:lumMod val="20000"/>
                  <a:lumOff val="80000"/>
                  <a:alpha val="0"/>
                </a:schemeClr>
              </a:gs>
              <a:gs pos="33000">
                <a:schemeClr val="accent4">
                  <a:lumMod val="40000"/>
                  <a:lumOff val="60000"/>
                  <a:alpha val="55000"/>
                </a:schemeClr>
              </a:gs>
              <a:gs pos="62000">
                <a:schemeClr val="accent4">
                  <a:lumMod val="60000"/>
                  <a:lumOff val="40000"/>
                  <a:alpha val="25000"/>
                </a:schemeClr>
              </a:gs>
              <a:gs pos="70000">
                <a:schemeClr val="accent4">
                  <a:lumMod val="75000"/>
                  <a:alpha val="46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F7F8C3F-E33B-A185-74CA-1D8EEF51B09F}"/>
              </a:ext>
            </a:extLst>
          </p:cNvPr>
          <p:cNvSpPr txBox="1"/>
          <p:nvPr/>
        </p:nvSpPr>
        <p:spPr>
          <a:xfrm>
            <a:off x="2563586" y="4294414"/>
            <a:ext cx="7658100" cy="707886"/>
          </a:xfrm>
          <a:prstGeom prst="rect">
            <a:avLst/>
          </a:prstGeom>
          <a:noFill/>
        </p:spPr>
        <p:txBody>
          <a:bodyPr wrap="square" rtlCol="0">
            <a:spAutoFit/>
          </a:bodyPr>
          <a:lstStyle/>
          <a:p>
            <a:r>
              <a:rPr lang="en-US" sz="4000" dirty="0">
                <a:solidFill>
                  <a:schemeClr val="accent4">
                    <a:lumMod val="50000"/>
                  </a:schemeClr>
                </a:solidFill>
                <a:latin typeface="Comic Sans MS" panose="030F0702030302020204" pitchFamily="66" charset="0"/>
              </a:rPr>
              <a:t>Chapter # 1 :sun flowers</a:t>
            </a:r>
          </a:p>
        </p:txBody>
      </p:sp>
    </p:spTree>
    <p:extLst>
      <p:ext uri="{BB962C8B-B14F-4D97-AF65-F5344CB8AC3E}">
        <p14:creationId xmlns:p14="http://schemas.microsoft.com/office/powerpoint/2010/main" val="23571596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descr="Sunset on the grassy meadow">
            <a:extLst>
              <a:ext uri="{FF2B5EF4-FFF2-40B4-BE49-F238E27FC236}">
                <a16:creationId xmlns:a16="http://schemas.microsoft.com/office/drawing/2014/main" id="{B00460AD-0C70-E4A5-E979-99700B182D9F}"/>
              </a:ext>
            </a:extLst>
          </p:cNvPr>
          <p:cNvGrpSpPr/>
          <p:nvPr/>
        </p:nvGrpSpPr>
        <p:grpSpPr>
          <a:xfrm>
            <a:off x="4483800" y="44897"/>
            <a:ext cx="8581158" cy="6813103"/>
            <a:chOff x="7275985" y="8842"/>
            <a:chExt cx="8581158" cy="6813103"/>
          </a:xfrm>
          <a:blipFill dpi="0" rotWithShape="1">
            <a:blip r:embed="rId2">
              <a:extLst>
                <a:ext uri="{28A0092B-C50C-407E-A947-70E740481C1C}">
                  <a14:useLocalDpi xmlns:a14="http://schemas.microsoft.com/office/drawing/2010/main" val="0"/>
                </a:ext>
              </a:extLst>
            </a:blip>
            <a:srcRect/>
            <a:stretch>
              <a:fillRect/>
            </a:stretch>
          </a:blipFill>
        </p:grpSpPr>
        <p:sp>
          <p:nvSpPr>
            <p:cNvPr id="10" name="Rectangle 9">
              <a:extLst>
                <a:ext uri="{FF2B5EF4-FFF2-40B4-BE49-F238E27FC236}">
                  <a16:creationId xmlns:a16="http://schemas.microsoft.com/office/drawing/2014/main" id="{F7554202-201F-0B47-A501-722D480E30B4}"/>
                </a:ext>
              </a:extLst>
            </p:cNvPr>
            <p:cNvSpPr/>
            <p:nvPr/>
          </p:nvSpPr>
          <p:spPr>
            <a:xfrm rot="5400000">
              <a:off x="11054937" y="-254546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4D7648-AE3A-101A-C2C8-B053A4EB8C13}"/>
                </a:ext>
              </a:extLst>
            </p:cNvPr>
            <p:cNvSpPr/>
            <p:nvPr/>
          </p:nvSpPr>
          <p:spPr>
            <a:xfrm rot="5400000">
              <a:off x="9830293" y="-1565070"/>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404EC-861D-E0EB-953F-07E3A9273A9A}"/>
                </a:ext>
              </a:extLst>
            </p:cNvPr>
            <p:cNvSpPr/>
            <p:nvPr/>
          </p:nvSpPr>
          <p:spPr>
            <a:xfrm rot="5400000">
              <a:off x="11759293" y="-584674"/>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DBDD8E-5AA6-F9E9-9C36-AC9874F60461}"/>
                </a:ext>
              </a:extLst>
            </p:cNvPr>
            <p:cNvSpPr/>
            <p:nvPr/>
          </p:nvSpPr>
          <p:spPr>
            <a:xfrm rot="5400000">
              <a:off x="10156864" y="395722"/>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F926FB-26FB-8CA0-0780-C70BF459B0A6}"/>
                </a:ext>
              </a:extLst>
            </p:cNvPr>
            <p:cNvSpPr/>
            <p:nvPr/>
          </p:nvSpPr>
          <p:spPr>
            <a:xfrm rot="5400000">
              <a:off x="11054937" y="1397889"/>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AAD942D-9937-6438-30E6-F077FE686D08}"/>
                </a:ext>
              </a:extLst>
            </p:cNvPr>
            <p:cNvSpPr/>
            <p:nvPr/>
          </p:nvSpPr>
          <p:spPr>
            <a:xfrm rot="5400000">
              <a:off x="12437421" y="240005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CC5B18-C222-4870-006A-B7213413ABD3}"/>
                </a:ext>
              </a:extLst>
            </p:cNvPr>
            <p:cNvSpPr/>
            <p:nvPr/>
          </p:nvSpPr>
          <p:spPr>
            <a:xfrm rot="5400000">
              <a:off x="10390909" y="3402223"/>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descr="Sunset on the grassy meadow">
            <a:extLst>
              <a:ext uri="{FF2B5EF4-FFF2-40B4-BE49-F238E27FC236}">
                <a16:creationId xmlns:a16="http://schemas.microsoft.com/office/drawing/2014/main" id="{4E95F91B-78EB-98B3-BC61-CF039FD39CCB}"/>
              </a:ext>
            </a:extLst>
          </p:cNvPr>
          <p:cNvGrpSpPr/>
          <p:nvPr/>
        </p:nvGrpSpPr>
        <p:grpSpPr>
          <a:xfrm>
            <a:off x="10563470" y="71435"/>
            <a:ext cx="8581158" cy="6813103"/>
            <a:chOff x="7275985" y="8842"/>
            <a:chExt cx="8581158" cy="6813103"/>
          </a:xfrm>
          <a:blipFill dpi="0" rotWithShape="1">
            <a:blip r:embed="rId2">
              <a:extLst>
                <a:ext uri="{28A0092B-C50C-407E-A947-70E740481C1C}">
                  <a14:useLocalDpi xmlns:a14="http://schemas.microsoft.com/office/drawing/2010/main" val="0"/>
                </a:ext>
              </a:extLst>
            </a:blip>
            <a:srcRect/>
            <a:stretch>
              <a:fillRect/>
            </a:stretch>
          </a:blipFill>
        </p:grpSpPr>
        <p:sp>
          <p:nvSpPr>
            <p:cNvPr id="19" name="Rectangle 18">
              <a:extLst>
                <a:ext uri="{FF2B5EF4-FFF2-40B4-BE49-F238E27FC236}">
                  <a16:creationId xmlns:a16="http://schemas.microsoft.com/office/drawing/2014/main" id="{24E15C79-CD67-E8EC-8ABF-A1FB7310EB7E}"/>
                </a:ext>
              </a:extLst>
            </p:cNvPr>
            <p:cNvSpPr/>
            <p:nvPr/>
          </p:nvSpPr>
          <p:spPr>
            <a:xfrm rot="5400000">
              <a:off x="11054937" y="-254546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F7FD0A-93B1-31EB-4DA6-E4E4266A6BBD}"/>
                </a:ext>
              </a:extLst>
            </p:cNvPr>
            <p:cNvSpPr/>
            <p:nvPr/>
          </p:nvSpPr>
          <p:spPr>
            <a:xfrm rot="5400000">
              <a:off x="9830293" y="-1565070"/>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9D3B4F-A7A5-398B-6B81-B9D6BDED755B}"/>
                </a:ext>
              </a:extLst>
            </p:cNvPr>
            <p:cNvSpPr/>
            <p:nvPr/>
          </p:nvSpPr>
          <p:spPr>
            <a:xfrm rot="5400000">
              <a:off x="11759293" y="-584674"/>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F39CD7-E82F-B50F-D019-3463B2F6692D}"/>
                </a:ext>
              </a:extLst>
            </p:cNvPr>
            <p:cNvSpPr/>
            <p:nvPr/>
          </p:nvSpPr>
          <p:spPr>
            <a:xfrm rot="5400000">
              <a:off x="10156864" y="363064"/>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56F38DB-1739-CC72-4260-3053BA582CB4}"/>
                </a:ext>
              </a:extLst>
            </p:cNvPr>
            <p:cNvSpPr/>
            <p:nvPr/>
          </p:nvSpPr>
          <p:spPr>
            <a:xfrm rot="5400000">
              <a:off x="11054937" y="1397889"/>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2B6E95-0404-2BFA-1DC7-5F118D490F96}"/>
                </a:ext>
              </a:extLst>
            </p:cNvPr>
            <p:cNvSpPr/>
            <p:nvPr/>
          </p:nvSpPr>
          <p:spPr>
            <a:xfrm rot="5400000">
              <a:off x="12437421" y="240005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BD6C55-C0DE-20E7-386F-B586F170E5D6}"/>
                </a:ext>
              </a:extLst>
            </p:cNvPr>
            <p:cNvSpPr/>
            <p:nvPr/>
          </p:nvSpPr>
          <p:spPr>
            <a:xfrm rot="5400000">
              <a:off x="10390909" y="3402223"/>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Box 25">
            <a:extLst>
              <a:ext uri="{FF2B5EF4-FFF2-40B4-BE49-F238E27FC236}">
                <a16:creationId xmlns:a16="http://schemas.microsoft.com/office/drawing/2014/main" id="{319BB8C3-2EB2-B15D-E059-267CE034A1A7}"/>
              </a:ext>
            </a:extLst>
          </p:cNvPr>
          <p:cNvSpPr txBox="1"/>
          <p:nvPr/>
        </p:nvSpPr>
        <p:spPr>
          <a:xfrm>
            <a:off x="619931" y="1171570"/>
            <a:ext cx="3357129" cy="4278094"/>
          </a:xfrm>
          <a:prstGeom prst="rect">
            <a:avLst/>
          </a:prstGeom>
          <a:noFill/>
        </p:spPr>
        <p:txBody>
          <a:bodyPr wrap="square" rtlCol="0">
            <a:spAutoFit/>
          </a:bodyPr>
          <a:lstStyle/>
          <a:p>
            <a:pPr algn="ctr"/>
            <a:r>
              <a:rPr lang="en-US" sz="4800" dirty="0">
                <a:latin typeface="Comic Sans MS" panose="030F0702030302020204" pitchFamily="66" charset="0"/>
              </a:rPr>
              <a:t>Sun flower</a:t>
            </a:r>
          </a:p>
          <a:p>
            <a:pPr algn="ctr"/>
            <a:r>
              <a:rPr lang="en-US" sz="2000" b="0" i="0" dirty="0">
                <a:solidFill>
                  <a:srgbClr val="001D35"/>
                </a:solidFill>
                <a:effectLst/>
                <a:latin typeface="Comic Sans MS" panose="030F0702030302020204" pitchFamily="66" charset="0"/>
              </a:rPr>
              <a:t>Sunflowers are tall, vibrant plants known</a:t>
            </a:r>
            <a:r>
              <a:rPr lang="en-US" sz="2400" b="0" i="0" dirty="0">
                <a:effectLst/>
                <a:latin typeface="Comic Sans MS" panose="030F0702030302020204" pitchFamily="66" charset="0"/>
              </a:rPr>
              <a:t> for </a:t>
            </a:r>
            <a:r>
              <a:rPr lang="en-US" sz="2000" b="0" i="0" dirty="0">
                <a:solidFill>
                  <a:srgbClr val="001D35"/>
                </a:solidFill>
                <a:effectLst/>
                <a:latin typeface="Comic Sans MS" panose="030F0702030302020204" pitchFamily="66" charset="0"/>
              </a:rPr>
              <a:t>their large, bright yellow flower heads that follow the sun's path across the sky. These striking flowers are native to the Americas but are now cultivated worldwide and are recognized for their beauty and various uses</a:t>
            </a:r>
            <a:endParaRPr lang="en-US" sz="2000" dirty="0">
              <a:latin typeface="Comic Sans MS" panose="030F0702030302020204" pitchFamily="66" charset="0"/>
            </a:endParaRPr>
          </a:p>
        </p:txBody>
      </p:sp>
    </p:spTree>
    <p:extLst>
      <p:ext uri="{BB962C8B-B14F-4D97-AF65-F5344CB8AC3E}">
        <p14:creationId xmlns:p14="http://schemas.microsoft.com/office/powerpoint/2010/main" val="2576629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descr="Sunset on the grassy meadow">
            <a:extLst>
              <a:ext uri="{FF2B5EF4-FFF2-40B4-BE49-F238E27FC236}">
                <a16:creationId xmlns:a16="http://schemas.microsoft.com/office/drawing/2014/main" id="{B00460AD-0C70-E4A5-E979-99700B182D9F}"/>
              </a:ext>
            </a:extLst>
          </p:cNvPr>
          <p:cNvGrpSpPr/>
          <p:nvPr/>
        </p:nvGrpSpPr>
        <p:grpSpPr>
          <a:xfrm>
            <a:off x="4483800" y="44897"/>
            <a:ext cx="8581158" cy="6813103"/>
            <a:chOff x="7275985" y="8842"/>
            <a:chExt cx="8581158" cy="6813103"/>
          </a:xfrm>
          <a:blipFill dpi="0" rotWithShape="1">
            <a:blip r:embed="rId2">
              <a:extLst>
                <a:ext uri="{28A0092B-C50C-407E-A947-70E740481C1C}">
                  <a14:useLocalDpi xmlns:a14="http://schemas.microsoft.com/office/drawing/2010/main" val="0"/>
                </a:ext>
              </a:extLst>
            </a:blip>
            <a:srcRect/>
            <a:stretch>
              <a:fillRect/>
            </a:stretch>
          </a:blipFill>
        </p:grpSpPr>
        <p:sp>
          <p:nvSpPr>
            <p:cNvPr id="10" name="Rectangle 9">
              <a:extLst>
                <a:ext uri="{FF2B5EF4-FFF2-40B4-BE49-F238E27FC236}">
                  <a16:creationId xmlns:a16="http://schemas.microsoft.com/office/drawing/2014/main" id="{F7554202-201F-0B47-A501-722D480E30B4}"/>
                </a:ext>
              </a:extLst>
            </p:cNvPr>
            <p:cNvSpPr/>
            <p:nvPr/>
          </p:nvSpPr>
          <p:spPr>
            <a:xfrm rot="5400000">
              <a:off x="11054937" y="-254546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4D7648-AE3A-101A-C2C8-B053A4EB8C13}"/>
                </a:ext>
              </a:extLst>
            </p:cNvPr>
            <p:cNvSpPr/>
            <p:nvPr/>
          </p:nvSpPr>
          <p:spPr>
            <a:xfrm rot="5400000">
              <a:off x="9830293" y="-1565070"/>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404EC-861D-E0EB-953F-07E3A9273A9A}"/>
                </a:ext>
              </a:extLst>
            </p:cNvPr>
            <p:cNvSpPr/>
            <p:nvPr/>
          </p:nvSpPr>
          <p:spPr>
            <a:xfrm rot="5400000">
              <a:off x="11759293" y="-584674"/>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DBDD8E-5AA6-F9E9-9C36-AC9874F60461}"/>
                </a:ext>
              </a:extLst>
            </p:cNvPr>
            <p:cNvSpPr/>
            <p:nvPr/>
          </p:nvSpPr>
          <p:spPr>
            <a:xfrm rot="5400000">
              <a:off x="10156864" y="395722"/>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F926FB-26FB-8CA0-0780-C70BF459B0A6}"/>
                </a:ext>
              </a:extLst>
            </p:cNvPr>
            <p:cNvSpPr/>
            <p:nvPr/>
          </p:nvSpPr>
          <p:spPr>
            <a:xfrm rot="5400000">
              <a:off x="11054937" y="1397889"/>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AAD942D-9937-6438-30E6-F077FE686D08}"/>
                </a:ext>
              </a:extLst>
            </p:cNvPr>
            <p:cNvSpPr/>
            <p:nvPr/>
          </p:nvSpPr>
          <p:spPr>
            <a:xfrm rot="5400000">
              <a:off x="12437421" y="240005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CC5B18-C222-4870-006A-B7213413ABD3}"/>
                </a:ext>
              </a:extLst>
            </p:cNvPr>
            <p:cNvSpPr/>
            <p:nvPr/>
          </p:nvSpPr>
          <p:spPr>
            <a:xfrm rot="5400000">
              <a:off x="10390909" y="3402223"/>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descr="Sunset on the grassy meadow">
            <a:extLst>
              <a:ext uri="{FF2B5EF4-FFF2-40B4-BE49-F238E27FC236}">
                <a16:creationId xmlns:a16="http://schemas.microsoft.com/office/drawing/2014/main" id="{4E95F91B-78EB-98B3-BC61-CF039FD39CCB}"/>
              </a:ext>
            </a:extLst>
          </p:cNvPr>
          <p:cNvGrpSpPr/>
          <p:nvPr/>
        </p:nvGrpSpPr>
        <p:grpSpPr>
          <a:xfrm>
            <a:off x="10563470" y="71435"/>
            <a:ext cx="8581158" cy="6813103"/>
            <a:chOff x="7275985" y="8842"/>
            <a:chExt cx="8581158" cy="6813103"/>
          </a:xfrm>
          <a:blipFill dpi="0" rotWithShape="1">
            <a:blip r:embed="rId2">
              <a:extLst>
                <a:ext uri="{28A0092B-C50C-407E-A947-70E740481C1C}">
                  <a14:useLocalDpi xmlns:a14="http://schemas.microsoft.com/office/drawing/2010/main" val="0"/>
                </a:ext>
              </a:extLst>
            </a:blip>
            <a:srcRect/>
            <a:stretch>
              <a:fillRect/>
            </a:stretch>
          </a:blipFill>
        </p:grpSpPr>
        <p:sp>
          <p:nvSpPr>
            <p:cNvPr id="19" name="Rectangle 18">
              <a:extLst>
                <a:ext uri="{FF2B5EF4-FFF2-40B4-BE49-F238E27FC236}">
                  <a16:creationId xmlns:a16="http://schemas.microsoft.com/office/drawing/2014/main" id="{24E15C79-CD67-E8EC-8ABF-A1FB7310EB7E}"/>
                </a:ext>
              </a:extLst>
            </p:cNvPr>
            <p:cNvSpPr/>
            <p:nvPr/>
          </p:nvSpPr>
          <p:spPr>
            <a:xfrm rot="5400000">
              <a:off x="11054937" y="-254546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F7FD0A-93B1-31EB-4DA6-E4E4266A6BBD}"/>
                </a:ext>
              </a:extLst>
            </p:cNvPr>
            <p:cNvSpPr/>
            <p:nvPr/>
          </p:nvSpPr>
          <p:spPr>
            <a:xfrm rot="5400000">
              <a:off x="9830293" y="-1565070"/>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9D3B4F-A7A5-398B-6B81-B9D6BDED755B}"/>
                </a:ext>
              </a:extLst>
            </p:cNvPr>
            <p:cNvSpPr/>
            <p:nvPr/>
          </p:nvSpPr>
          <p:spPr>
            <a:xfrm rot="5400000">
              <a:off x="11759293" y="-584674"/>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F39CD7-E82F-B50F-D019-3463B2F6692D}"/>
                </a:ext>
              </a:extLst>
            </p:cNvPr>
            <p:cNvSpPr/>
            <p:nvPr/>
          </p:nvSpPr>
          <p:spPr>
            <a:xfrm rot="5400000">
              <a:off x="10156864" y="363064"/>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56F38DB-1739-CC72-4260-3053BA582CB4}"/>
                </a:ext>
              </a:extLst>
            </p:cNvPr>
            <p:cNvSpPr/>
            <p:nvPr/>
          </p:nvSpPr>
          <p:spPr>
            <a:xfrm rot="5400000">
              <a:off x="11054937" y="1397889"/>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2B6E95-0404-2BFA-1DC7-5F118D490F96}"/>
                </a:ext>
              </a:extLst>
            </p:cNvPr>
            <p:cNvSpPr/>
            <p:nvPr/>
          </p:nvSpPr>
          <p:spPr>
            <a:xfrm rot="5400000">
              <a:off x="12437421" y="240005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BD6C55-C0DE-20E7-386F-B586F170E5D6}"/>
                </a:ext>
              </a:extLst>
            </p:cNvPr>
            <p:cNvSpPr/>
            <p:nvPr/>
          </p:nvSpPr>
          <p:spPr>
            <a:xfrm rot="5400000">
              <a:off x="10390909" y="3402223"/>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TextBox 25">
            <a:extLst>
              <a:ext uri="{FF2B5EF4-FFF2-40B4-BE49-F238E27FC236}">
                <a16:creationId xmlns:a16="http://schemas.microsoft.com/office/drawing/2014/main" id="{319BB8C3-2EB2-B15D-E059-267CE034A1A7}"/>
              </a:ext>
            </a:extLst>
          </p:cNvPr>
          <p:cNvSpPr txBox="1"/>
          <p:nvPr/>
        </p:nvSpPr>
        <p:spPr>
          <a:xfrm>
            <a:off x="819768" y="1150514"/>
            <a:ext cx="3357129" cy="4524315"/>
          </a:xfrm>
          <a:prstGeom prst="rect">
            <a:avLst/>
          </a:prstGeom>
          <a:noFill/>
        </p:spPr>
        <p:txBody>
          <a:bodyPr wrap="square" rtlCol="0">
            <a:spAutoFit/>
          </a:bodyPr>
          <a:lstStyle/>
          <a:p>
            <a:pPr algn="ctr"/>
            <a:r>
              <a:rPr lang="en-US" sz="4800" dirty="0">
                <a:latin typeface="Comic Sans MS" panose="030F0702030302020204" pitchFamily="66" charset="0"/>
              </a:rPr>
              <a:t>Growth </a:t>
            </a:r>
          </a:p>
          <a:p>
            <a:pPr algn="ctr"/>
            <a:r>
              <a:rPr lang="en-US" sz="2000" b="0" i="0" dirty="0">
                <a:solidFill>
                  <a:srgbClr val="001D35"/>
                </a:solidFill>
                <a:effectLst/>
                <a:latin typeface="Comic Sans MS" panose="030F0702030302020204" pitchFamily="66" charset="0"/>
              </a:rPr>
              <a:t>Sunflower growth begins with a seed planted in fertile, well-drained soil, ideally in spring. The seed germinates, sending down roots and pushing a sprout upwards. As the sunflower grows, it develops a sturdy, hairy stem, large, rough leaves, and eventually a large flower head</a:t>
            </a:r>
            <a:r>
              <a:rPr lang="en-US" sz="2000" b="0" i="0" dirty="0">
                <a:solidFill>
                  <a:srgbClr val="001D35"/>
                </a:solidFill>
                <a:effectLst/>
                <a:highlight>
                  <a:srgbClr val="FFFFFF"/>
                </a:highlight>
                <a:latin typeface="Comic Sans MS" panose="030F0702030302020204" pitchFamily="66" charset="0"/>
              </a:rPr>
              <a:t>.</a:t>
            </a:r>
            <a:endParaRPr lang="en-US" sz="2000" dirty="0">
              <a:latin typeface="Comic Sans MS" panose="030F0702030302020204" pitchFamily="66" charset="0"/>
            </a:endParaRPr>
          </a:p>
        </p:txBody>
      </p:sp>
    </p:spTree>
    <p:extLst>
      <p:ext uri="{BB962C8B-B14F-4D97-AF65-F5344CB8AC3E}">
        <p14:creationId xmlns:p14="http://schemas.microsoft.com/office/powerpoint/2010/main" val="12226601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descr="Sunset on the grassy meadow">
            <a:extLst>
              <a:ext uri="{FF2B5EF4-FFF2-40B4-BE49-F238E27FC236}">
                <a16:creationId xmlns:a16="http://schemas.microsoft.com/office/drawing/2014/main" id="{B00460AD-0C70-E4A5-E979-99700B182D9F}"/>
              </a:ext>
            </a:extLst>
          </p:cNvPr>
          <p:cNvGrpSpPr/>
          <p:nvPr/>
        </p:nvGrpSpPr>
        <p:grpSpPr>
          <a:xfrm>
            <a:off x="4483800" y="44897"/>
            <a:ext cx="8581158" cy="6813103"/>
            <a:chOff x="7275985" y="8842"/>
            <a:chExt cx="8581158" cy="6813103"/>
          </a:xfrm>
          <a:blipFill dpi="0" rotWithShape="1">
            <a:blip r:embed="rId2">
              <a:extLst>
                <a:ext uri="{28A0092B-C50C-407E-A947-70E740481C1C}">
                  <a14:useLocalDpi xmlns:a14="http://schemas.microsoft.com/office/drawing/2010/main" val="0"/>
                </a:ext>
              </a:extLst>
            </a:blip>
            <a:srcRect/>
            <a:stretch>
              <a:fillRect/>
            </a:stretch>
          </a:blipFill>
        </p:grpSpPr>
        <p:sp>
          <p:nvSpPr>
            <p:cNvPr id="10" name="Rectangle 9">
              <a:extLst>
                <a:ext uri="{FF2B5EF4-FFF2-40B4-BE49-F238E27FC236}">
                  <a16:creationId xmlns:a16="http://schemas.microsoft.com/office/drawing/2014/main" id="{F7554202-201F-0B47-A501-722D480E30B4}"/>
                </a:ext>
              </a:extLst>
            </p:cNvPr>
            <p:cNvSpPr/>
            <p:nvPr/>
          </p:nvSpPr>
          <p:spPr>
            <a:xfrm rot="5400000">
              <a:off x="11054937" y="-254546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4D7648-AE3A-101A-C2C8-B053A4EB8C13}"/>
                </a:ext>
              </a:extLst>
            </p:cNvPr>
            <p:cNvSpPr/>
            <p:nvPr/>
          </p:nvSpPr>
          <p:spPr>
            <a:xfrm rot="5400000">
              <a:off x="9830293" y="-1565070"/>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EC404EC-861D-E0EB-953F-07E3A9273A9A}"/>
                </a:ext>
              </a:extLst>
            </p:cNvPr>
            <p:cNvSpPr/>
            <p:nvPr/>
          </p:nvSpPr>
          <p:spPr>
            <a:xfrm rot="5400000">
              <a:off x="11759293" y="-584674"/>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DBDD8E-5AA6-F9E9-9C36-AC9874F60461}"/>
                </a:ext>
              </a:extLst>
            </p:cNvPr>
            <p:cNvSpPr/>
            <p:nvPr/>
          </p:nvSpPr>
          <p:spPr>
            <a:xfrm rot="5400000">
              <a:off x="10156864" y="395722"/>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F926FB-26FB-8CA0-0780-C70BF459B0A6}"/>
                </a:ext>
              </a:extLst>
            </p:cNvPr>
            <p:cNvSpPr/>
            <p:nvPr/>
          </p:nvSpPr>
          <p:spPr>
            <a:xfrm rot="5400000">
              <a:off x="11054937" y="1397889"/>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AAD942D-9937-6438-30E6-F077FE686D08}"/>
                </a:ext>
              </a:extLst>
            </p:cNvPr>
            <p:cNvSpPr/>
            <p:nvPr/>
          </p:nvSpPr>
          <p:spPr>
            <a:xfrm rot="5400000">
              <a:off x="12437421" y="240005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3CC5B18-C222-4870-006A-B7213413ABD3}"/>
                </a:ext>
              </a:extLst>
            </p:cNvPr>
            <p:cNvSpPr/>
            <p:nvPr/>
          </p:nvSpPr>
          <p:spPr>
            <a:xfrm rot="5400000">
              <a:off x="10390909" y="3402223"/>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descr="Sunset on the grassy meadow">
            <a:extLst>
              <a:ext uri="{FF2B5EF4-FFF2-40B4-BE49-F238E27FC236}">
                <a16:creationId xmlns:a16="http://schemas.microsoft.com/office/drawing/2014/main" id="{4E95F91B-78EB-98B3-BC61-CF039FD39CCB}"/>
              </a:ext>
            </a:extLst>
          </p:cNvPr>
          <p:cNvGrpSpPr/>
          <p:nvPr/>
        </p:nvGrpSpPr>
        <p:grpSpPr>
          <a:xfrm>
            <a:off x="10563470" y="71435"/>
            <a:ext cx="8581158" cy="6813103"/>
            <a:chOff x="7275985" y="8842"/>
            <a:chExt cx="8581158" cy="6813103"/>
          </a:xfrm>
          <a:blipFill dpi="0" rotWithShape="1">
            <a:blip r:embed="rId2">
              <a:extLst>
                <a:ext uri="{28A0092B-C50C-407E-A947-70E740481C1C}">
                  <a14:useLocalDpi xmlns:a14="http://schemas.microsoft.com/office/drawing/2010/main" val="0"/>
                </a:ext>
              </a:extLst>
            </a:blip>
            <a:srcRect/>
            <a:stretch>
              <a:fillRect/>
            </a:stretch>
          </a:blipFill>
        </p:grpSpPr>
        <p:sp>
          <p:nvSpPr>
            <p:cNvPr id="19" name="Rectangle 18">
              <a:extLst>
                <a:ext uri="{FF2B5EF4-FFF2-40B4-BE49-F238E27FC236}">
                  <a16:creationId xmlns:a16="http://schemas.microsoft.com/office/drawing/2014/main" id="{24E15C79-CD67-E8EC-8ABF-A1FB7310EB7E}"/>
                </a:ext>
              </a:extLst>
            </p:cNvPr>
            <p:cNvSpPr/>
            <p:nvPr/>
          </p:nvSpPr>
          <p:spPr>
            <a:xfrm rot="5400000">
              <a:off x="11054937" y="-254546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1F7FD0A-93B1-31EB-4DA6-E4E4266A6BBD}"/>
                </a:ext>
              </a:extLst>
            </p:cNvPr>
            <p:cNvSpPr/>
            <p:nvPr/>
          </p:nvSpPr>
          <p:spPr>
            <a:xfrm rot="5400000">
              <a:off x="9830293" y="-1565070"/>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99D3B4F-A7A5-398B-6B81-B9D6BDED755B}"/>
                </a:ext>
              </a:extLst>
            </p:cNvPr>
            <p:cNvSpPr/>
            <p:nvPr/>
          </p:nvSpPr>
          <p:spPr>
            <a:xfrm rot="5400000">
              <a:off x="11759293" y="-584674"/>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F39CD7-E82F-B50F-D019-3463B2F6692D}"/>
                </a:ext>
              </a:extLst>
            </p:cNvPr>
            <p:cNvSpPr/>
            <p:nvPr/>
          </p:nvSpPr>
          <p:spPr>
            <a:xfrm rot="5400000">
              <a:off x="10156864" y="363064"/>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56F38DB-1739-CC72-4260-3053BA582CB4}"/>
                </a:ext>
              </a:extLst>
            </p:cNvPr>
            <p:cNvSpPr/>
            <p:nvPr/>
          </p:nvSpPr>
          <p:spPr>
            <a:xfrm rot="5400000">
              <a:off x="11054937" y="1397889"/>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32B6E95-0404-2BFA-1DC7-5F118D490F96}"/>
                </a:ext>
              </a:extLst>
            </p:cNvPr>
            <p:cNvSpPr/>
            <p:nvPr/>
          </p:nvSpPr>
          <p:spPr>
            <a:xfrm rot="5400000">
              <a:off x="12437421" y="2400056"/>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BD6C55-C0DE-20E7-386F-B586F170E5D6}"/>
                </a:ext>
              </a:extLst>
            </p:cNvPr>
            <p:cNvSpPr/>
            <p:nvPr/>
          </p:nvSpPr>
          <p:spPr>
            <a:xfrm rot="5400000">
              <a:off x="10390909" y="3402223"/>
              <a:ext cx="865414" cy="597403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 name="TextBox 25">
            <a:extLst>
              <a:ext uri="{FF2B5EF4-FFF2-40B4-BE49-F238E27FC236}">
                <a16:creationId xmlns:a16="http://schemas.microsoft.com/office/drawing/2014/main" id="{319BB8C3-2EB2-B15D-E059-267CE034A1A7}"/>
              </a:ext>
            </a:extLst>
          </p:cNvPr>
          <p:cNvSpPr txBox="1"/>
          <p:nvPr/>
        </p:nvSpPr>
        <p:spPr>
          <a:xfrm>
            <a:off x="852425" y="1150514"/>
            <a:ext cx="3357129" cy="4524315"/>
          </a:xfrm>
          <a:prstGeom prst="rect">
            <a:avLst/>
          </a:prstGeom>
          <a:noFill/>
        </p:spPr>
        <p:txBody>
          <a:bodyPr wrap="square" rtlCol="0">
            <a:spAutoFit/>
          </a:bodyPr>
          <a:lstStyle/>
          <a:p>
            <a:pPr algn="ctr"/>
            <a:r>
              <a:rPr lang="en-US" sz="4800" dirty="0">
                <a:latin typeface="Comic Sans MS" panose="030F0702030302020204" pitchFamily="66" charset="0"/>
              </a:rPr>
              <a:t>Seeds</a:t>
            </a:r>
          </a:p>
          <a:p>
            <a:pPr algn="ctr"/>
            <a:r>
              <a:rPr lang="en-US" sz="2400" b="0" i="0" dirty="0">
                <a:solidFill>
                  <a:srgbClr val="333333"/>
                </a:solidFill>
                <a:effectLst/>
                <a:latin typeface="Comic Sans MS" panose="030F0702030302020204" pitchFamily="66" charset="0"/>
              </a:rPr>
              <a:t>that come from the disk flowers contain a sweet, yellow oil. Sunflower oil is used in cooking and in making soaps and paints. Many people eat dried or roasted sunflower seeds as a snack</a:t>
            </a:r>
            <a:r>
              <a:rPr lang="en-US" sz="2000" b="0" i="0" dirty="0">
                <a:solidFill>
                  <a:srgbClr val="333333"/>
                </a:solidFill>
                <a:effectLst/>
                <a:latin typeface="Open Sans" panose="020F0502020204030204" pitchFamily="34" charset="0"/>
              </a:rPr>
              <a:t>.</a:t>
            </a:r>
            <a:endParaRPr lang="en-US" sz="2000" dirty="0">
              <a:latin typeface="Comic Sans MS" panose="030F0702030302020204" pitchFamily="66" charset="0"/>
            </a:endParaRPr>
          </a:p>
        </p:txBody>
      </p:sp>
    </p:spTree>
    <p:extLst>
      <p:ext uri="{BB962C8B-B14F-4D97-AF65-F5344CB8AC3E}">
        <p14:creationId xmlns:p14="http://schemas.microsoft.com/office/powerpoint/2010/main" val="6864307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153</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Comic Sans MS</vt:lpstr>
      <vt:lpstr>Open Sans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1</cp:revision>
  <dcterms:created xsi:type="dcterms:W3CDTF">2025-06-21T04:34:44Z</dcterms:created>
  <dcterms:modified xsi:type="dcterms:W3CDTF">2025-06-21T05:36:12Z</dcterms:modified>
</cp:coreProperties>
</file>