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  <p:sldId id="267" r:id="rId3"/>
    <p:sldId id="265" r:id="rId4"/>
    <p:sldId id="276" r:id="rId5"/>
    <p:sldId id="25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15" autoAdjust="0"/>
  </p:normalViewPr>
  <p:slideViewPr>
    <p:cSldViewPr>
      <p:cViewPr>
        <p:scale>
          <a:sx n="100" d="100"/>
          <a:sy n="100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CF731DC-D35C-4DA5-AE2E-E1C1C47307F0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74C736-F27C-4BF3-9D62-240CE734F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911353" cy="387781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PROJECT:- employee management system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GROUP members:- 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lgerian" pitchFamily="82" charset="0"/>
              </a:rPr>
              <a:t>Akash Samuel Khokhar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lgerian" pitchFamily="82" charset="0"/>
              </a:rPr>
              <a:t>Chander Harwani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lgerian" pitchFamily="82" charset="0"/>
              </a:rPr>
              <a:t>Ramsha Ansari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lgerian" pitchFamily="82" charset="0"/>
              </a:rPr>
              <a:t>Romish Robert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Algerian" pitchFamily="82" charset="0"/>
              </a:rPr>
              <a:t>Talha khan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"/>
            </a:pP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Mentor:- ahsan ali naich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"/>
            </a:pPr>
            <a:r>
              <a:rPr lang="en-US" dirty="0" smtClean="0">
                <a:solidFill>
                  <a:schemeClr val="tx2"/>
                </a:solidFill>
                <a:latin typeface="Algerian" pitchFamily="82" charset="0"/>
              </a:rPr>
              <a:t>Center name:-Aptech Clifton Center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u="sng" dirty="0" smtClean="0">
                <a:latin typeface="Algerian" pitchFamily="82" charset="0"/>
              </a:rPr>
              <a:t>i</a:t>
            </a:r>
            <a:r>
              <a:rPr lang="en-US" sz="3600" b="1" i="1" u="sng" dirty="0" smtClean="0">
                <a:latin typeface="Algerian" pitchFamily="82" charset="0"/>
              </a:rPr>
              <a:t>-PROJECT </a:t>
            </a:r>
            <a:r>
              <a:rPr lang="en-US" sz="3600" b="1" i="1" u="sng" dirty="0" smtClean="0">
                <a:latin typeface="Algerian" pitchFamily="82" charset="0"/>
              </a:rPr>
              <a:t>PRESENTATION</a:t>
            </a:r>
            <a:endParaRPr lang="en-US" sz="3600" b="1" i="1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2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loyee Register for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56" y="2247900"/>
            <a:ext cx="7267088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EMPLOYEE REGISTRATION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pdation &amp; disable recor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33" y="2247900"/>
            <a:ext cx="7257133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UPDATE &amp; DISABLE RECORDS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loyee Leav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56" y="2247900"/>
            <a:ext cx="7267088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LEAVES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400800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Attention..</a:t>
            </a:r>
            <a:endParaRPr lang="en-US" sz="5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u="sng" dirty="0" smtClean="0"/>
              <a:t>By Talha Khan, Ramsha Ansari, Romish Robert, Chander Harwani &amp; Akash Samuel Khokhar.   </a:t>
            </a:r>
            <a:endParaRPr lang="en-US" i="1" u="sng" dirty="0"/>
          </a:p>
        </p:txBody>
      </p:sp>
    </p:spTree>
    <p:extLst>
      <p:ext uri="{BB962C8B-B14F-4D97-AF65-F5344CB8AC3E}">
        <p14:creationId xmlns="" xmlns:p14="http://schemas.microsoft.com/office/powerpoint/2010/main" val="1192548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2133600"/>
            <a:ext cx="7745505" cy="4572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 smtClean="0">
                <a:solidFill>
                  <a:schemeClr val="tx2"/>
                </a:solidFill>
                <a:latin typeface="Algerian" pitchFamily="82" charset="0"/>
              </a:rPr>
              <a:t>Functional requirements:</a:t>
            </a:r>
            <a:endParaRPr lang="en-US" sz="8800" dirty="0" smtClean="0"/>
          </a:p>
          <a:p>
            <a:pPr lvl="0"/>
            <a:r>
              <a:rPr lang="en-US" sz="8800" dirty="0" smtClean="0"/>
              <a:t>Create employee record</a:t>
            </a:r>
          </a:p>
          <a:p>
            <a:pPr lvl="0"/>
            <a:r>
              <a:rPr lang="en-US" sz="8800" dirty="0" smtClean="0"/>
              <a:t>Update employee record </a:t>
            </a:r>
          </a:p>
          <a:p>
            <a:pPr lvl="0"/>
            <a:r>
              <a:rPr lang="en-US" sz="8800" dirty="0" smtClean="0"/>
              <a:t>Disable employee record  </a:t>
            </a:r>
          </a:p>
          <a:p>
            <a:pPr lvl="0"/>
            <a:r>
              <a:rPr lang="en-US" sz="8800" dirty="0" smtClean="0"/>
              <a:t>Mark employee time in and time out (none of the two can be repeated on specific day) </a:t>
            </a:r>
          </a:p>
          <a:p>
            <a:pPr lvl="0"/>
            <a:r>
              <a:rPr lang="en-US" sz="8800" dirty="0" smtClean="0"/>
              <a:t>Calculate employee late comings in a month or among a range of two dates.</a:t>
            </a:r>
          </a:p>
          <a:p>
            <a:pPr lvl="0"/>
            <a:r>
              <a:rPr lang="en-US" sz="8800" dirty="0" smtClean="0"/>
              <a:t>Assign leaves to employees among two specific dates (From and To) mark their as leave “L” within those dates.  </a:t>
            </a:r>
          </a:p>
          <a:p>
            <a:r>
              <a:rPr lang="en-US" sz="8800" dirty="0" smtClean="0"/>
              <a:t>See full monthly attendance report of each employee. </a:t>
            </a:r>
            <a:endParaRPr lang="en-US" sz="11200" u="sng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u="sng" dirty="0" smtClean="0">
                <a:latin typeface="Algerian" pitchFamily="82" charset="0"/>
              </a:rPr>
              <a:t>OBJECTIVES</a:t>
            </a:r>
            <a:endParaRPr lang="en-US" sz="3600" b="1" i="1" u="sng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6495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Software is created based on the following requirements…</a:t>
            </a:r>
          </a:p>
          <a:p>
            <a:endParaRPr lang="en-US" sz="1800" i="1" dirty="0"/>
          </a:p>
          <a:p>
            <a:pPr lvl="0"/>
            <a:r>
              <a:rPr lang="en-US" sz="1800" dirty="0" smtClean="0"/>
              <a:t>Create employee record</a:t>
            </a:r>
          </a:p>
          <a:p>
            <a:pPr lvl="0"/>
            <a:r>
              <a:rPr lang="en-US" sz="1800" dirty="0" smtClean="0"/>
              <a:t> Update employee record </a:t>
            </a:r>
          </a:p>
          <a:p>
            <a:pPr lvl="0"/>
            <a:r>
              <a:rPr lang="en-US" sz="1800" dirty="0" smtClean="0"/>
              <a:t>Disable employee record  </a:t>
            </a:r>
          </a:p>
          <a:p>
            <a:pPr lvl="0"/>
            <a:r>
              <a:rPr lang="en-US" sz="1800" dirty="0" smtClean="0"/>
              <a:t>Mark employee time in and time out (none of the two can be repeated on specific day) </a:t>
            </a:r>
          </a:p>
          <a:p>
            <a:pPr lvl="0"/>
            <a:r>
              <a:rPr lang="en-US" sz="1800" dirty="0" smtClean="0"/>
              <a:t>Calculate employee late comings in a month or among a range of two dates.</a:t>
            </a:r>
          </a:p>
          <a:p>
            <a:pPr lvl="0"/>
            <a:r>
              <a:rPr lang="en-US" sz="1800" dirty="0" smtClean="0"/>
              <a:t>Assign leaves to employees among two specific dates (From and To) mark their as leave “L” within those dates.  </a:t>
            </a:r>
          </a:p>
          <a:p>
            <a:pPr lvl="0"/>
            <a:r>
              <a:rPr lang="en-US" sz="1800" dirty="0" smtClean="0"/>
              <a:t>See full monthly attendance report of each employee.   </a:t>
            </a:r>
          </a:p>
          <a:p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Problem Statement..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654848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5902338"/>
              </p:ext>
            </p:extLst>
          </p:nvPr>
        </p:nvGraphicFramePr>
        <p:xfrm>
          <a:off x="533400" y="999530"/>
          <a:ext cx="8229599" cy="621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37"/>
                <a:gridCol w="2190064"/>
                <a:gridCol w="1533494"/>
                <a:gridCol w="752505"/>
                <a:gridCol w="838200"/>
                <a:gridCol w="781037"/>
                <a:gridCol w="790581"/>
                <a:gridCol w="7905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Project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 Ref. No.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Project title</a:t>
                      </a:r>
                      <a:endParaRPr lang="en-US" sz="12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Date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of Preparation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1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S.No</a:t>
                      </a:r>
                      <a:endParaRPr lang="en-US" sz="12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Task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M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P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L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O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Y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E</a:t>
                      </a:r>
                    </a:p>
                    <a:p>
                      <a:pPr algn="ctr"/>
                      <a:endParaRPr lang="en-US" sz="120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M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N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G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M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N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20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S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Y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S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Activity Plan Prepared By: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Actual Start 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Approx.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End 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Actual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Analysis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Chander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Harwani,</a:t>
                      </a: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AKASH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SAMUEL KHOKHAR</a:t>
                      </a:r>
                      <a:endParaRPr lang="en-US" sz="1000" b="0" baseline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18/01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20/01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Data Collection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ALL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OF THEM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21/01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25/01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5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Design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TALHA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KHAN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26/01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30/01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5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Coding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CHANDER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HARWANI, TALHA KHAN, Akash Samuel Khokhar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1/02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29/02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29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Databases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AKASH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SAMUEL KHOKHAR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28/01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30/01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3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Documentation</a:t>
                      </a:r>
                      <a:endParaRPr lang="en-US" sz="18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RAMSHA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ANSARI, ROMISH ROBERT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25/02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27/02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/>
                        <a:buChar char=""/>
                      </a:pPr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7</a:t>
                      </a:r>
                      <a:endParaRPr lang="en-US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Algerian" pitchFamily="82" charset="0"/>
                        </a:rPr>
                        <a:t>TESTING</a:t>
                      </a:r>
                      <a:endParaRPr lang="en-US" sz="1800" dirty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50" dirty="0" smtClean="0">
                        <a:solidFill>
                          <a:schemeClr val="tx2"/>
                        </a:solidFill>
                        <a:latin typeface="Algerian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ROMISH</a:t>
                      </a:r>
                      <a:r>
                        <a:rPr lang="en-US" sz="1000" b="0" baseline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 ROBERT, RAMSHA ANSARI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27/02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28/02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Arial"/>
                        </a:rPr>
                        <a:t>2</a:t>
                      </a:r>
                      <a:endParaRPr lang="en-US" sz="1000" b="0" dirty="0">
                        <a:solidFill>
                          <a:schemeClr val="tx2"/>
                        </a:solidFill>
                        <a:effectLst/>
                        <a:latin typeface="Algerian" pitchFamily="82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000" b="0" dirty="0" smtClean="0">
                          <a:solidFill>
                            <a:schemeClr val="tx2"/>
                          </a:solidFill>
                          <a:effectLst/>
                          <a:latin typeface="Algerian" pitchFamily="82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621828" y="0"/>
            <a:ext cx="3174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i="1" u="sng" dirty="0" smtClean="0">
                <a:ln/>
                <a:solidFill>
                  <a:schemeClr val="tx2"/>
                </a:solidFill>
                <a:latin typeface="Algerian" pitchFamily="82" charset="0"/>
              </a:rPr>
              <a:t>Timeline</a:t>
            </a:r>
            <a:endParaRPr lang="en-US" sz="5400" b="1" i="1" u="sng" cap="none" spc="0" dirty="0">
              <a:ln/>
              <a:solidFill>
                <a:schemeClr val="tx2"/>
              </a:solidFill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92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in fra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33" y="2667000"/>
            <a:ext cx="6682267" cy="35661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MAIN PAGE</a:t>
            </a:r>
            <a:endParaRPr lang="en-US" i="1" u="sng" dirty="0"/>
          </a:p>
        </p:txBody>
      </p:sp>
    </p:spTree>
    <p:extLst>
      <p:ext uri="{BB962C8B-B14F-4D97-AF65-F5344CB8AC3E}">
        <p14:creationId xmlns="" xmlns:p14="http://schemas.microsoft.com/office/powerpoint/2010/main" val="27752781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LOGIN FORM</a:t>
            </a:r>
            <a:endParaRPr lang="en-US" u="sng" dirty="0"/>
          </a:p>
        </p:txBody>
      </p:sp>
      <p:pic>
        <p:nvPicPr>
          <p:cNvPr id="6" name="Content Placeholder 5" descr="login for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32" y="2247900"/>
            <a:ext cx="7104936" cy="3878263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dmin pan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456" y="2247900"/>
            <a:ext cx="7267088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CHECK LEAVES</a:t>
            </a:r>
            <a:endParaRPr lang="en-US" sz="4800" dirty="0"/>
          </a:p>
        </p:txBody>
      </p:sp>
      <p:pic>
        <p:nvPicPr>
          <p:cNvPr id="6" name="Content Placeholder 5" descr="CHECK LEAV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483" y="2247900"/>
            <a:ext cx="7399033" cy="3878263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EMPLOYEE DAILY ATTENDANCE</a:t>
            </a:r>
            <a:endParaRPr lang="en-US" sz="3200" dirty="0"/>
          </a:p>
        </p:txBody>
      </p:sp>
      <p:pic>
        <p:nvPicPr>
          <p:cNvPr id="6" name="Content Placeholder 5" descr="DAILY ATTENDAN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037" y="2247900"/>
            <a:ext cx="7357926" cy="3878263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413</TotalTime>
  <Words>365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Hardcover</vt:lpstr>
      <vt:lpstr>i-PROJECT PRESENTATION</vt:lpstr>
      <vt:lpstr>OBJECTIVES</vt:lpstr>
      <vt:lpstr>Problem Statement..</vt:lpstr>
      <vt:lpstr>Slide 4</vt:lpstr>
      <vt:lpstr>MAIN PAGE</vt:lpstr>
      <vt:lpstr>LOGIN FORM</vt:lpstr>
      <vt:lpstr>ADMIN PANEL</vt:lpstr>
      <vt:lpstr>CHECK LEAVES</vt:lpstr>
      <vt:lpstr>EMPLOYEE DAILY ATTENDANCE</vt:lpstr>
      <vt:lpstr>EMPLOYEE REGISTRATION</vt:lpstr>
      <vt:lpstr>UPDATE &amp; DISABLE RECORDS</vt:lpstr>
      <vt:lpstr>EMPLOYEE LEAVES</vt:lpstr>
      <vt:lpstr>Thank You For Your Attention..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Objective.</dc:title>
  <dc:creator>student</dc:creator>
  <cp:lastModifiedBy>Afzal computers</cp:lastModifiedBy>
  <cp:revision>51</cp:revision>
  <dcterms:created xsi:type="dcterms:W3CDTF">2015-04-14T04:39:55Z</dcterms:created>
  <dcterms:modified xsi:type="dcterms:W3CDTF">2016-03-07T08:29:32Z</dcterms:modified>
</cp:coreProperties>
</file>