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  <p:sldId id="267" r:id="rId3"/>
    <p:sldId id="268" r:id="rId4"/>
    <p:sldId id="265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7" d="100"/>
          <a:sy n="107" d="100"/>
        </p:scale>
        <p:origin x="-276" y="2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PROJECT:- </a:t>
            </a:r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search engine optimization</a:t>
            </a:r>
            <a:endParaRPr lang="en-US" dirty="0" smtClean="0">
              <a:solidFill>
                <a:schemeClr val="tx2"/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lgerian" pitchFamily="82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GROUP members:- Talha khan, Sarfaraz </a:t>
            </a:r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alam.</a:t>
            </a:r>
            <a:endParaRPr lang="en-US" dirty="0" smtClean="0">
              <a:solidFill>
                <a:schemeClr val="tx2"/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"/>
            </a:pPr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Mentor:- </a:t>
            </a:r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Sir masroor khan</a:t>
            </a:r>
            <a:endParaRPr lang="en-US" dirty="0" smtClean="0">
              <a:solidFill>
                <a:schemeClr val="tx2"/>
              </a:solidFill>
              <a:latin typeface="Algerian" pitchFamily="82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"/>
            </a:pPr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Center name:- Aptech Clifton Center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u="sng" dirty="0" smtClean="0">
                <a:latin typeface="Algerian" pitchFamily="82" charset="0"/>
              </a:rPr>
              <a:t>i</a:t>
            </a:r>
            <a:r>
              <a:rPr lang="en-US" sz="3600" b="1" i="1" u="sng" dirty="0" smtClean="0">
                <a:latin typeface="Algerian" pitchFamily="82" charset="0"/>
              </a:rPr>
              <a:t>-PROJECT </a:t>
            </a:r>
            <a:r>
              <a:rPr lang="en-US" sz="3600" b="1" i="1" u="sng" dirty="0" smtClean="0">
                <a:latin typeface="Algerian" pitchFamily="82" charset="0"/>
              </a:rPr>
              <a:t>PRESENTATION</a:t>
            </a:r>
            <a:endParaRPr lang="en-US" sz="3600" b="1" i="1" u="sng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28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133600"/>
            <a:ext cx="7745505" cy="45720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sz="4800" dirty="0" smtClean="0"/>
          </a:p>
          <a:p>
            <a:r>
              <a:rPr lang="en-US" sz="4800" i="1" dirty="0" smtClean="0"/>
              <a:t>Technology </a:t>
            </a:r>
            <a:r>
              <a:rPr lang="en-US" sz="4800" i="1" dirty="0" smtClean="0"/>
              <a:t>Implemented                               :Apache </a:t>
            </a:r>
            <a:r>
              <a:rPr lang="en-US" sz="4800" i="1" dirty="0" smtClean="0"/>
              <a:t>Server</a:t>
            </a:r>
            <a:endParaRPr lang="en-US" sz="4800" dirty="0" smtClean="0"/>
          </a:p>
          <a:p>
            <a:r>
              <a:rPr lang="en-US" sz="4800" i="1" dirty="0" smtClean="0"/>
              <a:t>Language </a:t>
            </a:r>
            <a:r>
              <a:rPr lang="en-US" sz="4800" i="1" dirty="0" smtClean="0"/>
              <a:t>Used                                              :PHP </a:t>
            </a:r>
            <a:r>
              <a:rPr lang="en-US" sz="4800" i="1" dirty="0" smtClean="0"/>
              <a:t>5.3 or above</a:t>
            </a:r>
            <a:endParaRPr lang="en-US" sz="4800" dirty="0" smtClean="0"/>
          </a:p>
          <a:p>
            <a:r>
              <a:rPr lang="en-US" sz="4800" i="1" dirty="0" smtClean="0"/>
              <a:t>Database                                                        :My </a:t>
            </a:r>
            <a:r>
              <a:rPr lang="en-US" sz="4800" i="1" dirty="0" smtClean="0"/>
              <a:t>SQL 5.2 or above</a:t>
            </a:r>
            <a:endParaRPr lang="en-US" sz="4800" dirty="0" smtClean="0"/>
          </a:p>
          <a:p>
            <a:r>
              <a:rPr lang="en-US" sz="4800" i="1" dirty="0" smtClean="0"/>
              <a:t>User Interface </a:t>
            </a:r>
            <a:r>
              <a:rPr lang="en-US" sz="4800" i="1" dirty="0" smtClean="0"/>
              <a:t>Design                                   :HTML</a:t>
            </a:r>
            <a:r>
              <a:rPr lang="en-US" sz="4800" i="1" dirty="0" smtClean="0"/>
              <a:t>, AJAX</a:t>
            </a:r>
            <a:endParaRPr lang="en-US" sz="4800" dirty="0" smtClean="0"/>
          </a:p>
          <a:p>
            <a:r>
              <a:rPr lang="en-US" sz="4800" i="1" dirty="0" smtClean="0"/>
              <a:t>Web </a:t>
            </a:r>
            <a:r>
              <a:rPr lang="en-US" sz="4800" i="1" dirty="0" smtClean="0"/>
              <a:t>Browser                                                 :Mozilla</a:t>
            </a:r>
            <a:r>
              <a:rPr lang="en-US" sz="4800" i="1" dirty="0" smtClean="0"/>
              <a:t>, Google </a:t>
            </a:r>
            <a:r>
              <a:rPr lang="en-US" sz="4800" i="1" dirty="0" smtClean="0"/>
              <a:t>Chrome</a:t>
            </a:r>
            <a:r>
              <a:rPr lang="en-US" sz="4800" i="1" dirty="0" smtClean="0"/>
              <a:t>, IE8</a:t>
            </a:r>
            <a:endParaRPr lang="en-US" sz="4800" dirty="0" smtClean="0"/>
          </a:p>
          <a:p>
            <a:r>
              <a:rPr lang="en-US" sz="4800" i="1" dirty="0" smtClean="0"/>
              <a:t>Software                                                        :XAMPP </a:t>
            </a:r>
            <a:r>
              <a:rPr lang="en-US" sz="4800" i="1" dirty="0" smtClean="0"/>
              <a:t>Server</a:t>
            </a:r>
            <a:endParaRPr lang="en-US" sz="4800" dirty="0" smtClean="0"/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en-US" sz="5600" dirty="0" smtClean="0">
                <a:solidFill>
                  <a:schemeClr val="tx2"/>
                </a:solidFill>
                <a:latin typeface="Algerian" pitchFamily="82" charset="0"/>
              </a:rPr>
              <a:t/>
            </a:r>
            <a:br>
              <a:rPr lang="en-US" sz="5600" dirty="0" smtClean="0">
                <a:solidFill>
                  <a:schemeClr val="tx2"/>
                </a:solidFill>
                <a:latin typeface="Algerian" pitchFamily="82" charset="0"/>
              </a:rPr>
            </a:br>
            <a:r>
              <a:rPr lang="en-US" sz="5600" dirty="0" smtClean="0">
                <a:solidFill>
                  <a:schemeClr val="tx2"/>
                </a:solidFill>
                <a:latin typeface="Algerian" pitchFamily="82" charset="0"/>
              </a:rPr>
              <a:t> </a:t>
            </a:r>
          </a:p>
          <a:p>
            <a:pPr marL="0" indent="0">
              <a:buNone/>
            </a:pPr>
            <a:endParaRPr lang="en-US" dirty="0">
              <a:latin typeface="Algerian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 smtClean="0">
                <a:latin typeface="Algerian" pitchFamily="82" charset="0"/>
              </a:rPr>
              <a:t>Requirement Specification:</a:t>
            </a:r>
            <a:endParaRPr lang="en-US" sz="3600" b="1" i="1" u="sng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64958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45902338"/>
              </p:ext>
            </p:extLst>
          </p:nvPr>
        </p:nvGraphicFramePr>
        <p:xfrm>
          <a:off x="228600" y="999530"/>
          <a:ext cx="8763000" cy="6525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989"/>
                <a:gridCol w="2332012"/>
                <a:gridCol w="1632887"/>
                <a:gridCol w="801279"/>
                <a:gridCol w="892527"/>
                <a:gridCol w="831660"/>
                <a:gridCol w="841823"/>
                <a:gridCol w="841823"/>
              </a:tblGrid>
              <a:tr h="665092">
                <a:tc gridSpan="2"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Project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 Ref. No.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Project title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Date 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of Preparation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84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S.No</a:t>
                      </a:r>
                      <a:endParaRPr lang="en-US" sz="1200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Task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H</a:t>
                      </a:r>
                    </a:p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A</a:t>
                      </a:r>
                    </a:p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L</a:t>
                      </a:r>
                    </a:p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L</a:t>
                      </a:r>
                    </a:p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M</a:t>
                      </a:r>
                    </a:p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A</a:t>
                      </a:r>
                    </a:p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R</a:t>
                      </a:r>
                    </a:p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Activity Plan Prepared By: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Actual Start Date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Approx.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End Date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Actual 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Status</a:t>
                      </a:r>
                    </a:p>
                  </a:txBody>
                  <a:tcPr marL="68580" marR="68580" marT="0" marB="0" anchor="ctr"/>
                </a:tc>
              </a:tr>
              <a:tr h="728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Analysis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Talha Khan &amp; </a:t>
                      </a: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Sarfaraz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Alam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26/10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28/10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85331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Databases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Talha </a:t>
                      </a: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Khan </a:t>
                      </a:r>
                      <a:endParaRPr lang="en-US" sz="1000" b="0" baseline="0" dirty="0" smtClean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29/10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3/11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85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Design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TALHA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KHAN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4/11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6/11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85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Coding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TALHA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KHAN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6/11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10/11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10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85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Testing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TALHA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KHAN &amp; SARFARAZ ALAM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10/11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15/11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1657452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endParaRPr lang="en-US" sz="1800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Documentation</a:t>
                      </a:r>
                      <a:endParaRPr lang="en-US" sz="1800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0" baseline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SARFARaZ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ALAM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15/11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15/11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85331">
                <a:tc gridSpan="8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21828" y="0"/>
            <a:ext cx="3174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i="1" u="sng" dirty="0" smtClean="0">
                <a:ln/>
                <a:solidFill>
                  <a:schemeClr val="tx2"/>
                </a:solidFill>
                <a:latin typeface="Algerian" pitchFamily="82" charset="0"/>
              </a:rPr>
              <a:t>Timeline</a:t>
            </a:r>
            <a:endParaRPr lang="en-US" sz="5400" b="1" i="1" u="sng" cap="none" spc="0" dirty="0">
              <a:ln/>
              <a:solidFill>
                <a:schemeClr val="tx2"/>
              </a:solidFill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99205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sz="2800" b="1" dirty="0" smtClean="0"/>
              <a:t>SEO</a:t>
            </a:r>
            <a:r>
              <a:rPr lang="en-US" sz="2800" b="1" dirty="0" smtClean="0"/>
              <a:t>: </a:t>
            </a:r>
            <a:r>
              <a:rPr lang="en-US" dirty="0" smtClean="0"/>
              <a:t>Create your search engine name e.g. yahoo, </a:t>
            </a:r>
            <a:r>
              <a:rPr lang="en-US" dirty="0" smtClean="0"/>
              <a:t>Google.</a:t>
            </a:r>
            <a:endParaRPr lang="en-US" dirty="0" smtClean="0"/>
          </a:p>
          <a:p>
            <a:pPr hangingPunct="0">
              <a:buNone/>
            </a:pPr>
            <a:r>
              <a:rPr lang="en-US" dirty="0" smtClean="0"/>
              <a:t> </a:t>
            </a:r>
            <a:endParaRPr lang="en-US" sz="2000" dirty="0" smtClean="0"/>
          </a:p>
          <a:p>
            <a:pPr lvl="0" hangingPunct="0"/>
            <a:r>
              <a:rPr lang="en-US" b="1" dirty="0" smtClean="0"/>
              <a:t>GUI: </a:t>
            </a:r>
            <a:r>
              <a:rPr lang="en-US" dirty="0" smtClean="0"/>
              <a:t>Graphical user interface must be responsive and with proper color combinations.</a:t>
            </a:r>
            <a:r>
              <a:rPr lang="en-US" b="1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b="1" dirty="0" smtClean="0"/>
              <a:t>Searching: </a:t>
            </a:r>
            <a:endParaRPr lang="en-US" sz="2000" dirty="0" smtClean="0"/>
          </a:p>
          <a:p>
            <a:pPr lvl="1"/>
            <a:r>
              <a:rPr lang="en-US" sz="2400" dirty="0" smtClean="0"/>
              <a:t>User can Search different web sites, and there must be a logo with link and brief intro. of site.</a:t>
            </a:r>
            <a:r>
              <a:rPr lang="en-US" sz="2800" dirty="0" smtClean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Searching should be done with appropriate Keywords. And database must contain a different column of keywords.</a:t>
            </a:r>
            <a:endParaRPr lang="en-US" sz="2000" dirty="0" smtClean="0"/>
          </a:p>
          <a:p>
            <a:pPr lvl="0"/>
            <a:r>
              <a:rPr lang="en-US" b="1" dirty="0" smtClean="0"/>
              <a:t>Pagination: </a:t>
            </a:r>
            <a:r>
              <a:rPr lang="en-US" dirty="0" smtClean="0"/>
              <a:t>Pagination is compulsory; Site must contain 10 records per Page.</a:t>
            </a:r>
            <a:endParaRPr lang="en-US" sz="2000" dirty="0" smtClean="0"/>
          </a:p>
          <a:p>
            <a:pPr lvl="0"/>
            <a:r>
              <a:rPr lang="en-US" b="1" dirty="0" smtClean="0"/>
              <a:t>Others:</a:t>
            </a:r>
            <a:endParaRPr lang="en-US" sz="2000" dirty="0" smtClean="0"/>
          </a:p>
          <a:p>
            <a:pPr lvl="1"/>
            <a:r>
              <a:rPr lang="en-US" sz="2400" dirty="0" smtClean="0"/>
              <a:t>Meta tag must be defined with all the content and title in Header Section.</a:t>
            </a:r>
            <a:endParaRPr lang="en-US" sz="2000" dirty="0" smtClean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smtClean="0"/>
              <a:t>Objectives..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6548484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400800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Attention..</a:t>
            </a:r>
            <a:endParaRPr lang="en-US" sz="5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u="sng" dirty="0" smtClean="0"/>
              <a:t>By Talha Khan</a:t>
            </a:r>
            <a:r>
              <a:rPr lang="en-US" i="1" u="sng" dirty="0" smtClean="0"/>
              <a:t>, &amp; </a:t>
            </a:r>
            <a:r>
              <a:rPr lang="en-US" i="1" u="sng" dirty="0" smtClean="0"/>
              <a:t>Sarfaraz </a:t>
            </a:r>
            <a:r>
              <a:rPr lang="en-US" i="1" u="sng" dirty="0" smtClean="0"/>
              <a:t>Alam..</a:t>
            </a:r>
            <a:endParaRPr lang="en-US" i="1" u="sng" dirty="0"/>
          </a:p>
        </p:txBody>
      </p:sp>
    </p:spTree>
    <p:extLst>
      <p:ext uri="{BB962C8B-B14F-4D97-AF65-F5344CB8AC3E}">
        <p14:creationId xmlns="" xmlns:p14="http://schemas.microsoft.com/office/powerpoint/2010/main" val="11925487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279</TotalTime>
  <Words>183</Words>
  <Application>Microsoft Office PowerPoint</Application>
  <PresentationFormat>On-screen Show (4:3)</PresentationFormat>
  <Paragraphs>113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Hardcover</vt:lpstr>
      <vt:lpstr>i-PROJECT PRESENTATION</vt:lpstr>
      <vt:lpstr>Requirement Specification:</vt:lpstr>
      <vt:lpstr>Slide 3</vt:lpstr>
      <vt:lpstr>Objectives..</vt:lpstr>
      <vt:lpstr>Thank You For Your Attention..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Objective.</dc:title>
  <dc:creator>student</dc:creator>
  <cp:lastModifiedBy>Afzal computers</cp:lastModifiedBy>
  <cp:revision>38</cp:revision>
  <dcterms:created xsi:type="dcterms:W3CDTF">2015-04-14T04:39:55Z</dcterms:created>
  <dcterms:modified xsi:type="dcterms:W3CDTF">2016-11-14T07:35:21Z</dcterms:modified>
</cp:coreProperties>
</file>