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2B18A6-615E-637E-0E05-8AAC2756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7812370-1BEC-6D08-E6E5-0F0216C6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47BB-4B0A-430F-9CBE-934723BCAF8B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4E162BE-C29D-CE7C-39BA-C8154BBA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FA5E588-AD24-0016-BD35-540E7BD5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10D7-3B2E-41E1-9C38-58D6E1F7C8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A557789-A509-92A4-3ED9-623F43D3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FDA6CB7-DF5B-3392-34D1-49C625D9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FC381D-19BA-AC8B-42B5-5E8D9616A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E47BB-4B0A-430F-9CBE-934723BCAF8B}" type="datetimeFigureOut">
              <a:rPr lang="he-IL" smtClean="0"/>
              <a:t>ט"ו/אדר א/תשפ"ד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F2B800-60C4-1DD2-296C-FF02185E5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CF014A-2EDF-DC03-F324-4EA8E1765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10D7-3B2E-41E1-9C38-58D6E1F7C8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39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AA650B09-80D4-B55D-3801-79A40E1E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3AF8562-3313-4D59-679C-B378A317B9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188E5829-F333-4667-D2F2-962550B9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 אתם חושבים על התמונה הבאה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C7EE59F-11E2-D8AE-2DA7-088534C84B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71551D0A-7917-630A-CBA9-DAF76685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תחנה שניה בסיפור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76920EA-FEC4-08D2-6926-9F34DC7F7C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2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291F2C42-8C3B-6852-597A-775AE4E8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מסר שני 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BCC6680-EDD4-0DEC-1C1E-E2798FB404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B596E113-EB88-66A4-59AC-8A88D5F4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מי זאת?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23969A8-41A0-3A38-B193-006DBA3893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7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FEEAB896-C373-1F60-80BC-E215B9C2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מי זאת?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E36B855-CCA9-F243-556A-DF50E71EB6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5915A87F-EFFB-C02E-04B5-FC7FF5F4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מי זאת?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47E306E-896D-A47E-A207-927DFBC2D3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0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FD47722D-C3BA-74F6-79E1-2E5D99D2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מי הן?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C3B080C-60E1-4EC0-F37A-FE4BECE993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2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41FCEA59-3DDF-65AC-60FD-F4C11E5F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b="0"/>
              <a:t>רב האנשים לא יודעים שרב הקריירה שלי </a:t>
            </a:r>
            <a:r>
              <a:rPr lang="he-IL" sz="3600"/>
              <a:t>הפסדתי</a:t>
            </a:r>
            <a:endParaRPr lang="he-IL" sz="36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1A6A833-F989-701C-38B6-B0A97E54F3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55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57A3303F-B343-BB00-ACDF-A45D47C9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תחנה שלישית בסיפור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CFBFF6E-88F9-8C60-F7C5-0118186466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4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A4109E80-2FF7-2DFB-7863-CCD37598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מסר שלישי  אופ' 1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F55C838-7318-EB6C-7726-24734D7C58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7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D14EFC9C-E1FC-BE41-B67D-2F5A48FB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פתיחה חזקה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EDC840C-0DBC-75DF-35B8-C1F4E614C0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5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A90DEF8A-9D83-E9BE-9A70-97020019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מסר שלישי אופ' 2 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84CB822-46D5-E5E8-952F-1C021D2507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4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ED920965-1765-156A-86A3-4F4E7E7E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מאיץ קשב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6352CF6-7CFA-A56B-4B09-32CA76B6BB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2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8200FE2C-27DB-11F3-F44C-43A67379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אם תקחו דבר אחד מהסיפור שלי... 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9B9125F-003C-B79A-9325-E4E80678FB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61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F969AA22-1F66-87EE-7930-4871654C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7200"/>
              <a:t>שאלות?</a:t>
            </a:r>
            <a:endParaRPr lang="he-IL" sz="72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A8CFF5B-C830-E548-9F48-F065DB91C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20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7ACEC876-11E0-606C-5945-4248E29C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8000"/>
              <a:t>תודה רבה! </a:t>
            </a:r>
            <a:endParaRPr lang="he-IL" sz="8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D83873E-F7E2-8A79-3936-3616E12311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7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BA84C6EB-84FC-DF5C-B4F6-C35CF6B3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נעים להכיר! 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D8B2B77-B8B3-C4D3-DE07-3BB0B0D051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2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BC7569BD-F0E9-4428-75A3-AB6C69A0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קצת עלי 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C6ADE7C-E9EA-37B5-F8D7-210909A75F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8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E36EB01B-6178-4FD4-0FF1-9D2D8C19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נעים להכיר – עמותת שוות 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224516C-A437-D7D9-7605-492909D666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8A6B5044-C018-DBD4-CD52-8599BCCD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2400"/>
              <a:t>בשקף זה מוטמע סרטון לחצי עליו להפעלה (הוא יפעל בלחיצה במצב "הצגה</a:t>
            </a:r>
            <a:r>
              <a:rPr lang="he-IL" sz="2400">
                <a:sym typeface="Wingdings" pitchFamily="2" charset="2"/>
              </a:rPr>
              <a:t>")</a:t>
            </a:r>
            <a:endParaRPr lang="he-IL" sz="24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0DA7182-0A72-E4AC-5BB6-64787BEAE9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4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4E08F96E-BCBE-78BB-702E-B6FF4E7C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אז מה הסיפור שלי?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FE06218-F1ED-55FC-5E51-4225B87807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4460ADE7-065C-19D4-A581-D2F0EA50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תחנה ראשונה בסיפור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E73BADB-618C-A290-3FE4-CF4299466A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8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hidden="1">
            <a:extLst>
              <a:ext uri="{FF2B5EF4-FFF2-40B4-BE49-F238E27FC236}">
                <a16:creationId xmlns:a16="http://schemas.microsoft.com/office/drawing/2014/main" id="{7986E84E-1DF3-C60D-98B0-1489E221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מסר ראשון 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A39FFBE-3997-20DF-7CB9-18CF95A750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6530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מסך רחב</PresentationFormat>
  <Paragraphs>23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ערכת נושא Office</vt:lpstr>
      <vt:lpstr>מצגת של PowerPoint‏</vt:lpstr>
      <vt:lpstr>פתיחה חזקה</vt:lpstr>
      <vt:lpstr>נעים להכיר! </vt:lpstr>
      <vt:lpstr>קצת עלי </vt:lpstr>
      <vt:lpstr>נעים להכיר – עמותת שוות </vt:lpstr>
      <vt:lpstr>בשקף זה מוטמע סרטון לחצי עליו להפעלה (הוא יפעל בלחיצה במצב "הצגה")</vt:lpstr>
      <vt:lpstr>אז מה הסיפור שלי?</vt:lpstr>
      <vt:lpstr>תחנה ראשונה בסיפור</vt:lpstr>
      <vt:lpstr>מסר ראשון </vt:lpstr>
      <vt:lpstr>מה אתם חושבים על התמונה הבאה</vt:lpstr>
      <vt:lpstr>תחנה שניה בסיפור</vt:lpstr>
      <vt:lpstr>מסר שני </vt:lpstr>
      <vt:lpstr>מי זאת?</vt:lpstr>
      <vt:lpstr>מי זאת?</vt:lpstr>
      <vt:lpstr>מי זאת?</vt:lpstr>
      <vt:lpstr>מי הן?</vt:lpstr>
      <vt:lpstr>רב האנשים לא יודעים שרב הקריירה שלי הפסדתי</vt:lpstr>
      <vt:lpstr>תחנה שלישית בסיפור</vt:lpstr>
      <vt:lpstr>מסר שלישי  אופ' 1</vt:lpstr>
      <vt:lpstr>מסר שלישי אופ' 2 </vt:lpstr>
      <vt:lpstr>מאיץ קשב</vt:lpstr>
      <vt:lpstr>אם תקחו דבר אחד מהסיפור שלי... </vt:lpstr>
      <vt:lpstr>שאלות?</vt:lpstr>
      <vt:lpstr>תודה רבה!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sharon shmueli</dc:creator>
  <cp:lastModifiedBy>sharon shmueli</cp:lastModifiedBy>
  <cp:revision>1</cp:revision>
  <dcterms:created xsi:type="dcterms:W3CDTF">2024-02-24T18:43:14Z</dcterms:created>
  <dcterms:modified xsi:type="dcterms:W3CDTF">2024-02-24T18:43:14Z</dcterms:modified>
</cp:coreProperties>
</file>