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42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1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3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1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0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2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92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1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2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56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Concepto genético abstracto">
            <a:extLst>
              <a:ext uri="{FF2B5EF4-FFF2-40B4-BE49-F238E27FC236}">
                <a16:creationId xmlns:a16="http://schemas.microsoft.com/office/drawing/2014/main" id="{74133E2A-3E35-831F-4338-6F5ED28F4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606" r="-1" b="1812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F6F042F-BE0D-405A-8BF6-DCFD17ACA9F8}"/>
              </a:ext>
            </a:extLst>
          </p:cNvPr>
          <p:cNvSpPr/>
          <p:nvPr/>
        </p:nvSpPr>
        <p:spPr>
          <a:xfrm>
            <a:off x="3028" y="-12"/>
            <a:ext cx="12192000" cy="685800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2DF85F-93E2-4E6F-9364-CDEBD6559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0097" y="732031"/>
            <a:ext cx="7721493" cy="5623537"/>
          </a:xfrm>
        </p:spPr>
        <p:txBody>
          <a:bodyPr anchor="t">
            <a:normAutofit/>
          </a:bodyPr>
          <a:lstStyle/>
          <a:p>
            <a:pPr algn="ctr"/>
            <a:r>
              <a:rPr lang="es-MX" sz="2400" dirty="0"/>
              <a:t>UNIVERSIDAD AUTÓNOMA DE NUEVO LEÓN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FACULTAD DE CIENCIAS FÍSICO-MATEMÁTICAS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BASE DE DATOS MULTIMEDIA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“MODELO RELACIONAL DE UNIKART”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TALIA DENISSE GUTIÉRREZ ALVAREZ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1902726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GRUPO 04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21 DE OCTUBRE DE 2022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C3E437B-9698-4D77-825A-60A875450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8" y="681232"/>
            <a:ext cx="2143126" cy="2143126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ECF6DC8D-EC15-41F3-A451-0D46A0D6D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638" y="693799"/>
            <a:ext cx="2143125" cy="2143125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37F1AF5-E549-4E0C-923F-3EA27983420C}"/>
              </a:ext>
            </a:extLst>
          </p:cNvPr>
          <p:cNvCxnSpPr/>
          <p:nvPr/>
        </p:nvCxnSpPr>
        <p:spPr>
          <a:xfrm>
            <a:off x="482600" y="489855"/>
            <a:ext cx="111470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7A0A06F-3209-47A3-BFDF-E074DF9C6118}"/>
              </a:ext>
            </a:extLst>
          </p:cNvPr>
          <p:cNvCxnSpPr/>
          <p:nvPr/>
        </p:nvCxnSpPr>
        <p:spPr>
          <a:xfrm>
            <a:off x="476397" y="6368268"/>
            <a:ext cx="111470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10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C2823A9-0CCA-43C4-AC9E-A4D0C360CA8A}"/>
              </a:ext>
            </a:extLst>
          </p:cNvPr>
          <p:cNvGrpSpPr/>
          <p:nvPr/>
        </p:nvGrpSpPr>
        <p:grpSpPr>
          <a:xfrm>
            <a:off x="5556" y="507999"/>
            <a:ext cx="12186444" cy="5820391"/>
            <a:chOff x="5556" y="507999"/>
            <a:chExt cx="12186444" cy="5820391"/>
          </a:xfrm>
        </p:grpSpPr>
        <p:pic>
          <p:nvPicPr>
            <p:cNvPr id="10" name="Imagen 9" descr="Diagrama&#10;&#10;Descripción generada automáticamente">
              <a:extLst>
                <a:ext uri="{FF2B5EF4-FFF2-40B4-BE49-F238E27FC236}">
                  <a16:creationId xmlns:a16="http://schemas.microsoft.com/office/drawing/2014/main" id="{4F9934F8-B451-42B7-8F5D-BEA58F191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4" t="2610" r="938" b="2610"/>
            <a:stretch/>
          </p:blipFill>
          <p:spPr>
            <a:xfrm>
              <a:off x="5556" y="507999"/>
              <a:ext cx="12186444" cy="5820391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7CD91A3-2A6F-486C-A58B-5DD540BE739D}"/>
                </a:ext>
              </a:extLst>
            </p:cNvPr>
            <p:cNvSpPr txBox="1"/>
            <p:nvPr/>
          </p:nvSpPr>
          <p:spPr>
            <a:xfrm>
              <a:off x="6717130" y="3646380"/>
              <a:ext cx="85051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ID_ProdKart</a:t>
              </a: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6C727704-2815-481B-8F9A-30F9F7FE08EA}"/>
                </a:ext>
              </a:extLst>
            </p:cNvPr>
            <p:cNvSpPr txBox="1"/>
            <p:nvPr/>
          </p:nvSpPr>
          <p:spPr>
            <a:xfrm>
              <a:off x="6762944" y="5167575"/>
              <a:ext cx="85051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ID_ProdWL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51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D0861744-B6DD-4B1D-B3D9-62F0D16E0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7" y="0"/>
            <a:ext cx="11584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8544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51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Seaford</vt:lpstr>
      <vt:lpstr>LevelVTI</vt:lpstr>
      <vt:lpstr>UNIVERSIDAD AUTÓNOMA DE NUEVO LEÓN  FACULTAD DE CIENCIAS FÍSICO-MATEMÁTICAS  BASE DE DATOS MULTIMEDIA  “MODELO RELACIONAL DE UNIKART”  TALIA DENISSE GUTIÉRREZ ALVAREZ  1902726  GRUPO 04  21 DE OCTUBRE DE 2022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Talia Denisse</dc:creator>
  <cp:lastModifiedBy>Talia Denisse</cp:lastModifiedBy>
  <cp:revision>5</cp:revision>
  <dcterms:created xsi:type="dcterms:W3CDTF">2022-09-23T03:55:45Z</dcterms:created>
  <dcterms:modified xsi:type="dcterms:W3CDTF">2022-10-21T08:22:50Z</dcterms:modified>
</cp:coreProperties>
</file>