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81" r:id="rId7"/>
    <p:sldId id="276" r:id="rId8"/>
    <p:sldId id="272" r:id="rId9"/>
    <p:sldId id="286" r:id="rId10"/>
    <p:sldId id="287" r:id="rId11"/>
    <p:sldId id="288" r:id="rId12"/>
    <p:sldId id="266" r:id="rId13"/>
    <p:sldId id="285" r:id="rId14"/>
    <p:sldId id="274" r:id="rId15"/>
    <p:sldId id="275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8F75E-BC00-4A01-8F77-FA47347A4367}" v="543" dt="2023-01-18T13:29:14.689"/>
    <p1510:client id="{E8B1DB76-04D3-8EA5-AFFA-B00497EEA9BF}" v="312" dt="2023-01-17T20:02:24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טליה סעדה" userId="056dd30a-a99a-408d-81a5-680e044369be" providerId="ADAL" clId="{26B030A7-34E7-45D6-AF4D-6EE15E3A4CAB}"/>
    <pc:docChg chg="delSld">
      <pc:chgData name="טליה סעדה" userId="056dd30a-a99a-408d-81a5-680e044369be" providerId="ADAL" clId="{26B030A7-34E7-45D6-AF4D-6EE15E3A4CAB}" dt="2023-01-18T13:33:11.041" v="0" actId="47"/>
      <pc:docMkLst>
        <pc:docMk/>
      </pc:docMkLst>
      <pc:sldChg chg="del">
        <pc:chgData name="טליה סעדה" userId="056dd30a-a99a-408d-81a5-680e044369be" providerId="ADAL" clId="{26B030A7-34E7-45D6-AF4D-6EE15E3A4CAB}" dt="2023-01-18T13:33:11.041" v="0" actId="47"/>
        <pc:sldMkLst>
          <pc:docMk/>
          <pc:sldMk cId="1050431016" sldId="279"/>
        </pc:sldMkLst>
      </pc:sldChg>
      <pc:sldChg chg="del">
        <pc:chgData name="טליה סעדה" userId="056dd30a-a99a-408d-81a5-680e044369be" providerId="ADAL" clId="{26B030A7-34E7-45D6-AF4D-6EE15E3A4CAB}" dt="2023-01-18T13:33:11.041" v="0" actId="47"/>
        <pc:sldMkLst>
          <pc:docMk/>
          <pc:sldMk cId="3356966483" sldId="282"/>
        </pc:sldMkLst>
      </pc:sldChg>
      <pc:sldChg chg="del">
        <pc:chgData name="טליה סעדה" userId="056dd30a-a99a-408d-81a5-680e044369be" providerId="ADAL" clId="{26B030A7-34E7-45D6-AF4D-6EE15E3A4CAB}" dt="2023-01-18T13:33:11.041" v="0" actId="47"/>
        <pc:sldMkLst>
          <pc:docMk/>
          <pc:sldMk cId="3758768437" sldId="283"/>
        </pc:sldMkLst>
      </pc:sldChg>
      <pc:sldChg chg="del">
        <pc:chgData name="טליה סעדה" userId="056dd30a-a99a-408d-81a5-680e044369be" providerId="ADAL" clId="{26B030A7-34E7-45D6-AF4D-6EE15E3A4CAB}" dt="2023-01-18T13:33:11.041" v="0" actId="47"/>
        <pc:sldMkLst>
          <pc:docMk/>
          <pc:sldMk cId="3605596223" sldId="28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vList5" loCatId="list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3D947E0-108F-4D20-A71E-3CF329F97212}">
      <dgm:prSet custT="1"/>
      <dgm:spPr/>
      <dgm:t>
        <a:bodyPr/>
        <a:lstStyle/>
        <a:p>
          <a:pPr marL="0" indent="0" defTabSz="914400" rtl="0" eaLnBrk="1" latinLnBrk="0" hangingPunct="1">
            <a:spcBef>
              <a:spcPts val="1000"/>
            </a:spcBef>
            <a:buFont typeface="Arial" panose="020B0604020202020204" pitchFamily="34" charset="0"/>
            <a:buNone/>
          </a:pPr>
          <a:r>
            <a:rPr lang="he-IL" sz="4000" kern="1200" spc="150" baseline="0" dirty="0">
              <a:latin typeface="Aharoni" panose="02010803020104030203" pitchFamily="2" charset="-79"/>
              <a:ea typeface="+mj-ea"/>
              <a:cs typeface="Aharoni" panose="02010803020104030203" pitchFamily="2" charset="-79"/>
            </a:rPr>
            <a:t>ניהול אימונים</a:t>
          </a:r>
          <a:endParaRPr lang="en-US" sz="4000" kern="1200" spc="150" baseline="0" dirty="0">
            <a:latin typeface="Aharoni" panose="02010803020104030203" pitchFamily="2" charset="-79"/>
            <a:ea typeface="+mj-ea"/>
            <a:cs typeface="Aharoni" panose="02010803020104030203" pitchFamily="2" charset="-79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0A490C8-22B4-4D68-875C-0F0DE2FF864D}">
      <dgm:prSet custT="1"/>
      <dgm:spPr/>
      <dgm:t>
        <a:bodyPr/>
        <a:lstStyle/>
        <a:p>
          <a:pPr marL="0" algn="r" rtl="1"/>
          <a:r>
            <a:rPr lang="he-IL" sz="1600" spc="50" baseline="0" dirty="0">
              <a:latin typeface="Aharoni" panose="02010803020104030203" pitchFamily="2" charset="-79"/>
              <a:cs typeface="Aharoni" panose="02010803020104030203" pitchFamily="2" charset="-79"/>
            </a:rPr>
            <a:t> לכל מתאמן יש את האפשרות ליצור, לערוך ולמחוק אימונים לעצמו. </a:t>
          </a:r>
          <a:endParaRPr lang="en-US" sz="1600" spc="50" baseline="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1AFA1AF-0FF8-45B3-A6D0-0E255A2F637D}">
      <dgm:prSet custT="1"/>
      <dgm:spPr/>
      <dgm:t>
        <a:bodyPr/>
        <a:lstStyle/>
        <a:p>
          <a:pPr marL="0"/>
          <a:r>
            <a:rPr lang="he-IL" sz="4000" kern="1200" spc="150" baseline="0" dirty="0"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מערכת פניות</a:t>
          </a:r>
          <a:endParaRPr lang="en-US" sz="4000" kern="1200" spc="150" baseline="0" dirty="0"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0418D2B-9486-42DE-AFDD-1D31420040FF}">
      <dgm:prSet custT="1"/>
      <dgm:spPr/>
      <dgm:t>
        <a:bodyPr/>
        <a:lstStyle/>
        <a:p>
          <a:pPr marL="0" rtl="1"/>
          <a:r>
            <a:rPr lang="he-IL" sz="1600" spc="50" baseline="0">
              <a:latin typeface="Aharoni" panose="02010803020104030203" pitchFamily="2" charset="-79"/>
              <a:cs typeface="Aharoni" panose="02010803020104030203" pitchFamily="2" charset="-79"/>
            </a:rPr>
            <a:t> לכל מתאמן יש יכולת לפתוח פניה שתגיע לכל המאמנים.</a:t>
          </a:r>
          <a:endParaRPr lang="en-US" sz="1600" spc="50" baseline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EC0C300-11E4-45CF-8418-973585107209}">
      <dgm:prSet custT="1"/>
      <dgm:spPr/>
      <dgm:t>
        <a:bodyPr/>
        <a:lstStyle/>
        <a:p>
          <a:pPr marL="0" lvl="0" indent="0" defTabSz="666750" rtl="1"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he-IL" sz="1600" kern="1200" spc="50" baseline="0" dirty="0"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 למנהל יש את היכולת להעלות עדכונים שיופיעו בדף הפתיחה של כל מתאמן ומאמן.</a:t>
          </a:r>
          <a:endParaRPr lang="en-US" sz="1600" kern="1200" spc="50" baseline="0" dirty="0"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2322D3A-7AC2-4C5C-9D7E-EAB2313D47D4}">
      <dgm:prSet custT="1"/>
      <dgm:spPr/>
      <dgm:t>
        <a:bodyPr/>
        <a:lstStyle/>
        <a:p>
          <a:pPr marL="0" lvl="0" indent="0" defTabSz="889000">
            <a:spcBef>
              <a:spcPct val="0"/>
            </a:spcBef>
            <a:spcAft>
              <a:spcPct val="35000"/>
            </a:spcAft>
            <a:buNone/>
          </a:pPr>
          <a:r>
            <a:rPr lang="he-IL" sz="4000" kern="1200" spc="150" baseline="0" dirty="0"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ניהול הרשאות</a:t>
          </a:r>
          <a:endParaRPr lang="en-US" sz="4000" kern="1200" spc="150" baseline="0" dirty="0"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9682B4F-0217-4B50-923E-C104AA24290F}">
      <dgm:prSet custT="1"/>
      <dgm:spPr/>
      <dgm:t>
        <a:bodyPr/>
        <a:lstStyle/>
        <a:p>
          <a:pPr marL="0" lvl="0" indent="0" defTabSz="889000">
            <a:spcBef>
              <a:spcPct val="0"/>
            </a:spcBef>
            <a:spcAft>
              <a:spcPct val="35000"/>
            </a:spcAft>
            <a:buNone/>
          </a:pPr>
          <a:r>
            <a:rPr lang="he-IL" sz="4000" kern="1200" spc="150" baseline="0" dirty="0"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עדכונים</a:t>
          </a:r>
          <a:endParaRPr lang="en-US" sz="4000" kern="1200" spc="150" baseline="0" dirty="0"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1438395-5551-4CE4-B3D1-59841CABBC47}">
      <dgm:prSet custT="1"/>
      <dgm:spPr/>
      <dgm:t>
        <a:bodyPr/>
        <a:lstStyle/>
        <a:p>
          <a:pPr marL="0" algn="r" rtl="1"/>
          <a:r>
            <a:rPr lang="he-IL" sz="1600" spc="50" baseline="0" dirty="0">
              <a:latin typeface="Aharoni" panose="02010803020104030203" pitchFamily="2" charset="-79"/>
              <a:cs typeface="Aharoni" panose="02010803020104030203" pitchFamily="2" charset="-79"/>
            </a:rPr>
            <a:t> לכל מאמן יש גישה למתאמנים ויכולת ליצור, לערוך ולמחוק אימונים.</a:t>
          </a:r>
          <a:endParaRPr lang="en-US" sz="1600" spc="50" baseline="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45FEBD4-4955-4FD5-9AA4-3A60D04FF141}" type="parTrans" cxnId="{35847FAA-81E2-4324-8478-9AF8D5101F42}">
      <dgm:prSet/>
      <dgm:spPr/>
      <dgm:t>
        <a:bodyPr/>
        <a:lstStyle/>
        <a:p>
          <a:pPr rtl="1"/>
          <a:endParaRPr lang="he-IL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D096D85-D1D5-4DFC-89F1-B12C50D02807}" type="sibTrans" cxnId="{35847FAA-81E2-4324-8478-9AF8D5101F42}">
      <dgm:prSet/>
      <dgm:spPr/>
      <dgm:t>
        <a:bodyPr/>
        <a:lstStyle/>
        <a:p>
          <a:pPr rtl="1"/>
          <a:endParaRPr lang="he-IL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FE81FEC-2664-411F-AEB3-065F29F52751}">
      <dgm:prSet custT="1"/>
      <dgm:spPr/>
      <dgm:t>
        <a:bodyPr/>
        <a:lstStyle/>
        <a:p>
          <a:pPr marL="0" lvl="0" indent="0" defTabSz="666750" rtl="1">
            <a:spcBef>
              <a:spcPct val="0"/>
            </a:spcBef>
            <a:spcAft>
              <a:spcPct val="35000"/>
            </a:spcAft>
            <a:buClrTx/>
            <a:buSzPts val="1600"/>
            <a:buFont typeface="Arial" panose="020B0604020202020204" pitchFamily="34" charset="0"/>
            <a:buChar char="•"/>
          </a:pPr>
          <a:r>
            <a:rPr lang="he-IL" sz="1600" kern="1200" baseline="0" dirty="0">
              <a:latin typeface="Aharoni" panose="02010803020104030203" pitchFamily="2" charset="-79"/>
              <a:cs typeface="Aharoni" panose="02010803020104030203" pitchFamily="2" charset="-79"/>
            </a:rPr>
            <a:t>מנהל המכון מנהל את הרשאות האפליקציה לפי תפקיד – מתאמן, מאמן ומנהל.</a:t>
          </a:r>
          <a:endParaRPr lang="en-US" sz="1600" kern="1200" spc="50" baseline="0" dirty="0"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7067254-6FD6-40CB-948D-311AEEA14E93}">
      <dgm:prSet custT="1"/>
      <dgm:spPr/>
      <dgm:t>
        <a:bodyPr/>
        <a:lstStyle/>
        <a:p>
          <a:pPr marL="0" rtl="1"/>
          <a:r>
            <a:rPr lang="he-IL" sz="1600" spc="50" baseline="0" dirty="0">
              <a:latin typeface="Aharoni" panose="02010803020104030203" pitchFamily="2" charset="-79"/>
              <a:cs typeface="Aharoni" panose="02010803020104030203" pitchFamily="2" charset="-79"/>
            </a:rPr>
            <a:t>לכל מאמן יש יכולת להגיב על פניה ולצפות בפרטים האישיים ובמידת הצורך לגשת לפרטי האימונים של המתאמן.</a:t>
          </a:r>
          <a:endParaRPr lang="en-US" sz="1600" spc="50" baseline="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23C8399-F50A-4584-9708-24E8280D9368}" type="sibTrans" cxnId="{E91B4DF0-8562-4F76-ACC2-F9710B028115}">
      <dgm:prSet/>
      <dgm:spPr/>
      <dgm:t>
        <a:bodyPr/>
        <a:lstStyle/>
        <a:p>
          <a:pPr rtl="1"/>
          <a:endParaRPr lang="he-IL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CE483D1-BB59-49F5-918F-CFE76F3DD4EC}" type="parTrans" cxnId="{E91B4DF0-8562-4F76-ACC2-F9710B028115}">
      <dgm:prSet/>
      <dgm:spPr/>
      <dgm:t>
        <a:bodyPr/>
        <a:lstStyle/>
        <a:p>
          <a:pPr rtl="1"/>
          <a:endParaRPr lang="he-IL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F85505A-81B6-4FDA-A144-900B71DAD946}">
      <dgm:prSet custT="1"/>
      <dgm:spPr/>
      <dgm:t>
        <a:bodyPr/>
        <a:lstStyle/>
        <a:p>
          <a:pPr marL="0"/>
          <a:r>
            <a:rPr lang="he-IL" sz="4000" kern="1200" spc="150" baseline="0" dirty="0">
              <a:solidFill>
                <a:schemeClr val="bg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יצירת קשר</a:t>
          </a:r>
          <a:endParaRPr lang="en-US" sz="4000" kern="1200" spc="150" baseline="0" dirty="0">
            <a:solidFill>
              <a:schemeClr val="bg1"/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EB4A941-E9FA-4A86-A673-85FF34B35F20}">
      <dgm:prSet custT="1"/>
      <dgm:spPr/>
      <dgm:t>
        <a:bodyPr/>
        <a:lstStyle/>
        <a:p>
          <a:pPr marL="0" lvl="0" indent="0" defTabSz="666750" rtl="1">
            <a:spcBef>
              <a:spcPct val="0"/>
            </a:spcBef>
            <a:spcAft>
              <a:spcPct val="35000"/>
            </a:spcAft>
            <a:buClrTx/>
            <a:buSzPts val="1600"/>
            <a:buFont typeface="Arial" panose="020B0604020202020204" pitchFamily="34" charset="0"/>
            <a:buChar char="•"/>
          </a:pPr>
          <a:r>
            <a:rPr lang="he-IL" sz="1600" kern="1200" baseline="0" dirty="0">
              <a:latin typeface="Aharoni" panose="02010803020104030203" pitchFamily="2" charset="-79"/>
              <a:cs typeface="Aharoni" panose="02010803020104030203" pitchFamily="2" charset="-79"/>
            </a:rPr>
            <a:t> לכל מאמן ומתאמן יש את היכולת לשלוח מייל או לבצע שיחת טלפון למנהל המכון.</a:t>
          </a:r>
          <a:endParaRPr lang="en-US" sz="1600" kern="1200" spc="50" baseline="0" dirty="0">
            <a:solidFill>
              <a:schemeClr val="tx1">
                <a:lumMod val="95000"/>
                <a:lumOff val="5000"/>
              </a:scheme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 sz="2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CCEE53C-1BEA-45FC-B326-342337842DE8}">
      <dgm:prSet custT="1"/>
      <dgm:spPr/>
      <dgm:t>
        <a:bodyPr/>
        <a:lstStyle/>
        <a:p>
          <a:pPr rtl="0" eaLnBrk="1" latinLnBrk="0" hangingPunct="1">
            <a:buFont typeface="Arial" panose="020B0604020202020204" pitchFamily="34" charset="0"/>
            <a:buNone/>
          </a:pPr>
          <a:r>
            <a:rPr lang="he-IL" sz="4000" spc="150" baseline="0" dirty="0">
              <a:solidFill>
                <a:schemeClr val="bg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גרף מעקב שבועי</a:t>
          </a:r>
          <a:endParaRPr lang="en-US" sz="4000" spc="150" baseline="0" dirty="0">
            <a:latin typeface="Aharoni" panose="02010803020104030203" pitchFamily="2" charset="-79"/>
            <a:ea typeface="+mj-ea"/>
            <a:cs typeface="Aharoni" panose="02010803020104030203" pitchFamily="2" charset="-79"/>
          </a:endParaRPr>
        </a:p>
      </dgm:t>
    </dgm:pt>
    <dgm:pt modelId="{7824B431-25AC-4D1A-B021-3F323B25CCE0}" type="parTrans" cxnId="{C2BAA52B-EAE2-48DA-9B8A-011BB09F976C}">
      <dgm:prSet/>
      <dgm:spPr/>
      <dgm:t>
        <a:bodyPr/>
        <a:lstStyle/>
        <a:p>
          <a:pPr rtl="1"/>
          <a:endParaRPr lang="he-IL"/>
        </a:p>
      </dgm:t>
    </dgm:pt>
    <dgm:pt modelId="{B550E244-B9BD-489A-B821-D4A553E9753A}" type="sibTrans" cxnId="{C2BAA52B-EAE2-48DA-9B8A-011BB09F976C}">
      <dgm:prSet/>
      <dgm:spPr/>
      <dgm:t>
        <a:bodyPr/>
        <a:lstStyle/>
        <a:p>
          <a:pPr rtl="1"/>
          <a:endParaRPr lang="he-IL"/>
        </a:p>
      </dgm:t>
    </dgm:pt>
    <dgm:pt modelId="{8248E85F-C6C1-47D0-B689-C5EA2C8BC8CE}">
      <dgm:prSet custT="1"/>
      <dgm:spPr/>
      <dgm:t>
        <a:bodyPr/>
        <a:lstStyle/>
        <a:p>
          <a:pPr rtl="1">
            <a:buClrTx/>
            <a:buSzPts val="1600"/>
            <a:buFont typeface="Arial" panose="020B0604020202020204" pitchFamily="34" charset="0"/>
            <a:buChar char="•"/>
          </a:pPr>
          <a:r>
            <a:rPr lang="he-IL" sz="1600" baseline="0" dirty="0">
              <a:latin typeface="Aharoni" panose="02010803020104030203" pitchFamily="2" charset="-79"/>
              <a:cs typeface="Aharoni" panose="02010803020104030203" pitchFamily="2" charset="-79"/>
            </a:rPr>
            <a:t>לכל מתאמן יש את הגישה למעקב שבועי אחרי השינויים שהוא ביצע בתוכניות האימונים שלו.</a:t>
          </a:r>
          <a:endParaRPr lang="en-US" sz="1600" spc="50" baseline="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38BCCCD-1D88-4161-A591-E8EDFF40A5FE}" type="parTrans" cxnId="{91E06888-D0CD-4AB0-9D1C-C5CA8D437BB2}">
      <dgm:prSet/>
      <dgm:spPr/>
      <dgm:t>
        <a:bodyPr/>
        <a:lstStyle/>
        <a:p>
          <a:pPr rtl="1"/>
          <a:endParaRPr lang="he-IL"/>
        </a:p>
      </dgm:t>
    </dgm:pt>
    <dgm:pt modelId="{71C7EA86-FA9B-49F1-801A-C56F1BD1BAB2}" type="sibTrans" cxnId="{91E06888-D0CD-4AB0-9D1C-C5CA8D437BB2}">
      <dgm:prSet/>
      <dgm:spPr/>
      <dgm:t>
        <a:bodyPr/>
        <a:lstStyle/>
        <a:p>
          <a:pPr rtl="1"/>
          <a:endParaRPr lang="he-IL"/>
        </a:p>
      </dgm:t>
    </dgm:pt>
    <dgm:pt modelId="{5FE51138-BD2D-4F82-A45D-C2594047B69A}">
      <dgm:prSet custT="1"/>
      <dgm:spPr/>
      <dgm:t>
        <a:bodyPr/>
        <a:lstStyle/>
        <a:p>
          <a:pPr rtl="1"/>
          <a:r>
            <a:rPr lang="he-IL" sz="1600" baseline="0" dirty="0">
              <a:latin typeface="Aharoni" panose="02010803020104030203" pitchFamily="2" charset="-79"/>
              <a:cs typeface="Aharoni" panose="02010803020104030203" pitchFamily="2" charset="-79"/>
            </a:rPr>
            <a:t>משתמש בעל הרשאת מנהל יכול לשנות את הפרטים ליצירת קשר.</a:t>
          </a:r>
          <a:endParaRPr lang="he-IL" sz="16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6A46657-5D08-4ABD-BA92-E9E33C1D36DD}" type="parTrans" cxnId="{CC4D9993-C2B0-4930-8604-65D5EF3875B9}">
      <dgm:prSet/>
      <dgm:spPr/>
      <dgm:t>
        <a:bodyPr/>
        <a:lstStyle/>
        <a:p>
          <a:pPr rtl="1"/>
          <a:endParaRPr lang="he-IL"/>
        </a:p>
      </dgm:t>
    </dgm:pt>
    <dgm:pt modelId="{36C213DB-B895-46E2-B45E-54506ABB2923}" type="sibTrans" cxnId="{CC4D9993-C2B0-4930-8604-65D5EF3875B9}">
      <dgm:prSet/>
      <dgm:spPr/>
      <dgm:t>
        <a:bodyPr/>
        <a:lstStyle/>
        <a:p>
          <a:pPr rtl="1"/>
          <a:endParaRPr lang="he-IL"/>
        </a:p>
      </dgm:t>
    </dgm:pt>
    <dgm:pt modelId="{18E3CC79-19C4-48A8-BB4C-D9FB9DCF4CC8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C43ED209-5224-46AD-B35D-484A1DC9E3EB}" type="pres">
      <dgm:prSet presAssocID="{73D947E0-108F-4D20-A71E-3CF329F97212}" presName="linNode" presStyleCnt="0"/>
      <dgm:spPr/>
    </dgm:pt>
    <dgm:pt modelId="{13EC06C7-1C3C-48A3-9F52-17C8C7F08E91}" type="pres">
      <dgm:prSet presAssocID="{73D947E0-108F-4D20-A71E-3CF329F97212}" presName="parentText" presStyleLbl="node1" presStyleIdx="0" presStyleCnt="6" custLinFactX="51502" custLinFactNeighborX="100000">
        <dgm:presLayoutVars>
          <dgm:chMax val="1"/>
          <dgm:bulletEnabled val="1"/>
        </dgm:presLayoutVars>
      </dgm:prSet>
      <dgm:spPr/>
    </dgm:pt>
    <dgm:pt modelId="{992DF12E-CC6D-46F6-BC37-4306A2862388}" type="pres">
      <dgm:prSet presAssocID="{73D947E0-108F-4D20-A71E-3CF329F97212}" presName="descendantText" presStyleLbl="alignAccFollowNode1" presStyleIdx="0" presStyleCnt="6" custLinFactX="-128" custLinFactNeighborX="-100000">
        <dgm:presLayoutVars>
          <dgm:bulletEnabled val="1"/>
        </dgm:presLayoutVars>
      </dgm:prSet>
      <dgm:spPr/>
    </dgm:pt>
    <dgm:pt modelId="{B627B5C7-B3D9-40F8-A709-E10E6A11D524}" type="pres">
      <dgm:prSet presAssocID="{AE813459-65AB-4FA9-B717-330DDA6DFA4E}" presName="sp" presStyleCnt="0"/>
      <dgm:spPr/>
    </dgm:pt>
    <dgm:pt modelId="{F951A795-EE8E-427E-8918-0628562AA482}" type="pres">
      <dgm:prSet presAssocID="{B1AFA1AF-0FF8-45B3-A6D0-0E255A2F637D}" presName="linNode" presStyleCnt="0"/>
      <dgm:spPr/>
    </dgm:pt>
    <dgm:pt modelId="{8D7DAB11-8F7E-4B66-BCD3-54C2B33D4994}" type="pres">
      <dgm:prSet presAssocID="{B1AFA1AF-0FF8-45B3-A6D0-0E255A2F637D}" presName="parentText" presStyleLbl="node1" presStyleIdx="1" presStyleCnt="6" custLinFactX="51502" custLinFactNeighborX="100000">
        <dgm:presLayoutVars>
          <dgm:chMax val="1"/>
          <dgm:bulletEnabled val="1"/>
        </dgm:presLayoutVars>
      </dgm:prSet>
      <dgm:spPr/>
    </dgm:pt>
    <dgm:pt modelId="{3E41408D-89BA-4C74-968F-EBDD0F65C3F9}" type="pres">
      <dgm:prSet presAssocID="{B1AFA1AF-0FF8-45B3-A6D0-0E255A2F637D}" presName="descendantText" presStyleLbl="alignAccFollowNode1" presStyleIdx="1" presStyleCnt="6" custLinFactNeighborX="-100000" custLinFactNeighborY="1499">
        <dgm:presLayoutVars>
          <dgm:bulletEnabled val="1"/>
        </dgm:presLayoutVars>
      </dgm:prSet>
      <dgm:spPr/>
    </dgm:pt>
    <dgm:pt modelId="{B6EC901B-E600-4704-9B96-2FC18E68471E}" type="pres">
      <dgm:prSet presAssocID="{88649F7A-400B-4056-965D-C9AC0B3AD942}" presName="sp" presStyleCnt="0"/>
      <dgm:spPr/>
    </dgm:pt>
    <dgm:pt modelId="{C77832DF-12D3-46AA-AAC5-185CBC723442}" type="pres">
      <dgm:prSet presAssocID="{E9682B4F-0217-4B50-923E-C104AA24290F}" presName="linNode" presStyleCnt="0"/>
      <dgm:spPr/>
    </dgm:pt>
    <dgm:pt modelId="{D39BC1DC-A2CD-495F-8287-921A17E8D903}" type="pres">
      <dgm:prSet presAssocID="{E9682B4F-0217-4B50-923E-C104AA24290F}" presName="parentText" presStyleLbl="node1" presStyleIdx="2" presStyleCnt="6" custLinFactX="51502" custLinFactNeighborX="100000">
        <dgm:presLayoutVars>
          <dgm:chMax val="1"/>
          <dgm:bulletEnabled val="1"/>
        </dgm:presLayoutVars>
      </dgm:prSet>
      <dgm:spPr/>
    </dgm:pt>
    <dgm:pt modelId="{B33AC726-515B-4544-A72D-9047B3A4D3D6}" type="pres">
      <dgm:prSet presAssocID="{E9682B4F-0217-4B50-923E-C104AA24290F}" presName="descendantText" presStyleLbl="alignAccFollowNode1" presStyleIdx="2" presStyleCnt="6" custLinFactX="-128" custLinFactNeighborX="-100000">
        <dgm:presLayoutVars>
          <dgm:bulletEnabled val="1"/>
        </dgm:presLayoutVars>
      </dgm:prSet>
      <dgm:spPr/>
    </dgm:pt>
    <dgm:pt modelId="{9B800AD0-2F07-4A57-BB48-D88AA938CB28}" type="pres">
      <dgm:prSet presAssocID="{B8632E42-D7EB-4C31-877E-6F1B2801851A}" presName="sp" presStyleCnt="0"/>
      <dgm:spPr/>
    </dgm:pt>
    <dgm:pt modelId="{2AE7BB20-B110-473F-9EEB-7C0C90F10AEB}" type="pres">
      <dgm:prSet presAssocID="{4F85505A-81B6-4FDA-A144-900B71DAD946}" presName="linNode" presStyleCnt="0"/>
      <dgm:spPr/>
    </dgm:pt>
    <dgm:pt modelId="{FEEDFFE8-2320-44E2-BBF1-5D2CE45403F5}" type="pres">
      <dgm:prSet presAssocID="{4F85505A-81B6-4FDA-A144-900B71DAD946}" presName="parentText" presStyleLbl="node1" presStyleIdx="3" presStyleCnt="6" custLinFactX="51502" custLinFactNeighborX="100000">
        <dgm:presLayoutVars>
          <dgm:chMax val="1"/>
          <dgm:bulletEnabled val="1"/>
        </dgm:presLayoutVars>
      </dgm:prSet>
      <dgm:spPr/>
    </dgm:pt>
    <dgm:pt modelId="{46C11297-7B79-4DB6-9667-F5E7BD814F21}" type="pres">
      <dgm:prSet presAssocID="{4F85505A-81B6-4FDA-A144-900B71DAD946}" presName="descendantText" presStyleLbl="alignAccFollowNode1" presStyleIdx="3" presStyleCnt="6" custLinFactX="-128" custLinFactNeighborX="-100000">
        <dgm:presLayoutVars>
          <dgm:bulletEnabled val="1"/>
        </dgm:presLayoutVars>
      </dgm:prSet>
      <dgm:spPr/>
    </dgm:pt>
    <dgm:pt modelId="{B43E1BAA-4FEA-4B31-A47C-37857F97B857}" type="pres">
      <dgm:prSet presAssocID="{68F74A88-49DC-44B1-BC0D-220A7B97601C}" presName="sp" presStyleCnt="0"/>
      <dgm:spPr/>
    </dgm:pt>
    <dgm:pt modelId="{8BD93A7D-D235-441E-BB21-6FAE85C76AF8}" type="pres">
      <dgm:prSet presAssocID="{A2322D3A-7AC2-4C5C-9D7E-EAB2313D47D4}" presName="linNode" presStyleCnt="0"/>
      <dgm:spPr/>
    </dgm:pt>
    <dgm:pt modelId="{17ADE8A2-0F27-4B00-961E-7C4A766B790E}" type="pres">
      <dgm:prSet presAssocID="{A2322D3A-7AC2-4C5C-9D7E-EAB2313D47D4}" presName="parentText" presStyleLbl="node1" presStyleIdx="4" presStyleCnt="6" custLinFactX="51502" custLinFactNeighborX="100000">
        <dgm:presLayoutVars>
          <dgm:chMax val="1"/>
          <dgm:bulletEnabled val="1"/>
        </dgm:presLayoutVars>
      </dgm:prSet>
      <dgm:spPr/>
    </dgm:pt>
    <dgm:pt modelId="{CE89B00D-1B48-47CA-8574-ACADB4C00D74}" type="pres">
      <dgm:prSet presAssocID="{A2322D3A-7AC2-4C5C-9D7E-EAB2313D47D4}" presName="descendantText" presStyleLbl="alignAccFollowNode1" presStyleIdx="4" presStyleCnt="6" custLinFactX="-128" custLinFactNeighborX="-100000">
        <dgm:presLayoutVars>
          <dgm:bulletEnabled val="1"/>
        </dgm:presLayoutVars>
      </dgm:prSet>
      <dgm:spPr/>
    </dgm:pt>
    <dgm:pt modelId="{552BF4A8-A1B7-4855-A2EC-90F9560C329D}" type="pres">
      <dgm:prSet presAssocID="{84DE1C3A-3FC7-4DB3-88ED-33F65A71557A}" presName="sp" presStyleCnt="0"/>
      <dgm:spPr/>
    </dgm:pt>
    <dgm:pt modelId="{BA49B205-EE51-4DEE-93D4-6A252C2B188F}" type="pres">
      <dgm:prSet presAssocID="{9CCEE53C-1BEA-45FC-B326-342337842DE8}" presName="linNode" presStyleCnt="0"/>
      <dgm:spPr/>
    </dgm:pt>
    <dgm:pt modelId="{84CA6590-6CD1-428A-913B-2BF4D4AD37E5}" type="pres">
      <dgm:prSet presAssocID="{9CCEE53C-1BEA-45FC-B326-342337842DE8}" presName="parentText" presStyleLbl="node1" presStyleIdx="5" presStyleCnt="6" custLinFactX="51502" custLinFactNeighborX="100000">
        <dgm:presLayoutVars>
          <dgm:chMax val="1"/>
          <dgm:bulletEnabled val="1"/>
        </dgm:presLayoutVars>
      </dgm:prSet>
      <dgm:spPr/>
    </dgm:pt>
    <dgm:pt modelId="{99FF1803-6C23-46B3-A5CD-62E9BA68F6C3}" type="pres">
      <dgm:prSet presAssocID="{9CCEE53C-1BEA-45FC-B326-342337842DE8}" presName="descendantText" presStyleLbl="alignAccFollowNode1" presStyleIdx="5" presStyleCnt="6" custLinFactX="-128" custLinFactNeighborX="-100000">
        <dgm:presLayoutVars>
          <dgm:bulletEnabled val="1"/>
        </dgm:presLayoutVars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1A86206-C86A-4123-900E-5FE426C01EBD}" type="presOf" srcId="{0DD8915E-DC14-41D6-9BB5-F49E1C265163}" destId="{18E3CC79-19C4-48A8-BB4C-D9FB9DCF4CC8}" srcOrd="0" destOrd="0" presId="urn:microsoft.com/office/officeart/2005/8/layout/vList5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E13C5511-40A8-42B2-8F31-51D38B99E2F5}" type="presOf" srcId="{8248E85F-C6C1-47D0-B689-C5EA2C8BC8CE}" destId="{99FF1803-6C23-46B3-A5CD-62E9BA68F6C3}" srcOrd="0" destOrd="0" presId="urn:microsoft.com/office/officeart/2005/8/layout/vList5"/>
    <dgm:cxn modelId="{3ABBCB15-80DC-4806-8B53-F950D31FDC77}" type="presOf" srcId="{FEB4A941-E9FA-4A86-A673-85FF34B35F20}" destId="{46C11297-7B79-4DB6-9667-F5E7BD814F21}" srcOrd="0" destOrd="0" presId="urn:microsoft.com/office/officeart/2005/8/layout/vList5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C2BAA52B-EAE2-48DA-9B8A-011BB09F976C}" srcId="{0DD8915E-DC14-41D6-9BB5-F49E1C265163}" destId="{9CCEE53C-1BEA-45FC-B326-342337842DE8}" srcOrd="5" destOrd="0" parTransId="{7824B431-25AC-4D1A-B021-3F323B25CCE0}" sibTransId="{B550E244-B9BD-489A-B821-D4A553E9753A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846B75C-A58B-436A-968D-0FAB70722035}" type="presOf" srcId="{E9682B4F-0217-4B50-923E-C104AA24290F}" destId="{D39BC1DC-A2CD-495F-8287-921A17E8D903}" srcOrd="0" destOrd="0" presId="urn:microsoft.com/office/officeart/2005/8/layout/vList5"/>
    <dgm:cxn modelId="{8D12E65E-A6D3-44C9-BC6D-6E764B225EA3}" type="presOf" srcId="{71438395-5551-4CE4-B3D1-59841CABBC47}" destId="{992DF12E-CC6D-46F6-BC37-4306A2862388}" srcOrd="0" destOrd="1" presId="urn:microsoft.com/office/officeart/2005/8/layout/vList5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76B0476-0FCE-49C9-95E9-EFE360AB9C93}" type="presOf" srcId="{B1AFA1AF-0FF8-45B3-A6D0-0E255A2F637D}" destId="{8D7DAB11-8F7E-4B66-BCD3-54C2B33D4994}" srcOrd="0" destOrd="0" presId="urn:microsoft.com/office/officeart/2005/8/layout/vList5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B000B83-3056-4EA9-B228-E446EADBA88B}" type="presOf" srcId="{30A490C8-22B4-4D68-875C-0F0DE2FF864D}" destId="{992DF12E-CC6D-46F6-BC37-4306A2862388}" srcOrd="0" destOrd="0" presId="urn:microsoft.com/office/officeart/2005/8/layout/vList5"/>
    <dgm:cxn modelId="{91E06888-D0CD-4AB0-9D1C-C5CA8D437BB2}" srcId="{9CCEE53C-1BEA-45FC-B326-342337842DE8}" destId="{8248E85F-C6C1-47D0-B689-C5EA2C8BC8CE}" srcOrd="0" destOrd="0" parTransId="{838BCCCD-1D88-4161-A591-E8EDFF40A5FE}" sibTransId="{71C7EA86-FA9B-49F1-801A-C56F1BD1BAB2}"/>
    <dgm:cxn modelId="{E6E7D68D-A1BF-442B-B708-287BB99FE4C4}" type="presOf" srcId="{73D947E0-108F-4D20-A71E-3CF329F97212}" destId="{13EC06C7-1C3C-48A3-9F52-17C8C7F08E91}" srcOrd="0" destOrd="0" presId="urn:microsoft.com/office/officeart/2005/8/layout/vList5"/>
    <dgm:cxn modelId="{CC4D9993-C2B0-4930-8604-65D5EF3875B9}" srcId="{A2322D3A-7AC2-4C5C-9D7E-EAB2313D47D4}" destId="{5FE51138-BD2D-4F82-A45D-C2594047B69A}" srcOrd="1" destOrd="0" parTransId="{66A46657-5D08-4ABD-BA92-E9E33C1D36DD}" sibTransId="{36C213DB-B895-46E2-B45E-54506ABB2923}"/>
    <dgm:cxn modelId="{7BECE093-A6EE-4328-9619-898870E03AA8}" type="presOf" srcId="{9CCEE53C-1BEA-45FC-B326-342337842DE8}" destId="{84CA6590-6CD1-428A-913B-2BF4D4AD37E5}" srcOrd="0" destOrd="0" presId="urn:microsoft.com/office/officeart/2005/8/layout/vList5"/>
    <dgm:cxn modelId="{7C5A8D9B-883E-41B3-8DDC-F8C05E9EFFE1}" type="presOf" srcId="{0EC0C300-11E4-45CF-8418-973585107209}" destId="{B33AC726-515B-4544-A72D-9047B3A4D3D6}" srcOrd="0" destOrd="0" presId="urn:microsoft.com/office/officeart/2005/8/layout/vList5"/>
    <dgm:cxn modelId="{35847FAA-81E2-4324-8478-9AF8D5101F42}" srcId="{73D947E0-108F-4D20-A71E-3CF329F97212}" destId="{71438395-5551-4CE4-B3D1-59841CABBC47}" srcOrd="1" destOrd="0" parTransId="{345FEBD4-4955-4FD5-9AA4-3A60D04FF141}" sibTransId="{6D096D85-D1D5-4DFC-89F1-B12C50D02807}"/>
    <dgm:cxn modelId="{BBC21DBF-DE59-4BAA-A399-B52F07A71247}" type="presOf" srcId="{8FE81FEC-2664-411F-AEB3-065F29F52751}" destId="{CE89B00D-1B48-47CA-8574-ACADB4C00D74}" srcOrd="0" destOrd="0" presId="urn:microsoft.com/office/officeart/2005/8/layout/vList5"/>
    <dgm:cxn modelId="{F88BA0C4-015E-47DC-B3AD-BC38A730E54F}" type="presOf" srcId="{5FE51138-BD2D-4F82-A45D-C2594047B69A}" destId="{CE89B00D-1B48-47CA-8574-ACADB4C00D74}" srcOrd="0" destOrd="1" presId="urn:microsoft.com/office/officeart/2005/8/layout/vList5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B775D4C9-AD78-4DF4-BD65-61E64BDFA309}" type="presOf" srcId="{50418D2B-9486-42DE-AFDD-1D31420040FF}" destId="{3E41408D-89BA-4C74-968F-EBDD0F65C3F9}" srcOrd="0" destOrd="0" presId="urn:microsoft.com/office/officeart/2005/8/layout/vList5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95EBD1-1422-4A92-B75C-F889742B747C}" type="presOf" srcId="{A2322D3A-7AC2-4C5C-9D7E-EAB2313D47D4}" destId="{17ADE8A2-0F27-4B00-961E-7C4A766B790E}" srcOrd="0" destOrd="0" presId="urn:microsoft.com/office/officeart/2005/8/layout/vList5"/>
    <dgm:cxn modelId="{8A4A84E4-1D4C-49B2-913A-ED19C33C814F}" type="presOf" srcId="{4F85505A-81B6-4FDA-A144-900B71DAD946}" destId="{FEEDFFE8-2320-44E2-BBF1-5D2CE45403F5}" srcOrd="0" destOrd="0" presId="urn:microsoft.com/office/officeart/2005/8/layout/vList5"/>
    <dgm:cxn modelId="{E91B4DF0-8562-4F76-ACC2-F9710B028115}" srcId="{B1AFA1AF-0FF8-45B3-A6D0-0E255A2F637D}" destId="{97067254-6FD6-40CB-948D-311AEEA14E93}" srcOrd="1" destOrd="0" parTransId="{DCE483D1-BB59-49F5-918F-CFE76F3DD4EC}" sibTransId="{323C8399-F50A-4584-9708-24E8280D9368}"/>
    <dgm:cxn modelId="{3FCFBDF1-FA0D-4A11-8702-87F92CD44C77}" type="presOf" srcId="{97067254-6FD6-40CB-948D-311AEEA14E93}" destId="{3E41408D-89BA-4C74-968F-EBDD0F65C3F9}" srcOrd="0" destOrd="1" presId="urn:microsoft.com/office/officeart/2005/8/layout/vList5"/>
    <dgm:cxn modelId="{36FE3880-7F2F-4D37-8636-B5AC095F89BD}" type="presParOf" srcId="{18E3CC79-19C4-48A8-BB4C-D9FB9DCF4CC8}" destId="{C43ED209-5224-46AD-B35D-484A1DC9E3EB}" srcOrd="0" destOrd="0" presId="urn:microsoft.com/office/officeart/2005/8/layout/vList5"/>
    <dgm:cxn modelId="{5B71C001-95C7-4489-883F-36903441B4F5}" type="presParOf" srcId="{C43ED209-5224-46AD-B35D-484A1DC9E3EB}" destId="{13EC06C7-1C3C-48A3-9F52-17C8C7F08E91}" srcOrd="0" destOrd="0" presId="urn:microsoft.com/office/officeart/2005/8/layout/vList5"/>
    <dgm:cxn modelId="{ECBBD125-6B45-4583-B5BB-B672DEAA1496}" type="presParOf" srcId="{C43ED209-5224-46AD-B35D-484A1DC9E3EB}" destId="{992DF12E-CC6D-46F6-BC37-4306A2862388}" srcOrd="1" destOrd="0" presId="urn:microsoft.com/office/officeart/2005/8/layout/vList5"/>
    <dgm:cxn modelId="{D76BD241-8615-4048-8C1C-D109BDAE23D1}" type="presParOf" srcId="{18E3CC79-19C4-48A8-BB4C-D9FB9DCF4CC8}" destId="{B627B5C7-B3D9-40F8-A709-E10E6A11D524}" srcOrd="1" destOrd="0" presId="urn:microsoft.com/office/officeart/2005/8/layout/vList5"/>
    <dgm:cxn modelId="{47DC05AF-35DE-46DD-A627-C9381DA57BBE}" type="presParOf" srcId="{18E3CC79-19C4-48A8-BB4C-D9FB9DCF4CC8}" destId="{F951A795-EE8E-427E-8918-0628562AA482}" srcOrd="2" destOrd="0" presId="urn:microsoft.com/office/officeart/2005/8/layout/vList5"/>
    <dgm:cxn modelId="{8317D3DB-388E-4B39-9E70-3FD42E41E5F1}" type="presParOf" srcId="{F951A795-EE8E-427E-8918-0628562AA482}" destId="{8D7DAB11-8F7E-4B66-BCD3-54C2B33D4994}" srcOrd="0" destOrd="0" presId="urn:microsoft.com/office/officeart/2005/8/layout/vList5"/>
    <dgm:cxn modelId="{B4788C56-5203-4619-9669-3673CF2ACBAA}" type="presParOf" srcId="{F951A795-EE8E-427E-8918-0628562AA482}" destId="{3E41408D-89BA-4C74-968F-EBDD0F65C3F9}" srcOrd="1" destOrd="0" presId="urn:microsoft.com/office/officeart/2005/8/layout/vList5"/>
    <dgm:cxn modelId="{C379F375-8210-499D-B56D-86C2DB1BD2CD}" type="presParOf" srcId="{18E3CC79-19C4-48A8-BB4C-D9FB9DCF4CC8}" destId="{B6EC901B-E600-4704-9B96-2FC18E68471E}" srcOrd="3" destOrd="0" presId="urn:microsoft.com/office/officeart/2005/8/layout/vList5"/>
    <dgm:cxn modelId="{B606EF87-5538-4A73-8EAB-2E3BBA5099A8}" type="presParOf" srcId="{18E3CC79-19C4-48A8-BB4C-D9FB9DCF4CC8}" destId="{C77832DF-12D3-46AA-AAC5-185CBC723442}" srcOrd="4" destOrd="0" presId="urn:microsoft.com/office/officeart/2005/8/layout/vList5"/>
    <dgm:cxn modelId="{7F2E7C37-F24E-4222-BDB4-8BF04E60799D}" type="presParOf" srcId="{C77832DF-12D3-46AA-AAC5-185CBC723442}" destId="{D39BC1DC-A2CD-495F-8287-921A17E8D903}" srcOrd="0" destOrd="0" presId="urn:microsoft.com/office/officeart/2005/8/layout/vList5"/>
    <dgm:cxn modelId="{CCE5AD41-4FB0-431C-8558-48C2EFD2FE58}" type="presParOf" srcId="{C77832DF-12D3-46AA-AAC5-185CBC723442}" destId="{B33AC726-515B-4544-A72D-9047B3A4D3D6}" srcOrd="1" destOrd="0" presId="urn:microsoft.com/office/officeart/2005/8/layout/vList5"/>
    <dgm:cxn modelId="{C28049CA-EC46-41A8-B6BE-EBF8B2EA81CF}" type="presParOf" srcId="{18E3CC79-19C4-48A8-BB4C-D9FB9DCF4CC8}" destId="{9B800AD0-2F07-4A57-BB48-D88AA938CB28}" srcOrd="5" destOrd="0" presId="urn:microsoft.com/office/officeart/2005/8/layout/vList5"/>
    <dgm:cxn modelId="{ACA90DD5-51D5-4C8C-A6BB-52CDB39BE1B9}" type="presParOf" srcId="{18E3CC79-19C4-48A8-BB4C-D9FB9DCF4CC8}" destId="{2AE7BB20-B110-473F-9EEB-7C0C90F10AEB}" srcOrd="6" destOrd="0" presId="urn:microsoft.com/office/officeart/2005/8/layout/vList5"/>
    <dgm:cxn modelId="{E1B8622D-8EA5-4CDF-9E5D-CF34D6C65757}" type="presParOf" srcId="{2AE7BB20-B110-473F-9EEB-7C0C90F10AEB}" destId="{FEEDFFE8-2320-44E2-BBF1-5D2CE45403F5}" srcOrd="0" destOrd="0" presId="urn:microsoft.com/office/officeart/2005/8/layout/vList5"/>
    <dgm:cxn modelId="{A3A2049A-B43B-419F-B18E-731A15F01DD6}" type="presParOf" srcId="{2AE7BB20-B110-473F-9EEB-7C0C90F10AEB}" destId="{46C11297-7B79-4DB6-9667-F5E7BD814F21}" srcOrd="1" destOrd="0" presId="urn:microsoft.com/office/officeart/2005/8/layout/vList5"/>
    <dgm:cxn modelId="{678B5A8D-1990-40BB-A93B-5A4771DA9874}" type="presParOf" srcId="{18E3CC79-19C4-48A8-BB4C-D9FB9DCF4CC8}" destId="{B43E1BAA-4FEA-4B31-A47C-37857F97B857}" srcOrd="7" destOrd="0" presId="urn:microsoft.com/office/officeart/2005/8/layout/vList5"/>
    <dgm:cxn modelId="{0A0F98FE-4828-44AC-9F74-5F5805C0C1C2}" type="presParOf" srcId="{18E3CC79-19C4-48A8-BB4C-D9FB9DCF4CC8}" destId="{8BD93A7D-D235-441E-BB21-6FAE85C76AF8}" srcOrd="8" destOrd="0" presId="urn:microsoft.com/office/officeart/2005/8/layout/vList5"/>
    <dgm:cxn modelId="{EB1C3C6D-04CD-44CF-9076-E90E978B24FC}" type="presParOf" srcId="{8BD93A7D-D235-441E-BB21-6FAE85C76AF8}" destId="{17ADE8A2-0F27-4B00-961E-7C4A766B790E}" srcOrd="0" destOrd="0" presId="urn:microsoft.com/office/officeart/2005/8/layout/vList5"/>
    <dgm:cxn modelId="{785D4859-CA03-4A9B-92FD-A098F0A7342F}" type="presParOf" srcId="{8BD93A7D-D235-441E-BB21-6FAE85C76AF8}" destId="{CE89B00D-1B48-47CA-8574-ACADB4C00D74}" srcOrd="1" destOrd="0" presId="urn:microsoft.com/office/officeart/2005/8/layout/vList5"/>
    <dgm:cxn modelId="{8D61D5C1-8E5F-482A-A79B-3DBCFA30ED65}" type="presParOf" srcId="{18E3CC79-19C4-48A8-BB4C-D9FB9DCF4CC8}" destId="{552BF4A8-A1B7-4855-A2EC-90F9560C329D}" srcOrd="9" destOrd="0" presId="urn:microsoft.com/office/officeart/2005/8/layout/vList5"/>
    <dgm:cxn modelId="{A6D7B53A-1789-4D3B-8C53-EB4F3D8DE5E1}" type="presParOf" srcId="{18E3CC79-19C4-48A8-BB4C-D9FB9DCF4CC8}" destId="{BA49B205-EE51-4DEE-93D4-6A252C2B188F}" srcOrd="10" destOrd="0" presId="urn:microsoft.com/office/officeart/2005/8/layout/vList5"/>
    <dgm:cxn modelId="{8F09171A-0E53-4263-BEDC-F017887AEFE5}" type="presParOf" srcId="{BA49B205-EE51-4DEE-93D4-6A252C2B188F}" destId="{84CA6590-6CD1-428A-913B-2BF4D4AD37E5}" srcOrd="0" destOrd="0" presId="urn:microsoft.com/office/officeart/2005/8/layout/vList5"/>
    <dgm:cxn modelId="{E597D9D0-4516-44A4-A010-C1624AB6121A}" type="presParOf" srcId="{BA49B205-EE51-4DEE-93D4-6A252C2B188F}" destId="{99FF1803-6C23-46B3-A5CD-62E9BA68F6C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DF12E-CC6D-46F6-BC37-4306A2862388}">
      <dsp:nvSpPr>
        <dsp:cNvPr id="0" name=""/>
        <dsp:cNvSpPr/>
      </dsp:nvSpPr>
      <dsp:spPr>
        <a:xfrm rot="5400000">
          <a:off x="3073338" y="-2999173"/>
          <a:ext cx="583306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spc="50" baseline="0" dirty="0">
              <a:latin typeface="Aharoni" panose="02010803020104030203" pitchFamily="2" charset="-79"/>
              <a:cs typeface="Aharoni" panose="02010803020104030203" pitchFamily="2" charset="-79"/>
            </a:rPr>
            <a:t> לכל מתאמן יש את האפשרות ליצור, לערוך ולמחוק אימונים לעצמו. </a:t>
          </a:r>
          <a:endParaRPr lang="en-US" sz="1600" kern="1200" spc="50" baseline="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spc="50" baseline="0" dirty="0">
              <a:latin typeface="Aharoni" panose="02010803020104030203" pitchFamily="2" charset="-79"/>
              <a:cs typeface="Aharoni" panose="02010803020104030203" pitchFamily="2" charset="-79"/>
            </a:rPr>
            <a:t> לכל מאמן יש גישה למתאמנים ויכולת ליצור, לערוך ולמחוק אימונים.</a:t>
          </a:r>
          <a:endParaRPr lang="en-US" sz="1600" kern="1200" spc="50" baseline="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-5400000">
        <a:off x="0" y="102640"/>
        <a:ext cx="6701509" cy="526356"/>
      </dsp:txXfrm>
    </dsp:sp>
    <dsp:sp modelId="{13EC06C7-1C3C-48A3-9F52-17C8C7F08E91}">
      <dsp:nvSpPr>
        <dsp:cNvPr id="0" name=""/>
        <dsp:cNvSpPr/>
      </dsp:nvSpPr>
      <dsp:spPr>
        <a:xfrm>
          <a:off x="6729984" y="1252"/>
          <a:ext cx="3785616" cy="729132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e-IL" sz="4000" kern="1200" spc="150" baseline="0" dirty="0">
              <a:latin typeface="Aharoni" panose="02010803020104030203" pitchFamily="2" charset="-79"/>
              <a:ea typeface="+mj-ea"/>
              <a:cs typeface="Aharoni" panose="02010803020104030203" pitchFamily="2" charset="-79"/>
            </a:rPr>
            <a:t>ניהול אימונים</a:t>
          </a:r>
          <a:endParaRPr lang="en-US" sz="4000" kern="1200" spc="150" baseline="0" dirty="0">
            <a:latin typeface="Aharoni" panose="02010803020104030203" pitchFamily="2" charset="-79"/>
            <a:ea typeface="+mj-ea"/>
            <a:cs typeface="Aharoni" panose="02010803020104030203" pitchFamily="2" charset="-79"/>
          </a:endParaRPr>
        </a:p>
      </dsp:txBody>
      <dsp:txXfrm>
        <a:off x="6765577" y="36845"/>
        <a:ext cx="3714430" cy="657946"/>
      </dsp:txXfrm>
    </dsp:sp>
    <dsp:sp modelId="{3E41408D-89BA-4C74-968F-EBDD0F65C3F9}">
      <dsp:nvSpPr>
        <dsp:cNvPr id="0" name=""/>
        <dsp:cNvSpPr/>
      </dsp:nvSpPr>
      <dsp:spPr>
        <a:xfrm rot="5400000">
          <a:off x="3073338" y="-2224839"/>
          <a:ext cx="583306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spc="50" baseline="0">
              <a:latin typeface="Aharoni" panose="02010803020104030203" pitchFamily="2" charset="-79"/>
              <a:cs typeface="Aharoni" panose="02010803020104030203" pitchFamily="2" charset="-79"/>
            </a:rPr>
            <a:t> לכל מתאמן יש יכולת לפתוח פניה שתגיע לכל המאמנים.</a:t>
          </a:r>
          <a:endParaRPr lang="en-US" sz="1600" kern="1200" spc="50" baseline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spc="50" baseline="0" dirty="0">
              <a:latin typeface="Aharoni" panose="02010803020104030203" pitchFamily="2" charset="-79"/>
              <a:cs typeface="Aharoni" panose="02010803020104030203" pitchFamily="2" charset="-79"/>
            </a:rPr>
            <a:t>לכל מאמן יש יכולת להגיב על פניה ולצפות בפרטים האישיים ובמידת הצורך לגשת לפרטי האימונים של המתאמן.</a:t>
          </a:r>
          <a:endParaRPr lang="en-US" sz="1600" kern="1200" spc="50" baseline="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-5400000">
        <a:off x="0" y="876974"/>
        <a:ext cx="6701509" cy="526356"/>
      </dsp:txXfrm>
    </dsp:sp>
    <dsp:sp modelId="{8D7DAB11-8F7E-4B66-BCD3-54C2B33D4994}">
      <dsp:nvSpPr>
        <dsp:cNvPr id="0" name=""/>
        <dsp:cNvSpPr/>
      </dsp:nvSpPr>
      <dsp:spPr>
        <a:xfrm>
          <a:off x="6729984" y="766841"/>
          <a:ext cx="3785616" cy="729132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8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8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8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000" kern="1200" spc="150" baseline="0" dirty="0"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מערכת פניות</a:t>
          </a:r>
          <a:endParaRPr lang="en-US" sz="4000" kern="1200" spc="150" baseline="0" dirty="0"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6765577" y="802434"/>
        <a:ext cx="3714430" cy="657946"/>
      </dsp:txXfrm>
    </dsp:sp>
    <dsp:sp modelId="{B33AC726-515B-4544-A72D-9047B3A4D3D6}">
      <dsp:nvSpPr>
        <dsp:cNvPr id="0" name=""/>
        <dsp:cNvSpPr/>
      </dsp:nvSpPr>
      <dsp:spPr>
        <a:xfrm rot="5400000">
          <a:off x="3073338" y="-1467994"/>
          <a:ext cx="583306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he-IL" sz="1600" kern="1200" spc="50" baseline="0" dirty="0"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 למנהל יש את היכולת להעלות עדכונים שיופיעו בדף הפתיחה של כל מתאמן ומאמן.</a:t>
          </a:r>
          <a:endParaRPr lang="en-US" sz="1600" kern="1200" spc="50" baseline="0" dirty="0"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 rot="-5400000">
        <a:off x="0" y="1633819"/>
        <a:ext cx="6701509" cy="526356"/>
      </dsp:txXfrm>
    </dsp:sp>
    <dsp:sp modelId="{D39BC1DC-A2CD-495F-8287-921A17E8D903}">
      <dsp:nvSpPr>
        <dsp:cNvPr id="0" name=""/>
        <dsp:cNvSpPr/>
      </dsp:nvSpPr>
      <dsp:spPr>
        <a:xfrm>
          <a:off x="6729984" y="1532431"/>
          <a:ext cx="3785616" cy="729132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6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16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6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000" kern="1200" spc="150" baseline="0" dirty="0"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עדכונים</a:t>
          </a:r>
          <a:endParaRPr lang="en-US" sz="4000" kern="1200" spc="150" baseline="0" dirty="0"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6765577" y="1568024"/>
        <a:ext cx="3714430" cy="657946"/>
      </dsp:txXfrm>
    </dsp:sp>
    <dsp:sp modelId="{46C11297-7B79-4DB6-9667-F5E7BD814F21}">
      <dsp:nvSpPr>
        <dsp:cNvPr id="0" name=""/>
        <dsp:cNvSpPr/>
      </dsp:nvSpPr>
      <dsp:spPr>
        <a:xfrm rot="5400000">
          <a:off x="3073338" y="-702404"/>
          <a:ext cx="583306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1600"/>
            <a:buFont typeface="Arial" panose="020B0604020202020204" pitchFamily="34" charset="0"/>
            <a:buChar char="•"/>
          </a:pPr>
          <a:r>
            <a:rPr lang="he-IL" sz="1600" kern="1200" baseline="0" dirty="0">
              <a:latin typeface="Aharoni" panose="02010803020104030203" pitchFamily="2" charset="-79"/>
              <a:cs typeface="Aharoni" panose="02010803020104030203" pitchFamily="2" charset="-79"/>
            </a:rPr>
            <a:t> לכל מאמן ומתאמן יש את היכולת לשלוח מייל או לבצע שיחת טלפון למנהל המכון.</a:t>
          </a:r>
          <a:endParaRPr lang="en-US" sz="1600" kern="1200" spc="50" baseline="0" dirty="0">
            <a:solidFill>
              <a:schemeClr val="tx1">
                <a:lumMod val="95000"/>
                <a:lumOff val="5000"/>
              </a:scheme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 rot="-5400000">
        <a:off x="0" y="2399409"/>
        <a:ext cx="6701509" cy="526356"/>
      </dsp:txXfrm>
    </dsp:sp>
    <dsp:sp modelId="{FEEDFFE8-2320-44E2-BBF1-5D2CE45403F5}">
      <dsp:nvSpPr>
        <dsp:cNvPr id="0" name=""/>
        <dsp:cNvSpPr/>
      </dsp:nvSpPr>
      <dsp:spPr>
        <a:xfrm>
          <a:off x="6729984" y="2298020"/>
          <a:ext cx="3785616" cy="729132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4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4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4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000" kern="1200" spc="150" baseline="0" dirty="0">
              <a:solidFill>
                <a:schemeClr val="bg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יצירת קשר</a:t>
          </a:r>
          <a:endParaRPr lang="en-US" sz="4000" kern="1200" spc="150" baseline="0" dirty="0">
            <a:solidFill>
              <a:schemeClr val="bg1"/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6765577" y="2333613"/>
        <a:ext cx="3714430" cy="657946"/>
      </dsp:txXfrm>
    </dsp:sp>
    <dsp:sp modelId="{CE89B00D-1B48-47CA-8574-ACADB4C00D74}">
      <dsp:nvSpPr>
        <dsp:cNvPr id="0" name=""/>
        <dsp:cNvSpPr/>
      </dsp:nvSpPr>
      <dsp:spPr>
        <a:xfrm rot="5400000">
          <a:off x="3073338" y="63184"/>
          <a:ext cx="583306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1600"/>
            <a:buFont typeface="Arial" panose="020B0604020202020204" pitchFamily="34" charset="0"/>
            <a:buChar char="•"/>
          </a:pPr>
          <a:r>
            <a:rPr lang="he-IL" sz="1600" kern="1200" baseline="0" dirty="0">
              <a:latin typeface="Aharoni" panose="02010803020104030203" pitchFamily="2" charset="-79"/>
              <a:cs typeface="Aharoni" panose="02010803020104030203" pitchFamily="2" charset="-79"/>
            </a:rPr>
            <a:t>מנהל המכון מנהל את הרשאות האפליקציה לפי תפקיד – מתאמן, מאמן ומנהל.</a:t>
          </a:r>
          <a:endParaRPr lang="en-US" sz="1600" kern="1200" spc="50" baseline="0" dirty="0"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baseline="0" dirty="0">
              <a:latin typeface="Aharoni" panose="02010803020104030203" pitchFamily="2" charset="-79"/>
              <a:cs typeface="Aharoni" panose="02010803020104030203" pitchFamily="2" charset="-79"/>
            </a:rPr>
            <a:t>משתמש בעל הרשאת מנהל יכול לשנות את הפרטים ליצירת קשר.</a:t>
          </a:r>
          <a:endParaRPr lang="he-IL" sz="16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-5400000">
        <a:off x="0" y="3164998"/>
        <a:ext cx="6701509" cy="526356"/>
      </dsp:txXfrm>
    </dsp:sp>
    <dsp:sp modelId="{17ADE8A2-0F27-4B00-961E-7C4A766B790E}">
      <dsp:nvSpPr>
        <dsp:cNvPr id="0" name=""/>
        <dsp:cNvSpPr/>
      </dsp:nvSpPr>
      <dsp:spPr>
        <a:xfrm>
          <a:off x="6729984" y="3063610"/>
          <a:ext cx="3785616" cy="729132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2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32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2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000" kern="1200" spc="150" baseline="0" dirty="0"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ניהול הרשאות</a:t>
          </a:r>
          <a:endParaRPr lang="en-US" sz="4000" kern="1200" spc="150" baseline="0" dirty="0"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6765577" y="3099203"/>
        <a:ext cx="3714430" cy="657946"/>
      </dsp:txXfrm>
    </dsp:sp>
    <dsp:sp modelId="{99FF1803-6C23-46B3-A5CD-62E9BA68F6C3}">
      <dsp:nvSpPr>
        <dsp:cNvPr id="0" name=""/>
        <dsp:cNvSpPr/>
      </dsp:nvSpPr>
      <dsp:spPr>
        <a:xfrm rot="5400000">
          <a:off x="3073338" y="828774"/>
          <a:ext cx="583306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600"/>
            <a:buFont typeface="Arial" panose="020B0604020202020204" pitchFamily="34" charset="0"/>
            <a:buChar char="•"/>
          </a:pPr>
          <a:r>
            <a:rPr lang="he-IL" sz="1600" kern="1200" baseline="0" dirty="0">
              <a:latin typeface="Aharoni" panose="02010803020104030203" pitchFamily="2" charset="-79"/>
              <a:cs typeface="Aharoni" panose="02010803020104030203" pitchFamily="2" charset="-79"/>
            </a:rPr>
            <a:t>לכל מתאמן יש את הגישה למעקב שבועי אחרי השינויים שהוא ביצע בתוכניות האימונים שלו.</a:t>
          </a:r>
          <a:endParaRPr lang="en-US" sz="1600" kern="1200" spc="50" baseline="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-5400000">
        <a:off x="0" y="3930588"/>
        <a:ext cx="6701509" cy="526356"/>
      </dsp:txXfrm>
    </dsp:sp>
    <dsp:sp modelId="{84CA6590-6CD1-428A-913B-2BF4D4AD37E5}">
      <dsp:nvSpPr>
        <dsp:cNvPr id="0" name=""/>
        <dsp:cNvSpPr/>
      </dsp:nvSpPr>
      <dsp:spPr>
        <a:xfrm>
          <a:off x="6729984" y="3829199"/>
          <a:ext cx="3785616" cy="729132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e-IL" sz="4000" kern="1200" spc="150" baseline="0" dirty="0">
              <a:solidFill>
                <a:schemeClr val="bg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גרף מעקב שבועי</a:t>
          </a:r>
          <a:endParaRPr lang="en-US" sz="4000" kern="1200" spc="150" baseline="0" dirty="0">
            <a:latin typeface="Aharoni" panose="02010803020104030203" pitchFamily="2" charset="-79"/>
            <a:ea typeface="+mj-ea"/>
            <a:cs typeface="Aharoni" panose="02010803020104030203" pitchFamily="2" charset="-79"/>
          </a:endParaRPr>
        </a:p>
      </dsp:txBody>
      <dsp:txXfrm>
        <a:off x="6765577" y="3864792"/>
        <a:ext cx="3714430" cy="657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4A29-28A0-B8D3-9737-64634AF25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AC023-6819-1C17-5AA0-EB739498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DAE7-E732-9874-3E6C-74EB9496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539B-98C6-4241-953D-0D6234C7C851}" type="datetimeFigureOut">
              <a:rPr lang="he-IL" smtClean="0"/>
              <a:t>כ"ה/טבת/תשפ"ג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615C-50C6-1899-421B-2DF34753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D329-6C07-4EA3-2CB7-6731C12F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100-3FB8-4674-A5E5-FC2173E2A1BD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DBEF46-CC22-215F-4C73-BC2A84C6C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9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AC45-1E7B-20F4-111C-523FE2F2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7C949-259D-3881-D9CD-C1F6D9852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7A34-723C-75AD-5E42-9DA74E64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2AFB2-0ECF-2526-BB73-96382509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D704-B341-87A3-185D-960E003F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5716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7A303-882A-86FF-CD75-398875CAB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45DD0-4089-34B4-78A0-9CE16786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A5A9C-FA12-88BC-8EF3-19842868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6636D-8D08-DB98-D910-F3113D9E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1553-EEBE-A4F8-60F8-364159A0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470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05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3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0633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9165-21EA-5739-1535-B653BA24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1A45-25B8-A39D-5F3C-F560FD8F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09EE-3618-5008-3227-FC76C8C6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841F-DA1E-265C-7667-18D060DC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72B01-3904-39F4-AFC9-1B853EE6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334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11BE-F2E0-53FD-777E-62E394BD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C7534-4BB0-2662-F436-954174284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A8398-F697-9235-3DF7-AD0C83D8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A77C-BA0F-4B25-2352-A008E2CE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0EE2F-38F9-C8C5-4E6E-42696E28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5446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A3B0-7DA8-5D69-469E-B26E3AD0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AA37-5567-EE0C-3248-38413EA16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06237-66BB-7067-536C-D0186557D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51789-EC4D-927B-1ACE-DA6570F4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ED8B5-50C9-3DAC-65F2-0ED51398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2087C-CB06-1FF9-3987-F5E827B5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4642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3A74-619A-E49E-523B-1685E264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D17F7-AF46-486B-E433-E25FADAA9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FEF92-3048-3ECE-0F4D-BFF5C212C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A409A-1492-381F-3B5E-6F62B1347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4B9E1-4EEE-3E27-6886-2AA499242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E9C7C-FE2B-75A1-F787-026B87FA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128AE-774F-43B1-AB1A-B9764453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2D6A0-B6D9-4F53-5BF7-ACD2698E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2715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4260-ADB2-B077-CC8E-9D973670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AFE9C-9A5D-39B5-8792-956C103E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0312D-A6EF-4D47-7456-C0E714D7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FF418-9336-3939-D495-23BCCADB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789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F7E89-67BB-5201-84DB-273E9312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08DAB-71CD-CA60-C46D-16D1DC7A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4213-6EB9-A435-E566-B062DC21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287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3BF5-D75E-A001-FDE6-1ACC3F01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543D-BEFB-AEFF-7A0D-486C30FA0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F868A-30AA-9FE9-EF56-2552365B5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D4118-D2E6-B2F9-8E90-7D34DFC7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7B675-A350-4529-294A-11EB1E26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079AE-4943-9631-CC0E-67BB6957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8568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4BDE-4077-8D65-7496-9E970B76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A2C65-89F5-08D7-2C2C-8C829B981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16832-B057-C64D-A806-612A51A6B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67501-72C5-39C8-E577-9F5E9502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AD977-59F0-2D5B-653D-8BEC07A1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F32DE-7928-3DB7-5CF1-E9ED578B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4603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0FB49-109F-59B4-4010-33F1AD16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B48BA-61E5-68F2-48D6-EA0CA22F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54457-A48A-601A-82D5-F6F5C3EC3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60AD-836B-1B09-F1D2-F84FD58F8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5192-A75D-3115-C210-E7605CB4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5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6" r:id="rId15"/>
    <p:sldLayoutId id="2147483654" r:id="rId16"/>
    <p:sldLayoutId id="2147483663" r:id="rId17"/>
    <p:sldLayoutId id="2147483662" r:id="rId18"/>
    <p:sldLayoutId id="2147483652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TaliaSeada/GY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www.youtube.com/watch?v=t77YER5Q7l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243F26-CA2F-61F4-08E3-C5CBD9DD82CE}"/>
              </a:ext>
            </a:extLst>
          </p:cNvPr>
          <p:cNvSpPr txBox="1">
            <a:spLocks/>
          </p:cNvSpPr>
          <p:nvPr/>
        </p:nvSpPr>
        <p:spPr>
          <a:xfrm>
            <a:off x="6276556" y="4210975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Gym rat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008963-A279-71BF-F7DB-E5DE7BDFCCD4}"/>
              </a:ext>
            </a:extLst>
          </p:cNvPr>
          <p:cNvSpPr txBox="1">
            <a:spLocks/>
          </p:cNvSpPr>
          <p:nvPr/>
        </p:nvSpPr>
        <p:spPr>
          <a:xfrm>
            <a:off x="5857336" y="4573285"/>
            <a:ext cx="553097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1800" dirty="0">
                <a:latin typeface="Aharoni"/>
                <a:cs typeface="Aharoni"/>
              </a:rPr>
              <a:t>טליה סעדה, מוריה דוד, רבקה בוסקילה ועמית ויצמן</a:t>
            </a:r>
          </a:p>
        </p:txBody>
      </p:sp>
      <p:pic>
        <p:nvPicPr>
          <p:cNvPr id="5" name="Picture 4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2CF4AA5-1AB4-3FA4-1A69-0E2D26664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6047843"/>
            <a:ext cx="568553" cy="568553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50B239B-376F-4C31-F2B0-E94591224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206" y="6047842"/>
            <a:ext cx="568553" cy="5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F0640-3402-5A19-242F-DCDFA74C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A49DFD55-3C28-40EF-9E31-A92D2E4017FF}" type="slidenum">
              <a:rPr lang="en-US" sz="1200" smtClean="0"/>
              <a:pPr algn="r">
                <a:spcAft>
                  <a:spcPts val="600"/>
                </a:spcAft>
              </a:pPr>
              <a:t>10</a:t>
            </a:fld>
            <a:endParaRPr lang="en-US" sz="12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FF9586-AB0D-D626-1719-513C429E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6135" y="2606738"/>
            <a:ext cx="308220" cy="17154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24F27D-C3B1-A4AD-B128-4FF845C9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84716" y="2606738"/>
            <a:ext cx="201995" cy="17154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E1ED93-F454-4650-D941-FC72CDA9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33788" y="2609526"/>
            <a:ext cx="158517" cy="1719072"/>
          </a:xfrm>
          <a:prstGeom prst="rect">
            <a:avLst/>
          </a:prstGeom>
        </p:spPr>
      </p:pic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E6207184-2A25-9258-DDAA-0B15CD550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74" y="1288872"/>
            <a:ext cx="7570067" cy="431454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5054481-F79D-4305-0133-1E5D9CE520DF}"/>
              </a:ext>
            </a:extLst>
          </p:cNvPr>
          <p:cNvSpPr txBox="1">
            <a:spLocks/>
          </p:cNvSpPr>
          <p:nvPr/>
        </p:nvSpPr>
        <p:spPr>
          <a:xfrm>
            <a:off x="9625747" y="683701"/>
            <a:ext cx="3206143" cy="5489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e-IL" sz="5400" cap="all">
                <a:latin typeface="Aharoni" panose="02010803020104030203" pitchFamily="2" charset="-79"/>
                <a:cs typeface="Aharoni" panose="02010803020104030203" pitchFamily="2" charset="-79"/>
              </a:rPr>
              <a:t>תרשים עיצוב </a:t>
            </a:r>
            <a:br>
              <a:rPr lang="he-IL" sz="5400" cap="all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400" cap="all">
                <a:latin typeface="Aharoni" panose="02010803020104030203" pitchFamily="2" charset="-79"/>
                <a:cs typeface="Aharoni" panose="02010803020104030203" pitchFamily="2" charset="-79"/>
              </a:rPr>
              <a:t>server</a:t>
            </a:r>
            <a:endParaRPr lang="en-US" sz="5400" cap="all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526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ABE02FF-7387-243D-2B89-B9685C8AFA69}"/>
              </a:ext>
            </a:extLst>
          </p:cNvPr>
          <p:cNvSpPr txBox="1">
            <a:spLocks/>
          </p:cNvSpPr>
          <p:nvPr/>
        </p:nvSpPr>
        <p:spPr>
          <a:xfrm>
            <a:off x="1885156" y="-1498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kern="1200" cap="all" spc="150" baseline="0">
                <a:latin typeface="Aharoni" panose="02010803020104030203" pitchFamily="2" charset="-79"/>
                <a:cs typeface="Aharoni" panose="02010803020104030203" pitchFamily="2" charset="-79"/>
              </a:rPr>
              <a:t>מודולציה של המערכת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A49DFD55-3C28-40EF-9E31-A92D2E4017FF}" type="slidenum">
              <a:rPr lang="en-US" smtClean="0"/>
              <a:pPr algn="r"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D841D4-B6EA-ABA1-9CC3-BC6DAFBC5F7E}"/>
              </a:ext>
            </a:extLst>
          </p:cNvPr>
          <p:cNvSpPr txBox="1"/>
          <p:nvPr/>
        </p:nvSpPr>
        <p:spPr>
          <a:xfrm>
            <a:off x="1173188" y="925112"/>
            <a:ext cx="100425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>
                <a:latin typeface="Aharoni" panose="02010803020104030203" pitchFamily="2" charset="-79"/>
                <a:cs typeface="Aharoni" panose="02010803020104030203" pitchFamily="2" charset="-79"/>
              </a:rPr>
              <a:t>בבניית המערכת השתמשנו בארכיטקטורת 3-טירים (</a:t>
            </a:r>
            <a:r>
              <a:rPr lang="en-US" sz="1800">
                <a:latin typeface="Aharoni" panose="02010803020104030203" pitchFamily="2" charset="-79"/>
                <a:cs typeface="Aharoni" panose="02010803020104030203" pitchFamily="2" charset="-79"/>
              </a:rPr>
              <a:t>three-tier architecture</a:t>
            </a:r>
            <a:r>
              <a:rPr lang="he-IL" sz="1800">
                <a:latin typeface="Aharoni" panose="02010803020104030203" pitchFamily="2" charset="-79"/>
                <a:cs typeface="Aharoni" panose="02010803020104030203" pitchFamily="2" charset="-79"/>
              </a:rPr>
              <a:t>).</a:t>
            </a:r>
          </a:p>
          <a:p>
            <a:pPr algn="r" rtl="1"/>
            <a:r>
              <a:rPr lang="he-IL" sz="1800">
                <a:latin typeface="Aharoni" panose="02010803020104030203" pitchFamily="2" charset="-79"/>
                <a:cs typeface="Aharoni" panose="02010803020104030203" pitchFamily="2" charset="-79"/>
              </a:rPr>
              <a:t>משתמש – שכבת ההצגה, </a:t>
            </a:r>
            <a:r>
              <a:rPr lang="he-IL">
                <a:latin typeface="Aharoni" panose="02010803020104030203" pitchFamily="2" charset="-79"/>
                <a:cs typeface="Aharoni" panose="02010803020104030203" pitchFamily="2" charset="-79"/>
              </a:rPr>
              <a:t>כל </a:t>
            </a:r>
            <a:r>
              <a:rPr lang="he-IL" sz="1800">
                <a:latin typeface="Aharoni" panose="02010803020104030203" pitchFamily="2" charset="-79"/>
                <a:cs typeface="Aharoni" panose="02010803020104030203" pitchFamily="2" charset="-79"/>
              </a:rPr>
              <a:t>פלאפון עם מערכת הפעלה של אנדרואיד.</a:t>
            </a:r>
          </a:p>
          <a:p>
            <a:pPr algn="r" rtl="1"/>
            <a:r>
              <a:rPr lang="he-IL">
                <a:latin typeface="Aharoni" panose="02010803020104030203" pitchFamily="2" charset="-79"/>
                <a:cs typeface="Aharoni" panose="02010803020104030203" pitchFamily="2" charset="-79"/>
              </a:rPr>
              <a:t>לוגיקה – שכבת שרת אשר מכילה את הלוגיקה של המערכת, </a:t>
            </a:r>
            <a:r>
              <a:rPr lang="en-US">
                <a:latin typeface="Aharoni" panose="02010803020104030203" pitchFamily="2" charset="-79"/>
                <a:cs typeface="Aharoni" panose="02010803020104030203" pitchFamily="2" charset="-79"/>
              </a:rPr>
              <a:t>firebase functions</a:t>
            </a:r>
            <a:r>
              <a:rPr lang="he-IL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algn="r" rtl="1"/>
            <a:r>
              <a:rPr lang="he-IL" sz="1800">
                <a:latin typeface="Aharoni" panose="02010803020104030203" pitchFamily="2" charset="-79"/>
                <a:cs typeface="Aharoni" panose="02010803020104030203" pitchFamily="2" charset="-79"/>
              </a:rPr>
              <a:t>מידע – שכבת מסדי הנתונים, </a:t>
            </a:r>
            <a:r>
              <a:rPr lang="en-US" sz="1800">
                <a:latin typeface="Aharoni" panose="02010803020104030203" pitchFamily="2" charset="-79"/>
                <a:cs typeface="Aharoni" panose="02010803020104030203" pitchFamily="2" charset="-79"/>
              </a:rPr>
              <a:t>firebase</a:t>
            </a:r>
            <a:r>
              <a:rPr lang="he-IL" sz="180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37A19E-1D0A-5293-A2B0-8E35C6DD4DB1}"/>
              </a:ext>
            </a:extLst>
          </p:cNvPr>
          <p:cNvSpPr/>
          <p:nvPr/>
        </p:nvSpPr>
        <p:spPr>
          <a:xfrm>
            <a:off x="9576743" y="2127932"/>
            <a:ext cx="1673524" cy="119044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UI: Inquiries</a:t>
            </a:r>
            <a:endParaRPr lang="he-I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189396-7B7D-68FF-B9D0-150AF0A01C28}"/>
              </a:ext>
            </a:extLst>
          </p:cNvPr>
          <p:cNvSpPr/>
          <p:nvPr/>
        </p:nvSpPr>
        <p:spPr>
          <a:xfrm>
            <a:off x="9576743" y="3653456"/>
            <a:ext cx="1673524" cy="119044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Domain: Inquiries</a:t>
            </a:r>
            <a:endParaRPr lang="he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86B98B-6EC5-4B1B-763A-28CE55FF8C55}"/>
              </a:ext>
            </a:extLst>
          </p:cNvPr>
          <p:cNvSpPr/>
          <p:nvPr/>
        </p:nvSpPr>
        <p:spPr>
          <a:xfrm>
            <a:off x="9576743" y="5178980"/>
            <a:ext cx="1673524" cy="11904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Data: Inquiries</a:t>
            </a:r>
            <a:endParaRPr lang="he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DCE2504-96CF-31A3-F4C1-71D25E157D3B}"/>
              </a:ext>
            </a:extLst>
          </p:cNvPr>
          <p:cNvSpPr/>
          <p:nvPr/>
        </p:nvSpPr>
        <p:spPr>
          <a:xfrm>
            <a:off x="7573977" y="2127932"/>
            <a:ext cx="1673524" cy="119044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UI: </a:t>
            </a:r>
            <a:r>
              <a:rPr lang="en-US" sz="1800" kern="1200">
                <a:solidFill>
                  <a:srgbClr val="FFFFFF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workout</a:t>
            </a:r>
            <a:endParaRPr lang="he-IL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6E376D-427C-B386-0EDB-E400D3294B57}"/>
              </a:ext>
            </a:extLst>
          </p:cNvPr>
          <p:cNvSpPr/>
          <p:nvPr/>
        </p:nvSpPr>
        <p:spPr>
          <a:xfrm>
            <a:off x="7573977" y="3653456"/>
            <a:ext cx="1673524" cy="119044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Domain: </a:t>
            </a:r>
            <a:r>
              <a:rPr lang="en-US" sz="1800" kern="1200">
                <a:solidFill>
                  <a:srgbClr val="FFFFFF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workout</a:t>
            </a:r>
            <a:endParaRPr lang="he-I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620CB89-25F4-269D-29E9-7DC370AE018B}"/>
              </a:ext>
            </a:extLst>
          </p:cNvPr>
          <p:cNvSpPr/>
          <p:nvPr/>
        </p:nvSpPr>
        <p:spPr>
          <a:xfrm>
            <a:off x="7573977" y="5178980"/>
            <a:ext cx="1673524" cy="11904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Data: </a:t>
            </a:r>
            <a:r>
              <a:rPr lang="en-US" sz="1800" kern="1200">
                <a:solidFill>
                  <a:srgbClr val="FFFFFF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workout</a:t>
            </a:r>
            <a:endParaRPr lang="he-IL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96A51EC-595D-962F-0FA8-42CF7E655F0A}"/>
              </a:ext>
            </a:extLst>
          </p:cNvPr>
          <p:cNvSpPr/>
          <p:nvPr/>
        </p:nvSpPr>
        <p:spPr>
          <a:xfrm>
            <a:off x="5571211" y="2130618"/>
            <a:ext cx="1673524" cy="119044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UI: Updates</a:t>
            </a:r>
            <a:endParaRPr lang="he-IL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96BF8A5-33FD-F0C7-469F-A53E76CCAEC3}"/>
              </a:ext>
            </a:extLst>
          </p:cNvPr>
          <p:cNvSpPr/>
          <p:nvPr/>
        </p:nvSpPr>
        <p:spPr>
          <a:xfrm>
            <a:off x="5571211" y="3656142"/>
            <a:ext cx="1673524" cy="119044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Domain: Updates</a:t>
            </a:r>
            <a:endParaRPr lang="he-IL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C80D3E-7CA0-A775-8AB2-E88D773A9748}"/>
              </a:ext>
            </a:extLst>
          </p:cNvPr>
          <p:cNvSpPr/>
          <p:nvPr/>
        </p:nvSpPr>
        <p:spPr>
          <a:xfrm>
            <a:off x="5571211" y="5181666"/>
            <a:ext cx="1673524" cy="11904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Data: Updates</a:t>
            </a:r>
            <a:endParaRPr lang="he-IL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565D36E-7118-1C7B-6BBD-0079EE4E8AF9}"/>
              </a:ext>
            </a:extLst>
          </p:cNvPr>
          <p:cNvSpPr/>
          <p:nvPr/>
        </p:nvSpPr>
        <p:spPr>
          <a:xfrm>
            <a:off x="3574196" y="2124896"/>
            <a:ext cx="1673524" cy="119044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UI: Contact</a:t>
            </a:r>
            <a:endParaRPr lang="he-IL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E8C34D7-13C4-C760-8448-3FAEFCE906F1}"/>
              </a:ext>
            </a:extLst>
          </p:cNvPr>
          <p:cNvSpPr/>
          <p:nvPr/>
        </p:nvSpPr>
        <p:spPr>
          <a:xfrm>
            <a:off x="3574196" y="3650420"/>
            <a:ext cx="1673524" cy="119044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Domain: Contact</a:t>
            </a:r>
            <a:endParaRPr lang="he-IL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391436-3534-A7B6-5FA4-BC1CD9C11ACD}"/>
              </a:ext>
            </a:extLst>
          </p:cNvPr>
          <p:cNvSpPr/>
          <p:nvPr/>
        </p:nvSpPr>
        <p:spPr>
          <a:xfrm>
            <a:off x="3574196" y="5175944"/>
            <a:ext cx="1673524" cy="11904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Data: Contact</a:t>
            </a:r>
            <a:endParaRPr lang="he-IL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8E668EB-DC55-1C0D-F6D0-1A5847032DD7}"/>
              </a:ext>
            </a:extLst>
          </p:cNvPr>
          <p:cNvSpPr/>
          <p:nvPr/>
        </p:nvSpPr>
        <p:spPr>
          <a:xfrm>
            <a:off x="1577181" y="2124896"/>
            <a:ext cx="1673524" cy="119044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UI: </a:t>
            </a:r>
            <a:r>
              <a:rPr lang="en-US" sz="1800" kern="1200">
                <a:solidFill>
                  <a:srgbClr val="FFFFFF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Graph</a:t>
            </a:r>
            <a:endParaRPr lang="he-IL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DD7D688-2EEF-76EE-00DA-5B2D856EB94F}"/>
              </a:ext>
            </a:extLst>
          </p:cNvPr>
          <p:cNvSpPr/>
          <p:nvPr/>
        </p:nvSpPr>
        <p:spPr>
          <a:xfrm>
            <a:off x="1577181" y="3650420"/>
            <a:ext cx="1673524" cy="119044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Domain: </a:t>
            </a:r>
            <a:r>
              <a:rPr lang="en-US" sz="1800" kern="1200">
                <a:solidFill>
                  <a:srgbClr val="FFFFFF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Graph</a:t>
            </a:r>
            <a:endParaRPr lang="he-IL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F1EC36B-BCAB-A1D8-B41B-5ACAA864F531}"/>
              </a:ext>
            </a:extLst>
          </p:cNvPr>
          <p:cNvSpPr/>
          <p:nvPr/>
        </p:nvSpPr>
        <p:spPr>
          <a:xfrm>
            <a:off x="1577181" y="5175944"/>
            <a:ext cx="1673524" cy="11904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Data: </a:t>
            </a:r>
            <a:r>
              <a:rPr lang="en-US" sz="1800" kern="1200">
                <a:solidFill>
                  <a:srgbClr val="FFFFFF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Graph</a:t>
            </a:r>
            <a:endParaRPr lang="he-IL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BCCC75-ACBD-7371-F5FC-DECC28BCC56A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2413943" y="3315342"/>
            <a:ext cx="0" cy="33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708FE7-34EB-42BB-1A73-9BD7EF6A9255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4410958" y="3315342"/>
            <a:ext cx="0" cy="33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8A2E90D-8A84-DFB1-A5B6-5E90F0C4FB66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6407973" y="3321064"/>
            <a:ext cx="0" cy="33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CF67CB-8201-1692-6B5A-182815678FAC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8410739" y="3318378"/>
            <a:ext cx="0" cy="33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15AAD62-EDEB-665D-BEBB-33B3B79E774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0413505" y="3318378"/>
            <a:ext cx="0" cy="33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17659-0576-D998-3F7F-B5047E707424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2413943" y="4840866"/>
            <a:ext cx="0" cy="33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38103C5-05A2-4112-CE3D-ABF54A40F73F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410958" y="4840866"/>
            <a:ext cx="0" cy="33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52224C-512D-872B-143C-0B6CFEF834C0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6407973" y="4846588"/>
            <a:ext cx="0" cy="33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3FEA64-9243-D3D0-44EA-E0F83074B6F0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8410739" y="4843902"/>
            <a:ext cx="0" cy="33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D8C179-DA5D-B3F3-86B0-8AED877E51A0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0413505" y="4843902"/>
            <a:ext cx="0" cy="33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9444ADA-8DB2-6058-7F81-FBAE8F4826A3}"/>
              </a:ext>
            </a:extLst>
          </p:cNvPr>
          <p:cNvCxnSpPr>
            <a:cxnSpLocks/>
            <a:stCxn id="39" idx="2"/>
            <a:endCxn id="24" idx="0"/>
          </p:cNvCxnSpPr>
          <p:nvPr/>
        </p:nvCxnSpPr>
        <p:spPr>
          <a:xfrm>
            <a:off x="2413943" y="4840866"/>
            <a:ext cx="5996796" cy="33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7A8E7B-04F3-0D93-C202-E5DD17964D02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>
            <a:off x="8410739" y="4843902"/>
            <a:ext cx="2002766" cy="33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431BE0C5-AD25-ABC6-472E-3A2320CBA9EA}"/>
              </a:ext>
            </a:extLst>
          </p:cNvPr>
          <p:cNvSpPr/>
          <p:nvPr/>
        </p:nvSpPr>
        <p:spPr>
          <a:xfrm rot="16200000">
            <a:off x="825256" y="2520962"/>
            <a:ext cx="695865" cy="478766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UI</a:t>
            </a:r>
            <a:endParaRPr lang="he-IL"/>
          </a:p>
        </p:txBody>
      </p: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301EE6BB-9C16-4FBA-4E58-D6D1076B36D2}"/>
              </a:ext>
            </a:extLst>
          </p:cNvPr>
          <p:cNvSpPr/>
          <p:nvPr/>
        </p:nvSpPr>
        <p:spPr>
          <a:xfrm rot="16200000">
            <a:off x="633327" y="4006259"/>
            <a:ext cx="1079725" cy="478766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Domain</a:t>
            </a:r>
            <a:endParaRPr lang="he-IL"/>
          </a:p>
        </p:txBody>
      </p:sp>
      <p:sp>
        <p:nvSpPr>
          <p:cNvPr id="84" name="Flowchart: Alternate Process 83">
            <a:extLst>
              <a:ext uri="{FF2B5EF4-FFF2-40B4-BE49-F238E27FC236}">
                <a16:creationId xmlns:a16="http://schemas.microsoft.com/office/drawing/2014/main" id="{D4BD8B1A-5048-A573-BCB8-C87EFEAD9353}"/>
              </a:ext>
            </a:extLst>
          </p:cNvPr>
          <p:cNvSpPr/>
          <p:nvPr/>
        </p:nvSpPr>
        <p:spPr>
          <a:xfrm rot="16200000">
            <a:off x="791063" y="5572009"/>
            <a:ext cx="764251" cy="478766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Data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790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81E83A5-2049-D77B-4785-0A34F997AEF9}"/>
              </a:ext>
            </a:extLst>
          </p:cNvPr>
          <p:cNvSpPr txBox="1"/>
          <p:nvPr/>
        </p:nvSpPr>
        <p:spPr>
          <a:xfrm>
            <a:off x="8790316" y="837560"/>
            <a:ext cx="24908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he-IL" sz="5400" cap="all" spc="150">
                <a:latin typeface="Aharoni" panose="02010803020104030203" pitchFamily="2" charset="-79"/>
                <a:cs typeface="Aharoni" panose="02010803020104030203" pitchFamily="2" charset="-79"/>
              </a:rPr>
              <a:t>פערים</a:t>
            </a:r>
            <a:endParaRPr lang="en-US" sz="5400" kern="1200" cap="all" spc="150" baseline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A51C3-4574-1965-C78C-DD7A6C2600CD}"/>
              </a:ext>
            </a:extLst>
          </p:cNvPr>
          <p:cNvSpPr txBox="1"/>
          <p:nvPr/>
        </p:nvSpPr>
        <p:spPr>
          <a:xfrm>
            <a:off x="5186631" y="1760890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AutoNum type="arabicPeriod"/>
            </a:pPr>
            <a:r>
              <a:rPr lang="he-IL" sz="1800">
                <a:latin typeface="Aharoni" panose="02010803020104030203" pitchFamily="2" charset="-79"/>
                <a:cs typeface="Aharoni" panose="02010803020104030203" pitchFamily="2" charset="-79"/>
              </a:rPr>
              <a:t>בנית גרף המעקב דרש יותר חשיבה וזמן לבניה.</a:t>
            </a:r>
          </a:p>
          <a:p>
            <a:pPr marL="342900" indent="-342900" algn="r" rtl="1">
              <a:buAutoNum type="arabicPeriod"/>
            </a:pPr>
            <a:r>
              <a:rPr lang="he-IL" sz="1800">
                <a:latin typeface="Aharoni" panose="02010803020104030203" pitchFamily="2" charset="-79"/>
                <a:cs typeface="Aharoni" panose="02010803020104030203" pitchFamily="2" charset="-79"/>
              </a:rPr>
              <a:t>הוספת אופציה לסימון ביצו</a:t>
            </a:r>
            <a:r>
              <a:rPr lang="he-IL">
                <a:latin typeface="Aharoni" panose="02010803020104030203" pitchFamily="2" charset="-79"/>
                <a:cs typeface="Aharoni" panose="02010803020104030203" pitchFamily="2" charset="-79"/>
              </a:rPr>
              <a:t>ע של אימון מסוים.</a:t>
            </a:r>
          </a:p>
          <a:p>
            <a:pPr algn="r" rtl="1"/>
            <a:r>
              <a:rPr lang="he-IL" sz="1800">
                <a:latin typeface="Aharoni" panose="02010803020104030203" pitchFamily="2" charset="-79"/>
                <a:cs typeface="Aharoni" panose="02010803020104030203" pitchFamily="2" charset="-79"/>
              </a:rPr>
              <a:t>מלבד פערים אלה שציינו, עמדנו ביעדים.</a:t>
            </a:r>
          </a:p>
        </p:txBody>
      </p:sp>
      <p:sp>
        <p:nvSpPr>
          <p:cNvPr id="16" name="Slide Number Placeholder 10">
            <a:extLst>
              <a:ext uri="{FF2B5EF4-FFF2-40B4-BE49-F238E27FC236}">
                <a16:creationId xmlns:a16="http://schemas.microsoft.com/office/drawing/2014/main" id="{56011C30-4B11-6E83-E748-C6138DE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49DFD55-3C28-40EF-9E31-A92D2E4017FF}" type="slidenum">
              <a:rPr lang="en-US" smtClean="0"/>
              <a:pPr algn="r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AD1C91-AD67-F743-FF37-A90B68BBB3B1}"/>
              </a:ext>
            </a:extLst>
          </p:cNvPr>
          <p:cNvSpPr txBox="1"/>
          <p:nvPr/>
        </p:nvSpPr>
        <p:spPr>
          <a:xfrm>
            <a:off x="6997701" y="3165159"/>
            <a:ext cx="42299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he-IL" sz="5400" cap="all" spc="150">
                <a:latin typeface="Aharoni" panose="02010803020104030203" pitchFamily="2" charset="-79"/>
                <a:cs typeface="Aharoni" panose="02010803020104030203" pitchFamily="2" charset="-79"/>
              </a:rPr>
              <a:t>תוכניות לעתיד </a:t>
            </a:r>
            <a:endParaRPr lang="en-US" sz="5400" kern="1200" cap="all" spc="150" baseline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89ACF-4016-C6DB-52DE-1B5690FB86E0}"/>
              </a:ext>
            </a:extLst>
          </p:cNvPr>
          <p:cNvSpPr txBox="1"/>
          <p:nvPr/>
        </p:nvSpPr>
        <p:spPr>
          <a:xfrm>
            <a:off x="5133077" y="3993698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AutoNum type="arabicPeriod"/>
            </a:pPr>
            <a:r>
              <a:rPr lang="he-IL" sz="1800" dirty="0">
                <a:latin typeface="Aharoni" panose="02010803020104030203" pitchFamily="2" charset="-79"/>
                <a:cs typeface="Aharoni" panose="02010803020104030203" pitchFamily="2" charset="-79"/>
              </a:rPr>
              <a:t>הוספת גרף מעקב.</a:t>
            </a:r>
          </a:p>
          <a:p>
            <a:pPr marL="342900" indent="-342900" algn="r" rtl="1">
              <a:buAutoNum type="arabicPeriod"/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נוטיפיקציות לפלאפון (תזכורות).</a:t>
            </a:r>
          </a:p>
          <a:p>
            <a:pPr marL="342900" indent="-342900" algn="r" rtl="1">
              <a:buAutoNum type="arabicPeriod"/>
            </a:pPr>
            <a:r>
              <a:rPr lang="he-IL" sz="1800" dirty="0">
                <a:latin typeface="Aharoni" panose="02010803020104030203" pitchFamily="2" charset="-79"/>
                <a:cs typeface="Aharoni" panose="02010803020104030203" pitchFamily="2" charset="-79"/>
              </a:rPr>
              <a:t>פח (לשחזורים).</a:t>
            </a:r>
          </a:p>
          <a:p>
            <a:pPr marL="342900" indent="-342900" algn="r" rtl="1">
              <a:buAutoNum type="arabicPeriod"/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הרחבת השימוש באפליקציה לכלל חדרי הכושר המעוניינים.</a:t>
            </a:r>
            <a:endParaRPr lang="he-IL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24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124" y="513832"/>
            <a:ext cx="5111750" cy="888005"/>
          </a:xfrm>
        </p:spPr>
        <p:txBody>
          <a:bodyPr>
            <a:normAutofit/>
          </a:bodyPr>
          <a:lstStyle/>
          <a:p>
            <a:pPr algn="r"/>
            <a:r>
              <a:rPr lang="he-IL" sz="5400">
                <a:latin typeface="Aharoni" panose="02010803020104030203" pitchFamily="2" charset="-79"/>
                <a:cs typeface="Aharoni" panose="02010803020104030203" pitchFamily="2" charset="-79"/>
              </a:rPr>
              <a:t>מרחב הבעיה</a:t>
            </a:r>
            <a:endParaRPr 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49DFD55-3C28-40EF-9E31-A92D2E4017FF}" type="slidenum">
              <a:rPr lang="en-US" sz="900" smtClean="0"/>
              <a:pPr algn="r"/>
              <a:t>2</a:t>
            </a:fld>
            <a:endParaRPr lang="en-US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9AB9E-A900-0CBE-BCDF-1A820EE5082E}"/>
              </a:ext>
            </a:extLst>
          </p:cNvPr>
          <p:cNvSpPr txBox="1"/>
          <p:nvPr/>
        </p:nvSpPr>
        <p:spPr>
          <a:xfrm>
            <a:off x="2974021" y="1884562"/>
            <a:ext cx="7638492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>
                <a:latin typeface="Aharoni"/>
                <a:cs typeface="Aharoni"/>
              </a:rPr>
              <a:t>בנית אימונים ושמירת נתוני האימונים</a:t>
            </a:r>
            <a:r>
              <a:rPr lang="he-IL">
                <a:latin typeface="Aharoni"/>
                <a:cs typeface="Aharoni"/>
              </a:rPr>
              <a:t> בצורה מסודרת</a:t>
            </a:r>
            <a:r>
              <a:rPr lang="en-US" sz="1800">
                <a:latin typeface="Aharoni"/>
                <a:cs typeface="Aharoni"/>
              </a:rPr>
              <a:t>.</a:t>
            </a:r>
            <a:br>
              <a:rPr lang="en-US" sz="180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he-IL" sz="1800">
                <a:latin typeface="Aharoni"/>
                <a:cs typeface="Aharoni"/>
              </a:rPr>
              <a:t>במקרים בהם מתאמן מגיע למכון הכושר ולא זוכר את המשקלים של האימון האחרון שלו.</a:t>
            </a:r>
            <a:br>
              <a:rPr lang="en-US" sz="180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he-IL" sz="1800">
                <a:latin typeface="Aharoni"/>
                <a:cs typeface="Aharoni"/>
              </a:rPr>
              <a:t>עבור מקרים אלה נרצה שלמתאמן תהיה את היכולת לשמור את הנתונים לפעם הבאה.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FDA70-AFC3-9B48-3CE5-C76500792B1F}"/>
              </a:ext>
            </a:extLst>
          </p:cNvPr>
          <p:cNvSpPr txBox="1"/>
          <p:nvPr/>
        </p:nvSpPr>
        <p:spPr>
          <a:xfrm>
            <a:off x="3502924" y="1311000"/>
            <a:ext cx="7133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>
                <a:latin typeface="Aharoni" panose="02010803020104030203" pitchFamily="2" charset="-79"/>
                <a:cs typeface="Aharoni" panose="02010803020104030203" pitchFamily="2" charset="-79"/>
              </a:rPr>
              <a:t>מרחב הבעיה שלנו מתחלק לשלושה חלקים</a:t>
            </a:r>
            <a:r>
              <a:rPr lang="en-US" sz="180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16A8A2-CCDC-6F53-E56F-639CF10439E1}"/>
              </a:ext>
            </a:extLst>
          </p:cNvPr>
          <p:cNvSpPr txBox="1"/>
          <p:nvPr/>
        </p:nvSpPr>
        <p:spPr>
          <a:xfrm>
            <a:off x="1089909" y="3162498"/>
            <a:ext cx="9271011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>
                <a:latin typeface="Aharoni"/>
                <a:cs typeface="Aharoni"/>
              </a:rPr>
              <a:t>מתן מענה</a:t>
            </a:r>
            <a:r>
              <a:rPr lang="he-IL">
                <a:latin typeface="Aharoni"/>
                <a:cs typeface="Aharoni"/>
              </a:rPr>
              <a:t> קל ונוח</a:t>
            </a:r>
            <a:r>
              <a:rPr lang="he-IL" sz="1800">
                <a:latin typeface="Aharoni"/>
                <a:cs typeface="Aharoni"/>
              </a:rPr>
              <a:t> לשאלות על מכשירים או תוכנית אימונים. </a:t>
            </a:r>
            <a:br>
              <a:rPr lang="en-US" sz="180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he-IL" sz="1800">
                <a:latin typeface="Aharoni"/>
                <a:cs typeface="Aharoni"/>
              </a:rPr>
              <a:t>במקרים בהם מתאמן חדש מגיע למכון כושר ולא יודע איפה להתחיל או מה תוכנית האימונים שטובה בשבילו.</a:t>
            </a:r>
            <a:br>
              <a:rPr lang="en-US" sz="180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he-IL" sz="1800">
                <a:latin typeface="Aharoni"/>
                <a:cs typeface="Aharoni"/>
              </a:rPr>
              <a:t>במקרים בהם מתאמן נתקל בשאלה או מתלבט לגבי תרגיל או מכשיר מסוים.</a:t>
            </a:r>
            <a:br>
              <a:rPr lang="en-US" sz="180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he-IL" sz="1800">
                <a:latin typeface="Aharoni"/>
                <a:cs typeface="Aharoni"/>
              </a:rPr>
              <a:t>עבור מקרים אלה נרצה שלמתאמן תהיה את היכולת לפנות למאמן על מנת להתייעץ </a:t>
            </a:r>
            <a:r>
              <a:rPr lang="he-IL" sz="1800" err="1">
                <a:latin typeface="Aharoni"/>
                <a:cs typeface="Aharoni"/>
              </a:rPr>
              <a:t>איתו</a:t>
            </a:r>
            <a:r>
              <a:rPr lang="he-IL" sz="1800">
                <a:latin typeface="Aharoni"/>
                <a:cs typeface="Aharoni"/>
              </a:rPr>
              <a:t> או לבקש ממנו לבנות תוכנית אימונים.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4E870-6887-101B-C495-AC79DF73A638}"/>
              </a:ext>
            </a:extLst>
          </p:cNvPr>
          <p:cNvSpPr txBox="1"/>
          <p:nvPr/>
        </p:nvSpPr>
        <p:spPr>
          <a:xfrm>
            <a:off x="2863741" y="4997945"/>
            <a:ext cx="7133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>
                <a:latin typeface="Aharoni" panose="02010803020104030203" pitchFamily="2" charset="-79"/>
                <a:cs typeface="Aharoni" panose="02010803020104030203" pitchFamily="2" charset="-79"/>
              </a:rPr>
              <a:t>עדכונים על חדר הכושר.</a:t>
            </a:r>
            <a:br>
              <a:rPr lang="en-US" sz="180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he-IL" sz="1800">
                <a:latin typeface="Aharoni" panose="02010803020104030203" pitchFamily="2" charset="-79"/>
                <a:cs typeface="Aharoni" panose="02010803020104030203" pitchFamily="2" charset="-79"/>
              </a:rPr>
              <a:t>במקרים בהם מנהל מכון הכושר מעונין בשליחת עדכונים שוטפים בנוגע למכון הכושר.</a:t>
            </a:r>
            <a:br>
              <a:rPr lang="en-US" sz="180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he-IL" sz="1800">
                <a:latin typeface="Aharoni" panose="02010803020104030203" pitchFamily="2" charset="-79"/>
                <a:cs typeface="Aharoni" panose="02010803020104030203" pitchFamily="2" charset="-79"/>
              </a:rPr>
              <a:t>עבור מקרים אלה נרצה שלמנהל תהיה את היכולת לעדכן את המתאמנים והמאמנים.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79A709-809E-6B33-6882-B4FF2C5D6218}"/>
              </a:ext>
            </a:extLst>
          </p:cNvPr>
          <p:cNvCxnSpPr>
            <a:cxnSpLocks/>
          </p:cNvCxnSpPr>
          <p:nvPr/>
        </p:nvCxnSpPr>
        <p:spPr>
          <a:xfrm flipH="1">
            <a:off x="9766123" y="0"/>
            <a:ext cx="1397787" cy="6858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C67BB4D-9E43-69CB-4113-2AA91353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050" y="136525"/>
            <a:ext cx="5111750" cy="1204912"/>
          </a:xfrm>
        </p:spPr>
        <p:txBody>
          <a:bodyPr>
            <a:normAutofit/>
          </a:bodyPr>
          <a:lstStyle/>
          <a:p>
            <a:pPr algn="r"/>
            <a:r>
              <a:rPr lang="he-IL" sz="5400">
                <a:latin typeface="Aharoni" panose="02010803020104030203" pitchFamily="2" charset="-79"/>
                <a:cs typeface="Aharoni" panose="02010803020104030203" pitchFamily="2" charset="-79"/>
              </a:rPr>
              <a:t>תיאור המערכת</a:t>
            </a:r>
            <a:endParaRPr 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CF451-1AFD-F4CB-6C87-C61A5761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49DFD55-3C28-40EF-9E31-A92D2E4017FF}" type="slidenum">
              <a:rPr lang="en-US" sz="900" smtClean="0"/>
              <a:pPr algn="r"/>
              <a:t>3</a:t>
            </a:fld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421A7B-C63A-F11F-379F-182E20FF37B4}"/>
              </a:ext>
            </a:extLst>
          </p:cNvPr>
          <p:cNvSpPr txBox="1"/>
          <p:nvPr/>
        </p:nvSpPr>
        <p:spPr>
          <a:xfrm>
            <a:off x="1078302" y="1341437"/>
            <a:ext cx="10275498" cy="43396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he-IL" sz="2000">
                <a:latin typeface="Aharoni"/>
                <a:cs typeface="Aharoni"/>
              </a:rPr>
              <a:t>מטרת הפרויקט:</a:t>
            </a:r>
            <a:endParaRPr lang="en-US" sz="2000">
              <a:latin typeface="Aharoni"/>
              <a:cs typeface="Aharoni"/>
            </a:endParaRPr>
          </a:p>
          <a:p>
            <a:pPr algn="r"/>
            <a:r>
              <a:rPr lang="he-IL">
                <a:latin typeface="Aharoni"/>
                <a:cs typeface="Aharoni"/>
              </a:rPr>
              <a:t>שמירה וניהול תוכניות האימונים של מתאמן תוך חווית משתמש נוחה, אפשרות בקרה והוספת אימון מותאם למתאמן ע"י המאמן</a:t>
            </a:r>
          </a:p>
          <a:p>
            <a:pPr algn="r"/>
            <a:r>
              <a:rPr lang="he-IL">
                <a:latin typeface="Aharoni"/>
                <a:cs typeface="Aharoni"/>
              </a:rPr>
              <a:t>מערכת פניות אשר מקשרת בין מתאמן למאמנים במכון, בקרה וניהול המתאמנים על ידי מנהל המכון.</a:t>
            </a:r>
            <a:br>
              <a:rPr lang="en-US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he-IL">
                <a:latin typeface="Aharoni"/>
                <a:cs typeface="Aharoni"/>
              </a:rPr>
              <a:t>ובנוסף מערכת עדכונים אשר נותנת למנהל את האפשרות לעדכן בנוגע למכון.</a:t>
            </a:r>
            <a:endParaRPr lang="he-IL"/>
          </a:p>
          <a:p>
            <a:pPr algn="r"/>
            <a:endParaRPr lang="he-IL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r>
              <a:rPr lang="he-IL" sz="2000">
                <a:latin typeface="Aharoni"/>
                <a:cs typeface="Aharoni"/>
              </a:rPr>
              <a:t>למי מיועדת האפליקציה:</a:t>
            </a:r>
          </a:p>
          <a:p>
            <a:pPr algn="r"/>
            <a:r>
              <a:rPr lang="he-IL">
                <a:latin typeface="Aharoni"/>
                <a:cs typeface="Aharoni"/>
              </a:rPr>
              <a:t>למתאמנים אשר רשומים למכון הכושר, למאמנים אשר עובדים במכון הכושר ולמנהלי המכון.</a:t>
            </a:r>
          </a:p>
          <a:p>
            <a:pPr algn="r"/>
            <a:endParaRPr lang="en-US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r>
              <a:rPr lang="he-IL" sz="2000">
                <a:latin typeface="Aharoni"/>
                <a:cs typeface="Aharoni"/>
              </a:rPr>
              <a:t>מה תורמת האפליקציה לשיפור המצב</a:t>
            </a:r>
            <a:r>
              <a:rPr lang="he-IL">
                <a:latin typeface="Aharoni"/>
                <a:cs typeface="Aharoni"/>
              </a:rPr>
              <a:t>:</a:t>
            </a:r>
          </a:p>
          <a:p>
            <a:pPr algn="r"/>
            <a:r>
              <a:rPr lang="he-IL">
                <a:latin typeface="Aharoni"/>
                <a:cs typeface="Aharoni"/>
              </a:rPr>
              <a:t>נותנת מענה למתאמנים לניהול האימונים שלהם ותורמת לחוויית אימון נוחה, אפשרות נוחה להוספת אימון אישי ע"י מאמן </a:t>
            </a:r>
            <a:r>
              <a:rPr lang="he-IL" err="1">
                <a:latin typeface="Aharoni"/>
                <a:cs typeface="Aharoni"/>
              </a:rPr>
              <a:t>החד"כ</a:t>
            </a:r>
            <a:r>
              <a:rPr lang="he-IL">
                <a:latin typeface="Aharoni"/>
                <a:cs typeface="Aharoni"/>
              </a:rPr>
              <a:t>, נגישות עבור המתאמנים להתייעצות עם מאמני המכון ועבור מנהל המכון להעלות עדכונים ולנהל את המתאמנים שרשומים למכון והמאמנים שעובדים במכון.  </a:t>
            </a:r>
            <a:endParaRPr lang="he-IL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endParaRPr lang="he-IL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r>
              <a:rPr lang="he-IL">
                <a:latin typeface="Aharoni"/>
                <a:cs typeface="Aharoni"/>
              </a:rPr>
              <a:t>מערכות דומות:</a:t>
            </a:r>
          </a:p>
          <a:p>
            <a:pPr algn="r"/>
            <a:r>
              <a:rPr lang="en-US">
                <a:latin typeface="Aharoni"/>
                <a:cs typeface="Aharoni"/>
              </a:rPr>
              <a:t>JEFIT,  gold's gym  </a:t>
            </a:r>
            <a:endParaRPr lang="he-IL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C0E216-791F-418D-E74B-DC387EC29FBC}"/>
              </a:ext>
            </a:extLst>
          </p:cNvPr>
          <p:cNvCxnSpPr/>
          <p:nvPr/>
        </p:nvCxnSpPr>
        <p:spPr>
          <a:xfrm flipV="1">
            <a:off x="0" y="0"/>
            <a:ext cx="5607170" cy="1794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3BDB43-398C-1383-C585-2CE936286C4F}"/>
              </a:ext>
            </a:extLst>
          </p:cNvPr>
          <p:cNvCxnSpPr/>
          <p:nvPr/>
        </p:nvCxnSpPr>
        <p:spPr>
          <a:xfrm flipV="1">
            <a:off x="0" y="0"/>
            <a:ext cx="1777042" cy="241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71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9704-A35C-D948-005C-2A42F789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49DFD55-3C28-40EF-9E31-A92D2E4017FF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D41AB-7D40-E675-B2D7-5D72760B437A}"/>
              </a:ext>
            </a:extLst>
          </p:cNvPr>
          <p:cNvSpPr txBox="1"/>
          <p:nvPr/>
        </p:nvSpPr>
        <p:spPr>
          <a:xfrm>
            <a:off x="2732776" y="214163"/>
            <a:ext cx="6726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5400">
                <a:latin typeface="Aharoni" panose="02010803020104030203" pitchFamily="2" charset="-79"/>
                <a:cs typeface="Aharoni" panose="02010803020104030203" pitchFamily="2" charset="-79"/>
              </a:rPr>
              <a:t>דרישות מרכזיות</a:t>
            </a:r>
            <a:endParaRPr lang="he-IL" sz="540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DDF3BFF-5C4E-9C48-9BAF-B32CA4EF6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44175"/>
              </p:ext>
            </p:extLst>
          </p:nvPr>
        </p:nvGraphicFramePr>
        <p:xfrm>
          <a:off x="838200" y="1252327"/>
          <a:ext cx="10515600" cy="4719416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36940">
                  <a:extLst>
                    <a:ext uri="{9D8B030D-6E8A-4147-A177-3AD203B41FA5}">
                      <a16:colId xmlns:a16="http://schemas.microsoft.com/office/drawing/2014/main" val="944509550"/>
                    </a:ext>
                  </a:extLst>
                </a:gridCol>
                <a:gridCol w="8978660">
                  <a:extLst>
                    <a:ext uri="{9D8B030D-6E8A-4147-A177-3AD203B41FA5}">
                      <a16:colId xmlns:a16="http://schemas.microsoft.com/office/drawing/2014/main" val="3252448925"/>
                    </a:ext>
                  </a:extLst>
                </a:gridCol>
              </a:tblGrid>
              <a:tr h="509917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>
                          <a:latin typeface="Aharoni" panose="02010803020104030203" pitchFamily="2" charset="-79"/>
                          <a:ea typeface="Calibri" panose="020F0502020204030204" pitchFamily="34" charset="0"/>
                          <a:cs typeface="Aharoni" panose="02010803020104030203" pitchFamily="2" charset="-79"/>
                        </a:rPr>
                        <a:t>פונקציונליות:</a:t>
                      </a:r>
                      <a:endParaRPr lang="he-IL" sz="1800" b="1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8989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he-IL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710156"/>
                  </a:ext>
                </a:extLst>
              </a:tr>
              <a:tr h="509917">
                <a:tc>
                  <a:txBody>
                    <a:bodyPr/>
                    <a:lstStyle/>
                    <a:p>
                      <a:pPr algn="l" rtl="1"/>
                      <a:r>
                        <a:rPr lang="he-IL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>
                          <a:effectLst/>
                          <a:latin typeface="Aharoni" panose="02010803020104030203" pitchFamily="2" charset="-79"/>
                          <a:ea typeface="Calibri" panose="020F0502020204030204" pitchFamily="34" charset="0"/>
                          <a:cs typeface="Aharoni" panose="02010803020104030203" pitchFamily="2" charset="-79"/>
                        </a:rPr>
                        <a:t>הוספת נתונים מאמן/מתאמן ונתינת הרשאת כניסה בהתאם ושמירת הנתונים ב </a:t>
                      </a:r>
                      <a:r>
                        <a:rPr lang="en-US" sz="1800" b="1">
                          <a:effectLst/>
                          <a:latin typeface="Aharoni" panose="02010803020104030203" pitchFamily="2" charset="-79"/>
                          <a:ea typeface="Calibri" panose="020F0502020204030204" pitchFamily="34" charset="0"/>
                          <a:cs typeface="Aharoni" panose="02010803020104030203" pitchFamily="2" charset="-79"/>
                        </a:rPr>
                        <a:t>DB</a:t>
                      </a:r>
                      <a:r>
                        <a:rPr lang="he-IL" sz="1800" b="1">
                          <a:effectLst/>
                          <a:latin typeface="Aharoni" panose="02010803020104030203" pitchFamily="2" charset="-79"/>
                          <a:ea typeface="Calibri" panose="020F0502020204030204" pitchFamily="34" charset="0"/>
                          <a:cs typeface="Aharoni" panose="02010803020104030203" pitchFamily="2" charset="-79"/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7779775"/>
                  </a:ext>
                </a:extLst>
              </a:tr>
              <a:tr h="509917">
                <a:tc>
                  <a:txBody>
                    <a:bodyPr/>
                    <a:lstStyle/>
                    <a:p>
                      <a:pPr algn="l" rtl="1"/>
                      <a:r>
                        <a:rPr lang="he-IL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2.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אפשרות למאמן (עבור מתאמן) ולמתאמן ליצור, למחוק, לערוך ולעדכן אימון ועדכון ה </a:t>
                      </a:r>
                      <a:r>
                        <a:rPr lang="en-US" sz="180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DB</a:t>
                      </a:r>
                      <a:r>
                        <a:rPr lang="he-IL" sz="180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</a:t>
                      </a:r>
                    </a:p>
                    <a:p>
                      <a:pPr algn="r" rtl="1"/>
                      <a:endParaRPr lang="he-IL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434157"/>
                  </a:ext>
                </a:extLst>
              </a:tr>
              <a:tr h="509917">
                <a:tc>
                  <a:txBody>
                    <a:bodyPr/>
                    <a:lstStyle/>
                    <a:p>
                      <a:pPr algn="l" rtl="1"/>
                      <a:r>
                        <a:rPr lang="he-IL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3.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80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פתיחת פניה למערכת הפניות (מתאמן) </a:t>
                      </a:r>
                      <a:endParaRPr lang="he-IL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8815630"/>
                  </a:ext>
                </a:extLst>
              </a:tr>
              <a:tr h="509917">
                <a:tc>
                  <a:txBody>
                    <a:bodyPr/>
                    <a:lstStyle/>
                    <a:p>
                      <a:pPr algn="l" rtl="1"/>
                      <a:r>
                        <a:rPr lang="he-IL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4.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מתן מענה לפניות (מאמן)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832414"/>
                  </a:ext>
                </a:extLst>
              </a:tr>
              <a:tr h="509917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ea typeface="Calibri" panose="020F0502020204030204" pitchFamily="34" charset="0"/>
                          <a:cs typeface="Aharoni" panose="02010803020104030203" pitchFamily="2" charset="-79"/>
                        </a:rPr>
                        <a:t>לא פונקציונליות:</a:t>
                      </a:r>
                      <a:endParaRPr lang="he-IL" sz="1800" b="1">
                        <a:solidFill>
                          <a:schemeClr val="bg1"/>
                        </a:solidFill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8989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he-IL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099811"/>
                  </a:ext>
                </a:extLst>
              </a:tr>
              <a:tr h="509917">
                <a:tc>
                  <a:txBody>
                    <a:bodyPr/>
                    <a:lstStyle/>
                    <a:p>
                      <a:pPr algn="l" rtl="1"/>
                      <a:r>
                        <a:rPr lang="he-IL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רק מורשים יוכלו להשתמש באפליקציה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952318"/>
                  </a:ext>
                </a:extLst>
              </a:tr>
              <a:tr h="509917">
                <a:tc>
                  <a:txBody>
                    <a:bodyPr/>
                    <a:lstStyle/>
                    <a:p>
                      <a:pPr algn="l" rtl="1"/>
                      <a:r>
                        <a:rPr lang="he-IL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2.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התחברות למערכת בצורה ברורה ונגישה למשתמש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526912"/>
                  </a:ext>
                </a:extLst>
              </a:tr>
              <a:tr h="509917">
                <a:tc>
                  <a:txBody>
                    <a:bodyPr/>
                    <a:lstStyle/>
                    <a:p>
                      <a:pPr algn="l" rtl="1"/>
                      <a:r>
                        <a:rPr lang="he-IL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3.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80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הרשאות במערכת - כל משתמש יכנס בהגדרת ההרשאה שלו </a:t>
                      </a:r>
                      <a:endParaRPr lang="he-IL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54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75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rtl="1"/>
            <a:r>
              <a:rPr lang="he-IL" sz="5400">
                <a:latin typeface="Aharoni" panose="02010803020104030203" pitchFamily="2" charset="-79"/>
                <a:cs typeface="Aharoni" panose="02010803020104030203" pitchFamily="2" charset="-79"/>
              </a:rPr>
              <a:t>פיצ'רים מרכזיים</a:t>
            </a:r>
            <a:endParaRPr 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00225905"/>
              </p:ext>
            </p:extLst>
          </p:nvPr>
        </p:nvGraphicFramePr>
        <p:xfrm>
          <a:off x="915838" y="1556543"/>
          <a:ext cx="10515600" cy="455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A49DFD55-3C28-40EF-9E31-A92D2E4017FF}" type="slidenum">
              <a:rPr lang="en-US" smtClean="0"/>
              <a:pPr algn="r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3A24A-C766-A2F0-9433-34222BAF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49DFD55-3C28-40EF-9E31-A92D2E4017FF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4572E7-A639-57FD-A2EC-F4274ED2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747" y="683701"/>
            <a:ext cx="3206143" cy="54890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cap="all" spc="150" baseline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תרשים עיצוב </a:t>
            </a:r>
            <a:br>
              <a:rPr lang="en-US" sz="5400" kern="1200" cap="all" spc="150" baseline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400" kern="1200" cap="all" spc="150" baseline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trainee</a:t>
            </a:r>
            <a:endParaRPr lang="en-US" sz="5400" kern="1200" cap="all" spc="150" baseline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6DCC67F-85CA-59A4-2715-B7E90F2BE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62" y="650987"/>
            <a:ext cx="9108068" cy="552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5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D8B3-D93A-761D-FD26-56D3A79D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49DFD55-3C28-40EF-9E31-A92D2E4017FF}" type="slidenum">
              <a:rPr lang="en-US" smtClean="0"/>
              <a:pPr algn="r"/>
              <a:t>7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DAFD06-D01C-B0DC-6A47-B02A42AD0EFD}"/>
              </a:ext>
            </a:extLst>
          </p:cNvPr>
          <p:cNvSpPr txBox="1">
            <a:spLocks/>
          </p:cNvSpPr>
          <p:nvPr/>
        </p:nvSpPr>
        <p:spPr>
          <a:xfrm>
            <a:off x="9625747" y="683701"/>
            <a:ext cx="3206143" cy="5489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e-IL" sz="5400" cap="all">
                <a:latin typeface="Aharoni" panose="02010803020104030203" pitchFamily="2" charset="-79"/>
                <a:cs typeface="Aharoni" panose="02010803020104030203" pitchFamily="2" charset="-79"/>
              </a:rPr>
              <a:t>תרשים עיצוב </a:t>
            </a:r>
            <a:br>
              <a:rPr lang="he-IL" sz="5400" cap="all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400" cap="all">
                <a:latin typeface="Aharoni" panose="02010803020104030203" pitchFamily="2" charset="-79"/>
                <a:cs typeface="Aharoni" panose="02010803020104030203" pitchFamily="2" charset="-79"/>
              </a:rPr>
              <a:t>trainer</a:t>
            </a:r>
            <a:endParaRPr lang="en-US" sz="5400" cap="all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F045FB85-5BE8-88D7-242E-95D7A1589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9383"/>
            <a:ext cx="8351520" cy="60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4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A3839-C83F-725D-5FE1-8F764629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49DFD55-3C28-40EF-9E31-A92D2E4017FF}" type="slidenum">
              <a:rPr lang="en-US" smtClean="0"/>
              <a:pPr algn="r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B1AA0A-4055-6DE5-A791-A0E09A6C931F}"/>
              </a:ext>
            </a:extLst>
          </p:cNvPr>
          <p:cNvSpPr txBox="1">
            <a:spLocks/>
          </p:cNvSpPr>
          <p:nvPr/>
        </p:nvSpPr>
        <p:spPr>
          <a:xfrm>
            <a:off x="9625747" y="683701"/>
            <a:ext cx="3206143" cy="5489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e-IL" sz="5400" cap="all">
                <a:latin typeface="Aharoni" panose="02010803020104030203" pitchFamily="2" charset="-79"/>
                <a:cs typeface="Aharoni" panose="02010803020104030203" pitchFamily="2" charset="-79"/>
              </a:rPr>
              <a:t>תרשים עיצוב </a:t>
            </a:r>
            <a:br>
              <a:rPr lang="he-IL" sz="5400" cap="all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400" cap="all">
                <a:latin typeface="Aharoni" panose="02010803020104030203" pitchFamily="2" charset="-79"/>
                <a:cs typeface="Aharoni" panose="02010803020104030203" pitchFamily="2" charset="-79"/>
              </a:rPr>
              <a:t>Manager</a:t>
            </a:r>
            <a:endParaRPr lang="en-US" sz="5400" cap="all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7411FF5-581F-1509-2884-A227D5778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76" y="1672496"/>
            <a:ext cx="8437364" cy="428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5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6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4EAAAE8-ADAB-2BDC-1553-FA5A10753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3" r="2063"/>
          <a:stretch/>
        </p:blipFill>
        <p:spPr>
          <a:xfrm>
            <a:off x="642938" y="379470"/>
            <a:ext cx="8607593" cy="58970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A49DFD55-3C28-40EF-9E31-A92D2E4017FF}" type="slidenum">
              <a:rPr lang="en-US" sz="1200" smtClean="0"/>
              <a:pPr algn="r">
                <a:spcAft>
                  <a:spcPts val="600"/>
                </a:spcAft>
              </a:pPr>
              <a:t>9</a:t>
            </a:fld>
            <a:endParaRPr lang="en-US" sz="12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5CF22F-9D48-D7C1-AD27-6842C0C20478}"/>
              </a:ext>
            </a:extLst>
          </p:cNvPr>
          <p:cNvSpPr txBox="1">
            <a:spLocks/>
          </p:cNvSpPr>
          <p:nvPr/>
        </p:nvSpPr>
        <p:spPr>
          <a:xfrm>
            <a:off x="9625747" y="683701"/>
            <a:ext cx="3206143" cy="5489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e-IL" sz="5400" cap="all">
                <a:latin typeface="Aharoni" panose="02010803020104030203" pitchFamily="2" charset="-79"/>
                <a:cs typeface="Aharoni" panose="02010803020104030203" pitchFamily="2" charset="-79"/>
              </a:rPr>
              <a:t>תרשים עיצוב </a:t>
            </a:r>
            <a:br>
              <a:rPr lang="he-IL" sz="5400" cap="all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400" cap="all">
                <a:latin typeface="Aharoni" panose="02010803020104030203" pitchFamily="2" charset="-79"/>
                <a:cs typeface="Aharoni" panose="02010803020104030203" pitchFamily="2" charset="-79"/>
              </a:rPr>
              <a:t>class</a:t>
            </a:r>
            <a:endParaRPr lang="en-US" sz="5400" cap="all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684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Tenorite</vt:lpstr>
      <vt:lpstr>Office Theme</vt:lpstr>
      <vt:lpstr>PowerPoint Presentation</vt:lpstr>
      <vt:lpstr>מרחב הבעיה</vt:lpstr>
      <vt:lpstr>תיאור המערכת</vt:lpstr>
      <vt:lpstr>PowerPoint Presentation</vt:lpstr>
      <vt:lpstr>פיצ'רים מרכזיים</vt:lpstr>
      <vt:lpstr>תרשים עיצוב  trainee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טליה סעדה</dc:creator>
  <cp:lastModifiedBy>טליה סעדה</cp:lastModifiedBy>
  <cp:revision>2</cp:revision>
  <dcterms:created xsi:type="dcterms:W3CDTF">2023-01-11T19:51:41Z</dcterms:created>
  <dcterms:modified xsi:type="dcterms:W3CDTF">2023-01-18T13:33:13Z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