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650" r:id="rId2"/>
  </p:sldMasterIdLst>
  <p:notesMasterIdLst>
    <p:notesMasterId r:id="rId15"/>
  </p:notesMasterIdLst>
  <p:handoutMasterIdLst>
    <p:handoutMasterId r:id="rId16"/>
  </p:handoutMasterIdLst>
  <p:sldIdLst>
    <p:sldId id="337" r:id="rId3"/>
    <p:sldId id="328" r:id="rId4"/>
    <p:sldId id="326" r:id="rId5"/>
    <p:sldId id="329" r:id="rId6"/>
    <p:sldId id="330" r:id="rId7"/>
    <p:sldId id="331" r:id="rId8"/>
    <p:sldId id="332" r:id="rId9"/>
    <p:sldId id="333" r:id="rId10"/>
    <p:sldId id="334" r:id="rId11"/>
    <p:sldId id="325" r:id="rId12"/>
    <p:sldId id="336" r:id="rId13"/>
    <p:sldId id="335" r:id="rId14"/>
  </p:sldIdLst>
  <p:sldSz cx="9144000" cy="6858000" type="screen4x3"/>
  <p:notesSz cx="6858000" cy="9144000"/>
  <p:custDataLst>
    <p:tags r:id="rId17"/>
  </p:custData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Wyatt Dumas" initials="WD" lastIdx="5"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FFFF"/>
    <a:srgbClr val="00386B"/>
    <a:srgbClr val="AF1E2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64" autoAdjust="0"/>
    <p:restoredTop sz="91978" autoAdjust="0"/>
  </p:normalViewPr>
  <p:slideViewPr>
    <p:cSldViewPr snapToGrid="0">
      <p:cViewPr>
        <p:scale>
          <a:sx n="50" d="100"/>
          <a:sy n="50" d="100"/>
        </p:scale>
        <p:origin x="-1974" y="-396"/>
      </p:cViewPr>
      <p:guideLst>
        <p:guide orient="horz" pos="2160"/>
        <p:guide pos="2880"/>
      </p:guideLst>
    </p:cSldViewPr>
  </p:slideViewPr>
  <p:notesTextViewPr>
    <p:cViewPr>
      <p:scale>
        <a:sx n="100" d="100"/>
        <a:sy n="100" d="100"/>
      </p:scale>
      <p:origin x="0" y="0"/>
    </p:cViewPr>
  </p:notesTextViewPr>
  <p:notesViewPr>
    <p:cSldViewPr snapToGrid="0">
      <p:cViewPr varScale="1">
        <p:scale>
          <a:sx n="90" d="100"/>
          <a:sy n="90" d="100"/>
        </p:scale>
        <p:origin x="-3696"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commentAuthors" Target="commentAuthors.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gs" Target="tags/tag1.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9" name="Rectangle 7"/>
          <p:cNvSpPr>
            <a:spLocks noGrp="1" noChangeArrowheads="1"/>
          </p:cNvSpPr>
          <p:nvPr>
            <p:ph type="hdr" sz="quarter"/>
          </p:nvPr>
        </p:nvSpPr>
        <p:spPr bwMode="auto">
          <a:xfrm>
            <a:off x="66675" y="77788"/>
            <a:ext cx="3038475" cy="465137"/>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defTabSz="931863">
              <a:defRPr sz="1200"/>
            </a:lvl1pPr>
          </a:lstStyle>
          <a:p>
            <a:r>
              <a:rPr lang="en-US" dirty="0"/>
              <a:t>Presentation Name</a:t>
            </a:r>
          </a:p>
        </p:txBody>
      </p:sp>
      <p:sp>
        <p:nvSpPr>
          <p:cNvPr id="3080" name="Rectangle 8"/>
          <p:cNvSpPr>
            <a:spLocks noGrp="1" noChangeArrowheads="1"/>
          </p:cNvSpPr>
          <p:nvPr>
            <p:ph type="dt" sz="quarter" idx="1"/>
          </p:nvPr>
        </p:nvSpPr>
        <p:spPr bwMode="auto">
          <a:xfrm>
            <a:off x="3759200" y="77788"/>
            <a:ext cx="3038475" cy="650875"/>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defRPr sz="1200"/>
            </a:lvl1pPr>
          </a:lstStyle>
          <a:p>
            <a:r>
              <a:rPr lang="en-US" dirty="0" smtClean="0"/>
              <a:t>Course Name</a:t>
            </a:r>
            <a:endParaRPr lang="en-US" baseline="30000" dirty="0"/>
          </a:p>
          <a:p>
            <a:r>
              <a:rPr lang="en-US" dirty="0"/>
              <a:t>Unit # – Lesson #.# – Lesson Name</a:t>
            </a:r>
          </a:p>
        </p:txBody>
      </p:sp>
      <p:sp>
        <p:nvSpPr>
          <p:cNvPr id="3081" name="Rectangle 9"/>
          <p:cNvSpPr>
            <a:spLocks noGrp="1" noChangeArrowheads="1"/>
          </p:cNvSpPr>
          <p:nvPr>
            <p:ph type="ftr" sz="quarter" idx="2"/>
          </p:nvPr>
        </p:nvSpPr>
        <p:spPr bwMode="auto">
          <a:xfrm>
            <a:off x="77788" y="8585200"/>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defTabSz="931863" eaLnBrk="0" hangingPunct="0">
              <a:defRPr sz="1200">
                <a:cs typeface="Arial" charset="0"/>
              </a:defRPr>
            </a:lvl1pPr>
          </a:lstStyle>
          <a:p>
            <a:r>
              <a:rPr lang="en-US" dirty="0"/>
              <a:t>Project Lead The Way, Inc.</a:t>
            </a:r>
            <a:endParaRPr lang="en-US" baseline="30000" dirty="0"/>
          </a:p>
          <a:p>
            <a:r>
              <a:rPr lang="en-US" dirty="0"/>
              <a:t>Copyright </a:t>
            </a:r>
            <a:r>
              <a:rPr lang="en-US" dirty="0" smtClean="0"/>
              <a:t>2010</a:t>
            </a:r>
            <a:endParaRPr lang="en-US" dirty="0"/>
          </a:p>
        </p:txBody>
      </p:sp>
      <p:sp>
        <p:nvSpPr>
          <p:cNvPr id="3082" name="Rectangle 10"/>
          <p:cNvSpPr>
            <a:spLocks noGrp="1" noChangeArrowheads="1"/>
          </p:cNvSpPr>
          <p:nvPr>
            <p:ph type="sldNum" sz="quarter" idx="3"/>
          </p:nvPr>
        </p:nvSpPr>
        <p:spPr bwMode="auto">
          <a:xfrm>
            <a:off x="3810000" y="8678862"/>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defRPr sz="1200"/>
            </a:lvl1pPr>
          </a:lstStyle>
          <a:p>
            <a:fld id="{AA6F666A-3503-4EB4-9796-FFB36F66CA10}" type="slidenum">
              <a:rPr lang="en-US"/>
              <a:pPr/>
              <a:t>‹#›</a:t>
            </a:fld>
            <a:endParaRPr lang="en-US" dirty="0"/>
          </a:p>
        </p:txBody>
      </p:sp>
    </p:spTree>
    <p:extLst>
      <p:ext uri="{BB962C8B-B14F-4D97-AF65-F5344CB8AC3E}">
        <p14:creationId xmlns:p14="http://schemas.microsoft.com/office/powerpoint/2010/main" val="41865161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1331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9" name="Rectangle 7"/>
          <p:cNvSpPr>
            <a:spLocks noGrp="1" noChangeArrowheads="1"/>
          </p:cNvSpPr>
          <p:nvPr>
            <p:ph type="hdr" sz="quarter"/>
          </p:nvPr>
        </p:nvSpPr>
        <p:spPr bwMode="auto">
          <a:xfrm>
            <a:off x="66675" y="77788"/>
            <a:ext cx="3038475" cy="465137"/>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defTabSz="931863">
              <a:defRPr sz="1200"/>
            </a:lvl1pPr>
          </a:lstStyle>
          <a:p>
            <a:r>
              <a:rPr lang="en-US" dirty="0"/>
              <a:t>Presentation Name</a:t>
            </a:r>
          </a:p>
        </p:txBody>
      </p:sp>
      <p:sp>
        <p:nvSpPr>
          <p:cNvPr id="10" name="Rectangle 8"/>
          <p:cNvSpPr>
            <a:spLocks noGrp="1" noChangeArrowheads="1"/>
          </p:cNvSpPr>
          <p:nvPr>
            <p:ph type="dt" sz="quarter" idx="1"/>
          </p:nvPr>
        </p:nvSpPr>
        <p:spPr bwMode="auto">
          <a:xfrm>
            <a:off x="3759200" y="77788"/>
            <a:ext cx="3038475" cy="650875"/>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defRPr sz="1200"/>
            </a:lvl1pPr>
          </a:lstStyle>
          <a:p>
            <a:r>
              <a:rPr lang="en-US" dirty="0" smtClean="0"/>
              <a:t>Course Name</a:t>
            </a:r>
            <a:endParaRPr lang="en-US" baseline="30000" dirty="0"/>
          </a:p>
          <a:p>
            <a:r>
              <a:rPr lang="en-US" dirty="0"/>
              <a:t>Unit # – Lesson #.# – Lesson Name</a:t>
            </a:r>
          </a:p>
        </p:txBody>
      </p:sp>
      <p:sp>
        <p:nvSpPr>
          <p:cNvPr id="11" name="Rectangle 9"/>
          <p:cNvSpPr>
            <a:spLocks noGrp="1" noChangeArrowheads="1"/>
          </p:cNvSpPr>
          <p:nvPr>
            <p:ph type="ftr" sz="quarter" idx="4"/>
          </p:nvPr>
        </p:nvSpPr>
        <p:spPr bwMode="auto">
          <a:xfrm>
            <a:off x="77788" y="8585200"/>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defTabSz="931863" eaLnBrk="0" hangingPunct="0">
              <a:defRPr sz="1200">
                <a:cs typeface="Arial" charset="0"/>
              </a:defRPr>
            </a:lvl1pPr>
          </a:lstStyle>
          <a:p>
            <a:r>
              <a:rPr lang="en-US" dirty="0"/>
              <a:t>Project Lead The Way, Inc.</a:t>
            </a:r>
            <a:endParaRPr lang="en-US" baseline="30000" dirty="0"/>
          </a:p>
          <a:p>
            <a:r>
              <a:rPr lang="en-US" dirty="0"/>
              <a:t>Copyright </a:t>
            </a:r>
            <a:r>
              <a:rPr lang="en-US" dirty="0" smtClean="0"/>
              <a:t>2010</a:t>
            </a:r>
            <a:endParaRPr lang="en-US" dirty="0"/>
          </a:p>
        </p:txBody>
      </p:sp>
      <p:sp>
        <p:nvSpPr>
          <p:cNvPr id="12" name="Rectangle 10"/>
          <p:cNvSpPr>
            <a:spLocks noGrp="1" noChangeArrowheads="1"/>
          </p:cNvSpPr>
          <p:nvPr>
            <p:ph type="sldNum" sz="quarter" idx="5"/>
          </p:nvPr>
        </p:nvSpPr>
        <p:spPr bwMode="auto">
          <a:xfrm>
            <a:off x="3810000" y="8678862"/>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defRPr sz="1200"/>
            </a:lvl1pPr>
          </a:lstStyle>
          <a:p>
            <a:fld id="{AA6F666A-3503-4EB4-9796-FFB36F66CA10}" type="slidenum">
              <a:rPr lang="en-US"/>
              <a:pPr/>
              <a:t>‹#›</a:t>
            </a:fld>
            <a:endParaRPr lang="en-US" dirty="0"/>
          </a:p>
        </p:txBody>
      </p:sp>
    </p:spTree>
    <p:extLst>
      <p:ext uri="{BB962C8B-B14F-4D97-AF65-F5344CB8AC3E}">
        <p14:creationId xmlns:p14="http://schemas.microsoft.com/office/powerpoint/2010/main" val="1327229038"/>
      </p:ext>
    </p:extLst>
  </p:cSld>
  <p:clrMap bg1="lt1" tx1="dk1" bg2="lt2" tx2="dk2" accent1="accent1" accent2="accent2" accent3="accent3" accent4="accent4" accent5="accent5" accent6="accent6" hlink="hlink" folHlink="folHlink"/>
  <p:hf ftr="0"/>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smtClean="0"/>
              <a:t>Run the canvas_circle_art program yourself. Drag on the canvas and then slide the sliders.</a:t>
            </a:r>
          </a:p>
        </p:txBody>
      </p:sp>
      <p:sp>
        <p:nvSpPr>
          <p:cNvPr id="4" name="Header Placeholder 3"/>
          <p:cNvSpPr>
            <a:spLocks noGrp="1"/>
          </p:cNvSpPr>
          <p:nvPr>
            <p:ph type="hdr" sz="quarter" idx="10"/>
          </p:nvPr>
        </p:nvSpPr>
        <p:spPr/>
        <p:txBody>
          <a:bodyPr/>
          <a:lstStyle/>
          <a:p>
            <a:r>
              <a:rPr lang="en-US" dirty="0" smtClean="0"/>
              <a:t>Presentation Name</a:t>
            </a:r>
            <a:endParaRPr lang="en-US" dirty="0"/>
          </a:p>
        </p:txBody>
      </p:sp>
      <p:sp>
        <p:nvSpPr>
          <p:cNvPr id="5" name="Date Placeholder 4"/>
          <p:cNvSpPr>
            <a:spLocks noGrp="1"/>
          </p:cNvSpPr>
          <p:nvPr>
            <p:ph type="dt" sz="quarter" idx="11"/>
          </p:nvPr>
        </p:nvSpPr>
        <p:spPr/>
        <p:txBody>
          <a:bodyPr/>
          <a:lstStyle/>
          <a:p>
            <a:r>
              <a:rPr lang="en-US" dirty="0" smtClean="0"/>
              <a:t>Course Name</a:t>
            </a:r>
            <a:endParaRPr lang="en-US" baseline="30000" dirty="0" smtClean="0"/>
          </a:p>
          <a:p>
            <a:r>
              <a:rPr lang="en-US" dirty="0" smtClean="0"/>
              <a:t>Unit # – Lesson #.# – Lesson Name</a:t>
            </a:r>
            <a:endParaRPr lang="en-US" dirty="0"/>
          </a:p>
        </p:txBody>
      </p:sp>
      <p:sp>
        <p:nvSpPr>
          <p:cNvPr id="6" name="Slide Number Placeholder 5"/>
          <p:cNvSpPr>
            <a:spLocks noGrp="1"/>
          </p:cNvSpPr>
          <p:nvPr>
            <p:ph type="sldNum" sz="quarter" idx="12"/>
          </p:nvPr>
        </p:nvSpPr>
        <p:spPr/>
        <p:txBody>
          <a:bodyPr/>
          <a:lstStyle/>
          <a:p>
            <a:fld id="{AA6F666A-3503-4EB4-9796-FFB36F66CA10}" type="slidenum">
              <a:rPr lang="en-US" smtClean="0"/>
              <a:pPr/>
              <a:t>2</a:t>
            </a:fld>
            <a:endParaRPr lang="en-US" dirty="0"/>
          </a:p>
        </p:txBody>
      </p:sp>
    </p:spTree>
    <p:extLst>
      <p:ext uri="{BB962C8B-B14F-4D97-AF65-F5344CB8AC3E}">
        <p14:creationId xmlns:p14="http://schemas.microsoft.com/office/powerpoint/2010/main" val="13389706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smtClean="0"/>
              <a:t>Your teacher will demonstrate the canvas_shape_art.py program.  It is more advanced than the rectangle_art modification. Radiobuttons let the user choose between a circle or a rectangle (which is not necessarily a square).</a:t>
            </a:r>
          </a:p>
        </p:txBody>
      </p:sp>
      <p:sp>
        <p:nvSpPr>
          <p:cNvPr id="4" name="Header Placeholder 3"/>
          <p:cNvSpPr>
            <a:spLocks noGrp="1"/>
          </p:cNvSpPr>
          <p:nvPr>
            <p:ph type="hdr" sz="quarter" idx="10"/>
          </p:nvPr>
        </p:nvSpPr>
        <p:spPr/>
        <p:txBody>
          <a:bodyPr/>
          <a:lstStyle/>
          <a:p>
            <a:r>
              <a:rPr lang="en-US" dirty="0" smtClean="0"/>
              <a:t>Presentation Name</a:t>
            </a:r>
            <a:endParaRPr lang="en-US" dirty="0"/>
          </a:p>
        </p:txBody>
      </p:sp>
      <p:sp>
        <p:nvSpPr>
          <p:cNvPr id="5" name="Date Placeholder 4"/>
          <p:cNvSpPr>
            <a:spLocks noGrp="1"/>
          </p:cNvSpPr>
          <p:nvPr>
            <p:ph type="dt" sz="quarter" idx="11"/>
          </p:nvPr>
        </p:nvSpPr>
        <p:spPr/>
        <p:txBody>
          <a:bodyPr/>
          <a:lstStyle/>
          <a:p>
            <a:r>
              <a:rPr lang="en-US" dirty="0" smtClean="0"/>
              <a:t>Course Name</a:t>
            </a:r>
            <a:endParaRPr lang="en-US" baseline="30000" dirty="0" smtClean="0"/>
          </a:p>
          <a:p>
            <a:r>
              <a:rPr lang="en-US" dirty="0" smtClean="0"/>
              <a:t>Unit # – Lesson #.# – Lesson Name</a:t>
            </a:r>
            <a:endParaRPr lang="en-US" dirty="0"/>
          </a:p>
        </p:txBody>
      </p:sp>
      <p:sp>
        <p:nvSpPr>
          <p:cNvPr id="6" name="Slide Number Placeholder 5"/>
          <p:cNvSpPr>
            <a:spLocks noGrp="1"/>
          </p:cNvSpPr>
          <p:nvPr>
            <p:ph type="sldNum" sz="quarter" idx="12"/>
          </p:nvPr>
        </p:nvSpPr>
        <p:spPr/>
        <p:txBody>
          <a:bodyPr/>
          <a:lstStyle/>
          <a:p>
            <a:fld id="{AA6F666A-3503-4EB4-9796-FFB36F66CA10}" type="slidenum">
              <a:rPr lang="en-US" smtClean="0"/>
              <a:pPr/>
              <a:t>11</a:t>
            </a:fld>
            <a:endParaRPr lang="en-US" dirty="0"/>
          </a:p>
        </p:txBody>
      </p:sp>
    </p:spTree>
    <p:extLst>
      <p:ext uri="{BB962C8B-B14F-4D97-AF65-F5344CB8AC3E}">
        <p14:creationId xmlns:p14="http://schemas.microsoft.com/office/powerpoint/2010/main" val="13389706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smtClean="0"/>
              <a:t>Your teacher will demonstrate the canvas_recolor_art.py program. It is a much more advanced option for those who want a challenge.</a:t>
            </a:r>
          </a:p>
        </p:txBody>
      </p:sp>
      <p:sp>
        <p:nvSpPr>
          <p:cNvPr id="4" name="Header Placeholder 3"/>
          <p:cNvSpPr>
            <a:spLocks noGrp="1"/>
          </p:cNvSpPr>
          <p:nvPr>
            <p:ph type="hdr" sz="quarter" idx="10"/>
          </p:nvPr>
        </p:nvSpPr>
        <p:spPr/>
        <p:txBody>
          <a:bodyPr/>
          <a:lstStyle/>
          <a:p>
            <a:r>
              <a:rPr lang="en-US" dirty="0" smtClean="0"/>
              <a:t>Presentation Name</a:t>
            </a:r>
            <a:endParaRPr lang="en-US" dirty="0"/>
          </a:p>
        </p:txBody>
      </p:sp>
      <p:sp>
        <p:nvSpPr>
          <p:cNvPr id="5" name="Date Placeholder 4"/>
          <p:cNvSpPr>
            <a:spLocks noGrp="1"/>
          </p:cNvSpPr>
          <p:nvPr>
            <p:ph type="dt" sz="quarter" idx="11"/>
          </p:nvPr>
        </p:nvSpPr>
        <p:spPr/>
        <p:txBody>
          <a:bodyPr/>
          <a:lstStyle/>
          <a:p>
            <a:r>
              <a:rPr lang="en-US" dirty="0" smtClean="0"/>
              <a:t>Course Name</a:t>
            </a:r>
            <a:endParaRPr lang="en-US" baseline="30000" dirty="0" smtClean="0"/>
          </a:p>
          <a:p>
            <a:r>
              <a:rPr lang="en-US" dirty="0" smtClean="0"/>
              <a:t>Unit # – Lesson #.# – Lesson Name</a:t>
            </a:r>
            <a:endParaRPr lang="en-US" dirty="0"/>
          </a:p>
        </p:txBody>
      </p:sp>
      <p:sp>
        <p:nvSpPr>
          <p:cNvPr id="6" name="Slide Number Placeholder 5"/>
          <p:cNvSpPr>
            <a:spLocks noGrp="1"/>
          </p:cNvSpPr>
          <p:nvPr>
            <p:ph type="sldNum" sz="quarter" idx="12"/>
          </p:nvPr>
        </p:nvSpPr>
        <p:spPr/>
        <p:txBody>
          <a:bodyPr/>
          <a:lstStyle/>
          <a:p>
            <a:fld id="{AA6F666A-3503-4EB4-9796-FFB36F66CA10}" type="slidenum">
              <a:rPr lang="en-US" smtClean="0"/>
              <a:pPr/>
              <a:t>12</a:t>
            </a:fld>
            <a:endParaRPr lang="en-US" dirty="0"/>
          </a:p>
        </p:txBody>
      </p:sp>
    </p:spTree>
    <p:extLst>
      <p:ext uri="{BB962C8B-B14F-4D97-AF65-F5344CB8AC3E}">
        <p14:creationId xmlns:p14="http://schemas.microsoft.com/office/powerpoint/2010/main" val="13389706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smtClean="0"/>
              <a:t>Creates a Text and a Canvas. We’ll come back to the Canvas in a few slides.</a:t>
            </a:r>
          </a:p>
        </p:txBody>
      </p:sp>
      <p:sp>
        <p:nvSpPr>
          <p:cNvPr id="4" name="Header Placeholder 3"/>
          <p:cNvSpPr>
            <a:spLocks noGrp="1"/>
          </p:cNvSpPr>
          <p:nvPr>
            <p:ph type="hdr" sz="quarter" idx="10"/>
          </p:nvPr>
        </p:nvSpPr>
        <p:spPr/>
        <p:txBody>
          <a:bodyPr/>
          <a:lstStyle/>
          <a:p>
            <a:r>
              <a:rPr lang="en-US" dirty="0" smtClean="0"/>
              <a:t>Presentation Name</a:t>
            </a:r>
            <a:endParaRPr lang="en-US" dirty="0"/>
          </a:p>
        </p:txBody>
      </p:sp>
      <p:sp>
        <p:nvSpPr>
          <p:cNvPr id="5" name="Date Placeholder 4"/>
          <p:cNvSpPr>
            <a:spLocks noGrp="1"/>
          </p:cNvSpPr>
          <p:nvPr>
            <p:ph type="dt" sz="quarter" idx="11"/>
          </p:nvPr>
        </p:nvSpPr>
        <p:spPr/>
        <p:txBody>
          <a:bodyPr/>
          <a:lstStyle/>
          <a:p>
            <a:r>
              <a:rPr lang="en-US" dirty="0" smtClean="0"/>
              <a:t>Course Name</a:t>
            </a:r>
            <a:endParaRPr lang="en-US" baseline="30000" dirty="0" smtClean="0"/>
          </a:p>
          <a:p>
            <a:r>
              <a:rPr lang="en-US" dirty="0" smtClean="0"/>
              <a:t>Unit # – Lesson #.# – Lesson Name</a:t>
            </a:r>
            <a:endParaRPr lang="en-US" dirty="0"/>
          </a:p>
        </p:txBody>
      </p:sp>
      <p:sp>
        <p:nvSpPr>
          <p:cNvPr id="6" name="Slide Number Placeholder 5"/>
          <p:cNvSpPr>
            <a:spLocks noGrp="1"/>
          </p:cNvSpPr>
          <p:nvPr>
            <p:ph type="sldNum" sz="quarter" idx="12"/>
          </p:nvPr>
        </p:nvSpPr>
        <p:spPr/>
        <p:txBody>
          <a:bodyPr/>
          <a:lstStyle/>
          <a:p>
            <a:fld id="{AA6F666A-3503-4EB4-9796-FFB36F66CA10}" type="slidenum">
              <a:rPr lang="en-US" smtClean="0"/>
              <a:pPr/>
              <a:t>3</a:t>
            </a:fld>
            <a:endParaRPr lang="en-US" dirty="0"/>
          </a:p>
        </p:txBody>
      </p:sp>
    </p:spTree>
    <p:extLst>
      <p:ext uri="{BB962C8B-B14F-4D97-AF65-F5344CB8AC3E}">
        <p14:creationId xmlns:p14="http://schemas.microsoft.com/office/powerpoint/2010/main" val="13389706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smtClean="0"/>
              <a:t>Each of the three Scales will need an IntVar. </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baseline="0"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smtClean="0"/>
              <a:t>Line 40 initializes a variable to an empty list. What variable does it seem like this is going to fulfil?</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baseline="0"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smtClean="0"/>
              <a:t>Yes! It’s initializing an aggregator. Later, a handler will add canvas items to the list of shapes.</a:t>
            </a:r>
          </a:p>
        </p:txBody>
      </p:sp>
      <p:sp>
        <p:nvSpPr>
          <p:cNvPr id="4" name="Header Placeholder 3"/>
          <p:cNvSpPr>
            <a:spLocks noGrp="1"/>
          </p:cNvSpPr>
          <p:nvPr>
            <p:ph type="hdr" sz="quarter" idx="10"/>
          </p:nvPr>
        </p:nvSpPr>
        <p:spPr/>
        <p:txBody>
          <a:bodyPr/>
          <a:lstStyle/>
          <a:p>
            <a:r>
              <a:rPr lang="en-US" dirty="0" smtClean="0"/>
              <a:t>Presentation Name</a:t>
            </a:r>
            <a:endParaRPr lang="en-US" dirty="0"/>
          </a:p>
        </p:txBody>
      </p:sp>
      <p:sp>
        <p:nvSpPr>
          <p:cNvPr id="5" name="Date Placeholder 4"/>
          <p:cNvSpPr>
            <a:spLocks noGrp="1"/>
          </p:cNvSpPr>
          <p:nvPr>
            <p:ph type="dt" sz="quarter" idx="11"/>
          </p:nvPr>
        </p:nvSpPr>
        <p:spPr/>
        <p:txBody>
          <a:bodyPr/>
          <a:lstStyle/>
          <a:p>
            <a:r>
              <a:rPr lang="en-US" dirty="0" smtClean="0"/>
              <a:t>Course Name</a:t>
            </a:r>
            <a:endParaRPr lang="en-US" baseline="30000" dirty="0" smtClean="0"/>
          </a:p>
          <a:p>
            <a:r>
              <a:rPr lang="en-US" dirty="0" smtClean="0"/>
              <a:t>Unit # – Lesson #.# – Lesson Name</a:t>
            </a:r>
            <a:endParaRPr lang="en-US" dirty="0"/>
          </a:p>
        </p:txBody>
      </p:sp>
      <p:sp>
        <p:nvSpPr>
          <p:cNvPr id="6" name="Slide Number Placeholder 5"/>
          <p:cNvSpPr>
            <a:spLocks noGrp="1"/>
          </p:cNvSpPr>
          <p:nvPr>
            <p:ph type="sldNum" sz="quarter" idx="12"/>
          </p:nvPr>
        </p:nvSpPr>
        <p:spPr/>
        <p:txBody>
          <a:bodyPr/>
          <a:lstStyle/>
          <a:p>
            <a:fld id="{AA6F666A-3503-4EB4-9796-FFB36F66CA10}" type="slidenum">
              <a:rPr lang="en-US" smtClean="0"/>
              <a:pPr/>
              <a:t>4</a:t>
            </a:fld>
            <a:endParaRPr lang="en-US" dirty="0"/>
          </a:p>
        </p:txBody>
      </p:sp>
    </p:spTree>
    <p:extLst>
      <p:ext uri="{BB962C8B-B14F-4D97-AF65-F5344CB8AC3E}">
        <p14:creationId xmlns:p14="http://schemas.microsoft.com/office/powerpoint/2010/main" val="13389706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smtClean="0"/>
              <a:t>Warning: we intentionally go through the ceiling here. This slide is unlikely to make sense to many beginners. Don’t worry about it. Read it anyway. You might pick up a term or two.</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baseline="0"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smtClean="0"/>
              <a:t>This example demonstrates creating a class. We could create the three sliders one at a time, repeating the code required to create each one. Then we wouldn't need to create a class. You won’t need to change anything in these lines of code, though, so it seemed safe to show you things you won’t be ready to try yourself. We used this as an opportunity to show you more advanced object-oriented techniques.</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baseline="0"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smtClean="0"/>
              <a:t>Here we define a new class of objects called ColorSlider objects. </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baseline="0"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smtClean="0"/>
              <a:t>Line 45 says that this new class is a subclass of Tkinter.Scale. Tkinter.Scale is a *superclass*, a parent from which ColorSlider can *inherit* attributes and methods. The classes can form a tree, except that classes can inherit from more than one superclass, so </a:t>
            </a:r>
            <a:r>
              <a:rPr lang="en-US" baseline="0" dirty="0" smtClean="0"/>
              <a:t>it’s </a:t>
            </a:r>
            <a:r>
              <a:rPr lang="en-US" baseline="0" dirty="0" smtClean="0"/>
              <a:t>not always a tree.</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baseline="0"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smtClean="0"/>
              <a:t>The class has only one function: the constructor, __init__(). The constructor takes five arguments; the interpreter will throw “self” in there for you when you construct an object. </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baseline="0"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smtClean="0"/>
              <a:t>That constructor has two parts: </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baseline="0"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smtClean="0"/>
              <a:t>1. First, it defines an event handler. Line 57 uses a function that is defined later in the program to build a string from the three IntVars. Lines 59 and 60 display the string in the Text widget. Line 64 changes the fill color of one of the canvas shapes: the most recent one, indexed by -1 in our aggregator.</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baseline="0"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smtClean="0"/>
              <a:t>2. Second, the constructor calls the superclass’ constructor, passing the object being created.</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baseline="0" dirty="0" smtClean="0"/>
          </a:p>
        </p:txBody>
      </p:sp>
      <p:sp>
        <p:nvSpPr>
          <p:cNvPr id="4" name="Header Placeholder 3"/>
          <p:cNvSpPr>
            <a:spLocks noGrp="1"/>
          </p:cNvSpPr>
          <p:nvPr>
            <p:ph type="hdr" sz="quarter" idx="10"/>
          </p:nvPr>
        </p:nvSpPr>
        <p:spPr/>
        <p:txBody>
          <a:bodyPr/>
          <a:lstStyle/>
          <a:p>
            <a:r>
              <a:rPr lang="en-US" dirty="0" smtClean="0"/>
              <a:t>Presentation Name</a:t>
            </a:r>
            <a:endParaRPr lang="en-US" dirty="0"/>
          </a:p>
        </p:txBody>
      </p:sp>
      <p:sp>
        <p:nvSpPr>
          <p:cNvPr id="5" name="Date Placeholder 4"/>
          <p:cNvSpPr>
            <a:spLocks noGrp="1"/>
          </p:cNvSpPr>
          <p:nvPr>
            <p:ph type="dt" sz="quarter" idx="11"/>
          </p:nvPr>
        </p:nvSpPr>
        <p:spPr/>
        <p:txBody>
          <a:bodyPr/>
          <a:lstStyle/>
          <a:p>
            <a:r>
              <a:rPr lang="en-US" dirty="0" smtClean="0"/>
              <a:t>Course Name</a:t>
            </a:r>
            <a:endParaRPr lang="en-US" baseline="30000" dirty="0" smtClean="0"/>
          </a:p>
          <a:p>
            <a:r>
              <a:rPr lang="en-US" dirty="0" smtClean="0"/>
              <a:t>Unit # – Lesson #.# – Lesson Name</a:t>
            </a:r>
            <a:endParaRPr lang="en-US" dirty="0"/>
          </a:p>
        </p:txBody>
      </p:sp>
      <p:sp>
        <p:nvSpPr>
          <p:cNvPr id="6" name="Slide Number Placeholder 5"/>
          <p:cNvSpPr>
            <a:spLocks noGrp="1"/>
          </p:cNvSpPr>
          <p:nvPr>
            <p:ph type="sldNum" sz="quarter" idx="12"/>
          </p:nvPr>
        </p:nvSpPr>
        <p:spPr/>
        <p:txBody>
          <a:bodyPr/>
          <a:lstStyle/>
          <a:p>
            <a:fld id="{AA6F666A-3503-4EB4-9796-FFB36F66CA10}" type="slidenum">
              <a:rPr lang="en-US" smtClean="0"/>
              <a:pPr/>
              <a:t>5</a:t>
            </a:fld>
            <a:endParaRPr lang="en-US" dirty="0"/>
          </a:p>
        </p:txBody>
      </p:sp>
    </p:spTree>
    <p:extLst>
      <p:ext uri="{BB962C8B-B14F-4D97-AF65-F5344CB8AC3E}">
        <p14:creationId xmlns:p14="http://schemas.microsoft.com/office/powerpoint/2010/main" val="13389706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smtClean="0"/>
              <a:t>We finish creating the model by instantiating three of these ColorSliders.</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baseline="0" dirty="0" smtClean="0"/>
          </a:p>
        </p:txBody>
      </p:sp>
      <p:sp>
        <p:nvSpPr>
          <p:cNvPr id="4" name="Header Placeholder 3"/>
          <p:cNvSpPr>
            <a:spLocks noGrp="1"/>
          </p:cNvSpPr>
          <p:nvPr>
            <p:ph type="hdr" sz="quarter" idx="10"/>
          </p:nvPr>
        </p:nvSpPr>
        <p:spPr/>
        <p:txBody>
          <a:bodyPr/>
          <a:lstStyle/>
          <a:p>
            <a:r>
              <a:rPr lang="en-US" dirty="0" smtClean="0"/>
              <a:t>Presentation Name</a:t>
            </a:r>
            <a:endParaRPr lang="en-US" dirty="0"/>
          </a:p>
        </p:txBody>
      </p:sp>
      <p:sp>
        <p:nvSpPr>
          <p:cNvPr id="5" name="Date Placeholder 4"/>
          <p:cNvSpPr>
            <a:spLocks noGrp="1"/>
          </p:cNvSpPr>
          <p:nvPr>
            <p:ph type="dt" sz="quarter" idx="11"/>
          </p:nvPr>
        </p:nvSpPr>
        <p:spPr/>
        <p:txBody>
          <a:bodyPr/>
          <a:lstStyle/>
          <a:p>
            <a:r>
              <a:rPr lang="en-US" dirty="0" smtClean="0"/>
              <a:t>Course Name</a:t>
            </a:r>
            <a:endParaRPr lang="en-US" baseline="30000" dirty="0" smtClean="0"/>
          </a:p>
          <a:p>
            <a:r>
              <a:rPr lang="en-US" dirty="0" smtClean="0"/>
              <a:t>Unit # – Lesson #.# – Lesson Name</a:t>
            </a:r>
            <a:endParaRPr lang="en-US" dirty="0"/>
          </a:p>
        </p:txBody>
      </p:sp>
      <p:sp>
        <p:nvSpPr>
          <p:cNvPr id="6" name="Slide Number Placeholder 5"/>
          <p:cNvSpPr>
            <a:spLocks noGrp="1"/>
          </p:cNvSpPr>
          <p:nvPr>
            <p:ph type="sldNum" sz="quarter" idx="12"/>
          </p:nvPr>
        </p:nvSpPr>
        <p:spPr/>
        <p:txBody>
          <a:bodyPr/>
          <a:lstStyle/>
          <a:p>
            <a:fld id="{AA6F666A-3503-4EB4-9796-FFB36F66CA10}" type="slidenum">
              <a:rPr lang="en-US" smtClean="0"/>
              <a:pPr/>
              <a:t>6</a:t>
            </a:fld>
            <a:endParaRPr lang="en-US" dirty="0"/>
          </a:p>
        </p:txBody>
      </p:sp>
    </p:spTree>
    <p:extLst>
      <p:ext uri="{BB962C8B-B14F-4D97-AF65-F5344CB8AC3E}">
        <p14:creationId xmlns:p14="http://schemas.microsoft.com/office/powerpoint/2010/main" val="13389706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smtClean="0"/>
              <a:t>Continuing the view from earlier in the code, we create a Label with instructions.</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baseline="0"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smtClean="0"/>
              <a:t>Then we decorate the canvas with circles numbered by 10,50,90,…,290. As we iterate through that list, each time we create a circle and aggregate its item number from the canvas.</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baseline="0"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smtClean="0"/>
              <a:t>Just for kicks, line 100 changes the outline color of the fifth circle.</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baseline="0" dirty="0" smtClean="0"/>
          </a:p>
        </p:txBody>
      </p:sp>
      <p:sp>
        <p:nvSpPr>
          <p:cNvPr id="4" name="Header Placeholder 3"/>
          <p:cNvSpPr>
            <a:spLocks noGrp="1"/>
          </p:cNvSpPr>
          <p:nvPr>
            <p:ph type="hdr" sz="quarter" idx="10"/>
          </p:nvPr>
        </p:nvSpPr>
        <p:spPr/>
        <p:txBody>
          <a:bodyPr/>
          <a:lstStyle/>
          <a:p>
            <a:r>
              <a:rPr lang="en-US" dirty="0" smtClean="0"/>
              <a:t>Presentation Name</a:t>
            </a:r>
            <a:endParaRPr lang="en-US" dirty="0"/>
          </a:p>
        </p:txBody>
      </p:sp>
      <p:sp>
        <p:nvSpPr>
          <p:cNvPr id="5" name="Date Placeholder 4"/>
          <p:cNvSpPr>
            <a:spLocks noGrp="1"/>
          </p:cNvSpPr>
          <p:nvPr>
            <p:ph type="dt" sz="quarter" idx="11"/>
          </p:nvPr>
        </p:nvSpPr>
        <p:spPr/>
        <p:txBody>
          <a:bodyPr/>
          <a:lstStyle/>
          <a:p>
            <a:r>
              <a:rPr lang="en-US" dirty="0" smtClean="0"/>
              <a:t>Course Name</a:t>
            </a:r>
            <a:endParaRPr lang="en-US" baseline="30000" dirty="0" smtClean="0"/>
          </a:p>
          <a:p>
            <a:r>
              <a:rPr lang="en-US" dirty="0" smtClean="0"/>
              <a:t>Unit # – Lesson #.# – Lesson Name</a:t>
            </a:r>
            <a:endParaRPr lang="en-US" dirty="0"/>
          </a:p>
        </p:txBody>
      </p:sp>
      <p:sp>
        <p:nvSpPr>
          <p:cNvPr id="6" name="Slide Number Placeholder 5"/>
          <p:cNvSpPr>
            <a:spLocks noGrp="1"/>
          </p:cNvSpPr>
          <p:nvPr>
            <p:ph type="sldNum" sz="quarter" idx="12"/>
          </p:nvPr>
        </p:nvSpPr>
        <p:spPr/>
        <p:txBody>
          <a:bodyPr/>
          <a:lstStyle/>
          <a:p>
            <a:fld id="{AA6F666A-3503-4EB4-9796-FFB36F66CA10}" type="slidenum">
              <a:rPr lang="en-US" smtClean="0"/>
              <a:pPr/>
              <a:t>7</a:t>
            </a:fld>
            <a:endParaRPr lang="en-US" dirty="0"/>
          </a:p>
        </p:txBody>
      </p:sp>
    </p:spTree>
    <p:extLst>
      <p:ext uri="{BB962C8B-B14F-4D97-AF65-F5344CB8AC3E}">
        <p14:creationId xmlns:p14="http://schemas.microsoft.com/office/powerpoint/2010/main" val="13389706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smtClean="0"/>
              <a:t>The Canvas is a view, showing circles we have created. And yet it also has controller roles to fulfill, handling mouse dragging events. These events are not a standard widget event for a Canvas, so we have to call the bind() method on the widget.</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baseline="0"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smtClean="0"/>
              <a:t>We define two handlers and then bind them to the events on the widget.</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baseline="0"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smtClean="0"/>
              <a:t>Bind will pass an event object to the handler. The object has attributes about where the mouse click occurred. On lines 112-113, we assign the mouse down coordinates to global variables so we can use them in the other function when the mouse is released.</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baseline="0"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smtClean="0"/>
              <a:t>Lines 117-118 uses those global variables to figure out the pixel distance of the mouse drag. Distance^2 = (change in x)^2 + (change in y)^2.</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baseline="0"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smtClean="0"/>
              <a:t>Line 121 aggregates the new shape. When a method is called on an object, </a:t>
            </a:r>
            <a:r>
              <a:rPr lang="en-US" i="1" baseline="0" dirty="0" smtClean="0"/>
              <a:t>Python</a:t>
            </a:r>
            <a:r>
              <a:rPr lang="en-US" baseline="0" dirty="0" smtClean="0"/>
              <a:t> will look for the object up the tree of nested scopes. No global declaration is needed.</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baseline="0" dirty="0" smtClean="0"/>
          </a:p>
        </p:txBody>
      </p:sp>
      <p:sp>
        <p:nvSpPr>
          <p:cNvPr id="4" name="Header Placeholder 3"/>
          <p:cNvSpPr>
            <a:spLocks noGrp="1"/>
          </p:cNvSpPr>
          <p:nvPr>
            <p:ph type="hdr" sz="quarter" idx="10"/>
          </p:nvPr>
        </p:nvSpPr>
        <p:spPr/>
        <p:txBody>
          <a:bodyPr/>
          <a:lstStyle/>
          <a:p>
            <a:r>
              <a:rPr lang="en-US" dirty="0" smtClean="0"/>
              <a:t>Presentation Name</a:t>
            </a:r>
            <a:endParaRPr lang="en-US" dirty="0"/>
          </a:p>
        </p:txBody>
      </p:sp>
      <p:sp>
        <p:nvSpPr>
          <p:cNvPr id="5" name="Date Placeholder 4"/>
          <p:cNvSpPr>
            <a:spLocks noGrp="1"/>
          </p:cNvSpPr>
          <p:nvPr>
            <p:ph type="dt" sz="quarter" idx="11"/>
          </p:nvPr>
        </p:nvSpPr>
        <p:spPr/>
        <p:txBody>
          <a:bodyPr/>
          <a:lstStyle/>
          <a:p>
            <a:r>
              <a:rPr lang="en-US" dirty="0" smtClean="0"/>
              <a:t>Course Name</a:t>
            </a:r>
            <a:endParaRPr lang="en-US" baseline="30000" dirty="0" smtClean="0"/>
          </a:p>
          <a:p>
            <a:r>
              <a:rPr lang="en-US" dirty="0" smtClean="0"/>
              <a:t>Unit # – Lesson #.# – Lesson Name</a:t>
            </a:r>
            <a:endParaRPr lang="en-US" dirty="0"/>
          </a:p>
        </p:txBody>
      </p:sp>
      <p:sp>
        <p:nvSpPr>
          <p:cNvPr id="6" name="Slide Number Placeholder 5"/>
          <p:cNvSpPr>
            <a:spLocks noGrp="1"/>
          </p:cNvSpPr>
          <p:nvPr>
            <p:ph type="sldNum" sz="quarter" idx="12"/>
          </p:nvPr>
        </p:nvSpPr>
        <p:spPr/>
        <p:txBody>
          <a:bodyPr/>
          <a:lstStyle/>
          <a:p>
            <a:fld id="{AA6F666A-3503-4EB4-9796-FFB36F66CA10}" type="slidenum">
              <a:rPr lang="en-US" smtClean="0"/>
              <a:pPr/>
              <a:t>8</a:t>
            </a:fld>
            <a:endParaRPr lang="en-US" dirty="0"/>
          </a:p>
        </p:txBody>
      </p:sp>
    </p:spTree>
    <p:extLst>
      <p:ext uri="{BB962C8B-B14F-4D97-AF65-F5344CB8AC3E}">
        <p14:creationId xmlns:p14="http://schemas.microsoft.com/office/powerpoint/2010/main" val="13389706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smtClean="0"/>
              <a:t>This function uses the hexstring() function described n the previous walkthrough.</a:t>
            </a:r>
          </a:p>
        </p:txBody>
      </p:sp>
      <p:sp>
        <p:nvSpPr>
          <p:cNvPr id="4" name="Header Placeholder 3"/>
          <p:cNvSpPr>
            <a:spLocks noGrp="1"/>
          </p:cNvSpPr>
          <p:nvPr>
            <p:ph type="hdr" sz="quarter" idx="10"/>
          </p:nvPr>
        </p:nvSpPr>
        <p:spPr/>
        <p:txBody>
          <a:bodyPr/>
          <a:lstStyle/>
          <a:p>
            <a:r>
              <a:rPr lang="en-US" dirty="0" smtClean="0"/>
              <a:t>Presentation Name</a:t>
            </a:r>
            <a:endParaRPr lang="en-US" dirty="0"/>
          </a:p>
        </p:txBody>
      </p:sp>
      <p:sp>
        <p:nvSpPr>
          <p:cNvPr id="5" name="Date Placeholder 4"/>
          <p:cNvSpPr>
            <a:spLocks noGrp="1"/>
          </p:cNvSpPr>
          <p:nvPr>
            <p:ph type="dt" sz="quarter" idx="11"/>
          </p:nvPr>
        </p:nvSpPr>
        <p:spPr/>
        <p:txBody>
          <a:bodyPr/>
          <a:lstStyle/>
          <a:p>
            <a:r>
              <a:rPr lang="en-US" dirty="0" smtClean="0"/>
              <a:t>Course Name</a:t>
            </a:r>
            <a:endParaRPr lang="en-US" baseline="30000" dirty="0" smtClean="0"/>
          </a:p>
          <a:p>
            <a:r>
              <a:rPr lang="en-US" dirty="0" smtClean="0"/>
              <a:t>Unit # – Lesson #.# – Lesson Name</a:t>
            </a:r>
            <a:endParaRPr lang="en-US" dirty="0"/>
          </a:p>
        </p:txBody>
      </p:sp>
      <p:sp>
        <p:nvSpPr>
          <p:cNvPr id="6" name="Slide Number Placeholder 5"/>
          <p:cNvSpPr>
            <a:spLocks noGrp="1"/>
          </p:cNvSpPr>
          <p:nvPr>
            <p:ph type="sldNum" sz="quarter" idx="12"/>
          </p:nvPr>
        </p:nvSpPr>
        <p:spPr/>
        <p:txBody>
          <a:bodyPr/>
          <a:lstStyle/>
          <a:p>
            <a:fld id="{AA6F666A-3503-4EB4-9796-FFB36F66CA10}" type="slidenum">
              <a:rPr lang="en-US" smtClean="0"/>
              <a:pPr/>
              <a:t>9</a:t>
            </a:fld>
            <a:endParaRPr lang="en-US" dirty="0"/>
          </a:p>
        </p:txBody>
      </p:sp>
    </p:spTree>
    <p:extLst>
      <p:ext uri="{BB962C8B-B14F-4D97-AF65-F5344CB8AC3E}">
        <p14:creationId xmlns:p14="http://schemas.microsoft.com/office/powerpoint/2010/main" val="13389706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smtClean="0"/>
              <a:t>Your teacher will demonstrate the canvas_recolor_art.py program.  Like canvas_circle_art, this program draws on the canvas with mouse drags. You will create this program. </a:t>
            </a:r>
          </a:p>
        </p:txBody>
      </p:sp>
      <p:sp>
        <p:nvSpPr>
          <p:cNvPr id="4" name="Header Placeholder 3"/>
          <p:cNvSpPr>
            <a:spLocks noGrp="1"/>
          </p:cNvSpPr>
          <p:nvPr>
            <p:ph type="hdr" sz="quarter" idx="10"/>
          </p:nvPr>
        </p:nvSpPr>
        <p:spPr/>
        <p:txBody>
          <a:bodyPr/>
          <a:lstStyle/>
          <a:p>
            <a:r>
              <a:rPr lang="en-US" dirty="0" smtClean="0"/>
              <a:t>Presentation Name</a:t>
            </a:r>
            <a:endParaRPr lang="en-US" dirty="0"/>
          </a:p>
        </p:txBody>
      </p:sp>
      <p:sp>
        <p:nvSpPr>
          <p:cNvPr id="5" name="Date Placeholder 4"/>
          <p:cNvSpPr>
            <a:spLocks noGrp="1"/>
          </p:cNvSpPr>
          <p:nvPr>
            <p:ph type="dt" sz="quarter" idx="11"/>
          </p:nvPr>
        </p:nvSpPr>
        <p:spPr/>
        <p:txBody>
          <a:bodyPr/>
          <a:lstStyle/>
          <a:p>
            <a:r>
              <a:rPr lang="en-US" dirty="0" smtClean="0"/>
              <a:t>Course Name</a:t>
            </a:r>
            <a:endParaRPr lang="en-US" baseline="30000" dirty="0" smtClean="0"/>
          </a:p>
          <a:p>
            <a:r>
              <a:rPr lang="en-US" dirty="0" smtClean="0"/>
              <a:t>Unit # – Lesson #.# – Lesson Name</a:t>
            </a:r>
            <a:endParaRPr lang="en-US" dirty="0"/>
          </a:p>
        </p:txBody>
      </p:sp>
      <p:sp>
        <p:nvSpPr>
          <p:cNvPr id="6" name="Slide Number Placeholder 5"/>
          <p:cNvSpPr>
            <a:spLocks noGrp="1"/>
          </p:cNvSpPr>
          <p:nvPr>
            <p:ph type="sldNum" sz="quarter" idx="12"/>
          </p:nvPr>
        </p:nvSpPr>
        <p:spPr/>
        <p:txBody>
          <a:bodyPr/>
          <a:lstStyle/>
          <a:p>
            <a:fld id="{AA6F666A-3503-4EB4-9796-FFB36F66CA10}" type="slidenum">
              <a:rPr lang="en-US" smtClean="0"/>
              <a:pPr/>
              <a:t>10</a:t>
            </a:fld>
            <a:endParaRPr lang="en-US" dirty="0"/>
          </a:p>
        </p:txBody>
      </p:sp>
    </p:spTree>
    <p:extLst>
      <p:ext uri="{BB962C8B-B14F-4D97-AF65-F5344CB8AC3E}">
        <p14:creationId xmlns:p14="http://schemas.microsoft.com/office/powerpoint/2010/main" val="133897067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581400"/>
            <a:ext cx="7772400" cy="838199"/>
          </a:xfrm>
          <a:prstGeom prst="rect">
            <a:avLst/>
          </a:prstGeom>
        </p:spPr>
        <p:txBody>
          <a:bodyPr/>
          <a:lstStyle>
            <a:lvl1pPr>
              <a:defRPr sz="4000">
                <a:solidFill>
                  <a:srgbClr val="00386B"/>
                </a:solidFill>
                <a:latin typeface="+mn-lt"/>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4876800"/>
            <a:ext cx="6400800" cy="685800"/>
          </a:xfrm>
          <a:prstGeom prst="rect">
            <a:avLst/>
          </a:prstGeom>
        </p:spPr>
        <p:txBody>
          <a:bodyPr/>
          <a:lstStyle>
            <a:lvl1pPr marL="0" indent="0" algn="ctr">
              <a:buNone/>
              <a:defRPr sz="2800">
                <a:solidFill>
                  <a:srgbClr val="00386B"/>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pic>
        <p:nvPicPr>
          <p:cNvPr id="4" name="Picture 3" descr="PLTW_MT_L_3Crgb.jpg"/>
          <p:cNvPicPr>
            <a:picLocks noChangeAspect="1"/>
          </p:cNvPicPr>
          <p:nvPr userDrawn="1"/>
        </p:nvPicPr>
        <p:blipFill>
          <a:blip r:embed="rId2" cstate="print"/>
          <a:stretch>
            <a:fillRect/>
          </a:stretch>
        </p:blipFill>
        <p:spPr>
          <a:xfrm>
            <a:off x="1447800" y="381000"/>
            <a:ext cx="6246479" cy="2377440"/>
          </a:xfrm>
          <a:prstGeom prst="rect">
            <a:avLst/>
          </a:prstGeom>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590800"/>
            <a:ext cx="7772400" cy="990600"/>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4191000"/>
            <a:ext cx="6400800" cy="609600"/>
          </a:xfrm>
        </p:spPr>
        <p:txBody>
          <a:bodyPr/>
          <a:lstStyle>
            <a:lvl1pPr marL="0" indent="0" algn="ctr">
              <a:buNone/>
              <a:defRPr>
                <a:solidFill>
                  <a:srgbClr val="00386B"/>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805BA66F-768A-496E-B201-B0F50C2CC726}" type="slidenum">
              <a:rPr lang="en-US"/>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a:lvl1pPr>
          </a:lstStyle>
          <a:p>
            <a:r>
              <a:rPr lang="en-US" dirty="0" smtClean="0"/>
              <a:t>Click to edit Master title style</a:t>
            </a:r>
            <a:endParaRPr lang="en-US" dirty="0"/>
          </a:p>
        </p:txBody>
      </p:sp>
      <p:sp>
        <p:nvSpPr>
          <p:cNvPr id="3" name="Content Placeholder 2"/>
          <p:cNvSpPr>
            <a:spLocks noGrp="1"/>
          </p:cNvSpPr>
          <p:nvPr>
            <p:ph idx="1"/>
          </p:nvPr>
        </p:nvSpPr>
        <p:spPr>
          <a:xfrm>
            <a:off x="457200" y="1295400"/>
            <a:ext cx="8229600" cy="4830763"/>
          </a:xfrm>
        </p:spPr>
        <p:txBody>
          <a:bodyPr/>
          <a:lstStyle>
            <a:lvl1pPr>
              <a:defRPr sz="3200"/>
            </a:lvl1pPr>
            <a:lvl2pPr>
              <a:defRPr sz="2800"/>
            </a:lvl2pPr>
            <a:lvl3pPr>
              <a:defRPr sz="2400"/>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447A5C21-3EFD-42C5-84BD-6FC92D3A6C9F}" type="slidenum">
              <a:rPr lang="en-US"/>
              <a:pPr/>
              <a:t>‹#›</a:t>
            </a:fld>
            <a:endParaRPr lang="en-US" dirty="0"/>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22825D9F-6402-46CD-B589-6F33F57BE9DE}" type="slidenum">
              <a:rPr lang="en-US"/>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lvl1pPr>
              <a:defRPr/>
            </a:lvl1pPr>
          </a:lstStyle>
          <a:p>
            <a:endParaRPr lang="en-US" dirty="0"/>
          </a:p>
        </p:txBody>
      </p:sp>
      <p:sp>
        <p:nvSpPr>
          <p:cNvPr id="6" name="Footer Placeholder 5"/>
          <p:cNvSpPr>
            <a:spLocks noGrp="1"/>
          </p:cNvSpPr>
          <p:nvPr>
            <p:ph type="ftr" sz="quarter" idx="11"/>
          </p:nvPr>
        </p:nvSpPr>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a:lvl1pPr>
          </a:lstStyle>
          <a:p>
            <a:fld id="{F6E46C69-9418-40E3-B341-72FC08C7A569}" type="slidenum">
              <a:rPr lang="en-US"/>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dirty="0"/>
          </a:p>
        </p:txBody>
      </p:sp>
      <p:sp>
        <p:nvSpPr>
          <p:cNvPr id="8" name="Footer Placeholder 7"/>
          <p:cNvSpPr>
            <a:spLocks noGrp="1"/>
          </p:cNvSpPr>
          <p:nvPr>
            <p:ph type="ftr" sz="quarter" idx="11"/>
          </p:nvPr>
        </p:nvSpPr>
        <p:spPr/>
        <p:txBody>
          <a:bodyPr/>
          <a:lstStyle>
            <a:lvl1pPr>
              <a:defRPr/>
            </a:lvl1pPr>
          </a:lstStyle>
          <a:p>
            <a:endParaRPr lang="en-US" dirty="0"/>
          </a:p>
        </p:txBody>
      </p:sp>
      <p:sp>
        <p:nvSpPr>
          <p:cNvPr id="9" name="Slide Number Placeholder 8"/>
          <p:cNvSpPr>
            <a:spLocks noGrp="1"/>
          </p:cNvSpPr>
          <p:nvPr>
            <p:ph type="sldNum" sz="quarter" idx="12"/>
          </p:nvPr>
        </p:nvSpPr>
        <p:spPr/>
        <p:txBody>
          <a:bodyPr/>
          <a:lstStyle>
            <a:lvl1pPr>
              <a:defRPr/>
            </a:lvl1pPr>
          </a:lstStyle>
          <a:p>
            <a:fld id="{3FC1B712-F267-4AD1-9793-86A048F079D8}" type="slidenum">
              <a:rPr lang="en-US"/>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dirty="0"/>
          </a:p>
        </p:txBody>
      </p:sp>
      <p:sp>
        <p:nvSpPr>
          <p:cNvPr id="4" name="Footer Placeholder 3"/>
          <p:cNvSpPr>
            <a:spLocks noGrp="1"/>
          </p:cNvSpPr>
          <p:nvPr>
            <p:ph type="ftr" sz="quarter" idx="11"/>
          </p:nvPr>
        </p:nvSpPr>
        <p:spPr/>
        <p:txBody>
          <a:bodyPr/>
          <a:lstStyle>
            <a:lvl1pPr>
              <a:defRPr/>
            </a:lvl1pPr>
          </a:lstStyle>
          <a:p>
            <a:endParaRPr lang="en-US" dirty="0"/>
          </a:p>
        </p:txBody>
      </p:sp>
      <p:sp>
        <p:nvSpPr>
          <p:cNvPr id="5" name="Slide Number Placeholder 4"/>
          <p:cNvSpPr>
            <a:spLocks noGrp="1"/>
          </p:cNvSpPr>
          <p:nvPr>
            <p:ph type="sldNum" sz="quarter" idx="12"/>
          </p:nvPr>
        </p:nvSpPr>
        <p:spPr/>
        <p:txBody>
          <a:bodyPr/>
          <a:lstStyle>
            <a:lvl1pPr>
              <a:defRPr/>
            </a:lvl1pPr>
          </a:lstStyle>
          <a:p>
            <a:fld id="{6F60E8F6-9527-4481-96FF-48BB1CF63972}" type="slidenum">
              <a:rPr lang="en-US"/>
              <a:pPr/>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dirty="0"/>
          </a:p>
        </p:txBody>
      </p:sp>
      <p:sp>
        <p:nvSpPr>
          <p:cNvPr id="3" name="Footer Placeholder 2"/>
          <p:cNvSpPr>
            <a:spLocks noGrp="1"/>
          </p:cNvSpPr>
          <p:nvPr>
            <p:ph type="ftr" sz="quarter" idx="11"/>
          </p:nvPr>
        </p:nvSpPr>
        <p:spPr/>
        <p:txBody>
          <a:bodyPr/>
          <a:lstStyle>
            <a:lvl1pPr>
              <a:defRPr/>
            </a:lvl1pPr>
          </a:lstStyle>
          <a:p>
            <a:endParaRPr lang="en-US" dirty="0"/>
          </a:p>
        </p:txBody>
      </p:sp>
      <p:sp>
        <p:nvSpPr>
          <p:cNvPr id="4" name="Slide Number Placeholder 3"/>
          <p:cNvSpPr>
            <a:spLocks noGrp="1"/>
          </p:cNvSpPr>
          <p:nvPr>
            <p:ph type="sldNum" sz="quarter" idx="12"/>
          </p:nvPr>
        </p:nvSpPr>
        <p:spPr/>
        <p:txBody>
          <a:bodyPr/>
          <a:lstStyle>
            <a:lvl1pPr>
              <a:defRPr/>
            </a:lvl1pPr>
          </a:lstStyle>
          <a:p>
            <a:fld id="{46DD7CA6-A1F5-49C9-A354-4074CB0AFA93}" type="slidenum">
              <a:rPr lang="en-US"/>
              <a:pPr/>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dirty="0"/>
          </a:p>
        </p:txBody>
      </p:sp>
      <p:sp>
        <p:nvSpPr>
          <p:cNvPr id="6" name="Footer Placeholder 5"/>
          <p:cNvSpPr>
            <a:spLocks noGrp="1"/>
          </p:cNvSpPr>
          <p:nvPr>
            <p:ph type="ftr" sz="quarter" idx="11"/>
          </p:nvPr>
        </p:nvSpPr>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a:lvl1pPr>
          </a:lstStyle>
          <a:p>
            <a:fld id="{15C3442C-F946-4817-8C5D-796044E501C6}" type="slidenum">
              <a:rPr lang="en-US"/>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lgn="l">
              <a:defRPr sz="3600"/>
            </a:lvl1pPr>
          </a:lstStyle>
          <a:p>
            <a:r>
              <a:rPr lang="en-US" dirty="0"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2pPr>
              <a:defRPr sz="3200"/>
            </a:lvl2pPr>
            <a:lvl3pPr>
              <a:defRPr sz="3200"/>
            </a:lvl3pPr>
            <a:lvl4pPr>
              <a:defRPr sz="3200"/>
            </a:lvl4pPr>
            <a:lvl5pPr>
              <a:defRPr sz="3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dirty="0"/>
          </a:p>
        </p:txBody>
      </p:sp>
      <p:sp>
        <p:nvSpPr>
          <p:cNvPr id="6" name="Footer Placeholder 5"/>
          <p:cNvSpPr>
            <a:spLocks noGrp="1"/>
          </p:cNvSpPr>
          <p:nvPr>
            <p:ph type="ftr" sz="quarter" idx="11"/>
          </p:nvPr>
        </p:nvSpPr>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a:lvl1pPr>
          </a:lstStyle>
          <a:p>
            <a:fld id="{A3147EC1-99F6-4BB3-B26F-FC3DE3D14156}" type="slidenum">
              <a:rPr lang="en-US"/>
              <a:pPr/>
              <a:t>‹#›</a:t>
            </a:fld>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1AE6B5AE-99B8-48C8-B463-77AB230B17BB}" type="slidenum">
              <a:rPr lang="en-US"/>
              <a:pPr/>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A6B90214-8DE6-41E0-A61B-78123E25BEBE}" type="slidenum">
              <a:rPr lang="en-US"/>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dirty="0"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iming>
    <p:tnLst>
      <p:par>
        <p:cTn id="1" dur="indefinite" restart="never" nodeType="tmRoot"/>
      </p:par>
    </p:tnLst>
  </p:timing>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457200" y="274638"/>
            <a:ext cx="8229600" cy="7159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9219" name="Rectangle 3"/>
          <p:cNvSpPr>
            <a:spLocks noGrp="1" noChangeArrowheads="1"/>
          </p:cNvSpPr>
          <p:nvPr>
            <p:ph type="body" idx="1"/>
          </p:nvPr>
        </p:nvSpPr>
        <p:spPr bwMode="auto">
          <a:xfrm>
            <a:off x="381000" y="1295400"/>
            <a:ext cx="8229600" cy="48307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9220"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dirty="0"/>
          </a:p>
        </p:txBody>
      </p:sp>
      <p:sp>
        <p:nvSpPr>
          <p:cNvPr id="9221"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dirty="0"/>
          </a:p>
        </p:txBody>
      </p:sp>
      <p:sp>
        <p:nvSpPr>
          <p:cNvPr id="9222"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068B3C12-BC1A-4959-8182-8B391870C7D3}" type="slidenum">
              <a:rPr lang="en-US"/>
              <a:pPr/>
              <a:t>‹#›</a:t>
            </a:fld>
            <a:endParaRPr lang="en-US" dirty="0"/>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rtl="0" fontAlgn="base">
        <a:spcBef>
          <a:spcPct val="0"/>
        </a:spcBef>
        <a:spcAft>
          <a:spcPct val="0"/>
        </a:spcAft>
        <a:defRPr sz="3600">
          <a:solidFill>
            <a:srgbClr val="00386B"/>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3200">
          <a:solidFill>
            <a:schemeClr val="tx1"/>
          </a:solidFill>
          <a:latin typeface="+mn-lt"/>
        </a:defRPr>
      </a:lvl2pPr>
      <a:lvl3pPr marL="1143000" indent="-228600" algn="l" rtl="0" fontAlgn="base">
        <a:spcBef>
          <a:spcPct val="20000"/>
        </a:spcBef>
        <a:spcAft>
          <a:spcPct val="0"/>
        </a:spcAft>
        <a:buChar char="•"/>
        <a:defRPr sz="2800">
          <a:solidFill>
            <a:schemeClr val="tx1"/>
          </a:solidFill>
          <a:latin typeface="+mn-lt"/>
        </a:defRPr>
      </a:lvl3pPr>
      <a:lvl4pPr marL="1600200" indent="-228600" algn="l" rtl="0" fontAlgn="base">
        <a:spcBef>
          <a:spcPct val="20000"/>
        </a:spcBef>
        <a:spcAft>
          <a:spcPct val="0"/>
        </a:spcAft>
        <a:buChar char="–"/>
        <a:defRPr sz="2800">
          <a:solidFill>
            <a:schemeClr val="tx1"/>
          </a:solidFill>
          <a:latin typeface="+mn-lt"/>
        </a:defRPr>
      </a:lvl4pPr>
      <a:lvl5pPr marL="2057400" indent="-228600" algn="l" rtl="0" fontAlgn="base">
        <a:spcBef>
          <a:spcPct val="20000"/>
        </a:spcBef>
        <a:spcAft>
          <a:spcPct val="0"/>
        </a:spcAft>
        <a:buChar char="»"/>
        <a:defRPr sz="28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1371601" y="4395110"/>
            <a:ext cx="6400800" cy="838200"/>
          </a:xfrm>
          <a:prstGeom prst="rect">
            <a:avLst/>
          </a:prstGeom>
        </p:spPr>
        <p:txBody>
          <a:bodyPr>
            <a:no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marL="0" indent="0" algn="ctr">
              <a:buNone/>
            </a:pPr>
            <a:r>
              <a:rPr lang="en-US" sz="3200" b="1" dirty="0">
                <a:solidFill>
                  <a:srgbClr val="002060"/>
                </a:solidFill>
                <a:latin typeface="Georgia" panose="02040502050405020303" pitchFamily="18" charset="0"/>
              </a:rPr>
              <a:t>1.5.3 Walkthrough #3</a:t>
            </a:r>
            <a:br>
              <a:rPr lang="en-US" sz="3200" b="1" dirty="0">
                <a:solidFill>
                  <a:srgbClr val="002060"/>
                </a:solidFill>
                <a:latin typeface="Georgia" panose="02040502050405020303" pitchFamily="18" charset="0"/>
              </a:rPr>
            </a:br>
            <a:r>
              <a:rPr lang="en-US" sz="2400" b="1" dirty="0">
                <a:solidFill>
                  <a:srgbClr val="002060"/>
                </a:solidFill>
                <a:latin typeface="Georgia" panose="02040502050405020303" pitchFamily="18" charset="0"/>
                <a:cs typeface="Courier New" panose="02070309020205020404" pitchFamily="49" charset="0"/>
              </a:rPr>
              <a:t>canvas_circle_art.py</a:t>
            </a:r>
            <a:br>
              <a:rPr lang="en-US" sz="2400" b="1" dirty="0">
                <a:solidFill>
                  <a:srgbClr val="002060"/>
                </a:solidFill>
                <a:latin typeface="Georgia" panose="02040502050405020303" pitchFamily="18" charset="0"/>
                <a:cs typeface="Courier New" panose="02070309020205020404" pitchFamily="49" charset="0"/>
              </a:rPr>
            </a:br>
            <a:r>
              <a:rPr lang="en-US" sz="2400" b="1" dirty="0" smtClean="0">
                <a:solidFill>
                  <a:srgbClr val="002060"/>
                </a:solidFill>
                <a:latin typeface="Georgia" panose="02040502050405020303" pitchFamily="18" charset="0"/>
                <a:cs typeface="Courier New" panose="02070309020205020404" pitchFamily="49" charset="0"/>
              </a:rPr>
              <a:t>canvas_rectangle_art.py</a:t>
            </a:r>
            <a:r>
              <a:rPr lang="en-US" sz="2400" b="1" dirty="0">
                <a:solidFill>
                  <a:srgbClr val="002060"/>
                </a:solidFill>
                <a:latin typeface="Georgia" panose="02040502050405020303" pitchFamily="18" charset="0"/>
                <a:cs typeface="Courier New" panose="02070309020205020404" pitchFamily="49" charset="0"/>
              </a:rPr>
              <a:t/>
            </a:r>
            <a:br>
              <a:rPr lang="en-US" sz="2400" b="1" dirty="0">
                <a:solidFill>
                  <a:srgbClr val="002060"/>
                </a:solidFill>
                <a:latin typeface="Georgia" panose="02040502050405020303" pitchFamily="18" charset="0"/>
                <a:cs typeface="Courier New" panose="02070309020205020404" pitchFamily="49" charset="0"/>
              </a:rPr>
            </a:br>
            <a:r>
              <a:rPr lang="en-US" sz="2400" b="1" dirty="0">
                <a:solidFill>
                  <a:srgbClr val="002060"/>
                </a:solidFill>
                <a:latin typeface="Georgia" panose="02040502050405020303" pitchFamily="18" charset="0"/>
                <a:cs typeface="Courier New" panose="02070309020205020404" pitchFamily="49" charset="0"/>
              </a:rPr>
              <a:t>canvas_shape_art.py</a:t>
            </a:r>
            <a:br>
              <a:rPr lang="en-US" sz="2400" b="1" dirty="0">
                <a:solidFill>
                  <a:srgbClr val="002060"/>
                </a:solidFill>
                <a:latin typeface="Georgia" panose="02040502050405020303" pitchFamily="18" charset="0"/>
                <a:cs typeface="Courier New" panose="02070309020205020404" pitchFamily="49" charset="0"/>
              </a:rPr>
            </a:br>
            <a:r>
              <a:rPr lang="en-US" sz="2400" b="1" dirty="0" smtClean="0">
                <a:solidFill>
                  <a:srgbClr val="002060"/>
                </a:solidFill>
                <a:latin typeface="Georgia" panose="02040502050405020303" pitchFamily="18" charset="0"/>
                <a:cs typeface="Courier New" panose="02070309020205020404" pitchFamily="49" charset="0"/>
              </a:rPr>
              <a:t>canvas_recolor_art.py</a:t>
            </a:r>
            <a:endParaRPr lang="en-US" sz="2400" b="1" kern="0" dirty="0">
              <a:solidFill>
                <a:srgbClr val="002060"/>
              </a:solidFill>
              <a:latin typeface="Georgia" panose="02040502050405020303" pitchFamily="18" charset="0"/>
              <a:cs typeface="Arial" panose="020B0604020202020204" pitchFamily="34" charset="0"/>
            </a:endParaRPr>
          </a:p>
        </p:txBody>
      </p:sp>
      <p:pic>
        <p:nvPicPr>
          <p:cNvPr id="3" name="Picture 2" descr="C:\Users\lsmith\Dropbox\2014-15 Curriculum Release\Notes\Logos\PLTW Logo Transparent.t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00201" y="1651909"/>
            <a:ext cx="5943600" cy="1982832"/>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p:cNvSpPr txBox="1">
            <a:spLocks/>
          </p:cNvSpPr>
          <p:nvPr/>
        </p:nvSpPr>
        <p:spPr bwMode="auto">
          <a:xfrm>
            <a:off x="6934201" y="6681110"/>
            <a:ext cx="22098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r>
              <a:rPr lang="en-US" sz="800" dirty="0" smtClean="0">
                <a:solidFill>
                  <a:schemeClr val="bg1">
                    <a:lumMod val="50000"/>
                  </a:schemeClr>
                </a:solidFill>
                <a:latin typeface="Arial" panose="020B0604020202020204" pitchFamily="34" charset="0"/>
                <a:cs typeface="Arial" panose="020B0604020202020204" pitchFamily="34" charset="0"/>
              </a:rPr>
              <a:t>© 2014 Project Lead The Way, Inc.</a:t>
            </a:r>
            <a:endParaRPr lang="en-US" sz="800" dirty="0">
              <a:solidFill>
                <a:schemeClr val="bg1">
                  <a:lumMod val="50000"/>
                </a:schemeClr>
              </a:solidFill>
              <a:latin typeface="Arial" panose="020B0604020202020204" pitchFamily="34" charset="0"/>
              <a:cs typeface="Arial" panose="020B0604020202020204" pitchFamily="34" charset="0"/>
            </a:endParaRPr>
          </a:p>
        </p:txBody>
      </p:sp>
      <p:sp>
        <p:nvSpPr>
          <p:cNvPr id="5" name="Footer Placeholder 3"/>
          <p:cNvSpPr txBox="1">
            <a:spLocks/>
          </p:cNvSpPr>
          <p:nvPr/>
        </p:nvSpPr>
        <p:spPr>
          <a:xfrm>
            <a:off x="0" y="6703687"/>
            <a:ext cx="2347415" cy="194481"/>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smtClean="0">
                <a:solidFill>
                  <a:schemeClr val="bg1">
                    <a:lumMod val="50000"/>
                  </a:schemeClr>
                </a:solidFill>
                <a:latin typeface="Arial" panose="020B0604020202020204" pitchFamily="34" charset="0"/>
                <a:cs typeface="Arial" panose="020B0604020202020204" pitchFamily="34" charset="0"/>
              </a:rPr>
              <a:t>Computer Science and Software Engineering</a:t>
            </a:r>
            <a:endParaRPr lang="en-US" sz="800" dirty="0">
              <a:solidFill>
                <a:schemeClr val="bg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945151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txBox="1">
            <a:spLocks/>
          </p:cNvSpPr>
          <p:nvPr/>
        </p:nvSpPr>
        <p:spPr>
          <a:xfrm>
            <a:off x="-323850" y="13838"/>
            <a:ext cx="9867900" cy="1237563"/>
          </a:xfrm>
          <a:prstGeom prst="rect">
            <a:avLst/>
          </a:prstGeom>
          <a:solidFill>
            <a:schemeClr val="bg1"/>
          </a:solidFill>
        </p:spPr>
        <p:txBody>
          <a:bodyPr vert="horz" lIns="91440" tIns="45720" rIns="91440" bIns="45720" rtlCol="0" anchor="ctr">
            <a:normAutofit/>
          </a:bodyPr>
          <a:lstStyle>
            <a:lvl1pPr algn="l"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en-US" kern="0" dirty="0" smtClean="0">
                <a:solidFill>
                  <a:srgbClr val="00386B"/>
                </a:solidFill>
                <a:latin typeface="Interstate Regular" pitchFamily="50" charset="0"/>
              </a:rPr>
              <a:t>     Demo: </a:t>
            </a:r>
            <a:r>
              <a:rPr lang="en-US" dirty="0" smtClean="0">
                <a:latin typeface="Courier New" panose="02070309020205020404" pitchFamily="49" charset="0"/>
                <a:cs typeface="Courier New" panose="02070309020205020404" pitchFamily="49" charset="0"/>
              </a:rPr>
              <a:t>canvas_rectangle_art.py</a:t>
            </a:r>
            <a:r>
              <a:rPr lang="en-US" kern="0" dirty="0" smtClean="0">
                <a:solidFill>
                  <a:srgbClr val="00386B"/>
                </a:solidFill>
              </a:rPr>
              <a:t> </a:t>
            </a:r>
            <a:endParaRPr lang="en-US" kern="0" dirty="0">
              <a:solidFill>
                <a:srgbClr val="00386B"/>
              </a:solidFill>
            </a:endParaRPr>
          </a:p>
        </p:txBody>
      </p:sp>
      <p:sp>
        <p:nvSpPr>
          <p:cNvPr id="2" name="Right Arrow 1"/>
          <p:cNvSpPr/>
          <p:nvPr/>
        </p:nvSpPr>
        <p:spPr>
          <a:xfrm rot="18648909">
            <a:off x="2553348" y="3309167"/>
            <a:ext cx="609600" cy="7429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22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6912" y="1395410"/>
            <a:ext cx="5286375" cy="5114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599112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txBox="1">
            <a:spLocks/>
          </p:cNvSpPr>
          <p:nvPr/>
        </p:nvSpPr>
        <p:spPr>
          <a:xfrm>
            <a:off x="-323850" y="13838"/>
            <a:ext cx="9867900" cy="1237563"/>
          </a:xfrm>
          <a:prstGeom prst="rect">
            <a:avLst/>
          </a:prstGeom>
          <a:solidFill>
            <a:schemeClr val="bg1"/>
          </a:solidFill>
        </p:spPr>
        <p:txBody>
          <a:bodyPr vert="horz" lIns="91440" tIns="45720" rIns="91440" bIns="45720" rtlCol="0" anchor="ctr">
            <a:normAutofit/>
          </a:bodyPr>
          <a:lstStyle>
            <a:lvl1pPr algn="l"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en-US" kern="0" dirty="0" smtClean="0">
                <a:solidFill>
                  <a:srgbClr val="00386B"/>
                </a:solidFill>
                <a:latin typeface="Interstate Regular" pitchFamily="50" charset="0"/>
              </a:rPr>
              <a:t>     Demo: </a:t>
            </a:r>
            <a:r>
              <a:rPr lang="en-US" dirty="0" smtClean="0">
                <a:latin typeface="Courier New" panose="02070309020205020404" pitchFamily="49" charset="0"/>
                <a:cs typeface="Courier New" panose="02070309020205020404" pitchFamily="49" charset="0"/>
              </a:rPr>
              <a:t>canvas_shape_art.py</a:t>
            </a:r>
            <a:r>
              <a:rPr lang="en-US" kern="0" dirty="0" smtClean="0">
                <a:solidFill>
                  <a:srgbClr val="00386B"/>
                </a:solidFill>
              </a:rPr>
              <a:t> </a:t>
            </a:r>
            <a:endParaRPr lang="en-US" kern="0" dirty="0">
              <a:solidFill>
                <a:srgbClr val="00386B"/>
              </a:solidFill>
            </a:endParaRPr>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8063" y="1393472"/>
            <a:ext cx="4024073" cy="3864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95754" y="5486400"/>
            <a:ext cx="7095392" cy="1371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497687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txBox="1">
            <a:spLocks/>
          </p:cNvSpPr>
          <p:nvPr/>
        </p:nvSpPr>
        <p:spPr>
          <a:xfrm>
            <a:off x="-323850" y="13838"/>
            <a:ext cx="9867900" cy="1237563"/>
          </a:xfrm>
          <a:prstGeom prst="rect">
            <a:avLst/>
          </a:prstGeom>
          <a:solidFill>
            <a:schemeClr val="bg1"/>
          </a:solidFill>
        </p:spPr>
        <p:txBody>
          <a:bodyPr vert="horz" lIns="91440" tIns="45720" rIns="91440" bIns="45720" rtlCol="0" anchor="ctr">
            <a:normAutofit/>
          </a:bodyPr>
          <a:lstStyle>
            <a:lvl1pPr algn="l"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en-US" kern="0" dirty="0" smtClean="0">
                <a:solidFill>
                  <a:srgbClr val="00386B"/>
                </a:solidFill>
                <a:latin typeface="Interstate Regular" pitchFamily="50" charset="0"/>
              </a:rPr>
              <a:t>     Demo: </a:t>
            </a:r>
            <a:r>
              <a:rPr lang="en-US" dirty="0" smtClean="0">
                <a:latin typeface="Courier New" panose="02070309020205020404" pitchFamily="49" charset="0"/>
                <a:cs typeface="Courier New" panose="02070309020205020404" pitchFamily="49" charset="0"/>
              </a:rPr>
              <a:t>canvas_recolor_art.py</a:t>
            </a:r>
            <a:r>
              <a:rPr lang="en-US" kern="0" dirty="0" smtClean="0">
                <a:solidFill>
                  <a:srgbClr val="00386B"/>
                </a:solidFill>
              </a:rPr>
              <a:t> </a:t>
            </a:r>
            <a:endParaRPr lang="en-US" kern="0" dirty="0">
              <a:solidFill>
                <a:srgbClr val="00386B"/>
              </a:solidFill>
            </a:endParaRPr>
          </a:p>
        </p:txBody>
      </p:sp>
      <p:sp>
        <p:nvSpPr>
          <p:cNvPr id="11" name="Title 1"/>
          <p:cNvSpPr txBox="1">
            <a:spLocks/>
          </p:cNvSpPr>
          <p:nvPr/>
        </p:nvSpPr>
        <p:spPr>
          <a:xfrm>
            <a:off x="66675" y="5100636"/>
            <a:ext cx="9086850" cy="1757364"/>
          </a:xfrm>
          <a:prstGeom prst="rect">
            <a:avLst/>
          </a:prstGeom>
          <a:solidFill>
            <a:schemeClr val="bg1"/>
          </a:solidFill>
        </p:spPr>
        <p:txBody>
          <a:bodyPr vert="horz" lIns="91440" tIns="45720" rIns="91440" bIns="45720" rtlCol="0" anchor="ctr">
            <a:normAutofit/>
          </a:bodyPr>
          <a:lstStyle>
            <a:lvl1pPr algn="l"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en-US" kern="0" dirty="0" smtClean="0">
                <a:solidFill>
                  <a:srgbClr val="00386B"/>
                </a:solidFill>
              </a:rPr>
              <a:t>Clicking the mouse when the mouse cursor is at the tip of this arrow will set three circles to “red”</a:t>
            </a:r>
            <a:endParaRPr lang="en-US" kern="0" dirty="0">
              <a:solidFill>
                <a:srgbClr val="00386B"/>
              </a:solidFill>
            </a:endParaRPr>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2100" y="2805111"/>
            <a:ext cx="2476500" cy="2295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1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06487" y="2805111"/>
            <a:ext cx="2465914" cy="2295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2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38513" y="1251400"/>
            <a:ext cx="2543654" cy="14155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ight Arrow 1"/>
          <p:cNvSpPr/>
          <p:nvPr/>
        </p:nvSpPr>
        <p:spPr>
          <a:xfrm rot="18648909">
            <a:off x="2553348" y="3309167"/>
            <a:ext cx="609600" cy="7429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2052259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txBox="1">
            <a:spLocks/>
          </p:cNvSpPr>
          <p:nvPr/>
        </p:nvSpPr>
        <p:spPr>
          <a:xfrm>
            <a:off x="-323850" y="13838"/>
            <a:ext cx="9867900" cy="1237563"/>
          </a:xfrm>
          <a:prstGeom prst="rect">
            <a:avLst/>
          </a:prstGeom>
          <a:solidFill>
            <a:schemeClr val="bg1"/>
          </a:solidFill>
        </p:spPr>
        <p:txBody>
          <a:bodyPr vert="horz" lIns="91440" tIns="45720" rIns="91440" bIns="45720" rtlCol="0" anchor="ctr">
            <a:normAutofit/>
          </a:bodyPr>
          <a:lstStyle>
            <a:lvl1pPr algn="l"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en-US" kern="0" dirty="0" smtClean="0">
                <a:solidFill>
                  <a:srgbClr val="00386B"/>
                </a:solidFill>
                <a:latin typeface="Interstate Regular" pitchFamily="50" charset="0"/>
              </a:rPr>
              <a:t>     Demo: </a:t>
            </a:r>
            <a:r>
              <a:rPr lang="en-US" dirty="0" smtClean="0">
                <a:latin typeface="Courier New" panose="02070309020205020404" pitchFamily="49" charset="0"/>
                <a:cs typeface="Courier New" panose="02070309020205020404" pitchFamily="49" charset="0"/>
              </a:rPr>
              <a:t>canvas_circle_art.py</a:t>
            </a:r>
            <a:endParaRPr lang="en-US" kern="0" dirty="0">
              <a:solidFill>
                <a:srgbClr val="00386B"/>
              </a:solidFill>
            </a:endParaRPr>
          </a:p>
        </p:txBody>
      </p:sp>
      <p:sp>
        <p:nvSpPr>
          <p:cNvPr id="6" name="Title 1"/>
          <p:cNvSpPr txBox="1">
            <a:spLocks/>
          </p:cNvSpPr>
          <p:nvPr/>
        </p:nvSpPr>
        <p:spPr>
          <a:xfrm>
            <a:off x="333829" y="5114924"/>
            <a:ext cx="9086850" cy="1743075"/>
          </a:xfrm>
          <a:prstGeom prst="rect">
            <a:avLst/>
          </a:prstGeom>
          <a:solidFill>
            <a:schemeClr val="bg1"/>
          </a:solidFill>
        </p:spPr>
        <p:txBody>
          <a:bodyPr vert="horz" lIns="91440" tIns="45720" rIns="91440" bIns="45720" rtlCol="0" anchor="ctr">
            <a:normAutofit/>
          </a:bodyPr>
          <a:lstStyle>
            <a:lvl1pPr algn="l"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endParaRPr lang="en-US" kern="0" dirty="0">
              <a:solidFill>
                <a:srgbClr val="00386B"/>
              </a:solidFill>
            </a:endParaRP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5013" y="1251401"/>
            <a:ext cx="5133975" cy="4914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656439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txBox="1">
            <a:spLocks/>
          </p:cNvSpPr>
          <p:nvPr/>
        </p:nvSpPr>
        <p:spPr>
          <a:xfrm>
            <a:off x="-323850" y="13838"/>
            <a:ext cx="9867900" cy="1237563"/>
          </a:xfrm>
          <a:prstGeom prst="rect">
            <a:avLst/>
          </a:prstGeom>
          <a:solidFill>
            <a:schemeClr val="bg1"/>
          </a:solidFill>
        </p:spPr>
        <p:txBody>
          <a:bodyPr vert="horz" lIns="91440" tIns="45720" rIns="91440" bIns="45720" rtlCol="0" anchor="ctr">
            <a:normAutofit/>
          </a:bodyPr>
          <a:lstStyle>
            <a:lvl1pPr algn="l"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en-US" kern="0" dirty="0" smtClean="0">
                <a:solidFill>
                  <a:srgbClr val="00386B"/>
                </a:solidFill>
              </a:rPr>
              <a:t>     </a:t>
            </a:r>
            <a:r>
              <a:rPr lang="en-US" kern="0" dirty="0" smtClean="0">
                <a:solidFill>
                  <a:srgbClr val="00386B"/>
                </a:solidFill>
                <a:latin typeface="Interstate Regular" pitchFamily="50" charset="0"/>
              </a:rPr>
              <a:t>Initialization, View</a:t>
            </a:r>
            <a:endParaRPr lang="en-US" kern="0" dirty="0">
              <a:solidFill>
                <a:srgbClr val="00386B"/>
              </a:solidFill>
              <a:latin typeface="Interstate Regular" pitchFamily="50" charset="0"/>
            </a:endParaRPr>
          </a:p>
        </p:txBody>
      </p:sp>
      <p:sp>
        <p:nvSpPr>
          <p:cNvPr id="11" name="Title 1"/>
          <p:cNvSpPr txBox="1">
            <a:spLocks/>
          </p:cNvSpPr>
          <p:nvPr/>
        </p:nvSpPr>
        <p:spPr>
          <a:xfrm>
            <a:off x="457200" y="6200774"/>
            <a:ext cx="9086850" cy="657225"/>
          </a:xfrm>
          <a:prstGeom prst="rect">
            <a:avLst/>
          </a:prstGeom>
          <a:solidFill>
            <a:schemeClr val="bg1"/>
          </a:solidFill>
        </p:spPr>
        <p:txBody>
          <a:bodyPr vert="horz" lIns="91440" tIns="45720" rIns="91440" bIns="45720" rtlCol="0" anchor="ctr">
            <a:normAutofit/>
          </a:bodyPr>
          <a:lstStyle>
            <a:lvl1pPr algn="l"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endParaRPr lang="en-US" kern="0" dirty="0">
              <a:solidFill>
                <a:srgbClr val="00386B"/>
              </a:solidFill>
            </a:endParaRPr>
          </a:p>
        </p:txBody>
      </p:sp>
      <p:pic>
        <p:nvPicPr>
          <p:cNvPr id="2052" name="Picture 4" descr="C:\Users\bbrown\Desktop\desktop 110913\circle art root text canva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7620" y="1251401"/>
            <a:ext cx="8644960" cy="40052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52049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txBox="1">
            <a:spLocks/>
          </p:cNvSpPr>
          <p:nvPr/>
        </p:nvSpPr>
        <p:spPr>
          <a:xfrm>
            <a:off x="-323850" y="13838"/>
            <a:ext cx="9867900" cy="1237563"/>
          </a:xfrm>
          <a:prstGeom prst="rect">
            <a:avLst/>
          </a:prstGeom>
          <a:solidFill>
            <a:schemeClr val="bg1"/>
          </a:solidFill>
        </p:spPr>
        <p:txBody>
          <a:bodyPr vert="horz" lIns="91440" tIns="45720" rIns="91440" bIns="45720" rtlCol="0" anchor="ctr">
            <a:normAutofit/>
          </a:bodyPr>
          <a:lstStyle>
            <a:lvl1pPr algn="l"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en-US" kern="0" dirty="0" smtClean="0">
                <a:solidFill>
                  <a:srgbClr val="00386B"/>
                </a:solidFill>
              </a:rPr>
              <a:t>       Model</a:t>
            </a:r>
            <a:endParaRPr lang="en-US" kern="0" dirty="0">
              <a:solidFill>
                <a:srgbClr val="00386B"/>
              </a:solidFill>
              <a:latin typeface="Interstate Regular" pitchFamily="50" charset="0"/>
            </a:endParaRPr>
          </a:p>
        </p:txBody>
      </p:sp>
      <p:sp>
        <p:nvSpPr>
          <p:cNvPr id="11" name="Title 1"/>
          <p:cNvSpPr txBox="1">
            <a:spLocks/>
          </p:cNvSpPr>
          <p:nvPr/>
        </p:nvSpPr>
        <p:spPr>
          <a:xfrm>
            <a:off x="457200" y="6200774"/>
            <a:ext cx="9086850" cy="657225"/>
          </a:xfrm>
          <a:prstGeom prst="rect">
            <a:avLst/>
          </a:prstGeom>
          <a:solidFill>
            <a:schemeClr val="bg1"/>
          </a:solidFill>
        </p:spPr>
        <p:txBody>
          <a:bodyPr vert="horz" lIns="91440" tIns="45720" rIns="91440" bIns="45720" rtlCol="0" anchor="ctr">
            <a:normAutofit/>
          </a:bodyPr>
          <a:lstStyle>
            <a:lvl1pPr algn="l"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endParaRPr lang="en-US" kern="0" dirty="0">
              <a:solidFill>
                <a:srgbClr val="00386B"/>
              </a:solidFill>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1038" y="1790700"/>
            <a:ext cx="7781925" cy="3276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568407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txBox="1">
            <a:spLocks/>
          </p:cNvSpPr>
          <p:nvPr/>
        </p:nvSpPr>
        <p:spPr>
          <a:xfrm>
            <a:off x="-323850" y="13838"/>
            <a:ext cx="9867900" cy="1237563"/>
          </a:xfrm>
          <a:prstGeom prst="rect">
            <a:avLst/>
          </a:prstGeom>
          <a:solidFill>
            <a:schemeClr val="bg1"/>
          </a:solidFill>
        </p:spPr>
        <p:txBody>
          <a:bodyPr vert="horz" lIns="91440" tIns="45720" rIns="91440" bIns="45720" rtlCol="0" anchor="ctr">
            <a:normAutofit/>
          </a:bodyPr>
          <a:lstStyle>
            <a:lvl1pPr algn="l"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en-US" kern="0" dirty="0" smtClean="0">
                <a:solidFill>
                  <a:srgbClr val="00386B"/>
                </a:solidFill>
              </a:rPr>
              <a:t>       Controller – Part I: </a:t>
            </a:r>
            <a:r>
              <a:rPr lang="en-US" kern="0" dirty="0" smtClean="0">
                <a:solidFill>
                  <a:srgbClr val="00386B"/>
                </a:solidFill>
              </a:rPr>
              <a:t>New </a:t>
            </a:r>
            <a:r>
              <a:rPr lang="en-US" kern="0" dirty="0">
                <a:solidFill>
                  <a:srgbClr val="00386B"/>
                </a:solidFill>
              </a:rPr>
              <a:t>S</a:t>
            </a:r>
            <a:r>
              <a:rPr lang="en-US" kern="0" dirty="0" smtClean="0">
                <a:solidFill>
                  <a:srgbClr val="00386B"/>
                </a:solidFill>
              </a:rPr>
              <a:t>ubclass </a:t>
            </a:r>
            <a:r>
              <a:rPr lang="en-US" kern="0" dirty="0" smtClean="0">
                <a:solidFill>
                  <a:srgbClr val="00386B"/>
                </a:solidFill>
              </a:rPr>
              <a:t>of Scale</a:t>
            </a:r>
            <a:endParaRPr lang="en-US" kern="0" dirty="0">
              <a:solidFill>
                <a:srgbClr val="00386B"/>
              </a:solidFill>
              <a:latin typeface="Interstate Regular" pitchFamily="50" charset="0"/>
            </a:endParaRPr>
          </a:p>
        </p:txBody>
      </p:sp>
      <p:sp>
        <p:nvSpPr>
          <p:cNvPr id="11" name="Title 1"/>
          <p:cNvSpPr txBox="1">
            <a:spLocks/>
          </p:cNvSpPr>
          <p:nvPr/>
        </p:nvSpPr>
        <p:spPr>
          <a:xfrm>
            <a:off x="457200" y="6200774"/>
            <a:ext cx="9086850" cy="657225"/>
          </a:xfrm>
          <a:prstGeom prst="rect">
            <a:avLst/>
          </a:prstGeom>
          <a:solidFill>
            <a:schemeClr val="bg1"/>
          </a:solidFill>
        </p:spPr>
        <p:txBody>
          <a:bodyPr vert="horz" lIns="91440" tIns="45720" rIns="91440" bIns="45720" rtlCol="0" anchor="ctr">
            <a:normAutofit/>
          </a:bodyPr>
          <a:lstStyle>
            <a:lvl1pPr algn="l"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endParaRPr lang="en-US" kern="0" dirty="0">
              <a:solidFill>
                <a:srgbClr val="00386B"/>
              </a:solidFill>
            </a:endParaRPr>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922" y="1251401"/>
            <a:ext cx="9950663" cy="52779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960074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Users\bbrown\Desktop\desktop 110913\circle art class and 3 instance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5702461"/>
            <a:ext cx="11255200" cy="10350661"/>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p:cNvSpPr txBox="1">
            <a:spLocks/>
          </p:cNvSpPr>
          <p:nvPr/>
        </p:nvSpPr>
        <p:spPr>
          <a:xfrm>
            <a:off x="-323850" y="13838"/>
            <a:ext cx="9867900" cy="1237563"/>
          </a:xfrm>
          <a:prstGeom prst="rect">
            <a:avLst/>
          </a:prstGeom>
          <a:solidFill>
            <a:schemeClr val="bg1"/>
          </a:solidFill>
        </p:spPr>
        <p:txBody>
          <a:bodyPr vert="horz" lIns="91440" tIns="45720" rIns="91440" bIns="45720" rtlCol="0" anchor="ctr">
            <a:normAutofit/>
          </a:bodyPr>
          <a:lstStyle>
            <a:lvl1pPr algn="l"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en-US" kern="0" dirty="0" smtClean="0">
                <a:solidFill>
                  <a:srgbClr val="00386B"/>
                </a:solidFill>
              </a:rPr>
              <a:t>         Controller – Part II: Three Scales</a:t>
            </a:r>
            <a:endParaRPr lang="en-US" kern="0" dirty="0">
              <a:solidFill>
                <a:srgbClr val="00386B"/>
              </a:solidFill>
              <a:latin typeface="Interstate Regular" pitchFamily="50" charset="0"/>
            </a:endParaRPr>
          </a:p>
        </p:txBody>
      </p:sp>
      <p:sp>
        <p:nvSpPr>
          <p:cNvPr id="11" name="Title 1"/>
          <p:cNvSpPr txBox="1">
            <a:spLocks/>
          </p:cNvSpPr>
          <p:nvPr/>
        </p:nvSpPr>
        <p:spPr>
          <a:xfrm>
            <a:off x="457200" y="6200774"/>
            <a:ext cx="9086850" cy="657225"/>
          </a:xfrm>
          <a:prstGeom prst="rect">
            <a:avLst/>
          </a:prstGeom>
          <a:solidFill>
            <a:schemeClr val="bg1"/>
          </a:solidFill>
        </p:spPr>
        <p:txBody>
          <a:bodyPr vert="horz" lIns="91440" tIns="45720" rIns="91440" bIns="45720" rtlCol="0" anchor="ctr">
            <a:normAutofit/>
          </a:bodyPr>
          <a:lstStyle>
            <a:lvl1pPr algn="l"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endParaRPr lang="en-US" kern="0" dirty="0">
              <a:solidFill>
                <a:srgbClr val="00386B"/>
              </a:solidFill>
            </a:endParaRPr>
          </a:p>
        </p:txBody>
      </p:sp>
    </p:spTree>
    <p:extLst>
      <p:ext uri="{BB962C8B-B14F-4D97-AF65-F5344CB8AC3E}">
        <p14:creationId xmlns:p14="http://schemas.microsoft.com/office/powerpoint/2010/main" val="4421707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txBox="1">
            <a:spLocks/>
          </p:cNvSpPr>
          <p:nvPr/>
        </p:nvSpPr>
        <p:spPr>
          <a:xfrm>
            <a:off x="-171450" y="17807"/>
            <a:ext cx="9867900" cy="1237563"/>
          </a:xfrm>
          <a:prstGeom prst="rect">
            <a:avLst/>
          </a:prstGeom>
          <a:solidFill>
            <a:schemeClr val="bg1"/>
          </a:solidFill>
        </p:spPr>
        <p:txBody>
          <a:bodyPr vert="horz" lIns="91440" tIns="45720" rIns="91440" bIns="45720" rtlCol="0" anchor="ctr">
            <a:normAutofit/>
          </a:bodyPr>
          <a:lstStyle>
            <a:lvl1pPr algn="l"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en-US" kern="0" dirty="0" smtClean="0">
                <a:solidFill>
                  <a:srgbClr val="00386B"/>
                </a:solidFill>
              </a:rPr>
              <a:t>      View – Part II</a:t>
            </a:r>
            <a:endParaRPr lang="en-US" kern="0" dirty="0">
              <a:solidFill>
                <a:srgbClr val="00386B"/>
              </a:solidFill>
              <a:latin typeface="Interstate Regular" pitchFamily="50" charset="0"/>
            </a:endParaRPr>
          </a:p>
        </p:txBody>
      </p:sp>
      <p:sp>
        <p:nvSpPr>
          <p:cNvPr id="11" name="Title 1"/>
          <p:cNvSpPr txBox="1">
            <a:spLocks/>
          </p:cNvSpPr>
          <p:nvPr/>
        </p:nvSpPr>
        <p:spPr>
          <a:xfrm>
            <a:off x="457200" y="6200774"/>
            <a:ext cx="9086850" cy="657225"/>
          </a:xfrm>
          <a:prstGeom prst="rect">
            <a:avLst/>
          </a:prstGeom>
          <a:solidFill>
            <a:schemeClr val="bg1"/>
          </a:solidFill>
        </p:spPr>
        <p:txBody>
          <a:bodyPr vert="horz" lIns="91440" tIns="45720" rIns="91440" bIns="45720" rtlCol="0" anchor="ctr">
            <a:normAutofit/>
          </a:bodyPr>
          <a:lstStyle>
            <a:lvl1pPr algn="l"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endParaRPr lang="en-US" kern="0" dirty="0">
              <a:solidFill>
                <a:srgbClr val="00386B"/>
              </a:solidFill>
            </a:endParaRPr>
          </a:p>
        </p:txBody>
      </p:sp>
      <p:pic>
        <p:nvPicPr>
          <p:cNvPr id="6146" name="Picture 2" descr="C:\Users\bbrown\Desktop\desktop 110913\circle art UI deco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6973" y="1623128"/>
            <a:ext cx="11716428" cy="37489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10235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txBox="1">
            <a:spLocks/>
          </p:cNvSpPr>
          <p:nvPr/>
        </p:nvSpPr>
        <p:spPr>
          <a:xfrm>
            <a:off x="-171450" y="17807"/>
            <a:ext cx="9867900" cy="1237563"/>
          </a:xfrm>
          <a:prstGeom prst="rect">
            <a:avLst/>
          </a:prstGeom>
          <a:solidFill>
            <a:schemeClr val="bg1"/>
          </a:solidFill>
        </p:spPr>
        <p:txBody>
          <a:bodyPr vert="horz" lIns="91440" tIns="45720" rIns="91440" bIns="45720" rtlCol="0" anchor="ctr">
            <a:normAutofit/>
          </a:bodyPr>
          <a:lstStyle>
            <a:lvl1pPr algn="l"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en-US" kern="0" dirty="0" smtClean="0">
                <a:solidFill>
                  <a:srgbClr val="00386B"/>
                </a:solidFill>
              </a:rPr>
              <a:t>      Controller – Part III: </a:t>
            </a:r>
            <a:r>
              <a:rPr lang="en-US" kern="0" dirty="0" smtClean="0">
                <a:solidFill>
                  <a:srgbClr val="00386B"/>
                </a:solidFill>
              </a:rPr>
              <a:t>On </a:t>
            </a:r>
            <a:r>
              <a:rPr lang="en-US" kern="0" dirty="0" smtClean="0">
                <a:solidFill>
                  <a:srgbClr val="00386B"/>
                </a:solidFill>
              </a:rPr>
              <a:t>the Canvas</a:t>
            </a:r>
            <a:endParaRPr lang="en-US" kern="0" dirty="0">
              <a:solidFill>
                <a:srgbClr val="00386B"/>
              </a:solidFill>
              <a:latin typeface="Interstate Regular" pitchFamily="50" charset="0"/>
            </a:endParaRPr>
          </a:p>
        </p:txBody>
      </p:sp>
      <p:sp>
        <p:nvSpPr>
          <p:cNvPr id="11" name="Title 1"/>
          <p:cNvSpPr txBox="1">
            <a:spLocks/>
          </p:cNvSpPr>
          <p:nvPr/>
        </p:nvSpPr>
        <p:spPr>
          <a:xfrm>
            <a:off x="457200" y="6200774"/>
            <a:ext cx="9086850" cy="657225"/>
          </a:xfrm>
          <a:prstGeom prst="rect">
            <a:avLst/>
          </a:prstGeom>
          <a:solidFill>
            <a:schemeClr val="bg1"/>
          </a:solidFill>
        </p:spPr>
        <p:txBody>
          <a:bodyPr vert="horz" lIns="91440" tIns="45720" rIns="91440" bIns="45720" rtlCol="0" anchor="ctr">
            <a:normAutofit/>
          </a:bodyPr>
          <a:lstStyle>
            <a:lvl1pPr algn="l"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endParaRPr lang="en-US" kern="0" dirty="0">
              <a:solidFill>
                <a:srgbClr val="00386B"/>
              </a:solidFill>
            </a:endParaRPr>
          </a:p>
        </p:txBody>
      </p:sp>
      <p:pic>
        <p:nvPicPr>
          <p:cNvPr id="7170" name="Picture 2" descr="C:\Users\bbrown\Desktop\desktop 110913\circle art event handler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252" y="1595437"/>
            <a:ext cx="8718548" cy="49339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55184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txBox="1">
            <a:spLocks/>
          </p:cNvSpPr>
          <p:nvPr/>
        </p:nvSpPr>
        <p:spPr>
          <a:xfrm>
            <a:off x="-171450" y="17807"/>
            <a:ext cx="9867900" cy="1237563"/>
          </a:xfrm>
          <a:prstGeom prst="rect">
            <a:avLst/>
          </a:prstGeom>
          <a:solidFill>
            <a:schemeClr val="bg1"/>
          </a:solidFill>
        </p:spPr>
        <p:txBody>
          <a:bodyPr vert="horz" lIns="91440" tIns="45720" rIns="91440" bIns="45720" rtlCol="0" anchor="ctr">
            <a:normAutofit/>
          </a:bodyPr>
          <a:lstStyle>
            <a:lvl1pPr algn="l"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en-US" kern="0" dirty="0" smtClean="0">
                <a:solidFill>
                  <a:srgbClr val="00386B"/>
                </a:solidFill>
              </a:rPr>
              <a:t>     A Function to Help</a:t>
            </a:r>
            <a:endParaRPr lang="en-US" kern="0" dirty="0">
              <a:solidFill>
                <a:srgbClr val="00386B"/>
              </a:solidFill>
              <a:latin typeface="Interstate Regular" pitchFamily="50" charset="0"/>
            </a:endParaRPr>
          </a:p>
        </p:txBody>
      </p:sp>
      <p:sp>
        <p:nvSpPr>
          <p:cNvPr id="11" name="Title 1"/>
          <p:cNvSpPr txBox="1">
            <a:spLocks/>
          </p:cNvSpPr>
          <p:nvPr/>
        </p:nvSpPr>
        <p:spPr>
          <a:xfrm>
            <a:off x="457200" y="6200774"/>
            <a:ext cx="9086850" cy="657225"/>
          </a:xfrm>
          <a:prstGeom prst="rect">
            <a:avLst/>
          </a:prstGeom>
          <a:solidFill>
            <a:schemeClr val="bg1"/>
          </a:solidFill>
        </p:spPr>
        <p:txBody>
          <a:bodyPr vert="horz" lIns="91440" tIns="45720" rIns="91440" bIns="45720" rtlCol="0" anchor="ctr">
            <a:normAutofit/>
          </a:bodyPr>
          <a:lstStyle>
            <a:lvl1pPr algn="l"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endParaRPr lang="en-US" kern="0" dirty="0">
              <a:solidFill>
                <a:srgbClr val="00386B"/>
              </a:solidFill>
            </a:endParaRPr>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 y="2466975"/>
            <a:ext cx="9896475" cy="1924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63060098"/>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10"/>
  <p:tag name="MMPROD_UIDATA" val="&lt;database version=&quot;8.0&quot;&gt;&lt;object type=&quot;1&quot; unique_id=&quot;10001&quot;&gt;&lt;object type=&quot;8&quot; unique_id=&quot;10044&quot;&gt;&lt;/object&gt;&lt;object type=&quot;2&quot; unique_id=&quot;10045&quot;&gt;&lt;object type=&quot;3&quot; unique_id=&quot;10046&quot;&gt;&lt;property id=&quot;20148&quot; value=&quot;5&quot;/&gt;&lt;property id=&quot;20300&quot; value=&quot;Slide 1 - &amp;quot;Roles of Variables &amp;quot;&quot;/&gt;&lt;property id=&quot;20307&quot; value=&quot;256&quot;/&gt;&lt;/object&gt;&lt;object type=&quot;3&quot; unique_id=&quot;10048&quot;&gt;&lt;property id=&quot;20148&quot; value=&quot;5&quot;/&gt;&lt;property id=&quot;20300&quot; value=&quot;Slide 20 - &amp;quot;References&amp;quot;&quot;/&gt;&lt;property id=&quot;20307&quot; value=&quot;259&quot;/&gt;&lt;/object&gt;&lt;object type=&quot;3&quot; unique_id=&quot;10475&quot;&gt;&lt;property id=&quot;20148&quot; value=&quot;5&quot;/&gt;&lt;property id=&quot;20300&quot; value=&quot;Slide 3&quot;/&gt;&lt;property id=&quot;20307&quot; value=&quot;268&quot;/&gt;&lt;/object&gt;&lt;object type=&quot;3&quot; unique_id=&quot;10476&quot;&gt;&lt;property id=&quot;20148&quot; value=&quot;5&quot;/&gt;&lt;property id=&quot;20300&quot; value=&quot;Slide 5&quot;/&gt;&lt;property id=&quot;20307&quot; value=&quot;270&quot;/&gt;&lt;/object&gt;&lt;object type=&quot;3&quot; unique_id=&quot;11208&quot;&gt;&lt;property id=&quot;20148&quot; value=&quot;5&quot;/&gt;&lt;property id=&quot;20300&quot; value=&quot;Slide 2&quot;/&gt;&lt;property id=&quot;20307&quot; value=&quot;281&quot;/&gt;&lt;/object&gt;&lt;object type=&quot;3&quot; unique_id=&quot;11209&quot;&gt;&lt;property id=&quot;20148&quot; value=&quot;5&quot;/&gt;&lt;property id=&quot;20300&quot; value=&quot;Slide 4&quot;/&gt;&lt;property id=&quot;20307&quot; value=&quot;297&quot;/&gt;&lt;/object&gt;&lt;object type=&quot;3&quot; unique_id=&quot;11210&quot;&gt;&lt;property id=&quot;20148&quot; value=&quot;5&quot;/&gt;&lt;property id=&quot;20300&quot; value=&quot;Slide 6&quot;/&gt;&lt;property id=&quot;20307&quot; value=&quot;282&quot;/&gt;&lt;/object&gt;&lt;object type=&quot;3&quot; unique_id=&quot;11211&quot;&gt;&lt;property id=&quot;20148&quot; value=&quot;5&quot;/&gt;&lt;property id=&quot;20300&quot; value=&quot;Slide 7&quot;/&gt;&lt;property id=&quot;20307&quot; value=&quot;296&quot;/&gt;&lt;/object&gt;&lt;object type=&quot;3&quot; unique_id=&quot;11212&quot;&gt;&lt;property id=&quot;20148&quot; value=&quot;5&quot;/&gt;&lt;property id=&quot;20300&quot; value=&quot;Slide 8&quot;/&gt;&lt;property id=&quot;20307&quot; value=&quot;283&quot;/&gt;&lt;/object&gt;&lt;object type=&quot;3&quot; unique_id=&quot;11213&quot;&gt;&lt;property id=&quot;20148&quot; value=&quot;5&quot;/&gt;&lt;property id=&quot;20300&quot; value=&quot;Slide 9&quot;/&gt;&lt;property id=&quot;20307&quot; value=&quot;284&quot;/&gt;&lt;/object&gt;&lt;object type=&quot;3&quot; unique_id=&quot;11214&quot;&gt;&lt;property id=&quot;20148&quot; value=&quot;5&quot;/&gt;&lt;property id=&quot;20300&quot; value=&quot;Slide 10&quot;/&gt;&lt;property id=&quot;20307&quot; value=&quot;285&quot;/&gt;&lt;/object&gt;&lt;object type=&quot;3&quot; unique_id=&quot;11215&quot;&gt;&lt;property id=&quot;20148&quot; value=&quot;5&quot;/&gt;&lt;property id=&quot;20300&quot; value=&quot;Slide 11&quot;/&gt;&lt;property id=&quot;20307&quot; value=&quot;290&quot;/&gt;&lt;/object&gt;&lt;object type=&quot;3&quot; unique_id=&quot;11216&quot;&gt;&lt;property id=&quot;20148&quot; value=&quot;5&quot;/&gt;&lt;property id=&quot;20300&quot; value=&quot;Slide 12&quot;/&gt;&lt;property id=&quot;20307&quot; value=&quot;291&quot;/&gt;&lt;/object&gt;&lt;object type=&quot;3&quot; unique_id=&quot;11217&quot;&gt;&lt;property id=&quot;20148&quot; value=&quot;5&quot;/&gt;&lt;property id=&quot;20300&quot; value=&quot;Slide 13&quot;/&gt;&lt;property id=&quot;20307&quot; value=&quot;288&quot;/&gt;&lt;/object&gt;&lt;object type=&quot;3&quot; unique_id=&quot;11218&quot;&gt;&lt;property id=&quot;20148&quot; value=&quot;5&quot;/&gt;&lt;property id=&quot;20300&quot; value=&quot;Slide 14&quot;/&gt;&lt;property id=&quot;20307&quot; value=&quot;289&quot;/&gt;&lt;/object&gt;&lt;object type=&quot;3&quot; unique_id=&quot;11219&quot;&gt;&lt;property id=&quot;20148&quot; value=&quot;5&quot;/&gt;&lt;property id=&quot;20300&quot; value=&quot;Slide 15&quot;/&gt;&lt;property id=&quot;20307&quot; value=&quot;292&quot;/&gt;&lt;/object&gt;&lt;object type=&quot;3&quot; unique_id=&quot;11220&quot;&gt;&lt;property id=&quot;20148&quot; value=&quot;5&quot;/&gt;&lt;property id=&quot;20300&quot; value=&quot;Slide 16&quot;/&gt;&lt;property id=&quot;20307&quot; value=&quot;293&quot;/&gt;&lt;/object&gt;&lt;object type=&quot;3&quot; unique_id=&quot;11221&quot;&gt;&lt;property id=&quot;20148&quot; value=&quot;5&quot;/&gt;&lt;property id=&quot;20300&quot; value=&quot;Slide 17&quot;/&gt;&lt;property id=&quot;20307&quot; value=&quot;294&quot;/&gt;&lt;/object&gt;&lt;object type=&quot;3&quot; unique_id=&quot;11222&quot;&gt;&lt;property id=&quot;20148&quot; value=&quot;5&quot;/&gt;&lt;property id=&quot;20300&quot; value=&quot;Slide 18&quot;/&gt;&lt;property id=&quot;20307&quot; value=&quot;295&quot;/&gt;&lt;/object&gt;&lt;object type=&quot;3&quot; unique_id=&quot;11223&quot;&gt;&lt;property id=&quot;20148&quot; value=&quot;5&quot;/&gt;&lt;property id=&quot;20300&quot; value=&quot;Slide 19 - &amp;quot;Roles Help, Especially with Heavy Use &amp;quot;&quot;/&gt;&lt;property id=&quot;20307&quot; value=&quot;286&quot;/&gt;&lt;/object&gt;&lt;/object&gt;&lt;/object&gt;&lt;/database&gt;"/>
  <p:tag name="SECTOMILLISECCONVERTED" val="1"/>
</p:tagLst>
</file>

<file path=ppt/theme/theme1.xml><?xml version="1.0" encoding="utf-8"?>
<a:theme xmlns:a="http://schemas.openxmlformats.org/drawingml/2006/main" name="PowerPointTemplateAE_2009_1217_NEW NEW Template">
  <a:themeElements>
    <a:clrScheme name="General_PowerPoint_Template_2008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General_PowerPoint_Template_2008">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General_PowerPoint_Template_2008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neral_PowerPoint_Template_2008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neral_PowerPoint_Template_2008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neral_PowerPoint_Template_2008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neral_PowerPoint_Template_2008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neral_PowerPoint_Template_2008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neral_PowerPoint_Template_2008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neral_PowerPoint_Template_2008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neral_PowerPoint_Template_2008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neral_PowerPoint_Template_2008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neral_PowerPoint_Template_2008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neral_PowerPoint_Template_2008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Custom Design">
  <a:themeElements>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PowerPointTemplateAE_2009_1217_NEW NEW Template</Template>
  <TotalTime>16402</TotalTime>
  <Words>1006</Words>
  <Application>Microsoft Office PowerPoint</Application>
  <PresentationFormat>On-screen Show (4:3)</PresentationFormat>
  <Paragraphs>100</Paragraphs>
  <Slides>12</Slides>
  <Notes>11</Notes>
  <HiddenSlides>0</HiddenSlides>
  <MMClips>0</MMClips>
  <ScaleCrop>false</ScaleCrop>
  <HeadingPairs>
    <vt:vector size="4" baseType="variant">
      <vt:variant>
        <vt:lpstr>Theme</vt:lpstr>
      </vt:variant>
      <vt:variant>
        <vt:i4>2</vt:i4>
      </vt:variant>
      <vt:variant>
        <vt:lpstr>Slide Titles</vt:lpstr>
      </vt:variant>
      <vt:variant>
        <vt:i4>12</vt:i4>
      </vt:variant>
    </vt:vector>
  </HeadingPairs>
  <TitlesOfParts>
    <vt:vector size="14" baseType="lpstr">
      <vt:lpstr>PowerPointTemplateAE_2009_1217_NEW NEW Template</vt:lpstr>
      <vt:lpstr>1_Custom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Name</dc:title>
  <dc:subject>POE - Unit x - Lesson x.y - Lesson title</dc:subject>
  <dc:creator>PLTW Computer Science</dc:creator>
  <cp:lastModifiedBy>Kristen Champion-Terrell</cp:lastModifiedBy>
  <cp:revision>232</cp:revision>
  <dcterms:created xsi:type="dcterms:W3CDTF">2010-01-04T14:07:12Z</dcterms:created>
  <dcterms:modified xsi:type="dcterms:W3CDTF">2014-05-12T03:43:58Z</dcterms:modified>
</cp:coreProperties>
</file>