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14">
  <p:sldMasterIdLst>
    <p:sldMasterId id="2147483660" r:id="rId1"/>
  </p:sldMasterIdLst>
  <p:notesMasterIdLst>
    <p:notesMasterId r:id="rId12"/>
  </p:notesMasterIdLst>
  <p:sldIdLst>
    <p:sldId id="256" r:id="rId2"/>
    <p:sldId id="260" r:id="rId3"/>
    <p:sldId id="261" r:id="rId4"/>
    <p:sldId id="262" r:id="rId5"/>
    <p:sldId id="263" r:id="rId6"/>
    <p:sldId id="264" r:id="rId7"/>
    <p:sldId id="265" r:id="rId8"/>
    <p:sldId id="266" r:id="rId9"/>
    <p:sldId id="267" r:id="rId10"/>
    <p:sldId id="259" r:id="rId11"/>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Stil Yok, Kılavuz Yok">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Stil Yok, Tablo Kılavuz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Açık Stil 1 - Vurgu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Açık Stil 1 - Vurgu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A111915-BE36-4E01-A7E5-04B1672EAD32}" styleName="Açık Stil 2 - Vurgu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84E427A-3D55-4303-BF80-6455036E1DE7}" styleName="Tema Uygulanmış Stil 1 - Vurgu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ema Uygulanmış Stil 1 - Vurgu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ema Uygulanmış Stil 1 - Vurgu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75DCB02-9BB8-47FD-8907-85C794F793BA}" styleName="Tema Uygulanmış Stil 1 - Vurgu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167" autoAdjust="0"/>
  </p:normalViewPr>
  <p:slideViewPr>
    <p:cSldViewPr>
      <p:cViewPr varScale="1">
        <p:scale>
          <a:sx n="88" d="100"/>
          <a:sy n="88" d="100"/>
        </p:scale>
        <p:origin x="-230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BA69CD-C70C-46B9-A91B-96C9D36DA716}" type="datetimeFigureOut">
              <a:rPr lang="tr-TR" smtClean="0"/>
              <a:pPr/>
              <a:t>13.10.2015</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E1A536-70B8-4DAE-83AD-3CDAAE357FAB}" type="slidenum">
              <a:rPr lang="tr-TR" smtClean="0"/>
              <a:pPr/>
              <a:t>‹#›</a:t>
            </a:fld>
            <a:endParaRPr lang="tr-TR"/>
          </a:p>
        </p:txBody>
      </p:sp>
    </p:spTree>
    <p:extLst>
      <p:ext uri="{BB962C8B-B14F-4D97-AF65-F5344CB8AC3E}">
        <p14:creationId xmlns:p14="http://schemas.microsoft.com/office/powerpoint/2010/main" val="1567950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200" kern="1200" smtClean="0">
                <a:solidFill>
                  <a:schemeClr val="tx1"/>
                </a:solidFill>
                <a:latin typeface="+mn-lt"/>
                <a:ea typeface="+mn-ea"/>
                <a:cs typeface="+mn-cs"/>
              </a:rPr>
              <a:t>Dağılma grafiğinin noktalarının seyri regresyon denkleminin tipi için önemlidir.  Noktalar bir doğru etrafında dağılmış ise iki değişken arasında doğrusal bir ilişki düşünülebilir. Eğer dağılışta bir bükülme noktası varsa bu takdirde iki değişken arasında 2.dereceden bir regresyon denklemi bağlantısı olduğu düşünülebilir. </a:t>
            </a:r>
            <a:endParaRPr lang="tr-TR"/>
          </a:p>
        </p:txBody>
      </p:sp>
      <p:sp>
        <p:nvSpPr>
          <p:cNvPr id="4" name="3 Slayt Numarası Yer Tutucusu"/>
          <p:cNvSpPr>
            <a:spLocks noGrp="1"/>
          </p:cNvSpPr>
          <p:nvPr>
            <p:ph type="sldNum" sz="quarter" idx="10"/>
          </p:nvPr>
        </p:nvSpPr>
        <p:spPr/>
        <p:txBody>
          <a:bodyPr/>
          <a:lstStyle/>
          <a:p>
            <a:fld id="{E8E1A536-70B8-4DAE-83AD-3CDAAE357FAB}" type="slidenum">
              <a:rPr lang="tr-TR" smtClean="0"/>
              <a:pPr/>
              <a:t>2</a:t>
            </a:fld>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2">
        <a:schemeClr val="bg2"/>
      </p:bgRef>
    </p:bg>
    <p:spTree>
      <p:nvGrpSpPr>
        <p:cNvPr id="1" name=""/>
        <p:cNvGrpSpPr/>
        <p:nvPr/>
      </p:nvGrpSpPr>
      <p:grpSpPr>
        <a:xfrm>
          <a:off x="0" y="0"/>
          <a:ext cx="0" cy="0"/>
          <a:chOff x="0" y="0"/>
          <a:chExt cx="0" cy="0"/>
        </a:xfrm>
      </p:grpSpPr>
      <p:sp>
        <p:nvSpPr>
          <p:cNvPr id="7" name="6 Serbest Form"/>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7 Serbest Form"/>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8 Başlık"/>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tr-TR" smtClean="0"/>
              <a:t>Asıl başlık stili için tıklatın</a:t>
            </a:r>
            <a:endParaRPr kumimoji="0" lang="en-US"/>
          </a:p>
        </p:txBody>
      </p:sp>
      <p:sp>
        <p:nvSpPr>
          <p:cNvPr id="17" name="16 Alt Başlık"/>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30" name="29 Veri Yer Tutucusu"/>
          <p:cNvSpPr>
            <a:spLocks noGrp="1"/>
          </p:cNvSpPr>
          <p:nvPr>
            <p:ph type="dt" sz="half" idx="10"/>
          </p:nvPr>
        </p:nvSpPr>
        <p:spPr/>
        <p:txBody>
          <a:bodyPr/>
          <a:lstStyle/>
          <a:p>
            <a:fld id="{6DD41CAB-C8C5-4D8F-B7C5-098546F52355}" type="datetime1">
              <a:rPr lang="tr-TR" smtClean="0"/>
              <a:pPr/>
              <a:t>13.10.2015</a:t>
            </a:fld>
            <a:endParaRPr lang="tr-TR"/>
          </a:p>
        </p:txBody>
      </p:sp>
      <p:sp>
        <p:nvSpPr>
          <p:cNvPr id="19" name="18 Altbilgi Yer Tutucusu"/>
          <p:cNvSpPr>
            <a:spLocks noGrp="1"/>
          </p:cNvSpPr>
          <p:nvPr>
            <p:ph type="ftr" sz="quarter" idx="11"/>
          </p:nvPr>
        </p:nvSpPr>
        <p:spPr/>
        <p:txBody>
          <a:bodyPr/>
          <a:lstStyle/>
          <a:p>
            <a:endParaRPr lang="tr-TR"/>
          </a:p>
        </p:txBody>
      </p:sp>
      <p:sp>
        <p:nvSpPr>
          <p:cNvPr id="27" name="26 Slayt Numarası Yer Tutucusu"/>
          <p:cNvSpPr>
            <a:spLocks noGrp="1"/>
          </p:cNvSpPr>
          <p:nvPr>
            <p:ph type="sldNum" sz="quarter" idx="12"/>
          </p:nvPr>
        </p:nvSpPr>
        <p:spPr/>
        <p:txBody>
          <a:bodyPr/>
          <a:lstStyle/>
          <a:p>
            <a:fld id="{8A61B3D6-26A3-43FF-91E4-273D7390AFE4}"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1484A6B0-6972-4ADA-85EF-49C3AD0AA7C3}" type="datetime1">
              <a:rPr lang="tr-TR" smtClean="0"/>
              <a:pPr/>
              <a:t>13.10.2015</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8A61B3D6-26A3-43FF-91E4-273D7390AFE4}"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274638"/>
            <a:ext cx="6019800" cy="5851525"/>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5C9BE35F-762C-4345-890A-A0D6F252B3DD}" type="datetime1">
              <a:rPr lang="tr-TR" smtClean="0"/>
              <a:pPr/>
              <a:t>13.10.2015</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8A61B3D6-26A3-43FF-91E4-273D7390AFE4}"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lgn="l">
              <a:defRPr/>
            </a:lvl1pPr>
          </a:lstStyle>
          <a:p>
            <a:r>
              <a:rPr kumimoji="0" lang="tr-TR" smtClean="0"/>
              <a:t>Asıl başlık stili için tıklatın</a:t>
            </a:r>
            <a:endParaRPr kumimoji="0" lang="en-US"/>
          </a:p>
        </p:txBody>
      </p:sp>
      <p:sp>
        <p:nvSpPr>
          <p:cNvPr id="3" name="2 İçerik Yer Tutucusu"/>
          <p:cNvSpPr>
            <a:spLocks noGrp="1"/>
          </p:cNvSpPr>
          <p:nvPr>
            <p:ph idx="1"/>
          </p:nvPr>
        </p:nvSpPr>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3ACD1BEB-0818-4F94-A92E-DEA8BE7D6C54}" type="datetime1">
              <a:rPr lang="tr-TR" smtClean="0"/>
              <a:pPr/>
              <a:t>13.10.2015</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8A61B3D6-26A3-43FF-91E4-273D7390AFE4}"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2">
        <a:schemeClr val="bg2"/>
      </p:bgRef>
    </p:bg>
    <p:spTree>
      <p:nvGrpSpPr>
        <p:cNvPr id="1" name=""/>
        <p:cNvGrpSpPr/>
        <p:nvPr/>
      </p:nvGrpSpPr>
      <p:grpSpPr>
        <a:xfrm>
          <a:off x="0" y="0"/>
          <a:ext cx="0" cy="0"/>
          <a:chOff x="0" y="0"/>
          <a:chExt cx="0" cy="0"/>
        </a:xfrm>
      </p:grpSpPr>
      <p:sp>
        <p:nvSpPr>
          <p:cNvPr id="7" name="6 Serbest Form"/>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8 Serbest Form"/>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1 Başlık"/>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3 Veri Yer Tutucusu"/>
          <p:cNvSpPr>
            <a:spLocks noGrp="1"/>
          </p:cNvSpPr>
          <p:nvPr>
            <p:ph type="dt" sz="half" idx="10"/>
          </p:nvPr>
        </p:nvSpPr>
        <p:spPr/>
        <p:txBody>
          <a:bodyPr/>
          <a:lstStyle/>
          <a:p>
            <a:fld id="{7E9CE02A-EE2D-4C24-9C75-FA324680451B}" type="datetime1">
              <a:rPr lang="tr-TR" smtClean="0"/>
              <a:pPr/>
              <a:t>13.10.2015</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8A61B3D6-26A3-43FF-91E4-273D7390AFE4}"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7467600" cy="1143000"/>
          </a:xfrm>
        </p:spPr>
        <p:txBody>
          <a:bodyPr/>
          <a:lstStyle/>
          <a:p>
            <a:r>
              <a:rPr kumimoji="0" lang="tr-TR" smtClean="0"/>
              <a:t>Asıl başlık stili için tıklatın</a:t>
            </a:r>
            <a:endParaRPr kumimoji="0" lang="en-US"/>
          </a:p>
        </p:txBody>
      </p:sp>
      <p:sp>
        <p:nvSpPr>
          <p:cNvPr id="3" name="2 İçerik Yer Tutucusu"/>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İçerik Yer Tutucusu"/>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fld id="{73A64F14-6C5F-4E7A-BCFB-CB8DEA8EA7DE}" type="datetime1">
              <a:rPr lang="tr-TR" smtClean="0"/>
              <a:pPr/>
              <a:t>13.10.2015</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8A61B3D6-26A3-43FF-91E4-273D7390AFE4}"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8229600" cy="1143000"/>
          </a:xfrm>
        </p:spPr>
        <p:txBody>
          <a:bodyPr anchor="ctr"/>
          <a:lstStyle>
            <a:lvl1pPr>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3 Metin Yer Tutucusu"/>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5" name="4 İçerik Yer Tutucusu"/>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5 İçerik Yer Tutucusu"/>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6 Veri Yer Tutucusu"/>
          <p:cNvSpPr>
            <a:spLocks noGrp="1"/>
          </p:cNvSpPr>
          <p:nvPr>
            <p:ph type="dt" sz="half" idx="10"/>
          </p:nvPr>
        </p:nvSpPr>
        <p:spPr/>
        <p:txBody>
          <a:bodyPr/>
          <a:lstStyle/>
          <a:p>
            <a:fld id="{5BC71B8B-56A5-4ABD-A8EE-0CFE519F6371}" type="datetime1">
              <a:rPr lang="tr-TR" smtClean="0"/>
              <a:pPr/>
              <a:t>13.10.2015</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8A61B3D6-26A3-43FF-91E4-273D7390AFE4}"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320"/>
            <a:ext cx="7470648" cy="1143000"/>
          </a:xfrm>
        </p:spPr>
        <p:txBody>
          <a:bodyPr anchor="ctr"/>
          <a:lstStyle>
            <a:lvl1pPr algn="l">
              <a:defRPr sz="4600"/>
            </a:lvl1pPr>
          </a:lstStyle>
          <a:p>
            <a:r>
              <a:rPr kumimoji="0" lang="tr-TR" smtClean="0"/>
              <a:t>Asıl başlık stili için tıklatın</a:t>
            </a:r>
            <a:endParaRPr kumimoji="0" lang="en-US"/>
          </a:p>
        </p:txBody>
      </p:sp>
      <p:sp>
        <p:nvSpPr>
          <p:cNvPr id="7" name="6 Veri Yer Tutucusu"/>
          <p:cNvSpPr>
            <a:spLocks noGrp="1"/>
          </p:cNvSpPr>
          <p:nvPr>
            <p:ph type="dt" sz="half" idx="10"/>
          </p:nvPr>
        </p:nvSpPr>
        <p:spPr/>
        <p:txBody>
          <a:bodyPr/>
          <a:lstStyle/>
          <a:p>
            <a:fld id="{D10D7383-D76E-48FE-8608-59403B0332AE}" type="datetime1">
              <a:rPr lang="tr-TR" smtClean="0"/>
              <a:pPr/>
              <a:t>13.10.2015</a:t>
            </a:fld>
            <a:endParaRPr lang="tr-TR"/>
          </a:p>
        </p:txBody>
      </p:sp>
      <p:sp>
        <p:nvSpPr>
          <p:cNvPr id="8" name="7 Slayt Numarası Yer Tutucusu"/>
          <p:cNvSpPr>
            <a:spLocks noGrp="1"/>
          </p:cNvSpPr>
          <p:nvPr>
            <p:ph type="sldNum" sz="quarter" idx="11"/>
          </p:nvPr>
        </p:nvSpPr>
        <p:spPr/>
        <p:txBody>
          <a:bodyPr/>
          <a:lstStyle/>
          <a:p>
            <a:fld id="{8A61B3D6-26A3-43FF-91E4-273D7390AFE4}" type="slidenum">
              <a:rPr lang="tr-TR" smtClean="0"/>
              <a:pPr/>
              <a:t>‹#›</a:t>
            </a:fld>
            <a:endParaRPr lang="tr-TR"/>
          </a:p>
        </p:txBody>
      </p:sp>
      <p:sp>
        <p:nvSpPr>
          <p:cNvPr id="9" name="8 Altbilgi Yer Tutucusu"/>
          <p:cNvSpPr>
            <a:spLocks noGrp="1"/>
          </p:cNvSpPr>
          <p:nvPr>
            <p:ph type="ftr" sz="quarter" idx="12"/>
          </p:nvPr>
        </p:nvSpPr>
        <p:spPr/>
        <p:txBody>
          <a:bodyPr/>
          <a:lstStyle/>
          <a:p>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B0309A10-DE3C-4DD8-9A4E-94A86FEC5DD6}" type="datetime1">
              <a:rPr lang="tr-TR" smtClean="0"/>
              <a:pPr/>
              <a:t>13.10.2015</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8A61B3D6-26A3-43FF-91E4-273D7390AFE4}"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4" name="3 İçerik Yer Tutucusu"/>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fld id="{1A9AFC0B-73FA-46DB-ADF7-0BD67BFDAB36}" type="datetime1">
              <a:rPr lang="tr-TR" smtClean="0"/>
              <a:pPr/>
              <a:t>13.10.2015</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a:xfrm>
            <a:off x="8156448" y="6422064"/>
            <a:ext cx="762000" cy="365125"/>
          </a:xfrm>
        </p:spPr>
        <p:txBody>
          <a:bodyPr/>
          <a:lstStyle/>
          <a:p>
            <a:fld id="{8A61B3D6-26A3-43FF-91E4-273D7390AFE4}"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tr-TR" smtClean="0"/>
              <a:t>Asıl başlık stili için tıklatın</a:t>
            </a:r>
            <a:endParaRPr kumimoji="0" lang="en-US"/>
          </a:p>
        </p:txBody>
      </p:sp>
      <p:sp>
        <p:nvSpPr>
          <p:cNvPr id="3" name="2 Resim Yer Tutucusu"/>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tr-TR" smtClean="0"/>
              <a:t>Resim eklemek için simgeyi tıklatın</a:t>
            </a:r>
            <a:endParaRPr kumimoji="0" lang="en-US" dirty="0"/>
          </a:p>
        </p:txBody>
      </p:sp>
      <p:sp>
        <p:nvSpPr>
          <p:cNvPr id="4" name="3 Metin Yer Tutucusu"/>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tr-TR" smtClean="0"/>
              <a:t>Asıl metin stillerini düzenlemek için tıklatın</a:t>
            </a:r>
          </a:p>
        </p:txBody>
      </p:sp>
      <p:sp>
        <p:nvSpPr>
          <p:cNvPr id="5" name="4 Veri Yer Tutucusu"/>
          <p:cNvSpPr>
            <a:spLocks noGrp="1"/>
          </p:cNvSpPr>
          <p:nvPr>
            <p:ph type="dt" sz="half" idx="10"/>
          </p:nvPr>
        </p:nvSpPr>
        <p:spPr>
          <a:xfrm>
            <a:off x="457200" y="6422064"/>
            <a:ext cx="2133600" cy="365125"/>
          </a:xfrm>
        </p:spPr>
        <p:txBody>
          <a:bodyPr/>
          <a:lstStyle/>
          <a:p>
            <a:fld id="{0490C23A-C7EE-4520-8928-582572EE582C}" type="datetime1">
              <a:rPr lang="tr-TR" smtClean="0"/>
              <a:pPr/>
              <a:t>13.10.2015</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8A61B3D6-26A3-43FF-91E4-273D7390AFE4}" type="slidenum">
              <a:rPr lang="tr-TR" smtClean="0"/>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11 Serbest Form"/>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15 Serbest Form"/>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8 Başlık Yer Tutucusu"/>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tr-TR" smtClean="0"/>
              <a:t>Asıl başlık stili için tıklatın</a:t>
            </a:r>
            <a:endParaRPr kumimoji="0" lang="en-US"/>
          </a:p>
        </p:txBody>
      </p:sp>
      <p:sp>
        <p:nvSpPr>
          <p:cNvPr id="30" name="29 Metin Yer Tutucusu"/>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0" name="9 Veri Yer Tutucusu"/>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9420AD40-5BF6-4DD1-B940-9DF1688936E4}" type="datetime1">
              <a:rPr lang="tr-TR" smtClean="0"/>
              <a:pPr/>
              <a:t>13.10.2015</a:t>
            </a:fld>
            <a:endParaRPr lang="tr-TR"/>
          </a:p>
        </p:txBody>
      </p:sp>
      <p:sp>
        <p:nvSpPr>
          <p:cNvPr id="22" name="21 Altbilgi Yer Tutucusu"/>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tr-TR"/>
          </a:p>
        </p:txBody>
      </p:sp>
      <p:sp>
        <p:nvSpPr>
          <p:cNvPr id="18" name="17 Slayt Numarası Yer Tutucusu"/>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8A61B3D6-26A3-43FF-91E4-273D7390AFE4}" type="slidenum">
              <a:rPr lang="tr-TR" smtClean="0"/>
              <a:pPr/>
              <a:t>‹#›</a:t>
            </a:fld>
            <a:endParaRPr lang="tr-T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_Toc228766883"/><Relationship Id="rId3" Type="http://schemas.openxmlformats.org/officeDocument/2006/relationships/hyperlink" Target="#_Toc228766878"/><Relationship Id="rId7" Type="http://schemas.openxmlformats.org/officeDocument/2006/relationships/hyperlink" Target="#_Toc228766882"/><Relationship Id="rId2" Type="http://schemas.openxmlformats.org/officeDocument/2006/relationships/hyperlink" Target="#_Toc226265171"/><Relationship Id="rId1" Type="http://schemas.openxmlformats.org/officeDocument/2006/relationships/slideLayout" Target="../slideLayouts/slideLayout1.xml"/><Relationship Id="rId6" Type="http://schemas.openxmlformats.org/officeDocument/2006/relationships/hyperlink" Target="#_Toc228766881"/><Relationship Id="rId5" Type="http://schemas.openxmlformats.org/officeDocument/2006/relationships/hyperlink" Target="#_Toc228766880"/><Relationship Id="rId10" Type="http://schemas.openxmlformats.org/officeDocument/2006/relationships/image" Target="../media/image1.emf"/><Relationship Id="rId4" Type="http://schemas.openxmlformats.org/officeDocument/2006/relationships/hyperlink" Target="#_Toc228766879"/><Relationship Id="rId9" Type="http://schemas.openxmlformats.org/officeDocument/2006/relationships/hyperlink" Target="#_Toc228766884"/></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Alt Başlık"/>
          <p:cNvSpPr>
            <a:spLocks noGrp="1"/>
          </p:cNvSpPr>
          <p:nvPr>
            <p:ph type="subTitle" idx="1"/>
          </p:nvPr>
        </p:nvSpPr>
        <p:spPr>
          <a:xfrm>
            <a:off x="785786" y="1285860"/>
            <a:ext cx="7643866" cy="4500594"/>
          </a:xfrm>
        </p:spPr>
        <p:txBody>
          <a:bodyPr>
            <a:normAutofit fontScale="32500" lnSpcReduction="20000"/>
          </a:bodyPr>
          <a:lstStyle/>
          <a:p>
            <a:pPr algn="ctr"/>
            <a:r>
              <a:rPr lang="tr-TR" b="1" dirty="0">
                <a:latin typeface="Arial Narrow" pitchFamily="34" charset="0"/>
              </a:rPr>
              <a:t> </a:t>
            </a:r>
            <a:endParaRPr lang="tr-TR" b="1" dirty="0" smtClean="0">
              <a:latin typeface="Arial Narrow" pitchFamily="34" charset="0"/>
            </a:endParaRPr>
          </a:p>
          <a:p>
            <a:pPr algn="ctr"/>
            <a:endParaRPr lang="tr-TR" sz="5100" b="1" dirty="0" smtClean="0">
              <a:latin typeface="Arial Narrow" pitchFamily="34" charset="0"/>
            </a:endParaRPr>
          </a:p>
          <a:p>
            <a:pPr algn="ctr"/>
            <a:r>
              <a:rPr lang="tr-TR" sz="7000" b="1" dirty="0" smtClean="0">
                <a:latin typeface="Arial Narrow" pitchFamily="34" charset="0"/>
              </a:rPr>
              <a:t>4.HAFTA </a:t>
            </a:r>
            <a:endParaRPr lang="tr-TR" sz="7000" b="1" dirty="0" smtClean="0">
              <a:latin typeface="Arial Narrow" pitchFamily="34" charset="0"/>
            </a:endParaRPr>
          </a:p>
          <a:p>
            <a:pPr algn="ctr"/>
            <a:r>
              <a:rPr lang="tr-TR" sz="7000" b="1" dirty="0" smtClean="0">
                <a:latin typeface="Arial Narrow" pitchFamily="34" charset="0"/>
              </a:rPr>
              <a:t>İÇERİK</a:t>
            </a:r>
          </a:p>
          <a:p>
            <a:pPr algn="ctr"/>
            <a:endParaRPr lang="tr-TR" sz="5400" b="1" i="1" u="sng" dirty="0" smtClean="0">
              <a:hlinkClick r:id="rId2" action="ppaction://hlinkfile"/>
            </a:endParaRPr>
          </a:p>
          <a:p>
            <a:pPr algn="ctr"/>
            <a:endParaRPr lang="tr-TR" sz="5400" b="1" i="1" u="sng" dirty="0" smtClean="0">
              <a:hlinkClick r:id="rId2" action="ppaction://hlinkfile"/>
            </a:endParaRPr>
          </a:p>
          <a:p>
            <a:pPr algn="ctr"/>
            <a:endParaRPr lang="tr-TR" sz="3800" b="1" dirty="0" smtClean="0">
              <a:latin typeface="Arial Narrow" pitchFamily="34" charset="0"/>
            </a:endParaRPr>
          </a:p>
          <a:p>
            <a:pPr algn="ctr"/>
            <a:r>
              <a:rPr lang="tr-TR" sz="5400" b="1" i="1" u="sng" dirty="0" smtClean="0">
                <a:hlinkClick r:id="rId3" action="ppaction://hlinkfile"/>
              </a:rPr>
              <a:t>REGRESYON </a:t>
            </a:r>
            <a:r>
              <a:rPr lang="tr-TR" sz="5400" b="1" i="1" u="sng" dirty="0" smtClean="0">
                <a:hlinkClick r:id="rId3" action="ppaction://hlinkfile"/>
              </a:rPr>
              <a:t>ANALİZİ</a:t>
            </a:r>
            <a:endParaRPr lang="tr-TR" sz="5400" b="1" i="1" dirty="0" smtClean="0"/>
          </a:p>
          <a:p>
            <a:pPr algn="ctr"/>
            <a:r>
              <a:rPr lang="tr-TR" sz="5400" b="1" u="sng" dirty="0" smtClean="0">
                <a:hlinkClick r:id="rId4" action="ppaction://hlinkfile"/>
              </a:rPr>
              <a:t>Giriş</a:t>
            </a:r>
            <a:endParaRPr lang="tr-TR" sz="5400" b="1" dirty="0" smtClean="0"/>
          </a:p>
          <a:p>
            <a:pPr algn="ctr"/>
            <a:r>
              <a:rPr lang="tr-TR" sz="5400" b="1" u="sng" dirty="0" smtClean="0">
                <a:hlinkClick r:id="rId5" action="ppaction://hlinkfile"/>
              </a:rPr>
              <a:t>Regresyon Denklemleri</a:t>
            </a:r>
            <a:endParaRPr lang="tr-TR" sz="5400" b="1" dirty="0" smtClean="0"/>
          </a:p>
          <a:p>
            <a:pPr algn="ctr"/>
            <a:r>
              <a:rPr lang="tr-TR" sz="5400" u="sng" dirty="0" smtClean="0">
                <a:hlinkClick r:id="rId6" action="ppaction://hlinkfile"/>
              </a:rPr>
              <a:t>    Normal </a:t>
            </a:r>
            <a:r>
              <a:rPr lang="tr-TR" sz="5400" u="sng" dirty="0" smtClean="0">
                <a:hlinkClick r:id="rId6" action="ppaction://hlinkfile"/>
              </a:rPr>
              <a:t>Denklemleri</a:t>
            </a:r>
            <a:r>
              <a:rPr lang="tr-TR" sz="5400" dirty="0" smtClean="0">
                <a:hlinkClick r:id="rId6" action="ppaction://hlinkfile"/>
              </a:rPr>
              <a:t>	</a:t>
            </a:r>
            <a:endParaRPr lang="tr-TR" sz="5400" dirty="0" smtClean="0"/>
          </a:p>
          <a:p>
            <a:pPr algn="ctr"/>
            <a:r>
              <a:rPr lang="tr-TR" sz="5400" u="sng" dirty="0" smtClean="0">
                <a:hlinkClick r:id="rId7" action="ppaction://hlinkfile"/>
              </a:rPr>
              <a:t>Tahminin </a:t>
            </a:r>
            <a:r>
              <a:rPr lang="tr-TR" sz="5400" u="sng" dirty="0" smtClean="0">
                <a:hlinkClick r:id="rId7" action="ppaction://hlinkfile"/>
              </a:rPr>
              <a:t>Standart </a:t>
            </a:r>
            <a:r>
              <a:rPr lang="tr-TR" sz="5400" u="sng" dirty="0" smtClean="0">
                <a:hlinkClick r:id="rId7" action="ppaction://hlinkfile"/>
              </a:rPr>
              <a:t>Hatası</a:t>
            </a:r>
            <a:endParaRPr lang="tr-TR" sz="5400" dirty="0" smtClean="0"/>
          </a:p>
          <a:p>
            <a:pPr algn="ctr"/>
            <a:r>
              <a:rPr lang="tr-TR" sz="5400" b="1" u="sng" dirty="0" smtClean="0">
                <a:hlinkClick r:id="rId8" action="ppaction://hlinkfile"/>
              </a:rPr>
              <a:t>Korelasyon</a:t>
            </a:r>
            <a:endParaRPr lang="tr-TR" sz="5400" b="1" dirty="0" smtClean="0"/>
          </a:p>
          <a:p>
            <a:pPr algn="ctr"/>
            <a:r>
              <a:rPr lang="tr-TR" sz="5400" b="1" u="sng" dirty="0" smtClean="0">
                <a:hlinkClick r:id="rId9" action="ppaction://hlinkfile"/>
              </a:rPr>
              <a:t>Örnek Çalışma</a:t>
            </a:r>
            <a:endParaRPr lang="tr-TR" sz="5400" b="1" dirty="0" smtClean="0"/>
          </a:p>
          <a:p>
            <a:pPr algn="ctr"/>
            <a:endParaRPr lang="tr-TR" sz="5400" b="1" dirty="0" smtClean="0"/>
          </a:p>
          <a:p>
            <a:pPr algn="ctr"/>
            <a:endParaRPr lang="tr-TR" sz="5100" b="1" dirty="0" smtClean="0">
              <a:latin typeface="Arial Narrow" pitchFamily="34" charset="0"/>
            </a:endParaRPr>
          </a:p>
          <a:p>
            <a:pPr algn="ctr"/>
            <a:endParaRPr lang="tr-TR" sz="1900" b="1" i="1" u="sng" dirty="0" smtClean="0"/>
          </a:p>
          <a:p>
            <a:pPr algn="ctr"/>
            <a:endParaRPr lang="tr-TR" sz="1900" b="1" i="1" u="sng" dirty="0" smtClean="0"/>
          </a:p>
          <a:p>
            <a:pPr algn="ctr"/>
            <a:endParaRPr lang="tr-TR" sz="1900" b="1" i="1" u="sng" dirty="0" smtClean="0"/>
          </a:p>
          <a:p>
            <a:pPr algn="ctr"/>
            <a:endParaRPr lang="tr-TR" sz="1900" b="1" i="1" u="sng" dirty="0" smtClean="0"/>
          </a:p>
          <a:p>
            <a:pPr algn="ctr"/>
            <a:endParaRPr lang="tr-TR" u="sng" dirty="0">
              <a:solidFill>
                <a:schemeClr val="bg1"/>
              </a:solidFill>
            </a:endParaRPr>
          </a:p>
        </p:txBody>
      </p:sp>
      <p:pic>
        <p:nvPicPr>
          <p:cNvPr id="5" name="Picture 1"/>
          <p:cNvPicPr>
            <a:picLocks noChangeAspect="1" noChangeArrowheads="1"/>
          </p:cNvPicPr>
          <p:nvPr/>
        </p:nvPicPr>
        <p:blipFill>
          <a:blip r:embed="rId10"/>
          <a:srcRect/>
          <a:stretch>
            <a:fillRect/>
          </a:stretch>
        </p:blipFill>
        <p:spPr bwMode="auto">
          <a:xfrm>
            <a:off x="2071670" y="500042"/>
            <a:ext cx="1095375" cy="1809750"/>
          </a:xfrm>
          <a:prstGeom prst="rect">
            <a:avLst/>
          </a:prstGeom>
          <a:noFill/>
          <a:ln w="9525">
            <a:noFill/>
            <a:miter lim="800000"/>
            <a:headEnd/>
            <a:tailEnd/>
          </a:ln>
          <a:effectLst/>
        </p:spPr>
      </p:pic>
      <p:sp>
        <p:nvSpPr>
          <p:cNvPr id="6" name="5 Slayt Numarası Yer Tutucusu"/>
          <p:cNvSpPr>
            <a:spLocks noGrp="1"/>
          </p:cNvSpPr>
          <p:nvPr>
            <p:ph type="sldNum" sz="quarter" idx="12"/>
          </p:nvPr>
        </p:nvSpPr>
        <p:spPr/>
        <p:txBody>
          <a:bodyPr/>
          <a:lstStyle/>
          <a:p>
            <a:fld id="{8A61B3D6-26A3-43FF-91E4-273D7390AFE4}" type="slidenum">
              <a:rPr lang="tr-TR" smtClean="0"/>
              <a:pPr/>
              <a:t>1</a:t>
            </a:fld>
            <a:endParaRPr lang="tr-T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Numarası Yer Tutucusu"/>
          <p:cNvSpPr>
            <a:spLocks noGrp="1"/>
          </p:cNvSpPr>
          <p:nvPr>
            <p:ph type="sldNum" sz="quarter" idx="12"/>
          </p:nvPr>
        </p:nvSpPr>
        <p:spPr/>
        <p:txBody>
          <a:bodyPr/>
          <a:lstStyle/>
          <a:p>
            <a:fld id="{8A61B3D6-26A3-43FF-91E4-273D7390AFE4}" type="slidenum">
              <a:rPr lang="tr-TR" smtClean="0"/>
              <a:pPr/>
              <a:t>10</a:t>
            </a:fld>
            <a:endParaRPr lang="tr-TR"/>
          </a:p>
        </p:txBody>
      </p:sp>
      <p:sp>
        <p:nvSpPr>
          <p:cNvPr id="3" name="1 Başlık"/>
          <p:cNvSpPr txBox="1">
            <a:spLocks/>
          </p:cNvSpPr>
          <p:nvPr/>
        </p:nvSpPr>
        <p:spPr>
          <a:xfrm>
            <a:off x="457200" y="274638"/>
            <a:ext cx="74676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tr-TR" sz="2800" smtClean="0">
                <a:latin typeface="Verdana" pitchFamily="34" charset="0"/>
                <a:ea typeface="Verdana" pitchFamily="34" charset="0"/>
                <a:cs typeface="Verdana" pitchFamily="34" charset="0"/>
              </a:rPr>
              <a:t>Regresyon Analizi</a:t>
            </a:r>
            <a:endParaRPr kumimoji="0" lang="tr-TR" sz="2800" b="0" i="0" u="none" strike="noStrike" kern="1200" cap="none" spc="0" normalizeH="0" baseline="0" noProof="0">
              <a:ln>
                <a:noFill/>
              </a:ln>
              <a:solidFill>
                <a:schemeClr val="tx1"/>
              </a:solidFill>
              <a:effectLst/>
              <a:uLnTx/>
              <a:uFillTx/>
              <a:latin typeface="Verdana" pitchFamily="34" charset="0"/>
              <a:ea typeface="Verdana" pitchFamily="34" charset="0"/>
              <a:cs typeface="Verdana" pitchFamily="34" charset="0"/>
            </a:endParaRPr>
          </a:p>
        </p:txBody>
      </p:sp>
      <p:sp>
        <p:nvSpPr>
          <p:cNvPr id="7169" name="Rectangle 1"/>
          <p:cNvSpPr>
            <a:spLocks noChangeArrowheads="1"/>
          </p:cNvSpPr>
          <p:nvPr/>
        </p:nvSpPr>
        <p:spPr bwMode="auto">
          <a:xfrm>
            <a:off x="1" y="1571612"/>
            <a:ext cx="8643966" cy="20313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b="1" i="0" u="none" strike="noStrike" cap="none" normalizeH="0" baseline="0" smtClean="0" bmk="_Toc227926922">
                <a:ln>
                  <a:noFill/>
                </a:ln>
                <a:solidFill>
                  <a:srgbClr val="548DD4"/>
                </a:solidFill>
                <a:effectLst/>
                <a:latin typeface="Verdana" pitchFamily="34" charset="0"/>
                <a:ea typeface="Verdana" pitchFamily="34" charset="0"/>
                <a:cs typeface="Verdana" pitchFamily="34" charset="0"/>
              </a:rPr>
              <a:t>Kaynaklar</a:t>
            </a:r>
            <a:endParaRPr kumimoji="0" lang="tr-TR" b="1" i="0" u="none" strike="noStrike" cap="none" normalizeH="0" baseline="0" smtClean="0">
              <a:ln>
                <a:noFill/>
              </a:ln>
              <a:solidFill>
                <a:schemeClr val="tx1"/>
              </a:solidFill>
              <a:effectLst/>
              <a:latin typeface="Verdana" pitchFamily="34" charset="0"/>
              <a:ea typeface="Verdana" pitchFamily="34" charset="0"/>
              <a:cs typeface="Verdan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1.M.,Akar, S.Şahinler, İstatistik, Ç.Ü.Ziraat Fakültesi ,Genel Yayın no:4,Adana,1997.</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2. F.,İkiz, H.Püskülcü, Ş.Eren,İstatistiğe Giriş, EÜ Basımevi,İzmir,1996.</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3. Ö.,Serper, Uygulamalı İstatistik, Ezgi Kitapevi, Bursa, 2000.</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4. Y.,Özkan, Uygulamalı İstatistik I, Alfa Yayınları, İstanbul,1999.</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5.N.,Çömlekçi,İstatistik,Bilim Teknik Yayınevi, Eskişehir,1984.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 fill="hold">
                                          <p:stCondLst>
                                            <p:cond delay="0"/>
                                          </p:stCondLst>
                                        </p:cTn>
                                        <p:tgtEl>
                                          <p:spTgt spid="7169"/>
                                        </p:tgtEl>
                                        <p:attrNameLst>
                                          <p:attrName>style.visibility</p:attrName>
                                        </p:attrNameLst>
                                      </p:cBhvr>
                                      <p:to>
                                        <p:strVal val="visible"/>
                                      </p:to>
                                    </p:set>
                                    <p:anim calcmode="lin" valueType="num">
                                      <p:cBhvr additive="base">
                                        <p:cTn id="7" dur="5000" fill="hold"/>
                                        <p:tgtEl>
                                          <p:spTgt spid="7169"/>
                                        </p:tgtEl>
                                        <p:attrNameLst>
                                          <p:attrName>ppt_x</p:attrName>
                                        </p:attrNameLst>
                                      </p:cBhvr>
                                      <p:tavLst>
                                        <p:tav tm="0">
                                          <p:val>
                                            <p:strVal val="#ppt_x"/>
                                          </p:val>
                                        </p:tav>
                                        <p:tav tm="100000">
                                          <p:val>
                                            <p:strVal val="#ppt_x"/>
                                          </p:val>
                                        </p:tav>
                                      </p:tavLst>
                                    </p:anim>
                                    <p:anim calcmode="lin" valueType="num">
                                      <p:cBhvr additive="base">
                                        <p:cTn id="8" dur="5000" fill="hold"/>
                                        <p:tgtEl>
                                          <p:spTgt spid="71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gn="ctr"/>
            <a:r>
              <a:rPr lang="tr-TR" sz="2800" smtClean="0">
                <a:latin typeface="Verdana" pitchFamily="34" charset="0"/>
                <a:ea typeface="Verdana" pitchFamily="34" charset="0"/>
                <a:cs typeface="Verdana" pitchFamily="34" charset="0"/>
              </a:rPr>
              <a:t>Regresyon Analizi </a:t>
            </a:r>
            <a:endParaRPr lang="tr-TR" sz="2800">
              <a:latin typeface="Verdana" pitchFamily="34" charset="0"/>
              <a:ea typeface="Verdana" pitchFamily="34" charset="0"/>
              <a:cs typeface="Verdana" pitchFamily="34" charset="0"/>
            </a:endParaRPr>
          </a:p>
        </p:txBody>
      </p:sp>
      <p:sp>
        <p:nvSpPr>
          <p:cNvPr id="4" name="3 Slayt Numarası Yer Tutucusu"/>
          <p:cNvSpPr>
            <a:spLocks noGrp="1"/>
          </p:cNvSpPr>
          <p:nvPr>
            <p:ph type="sldNum" sz="quarter" idx="12"/>
          </p:nvPr>
        </p:nvSpPr>
        <p:spPr/>
        <p:txBody>
          <a:bodyPr/>
          <a:lstStyle/>
          <a:p>
            <a:fld id="{8A61B3D6-26A3-43FF-91E4-273D7390AFE4}" type="slidenum">
              <a:rPr lang="tr-TR" smtClean="0"/>
              <a:pPr/>
              <a:t>2</a:t>
            </a:fld>
            <a:endParaRPr lang="tr-TR"/>
          </a:p>
        </p:txBody>
      </p:sp>
      <p:sp>
        <p:nvSpPr>
          <p:cNvPr id="30721" name="Rectangle 1"/>
          <p:cNvSpPr>
            <a:spLocks noChangeArrowheads="1"/>
          </p:cNvSpPr>
          <p:nvPr/>
        </p:nvSpPr>
        <p:spPr bwMode="auto">
          <a:xfrm>
            <a:off x="0" y="1714488"/>
            <a:ext cx="91440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iki değişken arasında var olan ilişkinin en uygun bir şekilde hangi matematik fonksiyonla ifade edilebileceğinin aratırılması sonucunda elde edilen denklem regresyon denklemidir. Bu denklem değişkenlerden birinin bilinmesi durumunda diğeri için tahmin yapmanıza imkan verir.</a:t>
            </a:r>
          </a:p>
        </p:txBody>
      </p:sp>
      <p:sp>
        <p:nvSpPr>
          <p:cNvPr id="30723" name="Rectangle 3"/>
          <p:cNvSpPr>
            <a:spLocks noChangeArrowheads="1"/>
          </p:cNvSpPr>
          <p:nvPr/>
        </p:nvSpPr>
        <p:spPr bwMode="auto">
          <a:xfrm>
            <a:off x="0" y="3143248"/>
            <a:ext cx="7449540"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Hiç bükülme noktasu yok ise regresyon denklemi doğrusaldır.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endParaRPr>
          </a:p>
        </p:txBody>
      </p:sp>
      <p:pic>
        <p:nvPicPr>
          <p:cNvPr id="30722" name="Picture 2"/>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428991" y="3786190"/>
            <a:ext cx="1266401" cy="3571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0724" name="Rectangle 4"/>
          <p:cNvSpPr>
            <a:spLocks noChangeArrowheads="1"/>
          </p:cNvSpPr>
          <p:nvPr/>
        </p:nvSpPr>
        <p:spPr bwMode="auto">
          <a:xfrm>
            <a:off x="0" y="6667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30725" name="Rectangle 5"/>
          <p:cNvSpPr>
            <a:spLocks noChangeArrowheads="1"/>
          </p:cNvSpPr>
          <p:nvPr/>
        </p:nvSpPr>
        <p:spPr bwMode="auto">
          <a:xfrm>
            <a:off x="0" y="4357694"/>
            <a:ext cx="6666440"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Char char="•"/>
              <a:tabLst/>
            </a:pPr>
            <a:r>
              <a:rPr kumimoji="0" lang="tr-TR" b="0" i="0" u="none" strike="noStrike" cap="none" normalizeH="0" baseline="0" smtClean="0">
                <a:ln>
                  <a:noFill/>
                </a:ln>
                <a:solidFill>
                  <a:schemeClr val="tx1"/>
                </a:solidFill>
                <a:effectLst/>
                <a:latin typeface="Verdana" pitchFamily="34" charset="0"/>
                <a:ea typeface="Times New Roman" pitchFamily="18" charset="0"/>
                <a:cs typeface="Arial" pitchFamily="34" charset="0"/>
              </a:rPr>
              <a:t>Bir bükülme varsa regresyon denklemi 2.derecedendir.</a:t>
            </a:r>
            <a:endParaRPr kumimoji="0" lang="tr-TR" b="0" i="0" u="none" strike="noStrike" cap="none" normalizeH="0" baseline="0" smtClean="0">
              <a:ln>
                <a:noFill/>
              </a:ln>
              <a:solidFill>
                <a:schemeClr val="tx1"/>
              </a:solidFill>
              <a:effectLst/>
              <a:latin typeface="Arial" pitchFamily="34" charset="0"/>
              <a:cs typeface="Arial" pitchFamily="34" charset="0"/>
            </a:endParaRPr>
          </a:p>
        </p:txBody>
      </p:sp>
      <p:sp>
        <p:nvSpPr>
          <p:cNvPr id="30727"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30726" name="Picture 6"/>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3214678" y="5214950"/>
            <a:ext cx="1997017" cy="3571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0721"/>
                                        </p:tgtEl>
                                        <p:attrNameLst>
                                          <p:attrName>style.visibility</p:attrName>
                                        </p:attrNameLst>
                                      </p:cBhvr>
                                      <p:to>
                                        <p:strVal val="visible"/>
                                      </p:to>
                                    </p:set>
                                    <p:animEffect transition="in" filter="checkerboard(across)">
                                      <p:cBhvr>
                                        <p:cTn id="7" dur="500"/>
                                        <p:tgtEl>
                                          <p:spTgt spid="3072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0723"/>
                                        </p:tgtEl>
                                        <p:attrNameLst>
                                          <p:attrName>style.visibility</p:attrName>
                                        </p:attrNameLst>
                                      </p:cBhvr>
                                      <p:to>
                                        <p:strVal val="visible"/>
                                      </p:to>
                                    </p:set>
                                    <p:animEffect transition="in" filter="checkerboard(across)">
                                      <p:cBhvr>
                                        <p:cTn id="12" dur="500"/>
                                        <p:tgtEl>
                                          <p:spTgt spid="30723"/>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30722"/>
                                        </p:tgtEl>
                                        <p:attrNameLst>
                                          <p:attrName>style.visibility</p:attrName>
                                        </p:attrNameLst>
                                      </p:cBhvr>
                                      <p:to>
                                        <p:strVal val="visible"/>
                                      </p:to>
                                    </p:set>
                                    <p:animEffect transition="in" filter="diamond(in)">
                                      <p:cBhvr>
                                        <p:cTn id="17" dur="2000"/>
                                        <p:tgtEl>
                                          <p:spTgt spid="30722"/>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0725"/>
                                        </p:tgtEl>
                                        <p:attrNameLst>
                                          <p:attrName>style.visibility</p:attrName>
                                        </p:attrNameLst>
                                      </p:cBhvr>
                                      <p:to>
                                        <p:strVal val="visible"/>
                                      </p:to>
                                    </p:set>
                                    <p:animEffect transition="in" filter="checkerboard(across)">
                                      <p:cBhvr>
                                        <p:cTn id="22" dur="500"/>
                                        <p:tgtEl>
                                          <p:spTgt spid="30725"/>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30726"/>
                                        </p:tgtEl>
                                        <p:attrNameLst>
                                          <p:attrName>style.visibility</p:attrName>
                                        </p:attrNameLst>
                                      </p:cBhvr>
                                      <p:to>
                                        <p:strVal val="visible"/>
                                      </p:to>
                                    </p:set>
                                    <p:animEffect transition="in" filter="diamond(in)">
                                      <p:cBhvr>
                                        <p:cTn id="27" dur="2000"/>
                                        <p:tgtEl>
                                          <p:spTgt spid="307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1" grpId="0"/>
      <p:bldP spid="30723" grpId="0"/>
      <p:bldP spid="3072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Numarası Yer Tutucusu"/>
          <p:cNvSpPr>
            <a:spLocks noGrp="1"/>
          </p:cNvSpPr>
          <p:nvPr>
            <p:ph type="sldNum" sz="quarter" idx="12"/>
          </p:nvPr>
        </p:nvSpPr>
        <p:spPr/>
        <p:txBody>
          <a:bodyPr/>
          <a:lstStyle/>
          <a:p>
            <a:fld id="{8A61B3D6-26A3-43FF-91E4-273D7390AFE4}" type="slidenum">
              <a:rPr lang="tr-TR" smtClean="0"/>
              <a:pPr/>
              <a:t>3</a:t>
            </a:fld>
            <a:endParaRPr lang="tr-TR"/>
          </a:p>
        </p:txBody>
      </p:sp>
      <p:sp>
        <p:nvSpPr>
          <p:cNvPr id="3" name="1 Başlık"/>
          <p:cNvSpPr txBox="1">
            <a:spLocks/>
          </p:cNvSpPr>
          <p:nvPr/>
        </p:nvSpPr>
        <p:spPr>
          <a:xfrm>
            <a:off x="457200" y="274638"/>
            <a:ext cx="74676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tr-TR" sz="2800" b="0" i="0" u="none" strike="noStrike" kern="1200" cap="none" spc="0" normalizeH="0" baseline="0" noProof="0" smtClean="0">
                <a:ln>
                  <a:noFill/>
                </a:ln>
                <a:solidFill>
                  <a:schemeClr val="tx1"/>
                </a:solidFill>
                <a:effectLst/>
                <a:uLnTx/>
                <a:uFillTx/>
                <a:latin typeface="Verdana" pitchFamily="34" charset="0"/>
                <a:ea typeface="Verdana" pitchFamily="34" charset="0"/>
                <a:cs typeface="Verdana" pitchFamily="34" charset="0"/>
              </a:rPr>
              <a:t>Regresyon Analizi </a:t>
            </a:r>
            <a:endParaRPr kumimoji="0" lang="tr-TR" sz="2800" b="0" i="0" u="none" strike="noStrike" kern="1200" cap="none" spc="0" normalizeH="0" baseline="0" noProof="0">
              <a:ln>
                <a:noFill/>
              </a:ln>
              <a:solidFill>
                <a:schemeClr val="tx1"/>
              </a:solidFill>
              <a:effectLst/>
              <a:uLnTx/>
              <a:uFillTx/>
              <a:latin typeface="Verdana" pitchFamily="34" charset="0"/>
              <a:ea typeface="Verdana" pitchFamily="34" charset="0"/>
              <a:cs typeface="Verdana" pitchFamily="34" charset="0"/>
            </a:endParaRPr>
          </a:p>
        </p:txBody>
      </p:sp>
      <p:sp>
        <p:nvSpPr>
          <p:cNvPr id="29697" name="Rectangle 1"/>
          <p:cNvSpPr>
            <a:spLocks noChangeArrowheads="1"/>
          </p:cNvSpPr>
          <p:nvPr/>
        </p:nvSpPr>
        <p:spPr bwMode="auto">
          <a:xfrm>
            <a:off x="0" y="1357298"/>
            <a:ext cx="9144000" cy="64294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b="0" i="0" u="none" strike="noStrike" cap="none" normalizeH="0" baseline="0" smtClean="0">
                <a:ln>
                  <a:noFill/>
                </a:ln>
                <a:solidFill>
                  <a:schemeClr val="tx1"/>
                </a:solidFill>
                <a:effectLst/>
                <a:latin typeface="Verdana" pitchFamily="34" charset="0"/>
                <a:ea typeface="Times New Roman" pitchFamily="18" charset="0"/>
                <a:cs typeface="Times New Roman" pitchFamily="18" charset="0"/>
              </a:rPr>
              <a:t>İstatistiki olaylar arasındaki ilişki doğrusal ise ilgili normal denklemleri şu şekildedir:</a:t>
            </a:r>
            <a:endParaRPr kumimoji="0" lang="tr-TR" b="0" i="0" u="none" strike="noStrike" cap="none" normalizeH="0" baseline="0" smtClean="0">
              <a:ln>
                <a:noFill/>
              </a:ln>
              <a:solidFill>
                <a:schemeClr val="tx1"/>
              </a:solidFill>
              <a:effectLst/>
              <a:latin typeface="Arial" pitchFamily="34" charset="0"/>
              <a:cs typeface="Arial" pitchFamily="34" charset="0"/>
            </a:endParaRPr>
          </a:p>
        </p:txBody>
      </p:sp>
      <p:pic>
        <p:nvPicPr>
          <p:cNvPr id="29700"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285852" y="2714620"/>
            <a:ext cx="1266401" cy="3571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9699"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428992" y="2143116"/>
            <a:ext cx="2000264" cy="5000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9698" name="Picture 2"/>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3286116" y="3000372"/>
            <a:ext cx="2708691" cy="5000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9701"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29702" name="Rectangle 6"/>
          <p:cNvSpPr>
            <a:spLocks noChangeArrowheads="1"/>
          </p:cNvSpPr>
          <p:nvPr/>
        </p:nvSpPr>
        <p:spPr bwMode="auto">
          <a:xfrm>
            <a:off x="0" y="6667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29703" name="Rectangle 7"/>
          <p:cNvSpPr>
            <a:spLocks noChangeArrowheads="1"/>
          </p:cNvSpPr>
          <p:nvPr/>
        </p:nvSpPr>
        <p:spPr bwMode="auto">
          <a:xfrm>
            <a:off x="0" y="14668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29704" name="Rectangle 8"/>
          <p:cNvSpPr>
            <a:spLocks noChangeArrowheads="1"/>
          </p:cNvSpPr>
          <p:nvPr/>
        </p:nvSpPr>
        <p:spPr bwMode="auto">
          <a:xfrm>
            <a:off x="0" y="18097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29705" name="Rectangle 9"/>
          <p:cNvSpPr>
            <a:spLocks noChangeArrowheads="1"/>
          </p:cNvSpPr>
          <p:nvPr/>
        </p:nvSpPr>
        <p:spPr bwMode="auto">
          <a:xfrm>
            <a:off x="71406" y="3929066"/>
            <a:ext cx="9072594"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b="0" i="0" u="none" strike="noStrike" cap="none" normalizeH="0" baseline="0" smtClean="0">
                <a:ln>
                  <a:noFill/>
                </a:ln>
                <a:solidFill>
                  <a:schemeClr val="tx1"/>
                </a:solidFill>
                <a:effectLst/>
                <a:latin typeface="Verdana" pitchFamily="34" charset="0"/>
                <a:ea typeface="Times New Roman" pitchFamily="18" charset="0"/>
                <a:cs typeface="Times New Roman" pitchFamily="18" charset="0"/>
              </a:rPr>
              <a:t>İstatistiki olaylar arasındaki ilişki 2.dereceden ise ilgili normal denklemleri şu şekildedir:</a:t>
            </a:r>
            <a:endParaRPr kumimoji="0" lang="tr-TR" b="0" i="0" u="none" strike="noStrike" cap="none" normalizeH="0" baseline="0" smtClean="0">
              <a:ln>
                <a:noFill/>
              </a:ln>
              <a:solidFill>
                <a:schemeClr val="tx1"/>
              </a:solidFill>
              <a:effectLst/>
              <a:latin typeface="Arial" pitchFamily="34" charset="0"/>
              <a:cs typeface="Arial" pitchFamily="34" charset="0"/>
            </a:endParaRPr>
          </a:p>
        </p:txBody>
      </p:sp>
      <p:pic>
        <p:nvPicPr>
          <p:cNvPr id="29709" name="Picture 13"/>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571472" y="5500702"/>
            <a:ext cx="1997017" cy="3571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9708" name="Picture 12"/>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3643306" y="4786322"/>
            <a:ext cx="2571768" cy="4286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9707" name="Picture 11"/>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3571868" y="5500702"/>
            <a:ext cx="3708823" cy="5000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9706" name="Picture 10"/>
          <p:cNvPicPr>
            <a:picLocks noChangeAspect="1" noChangeArrowheads="1"/>
          </p:cNvPicPr>
          <p:nvPr/>
        </p:nvPicPr>
        <p:blipFill>
          <a:blip r:embed="rId8">
            <a:clrChange>
              <a:clrFrom>
                <a:srgbClr val="FFFFFF"/>
              </a:clrFrom>
              <a:clrTo>
                <a:srgbClr val="FFFFFF">
                  <a:alpha val="0"/>
                </a:srgbClr>
              </a:clrTo>
            </a:clrChange>
          </a:blip>
          <a:srcRect/>
          <a:stretch>
            <a:fillRect/>
          </a:stretch>
        </p:blipFill>
        <p:spPr bwMode="auto">
          <a:xfrm>
            <a:off x="3643306" y="6286520"/>
            <a:ext cx="4071966" cy="53500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9710"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29711" name="Rectangle 15"/>
          <p:cNvSpPr>
            <a:spLocks noChangeArrowheads="1"/>
          </p:cNvSpPr>
          <p:nvPr/>
        </p:nvSpPr>
        <p:spPr bwMode="auto">
          <a:xfrm>
            <a:off x="0" y="6667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200" b="0" i="0" u="none" strike="noStrike" cap="none" normalizeH="0" baseline="0" smtClean="0">
                <a:ln>
                  <a:noFill/>
                </a:ln>
                <a:solidFill>
                  <a:schemeClr val="tx1"/>
                </a:solidFill>
                <a:effectLst/>
                <a:latin typeface="Verdana" pitchFamily="34" charset="0"/>
                <a:ea typeface="Times New Roman" pitchFamily="18" charset="0"/>
                <a:cs typeface="Times New Roman" pitchFamily="18" charset="0"/>
              </a:rPr>
              <a:t> </a:t>
            </a:r>
            <a:endParaRPr kumimoji="0" lang="tr-TR" sz="9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29712" name="Rectangle 16"/>
          <p:cNvSpPr>
            <a:spLocks noChangeArrowheads="1"/>
          </p:cNvSpPr>
          <p:nvPr/>
        </p:nvSpPr>
        <p:spPr bwMode="auto">
          <a:xfrm>
            <a:off x="0" y="10096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29713" name="Rectangle 17"/>
          <p:cNvSpPr>
            <a:spLocks noChangeArrowheads="1"/>
          </p:cNvSpPr>
          <p:nvPr/>
        </p:nvSpPr>
        <p:spPr bwMode="auto">
          <a:xfrm>
            <a:off x="0" y="13525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29714" name="Rectangle 18"/>
          <p:cNvSpPr>
            <a:spLocks noChangeArrowheads="1"/>
          </p:cNvSpPr>
          <p:nvPr/>
        </p:nvSpPr>
        <p:spPr bwMode="auto">
          <a:xfrm>
            <a:off x="0" y="16954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9697"/>
                                        </p:tgtEl>
                                        <p:attrNameLst>
                                          <p:attrName>style.visibility</p:attrName>
                                        </p:attrNameLst>
                                      </p:cBhvr>
                                      <p:to>
                                        <p:strVal val="visible"/>
                                      </p:to>
                                    </p:set>
                                    <p:animEffect transition="in" filter="checkerboard(across)">
                                      <p:cBhvr>
                                        <p:cTn id="7" dur="500"/>
                                        <p:tgtEl>
                                          <p:spTgt spid="2969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9700"/>
                                        </p:tgtEl>
                                        <p:attrNameLst>
                                          <p:attrName>style.visibility</p:attrName>
                                        </p:attrNameLst>
                                      </p:cBhvr>
                                      <p:to>
                                        <p:strVal val="visible"/>
                                      </p:to>
                                    </p:set>
                                    <p:animEffect transition="in" filter="checkerboard(across)">
                                      <p:cBhvr>
                                        <p:cTn id="12" dur="500"/>
                                        <p:tgtEl>
                                          <p:spTgt spid="2970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9699"/>
                                        </p:tgtEl>
                                        <p:attrNameLst>
                                          <p:attrName>style.visibility</p:attrName>
                                        </p:attrNameLst>
                                      </p:cBhvr>
                                      <p:to>
                                        <p:strVal val="visible"/>
                                      </p:to>
                                    </p:set>
                                    <p:animEffect transition="in" filter="checkerboard(across)">
                                      <p:cBhvr>
                                        <p:cTn id="17" dur="500"/>
                                        <p:tgtEl>
                                          <p:spTgt spid="29699"/>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9698"/>
                                        </p:tgtEl>
                                        <p:attrNameLst>
                                          <p:attrName>style.visibility</p:attrName>
                                        </p:attrNameLst>
                                      </p:cBhvr>
                                      <p:to>
                                        <p:strVal val="visible"/>
                                      </p:to>
                                    </p:set>
                                    <p:animEffect transition="in" filter="checkerboard(across)">
                                      <p:cBhvr>
                                        <p:cTn id="22" dur="500"/>
                                        <p:tgtEl>
                                          <p:spTgt spid="29698"/>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29705"/>
                                        </p:tgtEl>
                                        <p:attrNameLst>
                                          <p:attrName>style.visibility</p:attrName>
                                        </p:attrNameLst>
                                      </p:cBhvr>
                                      <p:to>
                                        <p:strVal val="visible"/>
                                      </p:to>
                                    </p:set>
                                    <p:animEffect transition="in" filter="checkerboard(across)">
                                      <p:cBhvr>
                                        <p:cTn id="27" dur="500"/>
                                        <p:tgtEl>
                                          <p:spTgt spid="29705"/>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29709"/>
                                        </p:tgtEl>
                                        <p:attrNameLst>
                                          <p:attrName>style.visibility</p:attrName>
                                        </p:attrNameLst>
                                      </p:cBhvr>
                                      <p:to>
                                        <p:strVal val="visible"/>
                                      </p:to>
                                    </p:set>
                                    <p:animEffect transition="in" filter="checkerboard(across)">
                                      <p:cBhvr>
                                        <p:cTn id="32" dur="500"/>
                                        <p:tgtEl>
                                          <p:spTgt spid="29709"/>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29708"/>
                                        </p:tgtEl>
                                        <p:attrNameLst>
                                          <p:attrName>style.visibility</p:attrName>
                                        </p:attrNameLst>
                                      </p:cBhvr>
                                      <p:to>
                                        <p:strVal val="visible"/>
                                      </p:to>
                                    </p:set>
                                    <p:animEffect transition="in" filter="checkerboard(across)">
                                      <p:cBhvr>
                                        <p:cTn id="37" dur="500"/>
                                        <p:tgtEl>
                                          <p:spTgt spid="29708"/>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29707"/>
                                        </p:tgtEl>
                                        <p:attrNameLst>
                                          <p:attrName>style.visibility</p:attrName>
                                        </p:attrNameLst>
                                      </p:cBhvr>
                                      <p:to>
                                        <p:strVal val="visible"/>
                                      </p:to>
                                    </p:set>
                                    <p:animEffect transition="in" filter="checkerboard(across)">
                                      <p:cBhvr>
                                        <p:cTn id="42" dur="500"/>
                                        <p:tgtEl>
                                          <p:spTgt spid="29707"/>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29706"/>
                                        </p:tgtEl>
                                        <p:attrNameLst>
                                          <p:attrName>style.visibility</p:attrName>
                                        </p:attrNameLst>
                                      </p:cBhvr>
                                      <p:to>
                                        <p:strVal val="visible"/>
                                      </p:to>
                                    </p:set>
                                    <p:animEffect transition="in" filter="checkerboard(across)">
                                      <p:cBhvr>
                                        <p:cTn id="47" dur="500"/>
                                        <p:tgtEl>
                                          <p:spTgt spid="297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7" grpId="0"/>
      <p:bldP spid="2970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Numarası Yer Tutucusu"/>
          <p:cNvSpPr>
            <a:spLocks noGrp="1"/>
          </p:cNvSpPr>
          <p:nvPr>
            <p:ph type="sldNum" sz="quarter" idx="12"/>
          </p:nvPr>
        </p:nvSpPr>
        <p:spPr/>
        <p:txBody>
          <a:bodyPr/>
          <a:lstStyle/>
          <a:p>
            <a:fld id="{8A61B3D6-26A3-43FF-91E4-273D7390AFE4}" type="slidenum">
              <a:rPr lang="tr-TR" smtClean="0"/>
              <a:pPr/>
              <a:t>4</a:t>
            </a:fld>
            <a:endParaRPr lang="tr-TR"/>
          </a:p>
        </p:txBody>
      </p:sp>
      <p:sp>
        <p:nvSpPr>
          <p:cNvPr id="3" name="1 Başlık"/>
          <p:cNvSpPr txBox="1">
            <a:spLocks/>
          </p:cNvSpPr>
          <p:nvPr/>
        </p:nvSpPr>
        <p:spPr>
          <a:xfrm>
            <a:off x="457200" y="274638"/>
            <a:ext cx="74676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tr-TR" sz="2800" b="0" i="0" u="none" strike="noStrike" kern="1200" cap="none" spc="0" normalizeH="0" baseline="0" noProof="0" smtClean="0">
                <a:ln>
                  <a:noFill/>
                </a:ln>
                <a:solidFill>
                  <a:schemeClr val="tx1"/>
                </a:solidFill>
                <a:effectLst/>
                <a:uLnTx/>
                <a:uFillTx/>
                <a:latin typeface="Verdana" pitchFamily="34" charset="0"/>
                <a:ea typeface="Verdana" pitchFamily="34" charset="0"/>
                <a:cs typeface="Verdana" pitchFamily="34" charset="0"/>
              </a:rPr>
              <a:t>Regresyon Analizi </a:t>
            </a:r>
            <a:endParaRPr kumimoji="0" lang="tr-TR" sz="2800" b="0" i="0" u="none" strike="noStrike" kern="1200" cap="none" spc="0" normalizeH="0" baseline="0" noProof="0">
              <a:ln>
                <a:noFill/>
              </a:ln>
              <a:solidFill>
                <a:schemeClr val="tx1"/>
              </a:solidFill>
              <a:effectLst/>
              <a:uLnTx/>
              <a:uFillTx/>
              <a:latin typeface="Verdana" pitchFamily="34" charset="0"/>
              <a:ea typeface="Verdana" pitchFamily="34" charset="0"/>
              <a:cs typeface="Verdana" pitchFamily="34" charset="0"/>
            </a:endParaRPr>
          </a:p>
        </p:txBody>
      </p:sp>
      <p:pic>
        <p:nvPicPr>
          <p:cNvPr id="28675"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85719" y="1857364"/>
            <a:ext cx="2714645" cy="3641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8674" name="Picture 2"/>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714744" y="1714488"/>
            <a:ext cx="962025" cy="5429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8673" name="Picture 1"/>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5643570" y="1714488"/>
            <a:ext cx="962025" cy="5524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8676"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28677" name="Rectangle 5"/>
          <p:cNvSpPr>
            <a:spLocks noChangeArrowheads="1"/>
          </p:cNvSpPr>
          <p:nvPr/>
        </p:nvSpPr>
        <p:spPr bwMode="auto">
          <a:xfrm>
            <a:off x="0" y="6667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28678" name="Rectangle 6"/>
          <p:cNvSpPr>
            <a:spLocks noChangeArrowheads="1"/>
          </p:cNvSpPr>
          <p:nvPr/>
        </p:nvSpPr>
        <p:spPr bwMode="auto">
          <a:xfrm>
            <a:off x="0" y="166687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10" name="9 Dikdörtgen Belirtme Çizgisi"/>
          <p:cNvSpPr/>
          <p:nvPr/>
        </p:nvSpPr>
        <p:spPr>
          <a:xfrm>
            <a:off x="3643306" y="3071810"/>
            <a:ext cx="3000396" cy="1071570"/>
          </a:xfrm>
          <a:prstGeom prst="wedgeRectCallout">
            <a:avLst>
              <a:gd name="adj1" fmla="val -2330"/>
              <a:gd name="adj2" fmla="val -1112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mtClean="0"/>
              <a:t>Regresyon Katsayıları</a:t>
            </a:r>
            <a:endParaRPr lang="tr-TR"/>
          </a:p>
        </p:txBody>
      </p:sp>
      <p:sp>
        <p:nvSpPr>
          <p:cNvPr id="11" name="10 Dikdörtgen"/>
          <p:cNvSpPr/>
          <p:nvPr/>
        </p:nvSpPr>
        <p:spPr>
          <a:xfrm>
            <a:off x="0" y="4857760"/>
            <a:ext cx="4380045" cy="369332"/>
          </a:xfrm>
          <a:prstGeom prst="rect">
            <a:avLst/>
          </a:prstGeom>
        </p:spPr>
        <p:txBody>
          <a:bodyPr wrap="none">
            <a:spAutoFit/>
          </a:bodyPr>
          <a:lstStyle/>
          <a:p>
            <a:r>
              <a:rPr lang="tr-TR" smtClean="0">
                <a:latin typeface="Verdana" pitchFamily="34" charset="0"/>
                <a:ea typeface="Verdana" pitchFamily="34" charset="0"/>
                <a:cs typeface="Verdana" pitchFamily="34" charset="0"/>
              </a:rPr>
              <a:t>yapılan herhangi bir tahminin hatası</a:t>
            </a:r>
            <a:endParaRPr lang="tr-TR">
              <a:latin typeface="Verdana" pitchFamily="34" charset="0"/>
              <a:ea typeface="Verdana" pitchFamily="34" charset="0"/>
              <a:cs typeface="Verdana" pitchFamily="34" charset="0"/>
            </a:endParaRPr>
          </a:p>
        </p:txBody>
      </p:sp>
      <p:pic>
        <p:nvPicPr>
          <p:cNvPr id="28680" name="Picture 8"/>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4500562" y="4714884"/>
            <a:ext cx="1676400" cy="7524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8679" name="Picture 7"/>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6500826" y="4714884"/>
            <a:ext cx="1695450" cy="7524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8681" name="Rectangle 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28682" name="Rectangle 10"/>
          <p:cNvSpPr>
            <a:spLocks noChangeArrowheads="1"/>
          </p:cNvSpPr>
          <p:nvPr/>
        </p:nvSpPr>
        <p:spPr bwMode="auto">
          <a:xfrm>
            <a:off x="0" y="120967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28684"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28683" name="Picture 11"/>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5715008" y="5857892"/>
            <a:ext cx="847725" cy="2952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8675"/>
                                        </p:tgtEl>
                                        <p:attrNameLst>
                                          <p:attrName>style.visibility</p:attrName>
                                        </p:attrNameLst>
                                      </p:cBhvr>
                                      <p:to>
                                        <p:strVal val="visible"/>
                                      </p:to>
                                    </p:set>
                                    <p:animEffect transition="in" filter="checkerboard(across)">
                                      <p:cBhvr>
                                        <p:cTn id="7" dur="500"/>
                                        <p:tgtEl>
                                          <p:spTgt spid="2867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8674"/>
                                        </p:tgtEl>
                                        <p:attrNameLst>
                                          <p:attrName>style.visibility</p:attrName>
                                        </p:attrNameLst>
                                      </p:cBhvr>
                                      <p:to>
                                        <p:strVal val="visible"/>
                                      </p:to>
                                    </p:set>
                                    <p:animEffect transition="in" filter="checkerboard(across)">
                                      <p:cBhvr>
                                        <p:cTn id="12" dur="500"/>
                                        <p:tgtEl>
                                          <p:spTgt spid="28674"/>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8673"/>
                                        </p:tgtEl>
                                        <p:attrNameLst>
                                          <p:attrName>style.visibility</p:attrName>
                                        </p:attrNameLst>
                                      </p:cBhvr>
                                      <p:to>
                                        <p:strVal val="visible"/>
                                      </p:to>
                                    </p:set>
                                    <p:animEffect transition="in" filter="checkerboard(across)">
                                      <p:cBhvr>
                                        <p:cTn id="17" dur="500"/>
                                        <p:tgtEl>
                                          <p:spTgt spid="28673"/>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checkerboard(across)">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checkerboard(across)">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28680"/>
                                        </p:tgtEl>
                                        <p:attrNameLst>
                                          <p:attrName>style.visibility</p:attrName>
                                        </p:attrNameLst>
                                      </p:cBhvr>
                                      <p:to>
                                        <p:strVal val="visible"/>
                                      </p:to>
                                    </p:set>
                                    <p:animEffect transition="in" filter="checkerboard(across)">
                                      <p:cBhvr>
                                        <p:cTn id="32" dur="500"/>
                                        <p:tgtEl>
                                          <p:spTgt spid="28680"/>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28679"/>
                                        </p:tgtEl>
                                        <p:attrNameLst>
                                          <p:attrName>style.visibility</p:attrName>
                                        </p:attrNameLst>
                                      </p:cBhvr>
                                      <p:to>
                                        <p:strVal val="visible"/>
                                      </p:to>
                                    </p:set>
                                    <p:animEffect transition="in" filter="checkerboard(across)">
                                      <p:cBhvr>
                                        <p:cTn id="37" dur="500"/>
                                        <p:tgtEl>
                                          <p:spTgt spid="28679"/>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28683"/>
                                        </p:tgtEl>
                                        <p:attrNameLst>
                                          <p:attrName>style.visibility</p:attrName>
                                        </p:attrNameLst>
                                      </p:cBhvr>
                                      <p:to>
                                        <p:strVal val="visible"/>
                                      </p:to>
                                    </p:set>
                                    <p:animEffect transition="in" filter="checkerboard(across)">
                                      <p:cBhvr>
                                        <p:cTn id="42" dur="500"/>
                                        <p:tgtEl>
                                          <p:spTgt spid="286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Numarası Yer Tutucusu"/>
          <p:cNvSpPr>
            <a:spLocks noGrp="1"/>
          </p:cNvSpPr>
          <p:nvPr>
            <p:ph type="sldNum" sz="quarter" idx="12"/>
          </p:nvPr>
        </p:nvSpPr>
        <p:spPr/>
        <p:txBody>
          <a:bodyPr/>
          <a:lstStyle/>
          <a:p>
            <a:fld id="{8A61B3D6-26A3-43FF-91E4-273D7390AFE4}" type="slidenum">
              <a:rPr lang="tr-TR" smtClean="0"/>
              <a:pPr/>
              <a:t>5</a:t>
            </a:fld>
            <a:endParaRPr lang="tr-TR"/>
          </a:p>
        </p:txBody>
      </p:sp>
      <p:sp>
        <p:nvSpPr>
          <p:cNvPr id="3" name="1 Başlık"/>
          <p:cNvSpPr txBox="1">
            <a:spLocks/>
          </p:cNvSpPr>
          <p:nvPr/>
        </p:nvSpPr>
        <p:spPr>
          <a:xfrm>
            <a:off x="457200" y="274638"/>
            <a:ext cx="74676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tr-TR" sz="2800" b="0" i="0" u="none" strike="noStrike" kern="1200" cap="none" spc="0" normalizeH="0" baseline="0" noProof="0" smtClean="0">
                <a:ln>
                  <a:noFill/>
                </a:ln>
                <a:solidFill>
                  <a:schemeClr val="tx1"/>
                </a:solidFill>
                <a:effectLst/>
                <a:uLnTx/>
                <a:uFillTx/>
                <a:latin typeface="Verdana" pitchFamily="34" charset="0"/>
                <a:ea typeface="Verdana" pitchFamily="34" charset="0"/>
                <a:cs typeface="Verdana" pitchFamily="34" charset="0"/>
              </a:rPr>
              <a:t>Regresyon Analizi </a:t>
            </a:r>
            <a:endParaRPr kumimoji="0" lang="tr-TR" sz="2800" b="0" i="0" u="none" strike="noStrike" kern="1200" cap="none" spc="0" normalizeH="0" baseline="0" noProof="0">
              <a:ln>
                <a:noFill/>
              </a:ln>
              <a:solidFill>
                <a:schemeClr val="tx1"/>
              </a:solidFill>
              <a:effectLst/>
              <a:uLnTx/>
              <a:uFillTx/>
              <a:latin typeface="Verdana" pitchFamily="34" charset="0"/>
              <a:ea typeface="Verdana" pitchFamily="34" charset="0"/>
              <a:cs typeface="Verdana" pitchFamily="34" charset="0"/>
            </a:endParaRPr>
          </a:p>
        </p:txBody>
      </p:sp>
      <p:sp>
        <p:nvSpPr>
          <p:cNvPr id="27649" name="Rectangle 1"/>
          <p:cNvSpPr>
            <a:spLocks noChangeArrowheads="1"/>
          </p:cNvSpPr>
          <p:nvPr/>
        </p:nvSpPr>
        <p:spPr bwMode="auto">
          <a:xfrm>
            <a:off x="0" y="1142984"/>
            <a:ext cx="8786842" cy="9233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İki ya da daha fazla değişkenin arasındaki ilişkinin yönünün ve derecesinin araştırılması korelasyon analizinin konusudur. Korelasyon katsayısı da bu ilişkinin derecesinin tayininde kullanılan bir ölçüdür.</a:t>
            </a:r>
          </a:p>
        </p:txBody>
      </p:sp>
      <p:sp>
        <p:nvSpPr>
          <p:cNvPr id="27651"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27650"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785786" y="2500306"/>
            <a:ext cx="2181046" cy="5715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7652" name="Rectangle 4"/>
          <p:cNvSpPr>
            <a:spLocks noChangeArrowheads="1"/>
          </p:cNvSpPr>
          <p:nvPr/>
        </p:nvSpPr>
        <p:spPr bwMode="auto">
          <a:xfrm>
            <a:off x="0" y="9239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2765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27653" name="Picture 5"/>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786182" y="2500306"/>
            <a:ext cx="1143008" cy="69273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7656"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27655" name="Picture 7"/>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5643570" y="2500306"/>
            <a:ext cx="1515506" cy="64294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7657" name="Rectangle 9"/>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27659" name="Rectangle 11"/>
          <p:cNvSpPr>
            <a:spLocks noChangeArrowheads="1"/>
          </p:cNvSpPr>
          <p:nvPr/>
        </p:nvSpPr>
        <p:spPr bwMode="auto">
          <a:xfrm>
            <a:off x="0" y="4000504"/>
            <a:ext cx="9144000" cy="9233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Korelasyon katsayısının değeri -1 ile +1 arasındadır. +1 olduğunda değişkenler arasında ikişki tam ve pozitifdir denir. -1 için de tersi söz konusudur.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7649"/>
                                        </p:tgtEl>
                                        <p:attrNameLst>
                                          <p:attrName>style.visibility</p:attrName>
                                        </p:attrNameLst>
                                      </p:cBhvr>
                                      <p:to>
                                        <p:strVal val="visible"/>
                                      </p:to>
                                    </p:set>
                                    <p:animEffect transition="in" filter="checkerboard(across)">
                                      <p:cBhvr>
                                        <p:cTn id="7" dur="500"/>
                                        <p:tgtEl>
                                          <p:spTgt spid="2764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checkerboard(across)">
                                      <p:cBhvr>
                                        <p:cTn id="12" dur="500"/>
                                        <p:tgtEl>
                                          <p:spTgt spid="2765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7653"/>
                                        </p:tgtEl>
                                        <p:attrNameLst>
                                          <p:attrName>style.visibility</p:attrName>
                                        </p:attrNameLst>
                                      </p:cBhvr>
                                      <p:to>
                                        <p:strVal val="visible"/>
                                      </p:to>
                                    </p:set>
                                    <p:animEffect transition="in" filter="checkerboard(across)">
                                      <p:cBhvr>
                                        <p:cTn id="17" dur="500"/>
                                        <p:tgtEl>
                                          <p:spTgt spid="27653"/>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7655"/>
                                        </p:tgtEl>
                                        <p:attrNameLst>
                                          <p:attrName>style.visibility</p:attrName>
                                        </p:attrNameLst>
                                      </p:cBhvr>
                                      <p:to>
                                        <p:strVal val="visible"/>
                                      </p:to>
                                    </p:set>
                                    <p:animEffect transition="in" filter="checkerboard(across)">
                                      <p:cBhvr>
                                        <p:cTn id="22" dur="500"/>
                                        <p:tgtEl>
                                          <p:spTgt spid="27655"/>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27659"/>
                                        </p:tgtEl>
                                        <p:attrNameLst>
                                          <p:attrName>style.visibility</p:attrName>
                                        </p:attrNameLst>
                                      </p:cBhvr>
                                      <p:to>
                                        <p:strVal val="visible"/>
                                      </p:to>
                                    </p:set>
                                    <p:animEffect transition="in" filter="checkerboard(across)">
                                      <p:cBhvr>
                                        <p:cTn id="27" dur="500"/>
                                        <p:tgtEl>
                                          <p:spTgt spid="276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9" grpId="0"/>
      <p:bldP spid="2765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Numarası Yer Tutucusu"/>
          <p:cNvSpPr>
            <a:spLocks noGrp="1"/>
          </p:cNvSpPr>
          <p:nvPr>
            <p:ph type="sldNum" sz="quarter" idx="12"/>
          </p:nvPr>
        </p:nvSpPr>
        <p:spPr/>
        <p:txBody>
          <a:bodyPr/>
          <a:lstStyle/>
          <a:p>
            <a:fld id="{8A61B3D6-26A3-43FF-91E4-273D7390AFE4}" type="slidenum">
              <a:rPr lang="tr-TR" smtClean="0"/>
              <a:pPr/>
              <a:t>6</a:t>
            </a:fld>
            <a:endParaRPr lang="tr-TR"/>
          </a:p>
        </p:txBody>
      </p:sp>
      <p:sp>
        <p:nvSpPr>
          <p:cNvPr id="3" name="1 Başlık"/>
          <p:cNvSpPr txBox="1">
            <a:spLocks/>
          </p:cNvSpPr>
          <p:nvPr/>
        </p:nvSpPr>
        <p:spPr>
          <a:xfrm>
            <a:off x="457200" y="274638"/>
            <a:ext cx="74676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tr-TR" sz="2800" b="0" i="0" u="none" strike="noStrike" kern="1200" cap="none" spc="0" normalizeH="0" baseline="0" noProof="0" smtClean="0">
                <a:ln>
                  <a:noFill/>
                </a:ln>
                <a:solidFill>
                  <a:schemeClr val="tx1"/>
                </a:solidFill>
                <a:effectLst/>
                <a:uLnTx/>
                <a:uFillTx/>
                <a:latin typeface="Verdana" pitchFamily="34" charset="0"/>
                <a:ea typeface="Verdana" pitchFamily="34" charset="0"/>
                <a:cs typeface="Verdana" pitchFamily="34" charset="0"/>
              </a:rPr>
              <a:t>Regresyon Analizi-Örnek </a:t>
            </a:r>
            <a:endParaRPr kumimoji="0" lang="tr-TR" sz="2800" b="0" i="0" u="none" strike="noStrike" kern="1200" cap="none" spc="0" normalizeH="0" baseline="0" noProof="0">
              <a:ln>
                <a:noFill/>
              </a:ln>
              <a:solidFill>
                <a:schemeClr val="tx1"/>
              </a:solidFill>
              <a:effectLst/>
              <a:uLnTx/>
              <a:uFillTx/>
              <a:latin typeface="Verdana" pitchFamily="34" charset="0"/>
              <a:ea typeface="Verdana" pitchFamily="34" charset="0"/>
              <a:cs typeface="Verdana" pitchFamily="34" charset="0"/>
            </a:endParaRPr>
          </a:p>
        </p:txBody>
      </p:sp>
      <p:graphicFrame>
        <p:nvGraphicFramePr>
          <p:cNvPr id="4" name="3 Tablo"/>
          <p:cNvGraphicFramePr>
            <a:graphicFrameLocks noGrp="1"/>
          </p:cNvGraphicFramePr>
          <p:nvPr/>
        </p:nvGraphicFramePr>
        <p:xfrm>
          <a:off x="1214414" y="1500174"/>
          <a:ext cx="6210958" cy="1733556"/>
        </p:xfrm>
        <a:graphic>
          <a:graphicData uri="http://schemas.openxmlformats.org/drawingml/2006/table">
            <a:tbl>
              <a:tblPr/>
              <a:tblGrid>
                <a:gridCol w="2069870"/>
                <a:gridCol w="2070544"/>
                <a:gridCol w="2070544"/>
              </a:tblGrid>
              <a:tr h="248032">
                <a:tc>
                  <a:txBody>
                    <a:bodyPr/>
                    <a:lstStyle/>
                    <a:p>
                      <a:pPr algn="ctr">
                        <a:lnSpc>
                          <a:spcPct val="115000"/>
                        </a:lnSpc>
                        <a:spcAft>
                          <a:spcPts val="0"/>
                        </a:spcAft>
                      </a:pPr>
                      <a:r>
                        <a:rPr lang="tr-TR" sz="1400">
                          <a:solidFill>
                            <a:schemeClr val="bg1"/>
                          </a:solidFill>
                          <a:latin typeface="Consolas"/>
                          <a:ea typeface="Calibri"/>
                          <a:cs typeface="Times New Roman"/>
                        </a:rPr>
                        <a:t>Aile No</a:t>
                      </a:r>
                      <a:endParaRPr lang="tr-TR" sz="1400">
                        <a:solidFill>
                          <a:schemeClr val="bg1"/>
                        </a:solidFill>
                        <a:latin typeface="Calibri"/>
                        <a:ea typeface="Calibri"/>
                        <a:cs typeface="Times New Roman"/>
                      </a:endParaRPr>
                    </a:p>
                  </a:txBody>
                  <a:tcPr marL="68580" marR="68580" marT="0" marB="0">
                    <a:lnL>
                      <a:noFill/>
                    </a:lnL>
                    <a:lnR>
                      <a:noFill/>
                    </a:lnR>
                    <a:lnT>
                      <a:noFill/>
                    </a:lnT>
                    <a:lnB w="12700" cap="flat" cmpd="sng" algn="ctr">
                      <a:solidFill>
                        <a:srgbClr val="FFFFFF"/>
                      </a:solidFill>
                      <a:prstDash val="solid"/>
                      <a:round/>
                      <a:headEnd type="none" w="med" len="med"/>
                      <a:tailEnd type="none" w="med" len="med"/>
                    </a:lnB>
                    <a:solidFill>
                      <a:srgbClr val="E5B8B7"/>
                    </a:solidFill>
                  </a:tcPr>
                </a:tc>
                <a:tc>
                  <a:txBody>
                    <a:bodyPr/>
                    <a:lstStyle/>
                    <a:p>
                      <a:pPr algn="ctr">
                        <a:lnSpc>
                          <a:spcPct val="115000"/>
                        </a:lnSpc>
                        <a:spcAft>
                          <a:spcPts val="0"/>
                        </a:spcAft>
                      </a:pPr>
                      <a:r>
                        <a:rPr lang="tr-TR" sz="1400">
                          <a:solidFill>
                            <a:srgbClr val="000000"/>
                          </a:solidFill>
                          <a:latin typeface="Consolas"/>
                          <a:ea typeface="Calibri"/>
                          <a:cs typeface="Times New Roman"/>
                        </a:rPr>
                        <a:t>Çocuk sayıları(X)</a:t>
                      </a:r>
                      <a:endParaRPr lang="tr-TR" sz="1400">
                        <a:solidFill>
                          <a:srgbClr val="000000"/>
                        </a:solidFill>
                        <a:latin typeface="Calibri"/>
                        <a:ea typeface="Calibri"/>
                        <a:cs typeface="Times New Roman"/>
                      </a:endParaRPr>
                    </a:p>
                  </a:txBody>
                  <a:tcPr marL="68580" marR="68580" marT="0" marB="0">
                    <a:lnL>
                      <a:noFill/>
                    </a:lnL>
                    <a:lnR>
                      <a:noFill/>
                    </a:lnR>
                    <a:lnT>
                      <a:noFill/>
                    </a:lnT>
                    <a:lnB w="12700" cap="flat" cmpd="sng" algn="ctr">
                      <a:solidFill>
                        <a:srgbClr val="FFFFFF"/>
                      </a:solidFill>
                      <a:prstDash val="solid"/>
                      <a:round/>
                      <a:headEnd type="none" w="med" len="med"/>
                      <a:tailEnd type="none" w="med" len="med"/>
                    </a:lnB>
                    <a:solidFill>
                      <a:srgbClr val="E5B8B7"/>
                    </a:solidFill>
                  </a:tcPr>
                </a:tc>
                <a:tc>
                  <a:txBody>
                    <a:bodyPr/>
                    <a:lstStyle/>
                    <a:p>
                      <a:pPr algn="ctr">
                        <a:lnSpc>
                          <a:spcPct val="115000"/>
                        </a:lnSpc>
                        <a:spcAft>
                          <a:spcPts val="0"/>
                        </a:spcAft>
                      </a:pPr>
                      <a:r>
                        <a:rPr lang="tr-TR" sz="1400">
                          <a:solidFill>
                            <a:srgbClr val="000000"/>
                          </a:solidFill>
                          <a:latin typeface="Consolas"/>
                          <a:ea typeface="Calibri"/>
                          <a:cs typeface="Times New Roman"/>
                        </a:rPr>
                        <a:t>Anne yaşları(Y)</a:t>
                      </a:r>
                      <a:endParaRPr lang="tr-TR" sz="1400">
                        <a:solidFill>
                          <a:srgbClr val="000000"/>
                        </a:solidFill>
                        <a:latin typeface="Calibri"/>
                        <a:ea typeface="Calibri"/>
                        <a:cs typeface="Times New Roman"/>
                      </a:endParaRPr>
                    </a:p>
                  </a:txBody>
                  <a:tcPr marL="68580" marR="68580" marT="0" marB="0">
                    <a:lnL>
                      <a:noFill/>
                    </a:lnL>
                    <a:lnR>
                      <a:noFill/>
                    </a:lnR>
                    <a:lnT>
                      <a:noFill/>
                    </a:lnT>
                    <a:lnB w="12700" cap="flat" cmpd="sng" algn="ctr">
                      <a:solidFill>
                        <a:srgbClr val="FFFFFF"/>
                      </a:solidFill>
                      <a:prstDash val="solid"/>
                      <a:round/>
                      <a:headEnd type="none" w="med" len="med"/>
                      <a:tailEnd type="none" w="med" len="med"/>
                    </a:lnB>
                    <a:solidFill>
                      <a:srgbClr val="E5B8B7"/>
                    </a:solidFill>
                  </a:tcPr>
                </a:tc>
              </a:tr>
              <a:tr h="248032">
                <a:tc>
                  <a:txBody>
                    <a:bodyPr/>
                    <a:lstStyle/>
                    <a:p>
                      <a:pPr algn="ctr">
                        <a:lnSpc>
                          <a:spcPct val="115000"/>
                        </a:lnSpc>
                        <a:spcAft>
                          <a:spcPts val="0"/>
                        </a:spcAft>
                      </a:pPr>
                      <a:r>
                        <a:rPr lang="tr-TR" sz="1400">
                          <a:solidFill>
                            <a:schemeClr val="bg1"/>
                          </a:solidFill>
                          <a:latin typeface="Consolas"/>
                          <a:ea typeface="Calibri"/>
                          <a:cs typeface="Times New Roman"/>
                        </a:rPr>
                        <a:t>1</a:t>
                      </a:r>
                      <a:endParaRPr lang="tr-TR" sz="1400">
                        <a:solidFill>
                          <a:schemeClr val="bg1"/>
                        </a:solidFill>
                        <a:latin typeface="Calibri"/>
                        <a:ea typeface="Calibri"/>
                        <a:cs typeface="Times New Roman"/>
                      </a:endParaRPr>
                    </a:p>
                  </a:txBody>
                  <a:tcPr marL="68580" marR="68580" marT="0" marB="0">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3634"/>
                    </a:solidFill>
                  </a:tcPr>
                </a:tc>
                <a:tc>
                  <a:txBody>
                    <a:bodyPr/>
                    <a:lstStyle/>
                    <a:p>
                      <a:pPr algn="ctr">
                        <a:lnSpc>
                          <a:spcPct val="115000"/>
                        </a:lnSpc>
                        <a:spcAft>
                          <a:spcPts val="0"/>
                        </a:spcAft>
                      </a:pPr>
                      <a:r>
                        <a:rPr lang="tr-TR" sz="1400">
                          <a:solidFill>
                            <a:srgbClr val="000000"/>
                          </a:solidFill>
                          <a:latin typeface="Consolas"/>
                          <a:ea typeface="Calibri"/>
                          <a:cs typeface="Times New Roman"/>
                        </a:rPr>
                        <a:t>2</a:t>
                      </a:r>
                      <a:endParaRPr lang="tr-TR" sz="1400">
                        <a:solidFill>
                          <a:srgbClr val="000000"/>
                        </a:solidFill>
                        <a:latin typeface="Calibri"/>
                        <a:ea typeface="Calibri"/>
                        <a:cs typeface="Times New Roman"/>
                      </a:endParaRPr>
                    </a:p>
                  </a:txBody>
                  <a:tcPr marL="68580" marR="68580" marT="0" marB="0">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FA7A6"/>
                    </a:solidFill>
                  </a:tcPr>
                </a:tc>
                <a:tc>
                  <a:txBody>
                    <a:bodyPr/>
                    <a:lstStyle/>
                    <a:p>
                      <a:pPr algn="ctr">
                        <a:lnSpc>
                          <a:spcPct val="115000"/>
                        </a:lnSpc>
                        <a:spcAft>
                          <a:spcPts val="0"/>
                        </a:spcAft>
                      </a:pPr>
                      <a:r>
                        <a:rPr lang="tr-TR" sz="1400">
                          <a:solidFill>
                            <a:srgbClr val="000000"/>
                          </a:solidFill>
                          <a:latin typeface="Consolas"/>
                          <a:ea typeface="Calibri"/>
                          <a:cs typeface="Times New Roman"/>
                        </a:rPr>
                        <a:t>25</a:t>
                      </a:r>
                      <a:endParaRPr lang="tr-TR" sz="1400">
                        <a:solidFill>
                          <a:srgbClr val="000000"/>
                        </a:solidFill>
                        <a:latin typeface="Calibri"/>
                        <a:ea typeface="Calibri"/>
                        <a:cs typeface="Times New Roman"/>
                      </a:endParaRPr>
                    </a:p>
                  </a:txBody>
                  <a:tcPr marL="68580" marR="68580" marT="0" marB="0">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FA7A6"/>
                    </a:solidFill>
                  </a:tcPr>
                </a:tc>
              </a:tr>
              <a:tr h="248032">
                <a:tc>
                  <a:txBody>
                    <a:bodyPr/>
                    <a:lstStyle/>
                    <a:p>
                      <a:pPr algn="ctr">
                        <a:lnSpc>
                          <a:spcPct val="115000"/>
                        </a:lnSpc>
                        <a:spcAft>
                          <a:spcPts val="0"/>
                        </a:spcAft>
                      </a:pPr>
                      <a:r>
                        <a:rPr lang="tr-TR" sz="1400">
                          <a:solidFill>
                            <a:schemeClr val="bg1"/>
                          </a:solidFill>
                          <a:latin typeface="Consolas"/>
                          <a:ea typeface="Calibri"/>
                          <a:cs typeface="Times New Roman"/>
                        </a:rPr>
                        <a:t>2</a:t>
                      </a:r>
                      <a:endParaRPr lang="tr-TR" sz="1400">
                        <a:solidFill>
                          <a:schemeClr val="bg1"/>
                        </a:solidFill>
                        <a:latin typeface="Calibri"/>
                        <a:ea typeface="Calibri"/>
                        <a:cs typeface="Times New Roman"/>
                      </a:endParaRPr>
                    </a:p>
                  </a:txBody>
                  <a:tcPr marL="68580" marR="68580" marT="0" marB="0">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3634"/>
                    </a:solidFill>
                  </a:tcPr>
                </a:tc>
                <a:tc>
                  <a:txBody>
                    <a:bodyPr/>
                    <a:lstStyle/>
                    <a:p>
                      <a:pPr algn="ctr">
                        <a:lnSpc>
                          <a:spcPct val="115000"/>
                        </a:lnSpc>
                        <a:spcAft>
                          <a:spcPts val="0"/>
                        </a:spcAft>
                      </a:pPr>
                      <a:r>
                        <a:rPr lang="tr-TR" sz="1400">
                          <a:solidFill>
                            <a:srgbClr val="000000"/>
                          </a:solidFill>
                          <a:latin typeface="Consolas"/>
                          <a:ea typeface="Calibri"/>
                          <a:cs typeface="Times New Roman"/>
                        </a:rPr>
                        <a:t>1</a:t>
                      </a:r>
                      <a:endParaRPr lang="tr-TR" sz="1400">
                        <a:solidFill>
                          <a:srgbClr val="000000"/>
                        </a:solidFill>
                        <a:latin typeface="Calibri"/>
                        <a:ea typeface="Calibri"/>
                        <a:cs typeface="Times New Roman"/>
                      </a:endParaRPr>
                    </a:p>
                  </a:txBody>
                  <a:tcPr marL="68580" marR="68580" marT="0" marB="0">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BDB"/>
                    </a:solidFill>
                  </a:tcPr>
                </a:tc>
                <a:tc>
                  <a:txBody>
                    <a:bodyPr/>
                    <a:lstStyle/>
                    <a:p>
                      <a:pPr algn="ctr">
                        <a:lnSpc>
                          <a:spcPct val="115000"/>
                        </a:lnSpc>
                        <a:spcAft>
                          <a:spcPts val="0"/>
                        </a:spcAft>
                      </a:pPr>
                      <a:r>
                        <a:rPr lang="tr-TR" sz="1400">
                          <a:solidFill>
                            <a:srgbClr val="000000"/>
                          </a:solidFill>
                          <a:latin typeface="Consolas"/>
                          <a:ea typeface="Calibri"/>
                          <a:cs typeface="Times New Roman"/>
                        </a:rPr>
                        <a:t>20</a:t>
                      </a:r>
                      <a:endParaRPr lang="tr-TR" sz="1400">
                        <a:solidFill>
                          <a:srgbClr val="000000"/>
                        </a:solidFill>
                        <a:latin typeface="Calibri"/>
                        <a:ea typeface="Calibri"/>
                        <a:cs typeface="Times New Roman"/>
                      </a:endParaRPr>
                    </a:p>
                  </a:txBody>
                  <a:tcPr marL="68580" marR="68580" marT="0" marB="0">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BDB"/>
                    </a:solidFill>
                  </a:tcPr>
                </a:tc>
              </a:tr>
              <a:tr h="248032">
                <a:tc>
                  <a:txBody>
                    <a:bodyPr/>
                    <a:lstStyle/>
                    <a:p>
                      <a:pPr algn="ctr">
                        <a:lnSpc>
                          <a:spcPct val="115000"/>
                        </a:lnSpc>
                        <a:spcAft>
                          <a:spcPts val="0"/>
                        </a:spcAft>
                      </a:pPr>
                      <a:r>
                        <a:rPr lang="tr-TR" sz="1400">
                          <a:solidFill>
                            <a:schemeClr val="bg1"/>
                          </a:solidFill>
                          <a:latin typeface="Consolas"/>
                          <a:ea typeface="Calibri"/>
                          <a:cs typeface="Times New Roman"/>
                        </a:rPr>
                        <a:t>3</a:t>
                      </a:r>
                      <a:endParaRPr lang="tr-TR" sz="1400">
                        <a:solidFill>
                          <a:schemeClr val="bg1"/>
                        </a:solidFill>
                        <a:latin typeface="Calibri"/>
                        <a:ea typeface="Calibri"/>
                        <a:cs typeface="Times New Roman"/>
                      </a:endParaRPr>
                    </a:p>
                  </a:txBody>
                  <a:tcPr marL="68580" marR="68580" marT="0" marB="0">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3634"/>
                    </a:solidFill>
                  </a:tcPr>
                </a:tc>
                <a:tc>
                  <a:txBody>
                    <a:bodyPr/>
                    <a:lstStyle/>
                    <a:p>
                      <a:pPr algn="ctr">
                        <a:lnSpc>
                          <a:spcPct val="115000"/>
                        </a:lnSpc>
                        <a:spcAft>
                          <a:spcPts val="0"/>
                        </a:spcAft>
                      </a:pPr>
                      <a:r>
                        <a:rPr lang="tr-TR" sz="1400">
                          <a:solidFill>
                            <a:srgbClr val="000000"/>
                          </a:solidFill>
                          <a:latin typeface="Consolas"/>
                          <a:ea typeface="Calibri"/>
                          <a:cs typeface="Times New Roman"/>
                        </a:rPr>
                        <a:t>5</a:t>
                      </a:r>
                      <a:endParaRPr lang="tr-TR" sz="1400">
                        <a:solidFill>
                          <a:srgbClr val="000000"/>
                        </a:solidFill>
                        <a:latin typeface="Calibri"/>
                        <a:ea typeface="Calibri"/>
                        <a:cs typeface="Times New Roman"/>
                      </a:endParaRPr>
                    </a:p>
                  </a:txBody>
                  <a:tcPr marL="68580" marR="68580" marT="0" marB="0">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FA7A6"/>
                    </a:solidFill>
                  </a:tcPr>
                </a:tc>
                <a:tc>
                  <a:txBody>
                    <a:bodyPr/>
                    <a:lstStyle/>
                    <a:p>
                      <a:pPr algn="ctr">
                        <a:lnSpc>
                          <a:spcPct val="115000"/>
                        </a:lnSpc>
                        <a:spcAft>
                          <a:spcPts val="0"/>
                        </a:spcAft>
                      </a:pPr>
                      <a:r>
                        <a:rPr lang="tr-TR" sz="1400">
                          <a:solidFill>
                            <a:srgbClr val="000000"/>
                          </a:solidFill>
                          <a:latin typeface="Consolas"/>
                          <a:ea typeface="Calibri"/>
                          <a:cs typeface="Times New Roman"/>
                        </a:rPr>
                        <a:t>35</a:t>
                      </a:r>
                      <a:endParaRPr lang="tr-TR" sz="1400">
                        <a:solidFill>
                          <a:srgbClr val="000000"/>
                        </a:solidFill>
                        <a:latin typeface="Calibri"/>
                        <a:ea typeface="Calibri"/>
                        <a:cs typeface="Times New Roman"/>
                      </a:endParaRPr>
                    </a:p>
                  </a:txBody>
                  <a:tcPr marL="68580" marR="68580" marT="0" marB="0">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FA7A6"/>
                    </a:solidFill>
                  </a:tcPr>
                </a:tc>
              </a:tr>
              <a:tr h="248032">
                <a:tc>
                  <a:txBody>
                    <a:bodyPr/>
                    <a:lstStyle/>
                    <a:p>
                      <a:pPr algn="ctr">
                        <a:lnSpc>
                          <a:spcPct val="115000"/>
                        </a:lnSpc>
                        <a:spcAft>
                          <a:spcPts val="0"/>
                        </a:spcAft>
                      </a:pPr>
                      <a:r>
                        <a:rPr lang="tr-TR" sz="1400">
                          <a:solidFill>
                            <a:schemeClr val="bg1"/>
                          </a:solidFill>
                          <a:latin typeface="Consolas"/>
                          <a:ea typeface="Calibri"/>
                          <a:cs typeface="Times New Roman"/>
                        </a:rPr>
                        <a:t>4</a:t>
                      </a:r>
                      <a:endParaRPr lang="tr-TR" sz="1400">
                        <a:solidFill>
                          <a:schemeClr val="bg1"/>
                        </a:solidFill>
                        <a:latin typeface="Calibri"/>
                        <a:ea typeface="Calibri"/>
                        <a:cs typeface="Times New Roman"/>
                      </a:endParaRPr>
                    </a:p>
                  </a:txBody>
                  <a:tcPr marL="68580" marR="68580" marT="0" marB="0">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3634"/>
                    </a:solidFill>
                  </a:tcPr>
                </a:tc>
                <a:tc>
                  <a:txBody>
                    <a:bodyPr/>
                    <a:lstStyle/>
                    <a:p>
                      <a:pPr algn="ctr">
                        <a:lnSpc>
                          <a:spcPct val="115000"/>
                        </a:lnSpc>
                        <a:spcAft>
                          <a:spcPts val="0"/>
                        </a:spcAft>
                      </a:pPr>
                      <a:r>
                        <a:rPr lang="tr-TR" sz="1400">
                          <a:solidFill>
                            <a:srgbClr val="000000"/>
                          </a:solidFill>
                          <a:latin typeface="Consolas"/>
                          <a:ea typeface="Calibri"/>
                          <a:cs typeface="Times New Roman"/>
                        </a:rPr>
                        <a:t>4</a:t>
                      </a:r>
                      <a:endParaRPr lang="tr-TR" sz="1400">
                        <a:solidFill>
                          <a:srgbClr val="000000"/>
                        </a:solidFill>
                        <a:latin typeface="Calibri"/>
                        <a:ea typeface="Calibri"/>
                        <a:cs typeface="Times New Roman"/>
                      </a:endParaRPr>
                    </a:p>
                  </a:txBody>
                  <a:tcPr marL="68580" marR="68580" marT="0" marB="0">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BDB"/>
                    </a:solidFill>
                  </a:tcPr>
                </a:tc>
                <a:tc>
                  <a:txBody>
                    <a:bodyPr/>
                    <a:lstStyle/>
                    <a:p>
                      <a:pPr algn="ctr">
                        <a:lnSpc>
                          <a:spcPct val="115000"/>
                        </a:lnSpc>
                        <a:spcAft>
                          <a:spcPts val="0"/>
                        </a:spcAft>
                      </a:pPr>
                      <a:r>
                        <a:rPr lang="tr-TR" sz="1400">
                          <a:solidFill>
                            <a:srgbClr val="000000"/>
                          </a:solidFill>
                          <a:latin typeface="Consolas"/>
                          <a:ea typeface="Calibri"/>
                          <a:cs typeface="Times New Roman"/>
                        </a:rPr>
                        <a:t>45</a:t>
                      </a:r>
                      <a:endParaRPr lang="tr-TR" sz="1400">
                        <a:solidFill>
                          <a:srgbClr val="000000"/>
                        </a:solidFill>
                        <a:latin typeface="Calibri"/>
                        <a:ea typeface="Calibri"/>
                        <a:cs typeface="Times New Roman"/>
                      </a:endParaRPr>
                    </a:p>
                  </a:txBody>
                  <a:tcPr marL="68580" marR="68580" marT="0" marB="0">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BDB"/>
                    </a:solidFill>
                  </a:tcPr>
                </a:tc>
              </a:tr>
              <a:tr h="45724">
                <a:tc>
                  <a:txBody>
                    <a:bodyPr/>
                    <a:lstStyle/>
                    <a:p>
                      <a:pPr algn="ctr">
                        <a:lnSpc>
                          <a:spcPct val="115000"/>
                        </a:lnSpc>
                        <a:spcAft>
                          <a:spcPts val="0"/>
                        </a:spcAft>
                      </a:pPr>
                      <a:r>
                        <a:rPr lang="tr-TR" sz="1400">
                          <a:solidFill>
                            <a:schemeClr val="bg1"/>
                          </a:solidFill>
                          <a:latin typeface="Consolas"/>
                          <a:ea typeface="Calibri"/>
                          <a:cs typeface="Times New Roman"/>
                        </a:rPr>
                        <a:t>5</a:t>
                      </a:r>
                      <a:endParaRPr lang="tr-TR" sz="1400">
                        <a:solidFill>
                          <a:schemeClr val="bg1"/>
                        </a:solidFill>
                        <a:latin typeface="Calibri"/>
                        <a:ea typeface="Calibri"/>
                        <a:cs typeface="Times New Roman"/>
                      </a:endParaRPr>
                    </a:p>
                  </a:txBody>
                  <a:tcPr marL="68580" marR="68580" marT="0" marB="0">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3634"/>
                    </a:solidFill>
                  </a:tcPr>
                </a:tc>
                <a:tc>
                  <a:txBody>
                    <a:bodyPr/>
                    <a:lstStyle/>
                    <a:p>
                      <a:pPr algn="ctr">
                        <a:lnSpc>
                          <a:spcPct val="115000"/>
                        </a:lnSpc>
                        <a:spcAft>
                          <a:spcPts val="0"/>
                        </a:spcAft>
                      </a:pPr>
                      <a:r>
                        <a:rPr lang="tr-TR" sz="1400">
                          <a:solidFill>
                            <a:srgbClr val="000000"/>
                          </a:solidFill>
                          <a:latin typeface="Consolas"/>
                          <a:ea typeface="Calibri"/>
                          <a:cs typeface="Times New Roman"/>
                        </a:rPr>
                        <a:t>3</a:t>
                      </a:r>
                      <a:endParaRPr lang="tr-TR" sz="1400">
                        <a:solidFill>
                          <a:srgbClr val="000000"/>
                        </a:solidFill>
                        <a:latin typeface="Calibri"/>
                        <a:ea typeface="Calibri"/>
                        <a:cs typeface="Times New Roman"/>
                      </a:endParaRPr>
                    </a:p>
                  </a:txBody>
                  <a:tcPr marL="68580" marR="68580" marT="0" marB="0">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FA7A6"/>
                    </a:solidFill>
                  </a:tcPr>
                </a:tc>
                <a:tc>
                  <a:txBody>
                    <a:bodyPr/>
                    <a:lstStyle/>
                    <a:p>
                      <a:pPr algn="ctr">
                        <a:lnSpc>
                          <a:spcPct val="115000"/>
                        </a:lnSpc>
                        <a:spcAft>
                          <a:spcPts val="0"/>
                        </a:spcAft>
                      </a:pPr>
                      <a:r>
                        <a:rPr lang="tr-TR" sz="1400">
                          <a:solidFill>
                            <a:srgbClr val="000000"/>
                          </a:solidFill>
                          <a:latin typeface="Consolas"/>
                          <a:ea typeface="Calibri"/>
                          <a:cs typeface="Times New Roman"/>
                        </a:rPr>
                        <a:t>25</a:t>
                      </a:r>
                      <a:endParaRPr lang="tr-TR" sz="1400">
                        <a:solidFill>
                          <a:srgbClr val="000000"/>
                        </a:solidFill>
                        <a:latin typeface="Calibri"/>
                        <a:ea typeface="Calibri"/>
                        <a:cs typeface="Times New Roman"/>
                      </a:endParaRPr>
                    </a:p>
                  </a:txBody>
                  <a:tcPr marL="68580" marR="68580" marT="0" marB="0">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FA7A6"/>
                    </a:solidFill>
                  </a:tcPr>
                </a:tc>
              </a:tr>
              <a:tr h="248032">
                <a:tc>
                  <a:txBody>
                    <a:bodyPr/>
                    <a:lstStyle/>
                    <a:p>
                      <a:pPr algn="ctr">
                        <a:lnSpc>
                          <a:spcPct val="115000"/>
                        </a:lnSpc>
                        <a:spcAft>
                          <a:spcPts val="0"/>
                        </a:spcAft>
                      </a:pPr>
                      <a:r>
                        <a:rPr lang="tr-TR" sz="1400">
                          <a:solidFill>
                            <a:schemeClr val="bg1"/>
                          </a:solidFill>
                          <a:latin typeface="Consolas"/>
                          <a:ea typeface="Calibri"/>
                          <a:cs typeface="Times New Roman"/>
                        </a:rPr>
                        <a:t>TOPLAM</a:t>
                      </a:r>
                      <a:endParaRPr lang="tr-TR" sz="1400">
                        <a:solidFill>
                          <a:schemeClr val="bg1"/>
                        </a:solidFill>
                        <a:latin typeface="Calibri"/>
                        <a:ea typeface="Calibri"/>
                        <a:cs typeface="Times New Roman"/>
                      </a:endParaRPr>
                    </a:p>
                  </a:txBody>
                  <a:tcPr marL="68580" marR="68580" marT="0" marB="0">
                    <a:lnL>
                      <a:noFill/>
                    </a:lnL>
                    <a:lnR>
                      <a:noFill/>
                    </a:lnR>
                    <a:lnT w="12700" cap="flat" cmpd="sng" algn="ctr">
                      <a:solidFill>
                        <a:srgbClr val="FFFFFF"/>
                      </a:solidFill>
                      <a:prstDash val="solid"/>
                      <a:round/>
                      <a:headEnd type="none" w="med" len="med"/>
                      <a:tailEnd type="none" w="med" len="med"/>
                    </a:lnT>
                    <a:lnB>
                      <a:noFill/>
                    </a:lnB>
                    <a:solidFill>
                      <a:srgbClr val="943634"/>
                    </a:solidFill>
                  </a:tcPr>
                </a:tc>
                <a:tc>
                  <a:txBody>
                    <a:bodyPr/>
                    <a:lstStyle/>
                    <a:p>
                      <a:pPr algn="ctr">
                        <a:lnSpc>
                          <a:spcPct val="115000"/>
                        </a:lnSpc>
                        <a:spcAft>
                          <a:spcPts val="0"/>
                        </a:spcAft>
                      </a:pPr>
                      <a:r>
                        <a:rPr lang="tr-TR" sz="1400">
                          <a:solidFill>
                            <a:srgbClr val="000000"/>
                          </a:solidFill>
                          <a:latin typeface="Consolas"/>
                          <a:ea typeface="Calibri"/>
                          <a:cs typeface="Times New Roman"/>
                        </a:rPr>
                        <a:t>15</a:t>
                      </a:r>
                      <a:endParaRPr lang="tr-TR" sz="1400">
                        <a:solidFill>
                          <a:srgbClr val="000000"/>
                        </a:solidFill>
                        <a:latin typeface="Calibri"/>
                        <a:ea typeface="Calibri"/>
                        <a:cs typeface="Times New Roman"/>
                      </a:endParaRPr>
                    </a:p>
                  </a:txBody>
                  <a:tcPr marL="68580" marR="68580" marT="0" marB="0">
                    <a:lnL>
                      <a:noFill/>
                    </a:lnL>
                    <a:lnR>
                      <a:noFill/>
                    </a:lnR>
                    <a:lnT w="12700" cap="flat" cmpd="sng" algn="ctr">
                      <a:solidFill>
                        <a:srgbClr val="FFFFFF"/>
                      </a:solidFill>
                      <a:prstDash val="solid"/>
                      <a:round/>
                      <a:headEnd type="none" w="med" len="med"/>
                      <a:tailEnd type="none" w="med" len="med"/>
                    </a:lnT>
                    <a:lnB>
                      <a:noFill/>
                    </a:lnB>
                    <a:solidFill>
                      <a:srgbClr val="F2DBDB"/>
                    </a:solidFill>
                  </a:tcPr>
                </a:tc>
                <a:tc>
                  <a:txBody>
                    <a:bodyPr/>
                    <a:lstStyle/>
                    <a:p>
                      <a:pPr algn="ctr">
                        <a:lnSpc>
                          <a:spcPct val="115000"/>
                        </a:lnSpc>
                        <a:spcAft>
                          <a:spcPts val="0"/>
                        </a:spcAft>
                      </a:pPr>
                      <a:r>
                        <a:rPr lang="tr-TR" sz="1400">
                          <a:solidFill>
                            <a:srgbClr val="000000"/>
                          </a:solidFill>
                          <a:latin typeface="Consolas"/>
                          <a:ea typeface="Calibri"/>
                          <a:cs typeface="Times New Roman"/>
                        </a:rPr>
                        <a:t>150</a:t>
                      </a:r>
                      <a:endParaRPr lang="tr-TR" sz="1400">
                        <a:solidFill>
                          <a:srgbClr val="000000"/>
                        </a:solidFill>
                        <a:latin typeface="Calibri"/>
                        <a:ea typeface="Calibri"/>
                        <a:cs typeface="Times New Roman"/>
                      </a:endParaRPr>
                    </a:p>
                  </a:txBody>
                  <a:tcPr marL="68580" marR="68580" marT="0" marB="0">
                    <a:lnL>
                      <a:noFill/>
                    </a:lnL>
                    <a:lnR>
                      <a:noFill/>
                    </a:lnR>
                    <a:lnT w="12700" cap="flat" cmpd="sng" algn="ctr">
                      <a:solidFill>
                        <a:srgbClr val="FFFFFF"/>
                      </a:solidFill>
                      <a:prstDash val="solid"/>
                      <a:round/>
                      <a:headEnd type="none" w="med" len="med"/>
                      <a:tailEnd type="none" w="med" len="med"/>
                    </a:lnT>
                    <a:lnB>
                      <a:noFill/>
                    </a:lnB>
                    <a:solidFill>
                      <a:srgbClr val="F2DBDB"/>
                    </a:solidFill>
                  </a:tcPr>
                </a:tc>
              </a:tr>
            </a:tbl>
          </a:graphicData>
        </a:graphic>
      </p:graphicFrame>
      <p:sp>
        <p:nvSpPr>
          <p:cNvPr id="26625" name="Rectangle 1"/>
          <p:cNvSpPr>
            <a:spLocks noChangeArrowheads="1"/>
          </p:cNvSpPr>
          <p:nvPr/>
        </p:nvSpPr>
        <p:spPr bwMode="auto">
          <a:xfrm>
            <a:off x="1500166" y="3571876"/>
            <a:ext cx="5472524"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Char char="•"/>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Y’nin X’e göre regresyon doğrusunu bulalım.</a:t>
            </a:r>
          </a:p>
        </p:txBody>
      </p:sp>
      <p:pic>
        <p:nvPicPr>
          <p:cNvPr id="26628"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28596" y="4214818"/>
            <a:ext cx="781050" cy="2095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6627"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57158" y="4643446"/>
            <a:ext cx="1371600" cy="3429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6626" name="Picture 2"/>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357158" y="5286388"/>
            <a:ext cx="1857375" cy="3429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662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26630" name="Rectangle 6"/>
          <p:cNvSpPr>
            <a:spLocks noChangeArrowheads="1"/>
          </p:cNvSpPr>
          <p:nvPr/>
        </p:nvSpPr>
        <p:spPr bwMode="auto">
          <a:xfrm>
            <a:off x="0" y="6667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26631" name="Rectangle 7"/>
          <p:cNvSpPr>
            <a:spLocks noChangeArrowheads="1"/>
          </p:cNvSpPr>
          <p:nvPr/>
        </p:nvSpPr>
        <p:spPr bwMode="auto">
          <a:xfrm>
            <a:off x="0" y="14668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12" name="11 Tablo"/>
          <p:cNvGraphicFramePr>
            <a:graphicFrameLocks noGrp="1"/>
          </p:cNvGraphicFramePr>
          <p:nvPr/>
        </p:nvGraphicFramePr>
        <p:xfrm>
          <a:off x="2643174" y="4214818"/>
          <a:ext cx="5897880" cy="1962912"/>
        </p:xfrm>
        <a:graphic>
          <a:graphicData uri="http://schemas.openxmlformats.org/drawingml/2006/table">
            <a:tbl>
              <a:tblPr/>
              <a:tblGrid>
                <a:gridCol w="1287780"/>
                <a:gridCol w="1377950"/>
                <a:gridCol w="1348740"/>
                <a:gridCol w="941705"/>
                <a:gridCol w="941705"/>
              </a:tblGrid>
              <a:tr h="0">
                <a:tc>
                  <a:txBody>
                    <a:bodyPr/>
                    <a:lstStyle/>
                    <a:p>
                      <a:pPr algn="ctr">
                        <a:lnSpc>
                          <a:spcPct val="115000"/>
                        </a:lnSpc>
                        <a:spcAft>
                          <a:spcPts val="0"/>
                        </a:spcAft>
                      </a:pPr>
                      <a:r>
                        <a:rPr lang="tr-TR" sz="1400">
                          <a:solidFill>
                            <a:schemeClr val="bg1"/>
                          </a:solidFill>
                          <a:latin typeface="Consolas"/>
                          <a:ea typeface="Calibri"/>
                          <a:cs typeface="Times New Roman"/>
                        </a:rPr>
                        <a:t>Aile No</a:t>
                      </a:r>
                      <a:endParaRPr lang="tr-TR" sz="1400">
                        <a:solidFill>
                          <a:schemeClr val="bg1"/>
                        </a:solidFill>
                        <a:latin typeface="Calibri"/>
                        <a:ea typeface="Calibri"/>
                        <a:cs typeface="Times New Roman"/>
                      </a:endParaRPr>
                    </a:p>
                  </a:txBody>
                  <a:tcPr marL="68580" marR="68580" marT="0" marB="0">
                    <a:lnL>
                      <a:noFill/>
                    </a:lnL>
                    <a:lnR>
                      <a:noFill/>
                    </a:lnR>
                    <a:lnT>
                      <a:noFill/>
                    </a:lnT>
                    <a:lnB w="12700" cap="flat" cmpd="sng" algn="ctr">
                      <a:solidFill>
                        <a:srgbClr val="FFFFFF"/>
                      </a:solidFill>
                      <a:prstDash val="solid"/>
                      <a:round/>
                      <a:headEnd type="none" w="med" len="med"/>
                      <a:tailEnd type="none" w="med" len="med"/>
                    </a:lnB>
                    <a:solidFill>
                      <a:srgbClr val="E5B8B7"/>
                    </a:solidFill>
                  </a:tcPr>
                </a:tc>
                <a:tc>
                  <a:txBody>
                    <a:bodyPr/>
                    <a:lstStyle/>
                    <a:p>
                      <a:pPr algn="ctr">
                        <a:lnSpc>
                          <a:spcPct val="115000"/>
                        </a:lnSpc>
                        <a:spcAft>
                          <a:spcPts val="0"/>
                        </a:spcAft>
                      </a:pPr>
                      <a:r>
                        <a:rPr lang="tr-TR" sz="1400">
                          <a:solidFill>
                            <a:srgbClr val="000000"/>
                          </a:solidFill>
                          <a:latin typeface="Consolas"/>
                          <a:ea typeface="Calibri"/>
                          <a:cs typeface="Times New Roman"/>
                        </a:rPr>
                        <a:t>Çocuk sayıları(X)</a:t>
                      </a:r>
                      <a:endParaRPr lang="tr-TR" sz="1400">
                        <a:solidFill>
                          <a:srgbClr val="000000"/>
                        </a:solidFill>
                        <a:latin typeface="Calibri"/>
                        <a:ea typeface="Calibri"/>
                        <a:cs typeface="Times New Roman"/>
                      </a:endParaRPr>
                    </a:p>
                  </a:txBody>
                  <a:tcPr marL="68580" marR="68580" marT="0" marB="0">
                    <a:lnL>
                      <a:noFill/>
                    </a:lnL>
                    <a:lnR>
                      <a:noFill/>
                    </a:lnR>
                    <a:lnT>
                      <a:noFill/>
                    </a:lnT>
                    <a:lnB w="12700" cap="flat" cmpd="sng" algn="ctr">
                      <a:solidFill>
                        <a:srgbClr val="FFFFFF"/>
                      </a:solidFill>
                      <a:prstDash val="solid"/>
                      <a:round/>
                      <a:headEnd type="none" w="med" len="med"/>
                      <a:tailEnd type="none" w="med" len="med"/>
                    </a:lnB>
                    <a:solidFill>
                      <a:srgbClr val="E5B8B7"/>
                    </a:solidFill>
                  </a:tcPr>
                </a:tc>
                <a:tc>
                  <a:txBody>
                    <a:bodyPr/>
                    <a:lstStyle/>
                    <a:p>
                      <a:pPr algn="ctr">
                        <a:lnSpc>
                          <a:spcPct val="115000"/>
                        </a:lnSpc>
                        <a:spcAft>
                          <a:spcPts val="0"/>
                        </a:spcAft>
                      </a:pPr>
                      <a:r>
                        <a:rPr lang="tr-TR" sz="1400">
                          <a:solidFill>
                            <a:srgbClr val="000000"/>
                          </a:solidFill>
                          <a:latin typeface="Consolas"/>
                          <a:ea typeface="Calibri"/>
                          <a:cs typeface="Times New Roman"/>
                        </a:rPr>
                        <a:t>Anne yaşları(Y)</a:t>
                      </a:r>
                      <a:endParaRPr lang="tr-TR" sz="1400">
                        <a:solidFill>
                          <a:srgbClr val="000000"/>
                        </a:solidFill>
                        <a:latin typeface="Calibri"/>
                        <a:ea typeface="Calibri"/>
                        <a:cs typeface="Times New Roman"/>
                      </a:endParaRPr>
                    </a:p>
                  </a:txBody>
                  <a:tcPr marL="68580" marR="68580" marT="0" marB="0">
                    <a:lnL>
                      <a:noFill/>
                    </a:lnL>
                    <a:lnR>
                      <a:noFill/>
                    </a:lnR>
                    <a:lnT>
                      <a:noFill/>
                    </a:lnT>
                    <a:lnB w="12700" cap="flat" cmpd="sng" algn="ctr">
                      <a:solidFill>
                        <a:srgbClr val="FFFFFF"/>
                      </a:solidFill>
                      <a:prstDash val="solid"/>
                      <a:round/>
                      <a:headEnd type="none" w="med" len="med"/>
                      <a:tailEnd type="none" w="med" len="med"/>
                    </a:lnB>
                    <a:solidFill>
                      <a:srgbClr val="E5B8B7"/>
                    </a:solidFill>
                  </a:tcPr>
                </a:tc>
                <a:tc>
                  <a:txBody>
                    <a:bodyPr/>
                    <a:lstStyle/>
                    <a:p>
                      <a:pPr algn="ctr">
                        <a:lnSpc>
                          <a:spcPct val="115000"/>
                        </a:lnSpc>
                        <a:spcAft>
                          <a:spcPts val="0"/>
                        </a:spcAft>
                      </a:pPr>
                      <a:r>
                        <a:rPr lang="tr-TR" sz="1400">
                          <a:solidFill>
                            <a:srgbClr val="000000"/>
                          </a:solidFill>
                          <a:latin typeface="Consolas"/>
                          <a:ea typeface="Calibri"/>
                          <a:cs typeface="Times New Roman"/>
                        </a:rPr>
                        <a:t>X</a:t>
                      </a:r>
                      <a:r>
                        <a:rPr lang="tr-TR" sz="1400" baseline="30000">
                          <a:solidFill>
                            <a:srgbClr val="000000"/>
                          </a:solidFill>
                          <a:latin typeface="Consolas"/>
                          <a:ea typeface="Calibri"/>
                          <a:cs typeface="Times New Roman"/>
                        </a:rPr>
                        <a:t>2</a:t>
                      </a:r>
                      <a:endParaRPr lang="tr-TR" sz="1400">
                        <a:solidFill>
                          <a:srgbClr val="000000"/>
                        </a:solidFill>
                        <a:latin typeface="Calibri"/>
                        <a:ea typeface="Calibri"/>
                        <a:cs typeface="Times New Roman"/>
                      </a:endParaRPr>
                    </a:p>
                  </a:txBody>
                  <a:tcPr marL="68580" marR="68580" marT="0" marB="0">
                    <a:lnL>
                      <a:noFill/>
                    </a:lnL>
                    <a:lnR>
                      <a:noFill/>
                    </a:lnR>
                    <a:lnT>
                      <a:noFill/>
                    </a:lnT>
                    <a:lnB w="12700" cap="flat" cmpd="sng" algn="ctr">
                      <a:solidFill>
                        <a:srgbClr val="FFFFFF"/>
                      </a:solidFill>
                      <a:prstDash val="solid"/>
                      <a:round/>
                      <a:headEnd type="none" w="med" len="med"/>
                      <a:tailEnd type="none" w="med" len="med"/>
                    </a:lnB>
                    <a:solidFill>
                      <a:srgbClr val="E5B8B7"/>
                    </a:solidFill>
                  </a:tcPr>
                </a:tc>
                <a:tc>
                  <a:txBody>
                    <a:bodyPr/>
                    <a:lstStyle/>
                    <a:p>
                      <a:pPr algn="ctr">
                        <a:lnSpc>
                          <a:spcPct val="115000"/>
                        </a:lnSpc>
                        <a:spcAft>
                          <a:spcPts val="0"/>
                        </a:spcAft>
                      </a:pPr>
                      <a:r>
                        <a:rPr lang="tr-TR" sz="1400">
                          <a:solidFill>
                            <a:srgbClr val="000000"/>
                          </a:solidFill>
                          <a:latin typeface="Consolas"/>
                          <a:ea typeface="Calibri"/>
                          <a:cs typeface="Times New Roman"/>
                        </a:rPr>
                        <a:t>XY</a:t>
                      </a:r>
                      <a:endParaRPr lang="tr-TR" sz="1400">
                        <a:solidFill>
                          <a:srgbClr val="000000"/>
                        </a:solidFill>
                        <a:latin typeface="Calibri"/>
                        <a:ea typeface="Calibri"/>
                        <a:cs typeface="Times New Roman"/>
                      </a:endParaRPr>
                    </a:p>
                  </a:txBody>
                  <a:tcPr marL="68580" marR="68580" marT="0" marB="0">
                    <a:lnL>
                      <a:noFill/>
                    </a:lnL>
                    <a:lnR>
                      <a:noFill/>
                    </a:lnR>
                    <a:lnT>
                      <a:noFill/>
                    </a:lnT>
                    <a:lnB w="12700" cap="flat" cmpd="sng" algn="ctr">
                      <a:solidFill>
                        <a:srgbClr val="FFFFFF"/>
                      </a:solidFill>
                      <a:prstDash val="solid"/>
                      <a:round/>
                      <a:headEnd type="none" w="med" len="med"/>
                      <a:tailEnd type="none" w="med" len="med"/>
                    </a:lnB>
                    <a:solidFill>
                      <a:srgbClr val="E5B8B7"/>
                    </a:solidFill>
                  </a:tcPr>
                </a:tc>
              </a:tr>
              <a:tr h="0">
                <a:tc>
                  <a:txBody>
                    <a:bodyPr/>
                    <a:lstStyle/>
                    <a:p>
                      <a:pPr algn="ctr">
                        <a:lnSpc>
                          <a:spcPct val="115000"/>
                        </a:lnSpc>
                        <a:spcAft>
                          <a:spcPts val="0"/>
                        </a:spcAft>
                      </a:pPr>
                      <a:r>
                        <a:rPr lang="tr-TR" sz="1400">
                          <a:solidFill>
                            <a:schemeClr val="bg1"/>
                          </a:solidFill>
                          <a:latin typeface="Consolas"/>
                          <a:ea typeface="Calibri"/>
                          <a:cs typeface="Times New Roman"/>
                        </a:rPr>
                        <a:t>1</a:t>
                      </a:r>
                      <a:endParaRPr lang="tr-TR" sz="1400">
                        <a:solidFill>
                          <a:schemeClr val="bg1"/>
                        </a:solidFill>
                        <a:latin typeface="Calibri"/>
                        <a:ea typeface="Calibri"/>
                        <a:cs typeface="Times New Roman"/>
                      </a:endParaRPr>
                    </a:p>
                  </a:txBody>
                  <a:tcPr marL="68580" marR="68580" marT="0" marB="0">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3634"/>
                    </a:solidFill>
                  </a:tcPr>
                </a:tc>
                <a:tc>
                  <a:txBody>
                    <a:bodyPr/>
                    <a:lstStyle/>
                    <a:p>
                      <a:pPr algn="ctr">
                        <a:lnSpc>
                          <a:spcPct val="115000"/>
                        </a:lnSpc>
                        <a:spcAft>
                          <a:spcPts val="0"/>
                        </a:spcAft>
                      </a:pPr>
                      <a:r>
                        <a:rPr lang="tr-TR" sz="1400">
                          <a:solidFill>
                            <a:srgbClr val="000000"/>
                          </a:solidFill>
                          <a:latin typeface="Consolas"/>
                          <a:ea typeface="Calibri"/>
                          <a:cs typeface="Times New Roman"/>
                        </a:rPr>
                        <a:t>2</a:t>
                      </a:r>
                      <a:endParaRPr lang="tr-TR" sz="1400">
                        <a:solidFill>
                          <a:srgbClr val="000000"/>
                        </a:solidFill>
                        <a:latin typeface="Calibri"/>
                        <a:ea typeface="Calibri"/>
                        <a:cs typeface="Times New Roman"/>
                      </a:endParaRPr>
                    </a:p>
                  </a:txBody>
                  <a:tcPr marL="68580" marR="68580" marT="0" marB="0">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FA7A6"/>
                    </a:solidFill>
                  </a:tcPr>
                </a:tc>
                <a:tc>
                  <a:txBody>
                    <a:bodyPr/>
                    <a:lstStyle/>
                    <a:p>
                      <a:pPr algn="ctr">
                        <a:lnSpc>
                          <a:spcPct val="115000"/>
                        </a:lnSpc>
                        <a:spcAft>
                          <a:spcPts val="0"/>
                        </a:spcAft>
                      </a:pPr>
                      <a:r>
                        <a:rPr lang="tr-TR" sz="1400">
                          <a:solidFill>
                            <a:srgbClr val="000000"/>
                          </a:solidFill>
                          <a:latin typeface="Consolas"/>
                          <a:ea typeface="Calibri"/>
                          <a:cs typeface="Times New Roman"/>
                        </a:rPr>
                        <a:t>25</a:t>
                      </a:r>
                      <a:endParaRPr lang="tr-TR" sz="1400">
                        <a:solidFill>
                          <a:srgbClr val="000000"/>
                        </a:solidFill>
                        <a:latin typeface="Calibri"/>
                        <a:ea typeface="Calibri"/>
                        <a:cs typeface="Times New Roman"/>
                      </a:endParaRPr>
                    </a:p>
                  </a:txBody>
                  <a:tcPr marL="68580" marR="68580" marT="0" marB="0">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FA7A6"/>
                    </a:solidFill>
                  </a:tcPr>
                </a:tc>
                <a:tc>
                  <a:txBody>
                    <a:bodyPr/>
                    <a:lstStyle/>
                    <a:p>
                      <a:pPr algn="ctr">
                        <a:lnSpc>
                          <a:spcPct val="115000"/>
                        </a:lnSpc>
                        <a:spcAft>
                          <a:spcPts val="0"/>
                        </a:spcAft>
                      </a:pPr>
                      <a:r>
                        <a:rPr lang="tr-TR" sz="1400">
                          <a:solidFill>
                            <a:srgbClr val="000000"/>
                          </a:solidFill>
                          <a:latin typeface="Consolas"/>
                          <a:ea typeface="Calibri"/>
                          <a:cs typeface="Times New Roman"/>
                        </a:rPr>
                        <a:t>4</a:t>
                      </a:r>
                      <a:endParaRPr lang="tr-TR" sz="1400">
                        <a:solidFill>
                          <a:srgbClr val="000000"/>
                        </a:solidFill>
                        <a:latin typeface="Calibri"/>
                        <a:ea typeface="Calibri"/>
                        <a:cs typeface="Times New Roman"/>
                      </a:endParaRPr>
                    </a:p>
                  </a:txBody>
                  <a:tcPr marL="68580" marR="68580" marT="0" marB="0" anchor="b">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FA7A6"/>
                    </a:solidFill>
                  </a:tcPr>
                </a:tc>
                <a:tc>
                  <a:txBody>
                    <a:bodyPr/>
                    <a:lstStyle/>
                    <a:p>
                      <a:pPr algn="ctr">
                        <a:lnSpc>
                          <a:spcPct val="115000"/>
                        </a:lnSpc>
                        <a:spcAft>
                          <a:spcPts val="0"/>
                        </a:spcAft>
                      </a:pPr>
                      <a:r>
                        <a:rPr lang="tr-TR" sz="1400">
                          <a:solidFill>
                            <a:srgbClr val="000000"/>
                          </a:solidFill>
                          <a:latin typeface="Consolas"/>
                          <a:ea typeface="Calibri"/>
                          <a:cs typeface="Times New Roman"/>
                        </a:rPr>
                        <a:t>50</a:t>
                      </a:r>
                      <a:endParaRPr lang="tr-TR" sz="1400">
                        <a:solidFill>
                          <a:srgbClr val="000000"/>
                        </a:solidFill>
                        <a:latin typeface="Calibri"/>
                        <a:ea typeface="Calibri"/>
                        <a:cs typeface="Times New Roman"/>
                      </a:endParaRPr>
                    </a:p>
                  </a:txBody>
                  <a:tcPr marL="68580" marR="68580" marT="0" marB="0" anchor="b">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FA7A6"/>
                    </a:solidFill>
                  </a:tcPr>
                </a:tc>
              </a:tr>
              <a:tr h="0">
                <a:tc>
                  <a:txBody>
                    <a:bodyPr/>
                    <a:lstStyle/>
                    <a:p>
                      <a:pPr algn="ctr">
                        <a:lnSpc>
                          <a:spcPct val="115000"/>
                        </a:lnSpc>
                        <a:spcAft>
                          <a:spcPts val="0"/>
                        </a:spcAft>
                      </a:pPr>
                      <a:r>
                        <a:rPr lang="tr-TR" sz="1400">
                          <a:solidFill>
                            <a:schemeClr val="bg1"/>
                          </a:solidFill>
                          <a:latin typeface="Consolas"/>
                          <a:ea typeface="Calibri"/>
                          <a:cs typeface="Times New Roman"/>
                        </a:rPr>
                        <a:t>2</a:t>
                      </a:r>
                      <a:endParaRPr lang="tr-TR" sz="1400">
                        <a:solidFill>
                          <a:schemeClr val="bg1"/>
                        </a:solidFill>
                        <a:latin typeface="Calibri"/>
                        <a:ea typeface="Calibri"/>
                        <a:cs typeface="Times New Roman"/>
                      </a:endParaRPr>
                    </a:p>
                  </a:txBody>
                  <a:tcPr marL="68580" marR="68580" marT="0" marB="0">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3634"/>
                    </a:solidFill>
                  </a:tcPr>
                </a:tc>
                <a:tc>
                  <a:txBody>
                    <a:bodyPr/>
                    <a:lstStyle/>
                    <a:p>
                      <a:pPr algn="ctr">
                        <a:lnSpc>
                          <a:spcPct val="115000"/>
                        </a:lnSpc>
                        <a:spcAft>
                          <a:spcPts val="0"/>
                        </a:spcAft>
                      </a:pPr>
                      <a:r>
                        <a:rPr lang="tr-TR" sz="1400">
                          <a:solidFill>
                            <a:srgbClr val="000000"/>
                          </a:solidFill>
                          <a:latin typeface="Consolas"/>
                          <a:ea typeface="Calibri"/>
                          <a:cs typeface="Times New Roman"/>
                        </a:rPr>
                        <a:t>1</a:t>
                      </a:r>
                      <a:endParaRPr lang="tr-TR" sz="1400">
                        <a:solidFill>
                          <a:srgbClr val="000000"/>
                        </a:solidFill>
                        <a:latin typeface="Calibri"/>
                        <a:ea typeface="Calibri"/>
                        <a:cs typeface="Times New Roman"/>
                      </a:endParaRPr>
                    </a:p>
                  </a:txBody>
                  <a:tcPr marL="68580" marR="68580" marT="0" marB="0">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BDB"/>
                    </a:solidFill>
                  </a:tcPr>
                </a:tc>
                <a:tc>
                  <a:txBody>
                    <a:bodyPr/>
                    <a:lstStyle/>
                    <a:p>
                      <a:pPr algn="ctr">
                        <a:lnSpc>
                          <a:spcPct val="115000"/>
                        </a:lnSpc>
                        <a:spcAft>
                          <a:spcPts val="0"/>
                        </a:spcAft>
                      </a:pPr>
                      <a:r>
                        <a:rPr lang="tr-TR" sz="1400">
                          <a:solidFill>
                            <a:srgbClr val="000000"/>
                          </a:solidFill>
                          <a:latin typeface="Consolas"/>
                          <a:ea typeface="Calibri"/>
                          <a:cs typeface="Times New Roman"/>
                        </a:rPr>
                        <a:t>20</a:t>
                      </a:r>
                      <a:endParaRPr lang="tr-TR" sz="1400">
                        <a:solidFill>
                          <a:srgbClr val="000000"/>
                        </a:solidFill>
                        <a:latin typeface="Calibri"/>
                        <a:ea typeface="Calibri"/>
                        <a:cs typeface="Times New Roman"/>
                      </a:endParaRPr>
                    </a:p>
                  </a:txBody>
                  <a:tcPr marL="68580" marR="68580" marT="0" marB="0">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BDB"/>
                    </a:solidFill>
                  </a:tcPr>
                </a:tc>
                <a:tc>
                  <a:txBody>
                    <a:bodyPr/>
                    <a:lstStyle/>
                    <a:p>
                      <a:pPr algn="ctr">
                        <a:lnSpc>
                          <a:spcPct val="115000"/>
                        </a:lnSpc>
                        <a:spcAft>
                          <a:spcPts val="0"/>
                        </a:spcAft>
                      </a:pPr>
                      <a:r>
                        <a:rPr lang="tr-TR" sz="1400">
                          <a:solidFill>
                            <a:srgbClr val="000000"/>
                          </a:solidFill>
                          <a:latin typeface="Consolas"/>
                          <a:ea typeface="Calibri"/>
                          <a:cs typeface="Times New Roman"/>
                        </a:rPr>
                        <a:t>1</a:t>
                      </a:r>
                      <a:endParaRPr lang="tr-TR" sz="1400">
                        <a:solidFill>
                          <a:srgbClr val="000000"/>
                        </a:solidFill>
                        <a:latin typeface="Calibri"/>
                        <a:ea typeface="Calibri"/>
                        <a:cs typeface="Times New Roman"/>
                      </a:endParaRPr>
                    </a:p>
                  </a:txBody>
                  <a:tcPr marL="68580" marR="68580" marT="0" marB="0" anchor="b">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BDB"/>
                    </a:solidFill>
                  </a:tcPr>
                </a:tc>
                <a:tc>
                  <a:txBody>
                    <a:bodyPr/>
                    <a:lstStyle/>
                    <a:p>
                      <a:pPr algn="ctr">
                        <a:lnSpc>
                          <a:spcPct val="115000"/>
                        </a:lnSpc>
                        <a:spcAft>
                          <a:spcPts val="0"/>
                        </a:spcAft>
                      </a:pPr>
                      <a:r>
                        <a:rPr lang="tr-TR" sz="1400">
                          <a:solidFill>
                            <a:srgbClr val="000000"/>
                          </a:solidFill>
                          <a:latin typeface="Consolas"/>
                          <a:ea typeface="Calibri"/>
                          <a:cs typeface="Times New Roman"/>
                        </a:rPr>
                        <a:t>20</a:t>
                      </a:r>
                      <a:endParaRPr lang="tr-TR" sz="1400">
                        <a:solidFill>
                          <a:srgbClr val="000000"/>
                        </a:solidFill>
                        <a:latin typeface="Calibri"/>
                        <a:ea typeface="Calibri"/>
                        <a:cs typeface="Times New Roman"/>
                      </a:endParaRPr>
                    </a:p>
                  </a:txBody>
                  <a:tcPr marL="68580" marR="68580" marT="0" marB="0" anchor="b">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BDB"/>
                    </a:solidFill>
                  </a:tcPr>
                </a:tc>
              </a:tr>
              <a:tr h="0">
                <a:tc>
                  <a:txBody>
                    <a:bodyPr/>
                    <a:lstStyle/>
                    <a:p>
                      <a:pPr algn="ctr">
                        <a:lnSpc>
                          <a:spcPct val="115000"/>
                        </a:lnSpc>
                        <a:spcAft>
                          <a:spcPts val="0"/>
                        </a:spcAft>
                      </a:pPr>
                      <a:r>
                        <a:rPr lang="tr-TR" sz="1400">
                          <a:solidFill>
                            <a:schemeClr val="bg1"/>
                          </a:solidFill>
                          <a:latin typeface="Consolas"/>
                          <a:ea typeface="Calibri"/>
                          <a:cs typeface="Times New Roman"/>
                        </a:rPr>
                        <a:t>3</a:t>
                      </a:r>
                      <a:endParaRPr lang="tr-TR" sz="1400">
                        <a:solidFill>
                          <a:schemeClr val="bg1"/>
                        </a:solidFill>
                        <a:latin typeface="Calibri"/>
                        <a:ea typeface="Calibri"/>
                        <a:cs typeface="Times New Roman"/>
                      </a:endParaRPr>
                    </a:p>
                  </a:txBody>
                  <a:tcPr marL="68580" marR="68580" marT="0" marB="0">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3634"/>
                    </a:solidFill>
                  </a:tcPr>
                </a:tc>
                <a:tc>
                  <a:txBody>
                    <a:bodyPr/>
                    <a:lstStyle/>
                    <a:p>
                      <a:pPr algn="ctr">
                        <a:lnSpc>
                          <a:spcPct val="115000"/>
                        </a:lnSpc>
                        <a:spcAft>
                          <a:spcPts val="0"/>
                        </a:spcAft>
                      </a:pPr>
                      <a:r>
                        <a:rPr lang="tr-TR" sz="1400">
                          <a:solidFill>
                            <a:srgbClr val="000000"/>
                          </a:solidFill>
                          <a:latin typeface="Consolas"/>
                          <a:ea typeface="Calibri"/>
                          <a:cs typeface="Times New Roman"/>
                        </a:rPr>
                        <a:t>5</a:t>
                      </a:r>
                      <a:endParaRPr lang="tr-TR" sz="1400">
                        <a:solidFill>
                          <a:srgbClr val="000000"/>
                        </a:solidFill>
                        <a:latin typeface="Calibri"/>
                        <a:ea typeface="Calibri"/>
                        <a:cs typeface="Times New Roman"/>
                      </a:endParaRPr>
                    </a:p>
                  </a:txBody>
                  <a:tcPr marL="68580" marR="68580" marT="0" marB="0">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FA7A6"/>
                    </a:solidFill>
                  </a:tcPr>
                </a:tc>
                <a:tc>
                  <a:txBody>
                    <a:bodyPr/>
                    <a:lstStyle/>
                    <a:p>
                      <a:pPr algn="ctr">
                        <a:lnSpc>
                          <a:spcPct val="115000"/>
                        </a:lnSpc>
                        <a:spcAft>
                          <a:spcPts val="0"/>
                        </a:spcAft>
                      </a:pPr>
                      <a:r>
                        <a:rPr lang="tr-TR" sz="1400">
                          <a:solidFill>
                            <a:srgbClr val="000000"/>
                          </a:solidFill>
                          <a:latin typeface="Consolas"/>
                          <a:ea typeface="Calibri"/>
                          <a:cs typeface="Times New Roman"/>
                        </a:rPr>
                        <a:t>35</a:t>
                      </a:r>
                      <a:endParaRPr lang="tr-TR" sz="1400">
                        <a:solidFill>
                          <a:srgbClr val="000000"/>
                        </a:solidFill>
                        <a:latin typeface="Calibri"/>
                        <a:ea typeface="Calibri"/>
                        <a:cs typeface="Times New Roman"/>
                      </a:endParaRPr>
                    </a:p>
                  </a:txBody>
                  <a:tcPr marL="68580" marR="68580" marT="0" marB="0">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FA7A6"/>
                    </a:solidFill>
                  </a:tcPr>
                </a:tc>
                <a:tc>
                  <a:txBody>
                    <a:bodyPr/>
                    <a:lstStyle/>
                    <a:p>
                      <a:pPr algn="ctr">
                        <a:lnSpc>
                          <a:spcPct val="115000"/>
                        </a:lnSpc>
                        <a:spcAft>
                          <a:spcPts val="0"/>
                        </a:spcAft>
                      </a:pPr>
                      <a:r>
                        <a:rPr lang="tr-TR" sz="1400">
                          <a:solidFill>
                            <a:srgbClr val="000000"/>
                          </a:solidFill>
                          <a:latin typeface="Consolas"/>
                          <a:ea typeface="Calibri"/>
                          <a:cs typeface="Times New Roman"/>
                        </a:rPr>
                        <a:t>25</a:t>
                      </a:r>
                      <a:endParaRPr lang="tr-TR" sz="1400">
                        <a:solidFill>
                          <a:srgbClr val="000000"/>
                        </a:solidFill>
                        <a:latin typeface="Calibri"/>
                        <a:ea typeface="Calibri"/>
                        <a:cs typeface="Times New Roman"/>
                      </a:endParaRPr>
                    </a:p>
                  </a:txBody>
                  <a:tcPr marL="68580" marR="68580" marT="0" marB="0" anchor="b">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FA7A6"/>
                    </a:solidFill>
                  </a:tcPr>
                </a:tc>
                <a:tc>
                  <a:txBody>
                    <a:bodyPr/>
                    <a:lstStyle/>
                    <a:p>
                      <a:pPr algn="ctr">
                        <a:lnSpc>
                          <a:spcPct val="115000"/>
                        </a:lnSpc>
                        <a:spcAft>
                          <a:spcPts val="0"/>
                        </a:spcAft>
                      </a:pPr>
                      <a:r>
                        <a:rPr lang="tr-TR" sz="1400">
                          <a:solidFill>
                            <a:srgbClr val="000000"/>
                          </a:solidFill>
                          <a:latin typeface="Consolas"/>
                          <a:ea typeface="Calibri"/>
                          <a:cs typeface="Times New Roman"/>
                        </a:rPr>
                        <a:t>175</a:t>
                      </a:r>
                      <a:endParaRPr lang="tr-TR" sz="1400">
                        <a:solidFill>
                          <a:srgbClr val="000000"/>
                        </a:solidFill>
                        <a:latin typeface="Calibri"/>
                        <a:ea typeface="Calibri"/>
                        <a:cs typeface="Times New Roman"/>
                      </a:endParaRPr>
                    </a:p>
                  </a:txBody>
                  <a:tcPr marL="68580" marR="68580" marT="0" marB="0" anchor="b">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FA7A6"/>
                    </a:solidFill>
                  </a:tcPr>
                </a:tc>
              </a:tr>
              <a:tr h="0">
                <a:tc>
                  <a:txBody>
                    <a:bodyPr/>
                    <a:lstStyle/>
                    <a:p>
                      <a:pPr algn="ctr">
                        <a:lnSpc>
                          <a:spcPct val="115000"/>
                        </a:lnSpc>
                        <a:spcAft>
                          <a:spcPts val="0"/>
                        </a:spcAft>
                      </a:pPr>
                      <a:r>
                        <a:rPr lang="tr-TR" sz="1400">
                          <a:solidFill>
                            <a:schemeClr val="bg1"/>
                          </a:solidFill>
                          <a:latin typeface="Consolas"/>
                          <a:ea typeface="Calibri"/>
                          <a:cs typeface="Times New Roman"/>
                        </a:rPr>
                        <a:t>4</a:t>
                      </a:r>
                      <a:endParaRPr lang="tr-TR" sz="1400">
                        <a:solidFill>
                          <a:schemeClr val="bg1"/>
                        </a:solidFill>
                        <a:latin typeface="Calibri"/>
                        <a:ea typeface="Calibri"/>
                        <a:cs typeface="Times New Roman"/>
                      </a:endParaRPr>
                    </a:p>
                  </a:txBody>
                  <a:tcPr marL="68580" marR="68580" marT="0" marB="0">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3634"/>
                    </a:solidFill>
                  </a:tcPr>
                </a:tc>
                <a:tc>
                  <a:txBody>
                    <a:bodyPr/>
                    <a:lstStyle/>
                    <a:p>
                      <a:pPr algn="ctr">
                        <a:lnSpc>
                          <a:spcPct val="115000"/>
                        </a:lnSpc>
                        <a:spcAft>
                          <a:spcPts val="0"/>
                        </a:spcAft>
                      </a:pPr>
                      <a:r>
                        <a:rPr lang="tr-TR" sz="1400">
                          <a:solidFill>
                            <a:srgbClr val="000000"/>
                          </a:solidFill>
                          <a:latin typeface="Consolas"/>
                          <a:ea typeface="Calibri"/>
                          <a:cs typeface="Times New Roman"/>
                        </a:rPr>
                        <a:t>4</a:t>
                      </a:r>
                      <a:endParaRPr lang="tr-TR" sz="1400">
                        <a:solidFill>
                          <a:srgbClr val="000000"/>
                        </a:solidFill>
                        <a:latin typeface="Calibri"/>
                        <a:ea typeface="Calibri"/>
                        <a:cs typeface="Times New Roman"/>
                      </a:endParaRPr>
                    </a:p>
                  </a:txBody>
                  <a:tcPr marL="68580" marR="68580" marT="0" marB="0">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BDB"/>
                    </a:solidFill>
                  </a:tcPr>
                </a:tc>
                <a:tc>
                  <a:txBody>
                    <a:bodyPr/>
                    <a:lstStyle/>
                    <a:p>
                      <a:pPr algn="ctr">
                        <a:lnSpc>
                          <a:spcPct val="115000"/>
                        </a:lnSpc>
                        <a:spcAft>
                          <a:spcPts val="0"/>
                        </a:spcAft>
                      </a:pPr>
                      <a:r>
                        <a:rPr lang="tr-TR" sz="1400">
                          <a:solidFill>
                            <a:srgbClr val="000000"/>
                          </a:solidFill>
                          <a:latin typeface="Consolas"/>
                          <a:ea typeface="Calibri"/>
                          <a:cs typeface="Times New Roman"/>
                        </a:rPr>
                        <a:t>45</a:t>
                      </a:r>
                      <a:endParaRPr lang="tr-TR" sz="1400">
                        <a:solidFill>
                          <a:srgbClr val="000000"/>
                        </a:solidFill>
                        <a:latin typeface="Calibri"/>
                        <a:ea typeface="Calibri"/>
                        <a:cs typeface="Times New Roman"/>
                      </a:endParaRPr>
                    </a:p>
                  </a:txBody>
                  <a:tcPr marL="68580" marR="68580" marT="0" marB="0">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BDB"/>
                    </a:solidFill>
                  </a:tcPr>
                </a:tc>
                <a:tc>
                  <a:txBody>
                    <a:bodyPr/>
                    <a:lstStyle/>
                    <a:p>
                      <a:pPr algn="ctr">
                        <a:lnSpc>
                          <a:spcPct val="115000"/>
                        </a:lnSpc>
                        <a:spcAft>
                          <a:spcPts val="0"/>
                        </a:spcAft>
                      </a:pPr>
                      <a:r>
                        <a:rPr lang="tr-TR" sz="1400">
                          <a:solidFill>
                            <a:srgbClr val="000000"/>
                          </a:solidFill>
                          <a:latin typeface="Consolas"/>
                          <a:ea typeface="Calibri"/>
                          <a:cs typeface="Times New Roman"/>
                        </a:rPr>
                        <a:t>16</a:t>
                      </a:r>
                      <a:endParaRPr lang="tr-TR" sz="1400">
                        <a:solidFill>
                          <a:srgbClr val="000000"/>
                        </a:solidFill>
                        <a:latin typeface="Calibri"/>
                        <a:ea typeface="Calibri"/>
                        <a:cs typeface="Times New Roman"/>
                      </a:endParaRPr>
                    </a:p>
                  </a:txBody>
                  <a:tcPr marL="68580" marR="68580" marT="0" marB="0" anchor="b">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BDB"/>
                    </a:solidFill>
                  </a:tcPr>
                </a:tc>
                <a:tc>
                  <a:txBody>
                    <a:bodyPr/>
                    <a:lstStyle/>
                    <a:p>
                      <a:pPr algn="ctr">
                        <a:lnSpc>
                          <a:spcPct val="115000"/>
                        </a:lnSpc>
                        <a:spcAft>
                          <a:spcPts val="0"/>
                        </a:spcAft>
                      </a:pPr>
                      <a:r>
                        <a:rPr lang="tr-TR" sz="1400">
                          <a:solidFill>
                            <a:srgbClr val="000000"/>
                          </a:solidFill>
                          <a:latin typeface="Consolas"/>
                          <a:ea typeface="Calibri"/>
                          <a:cs typeface="Times New Roman"/>
                        </a:rPr>
                        <a:t>180</a:t>
                      </a:r>
                      <a:endParaRPr lang="tr-TR" sz="1400">
                        <a:solidFill>
                          <a:srgbClr val="000000"/>
                        </a:solidFill>
                        <a:latin typeface="Calibri"/>
                        <a:ea typeface="Calibri"/>
                        <a:cs typeface="Times New Roman"/>
                      </a:endParaRPr>
                    </a:p>
                  </a:txBody>
                  <a:tcPr marL="68580" marR="68580" marT="0" marB="0" anchor="b">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BDB"/>
                    </a:solidFill>
                  </a:tcPr>
                </a:tc>
              </a:tr>
              <a:tr h="0">
                <a:tc>
                  <a:txBody>
                    <a:bodyPr/>
                    <a:lstStyle/>
                    <a:p>
                      <a:pPr algn="ctr">
                        <a:lnSpc>
                          <a:spcPct val="115000"/>
                        </a:lnSpc>
                        <a:spcAft>
                          <a:spcPts val="0"/>
                        </a:spcAft>
                      </a:pPr>
                      <a:r>
                        <a:rPr lang="tr-TR" sz="1400">
                          <a:solidFill>
                            <a:schemeClr val="bg1"/>
                          </a:solidFill>
                          <a:latin typeface="Consolas"/>
                          <a:ea typeface="Calibri"/>
                          <a:cs typeface="Times New Roman"/>
                        </a:rPr>
                        <a:t>5</a:t>
                      </a:r>
                      <a:endParaRPr lang="tr-TR" sz="1400">
                        <a:solidFill>
                          <a:schemeClr val="bg1"/>
                        </a:solidFill>
                        <a:latin typeface="Calibri"/>
                        <a:ea typeface="Calibri"/>
                        <a:cs typeface="Times New Roman"/>
                      </a:endParaRPr>
                    </a:p>
                  </a:txBody>
                  <a:tcPr marL="68580" marR="68580" marT="0" marB="0">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3634"/>
                    </a:solidFill>
                  </a:tcPr>
                </a:tc>
                <a:tc>
                  <a:txBody>
                    <a:bodyPr/>
                    <a:lstStyle/>
                    <a:p>
                      <a:pPr algn="ctr">
                        <a:lnSpc>
                          <a:spcPct val="115000"/>
                        </a:lnSpc>
                        <a:spcAft>
                          <a:spcPts val="0"/>
                        </a:spcAft>
                      </a:pPr>
                      <a:r>
                        <a:rPr lang="tr-TR" sz="1400">
                          <a:solidFill>
                            <a:srgbClr val="000000"/>
                          </a:solidFill>
                          <a:latin typeface="Consolas"/>
                          <a:ea typeface="Calibri"/>
                          <a:cs typeface="Times New Roman"/>
                        </a:rPr>
                        <a:t>3</a:t>
                      </a:r>
                      <a:endParaRPr lang="tr-TR" sz="1400">
                        <a:solidFill>
                          <a:srgbClr val="000000"/>
                        </a:solidFill>
                        <a:latin typeface="Calibri"/>
                        <a:ea typeface="Calibri"/>
                        <a:cs typeface="Times New Roman"/>
                      </a:endParaRPr>
                    </a:p>
                  </a:txBody>
                  <a:tcPr marL="68580" marR="68580" marT="0" marB="0">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FA7A6"/>
                    </a:solidFill>
                  </a:tcPr>
                </a:tc>
                <a:tc>
                  <a:txBody>
                    <a:bodyPr/>
                    <a:lstStyle/>
                    <a:p>
                      <a:pPr algn="ctr">
                        <a:lnSpc>
                          <a:spcPct val="115000"/>
                        </a:lnSpc>
                        <a:spcAft>
                          <a:spcPts val="0"/>
                        </a:spcAft>
                      </a:pPr>
                      <a:r>
                        <a:rPr lang="tr-TR" sz="1400">
                          <a:solidFill>
                            <a:srgbClr val="000000"/>
                          </a:solidFill>
                          <a:latin typeface="Consolas"/>
                          <a:ea typeface="Calibri"/>
                          <a:cs typeface="Times New Roman"/>
                        </a:rPr>
                        <a:t>25</a:t>
                      </a:r>
                      <a:endParaRPr lang="tr-TR" sz="1400">
                        <a:solidFill>
                          <a:srgbClr val="000000"/>
                        </a:solidFill>
                        <a:latin typeface="Calibri"/>
                        <a:ea typeface="Calibri"/>
                        <a:cs typeface="Times New Roman"/>
                      </a:endParaRPr>
                    </a:p>
                  </a:txBody>
                  <a:tcPr marL="68580" marR="68580" marT="0" marB="0">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FA7A6"/>
                    </a:solidFill>
                  </a:tcPr>
                </a:tc>
                <a:tc>
                  <a:txBody>
                    <a:bodyPr/>
                    <a:lstStyle/>
                    <a:p>
                      <a:pPr algn="ctr">
                        <a:lnSpc>
                          <a:spcPct val="115000"/>
                        </a:lnSpc>
                        <a:spcAft>
                          <a:spcPts val="0"/>
                        </a:spcAft>
                      </a:pPr>
                      <a:r>
                        <a:rPr lang="tr-TR" sz="1400">
                          <a:solidFill>
                            <a:srgbClr val="000000"/>
                          </a:solidFill>
                          <a:latin typeface="Consolas"/>
                          <a:ea typeface="Calibri"/>
                          <a:cs typeface="Times New Roman"/>
                        </a:rPr>
                        <a:t>9</a:t>
                      </a:r>
                      <a:endParaRPr lang="tr-TR" sz="1400">
                        <a:solidFill>
                          <a:srgbClr val="000000"/>
                        </a:solidFill>
                        <a:latin typeface="Calibri"/>
                        <a:ea typeface="Calibri"/>
                        <a:cs typeface="Times New Roman"/>
                      </a:endParaRPr>
                    </a:p>
                  </a:txBody>
                  <a:tcPr marL="68580" marR="68580" marT="0" marB="0" anchor="b">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FA7A6"/>
                    </a:solidFill>
                  </a:tcPr>
                </a:tc>
                <a:tc>
                  <a:txBody>
                    <a:bodyPr/>
                    <a:lstStyle/>
                    <a:p>
                      <a:pPr algn="ctr">
                        <a:lnSpc>
                          <a:spcPct val="115000"/>
                        </a:lnSpc>
                        <a:spcAft>
                          <a:spcPts val="0"/>
                        </a:spcAft>
                      </a:pPr>
                      <a:r>
                        <a:rPr lang="tr-TR" sz="1400">
                          <a:solidFill>
                            <a:srgbClr val="000000"/>
                          </a:solidFill>
                          <a:latin typeface="Consolas"/>
                          <a:ea typeface="Calibri"/>
                          <a:cs typeface="Times New Roman"/>
                        </a:rPr>
                        <a:t>75</a:t>
                      </a:r>
                      <a:endParaRPr lang="tr-TR" sz="1400">
                        <a:solidFill>
                          <a:srgbClr val="000000"/>
                        </a:solidFill>
                        <a:latin typeface="Calibri"/>
                        <a:ea typeface="Calibri"/>
                        <a:cs typeface="Times New Roman"/>
                      </a:endParaRPr>
                    </a:p>
                  </a:txBody>
                  <a:tcPr marL="68580" marR="68580" marT="0" marB="0" anchor="b">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FA7A6"/>
                    </a:solidFill>
                  </a:tcPr>
                </a:tc>
              </a:tr>
              <a:tr h="0">
                <a:tc>
                  <a:txBody>
                    <a:bodyPr/>
                    <a:lstStyle/>
                    <a:p>
                      <a:pPr algn="ctr">
                        <a:lnSpc>
                          <a:spcPct val="115000"/>
                        </a:lnSpc>
                        <a:spcAft>
                          <a:spcPts val="0"/>
                        </a:spcAft>
                      </a:pPr>
                      <a:r>
                        <a:rPr lang="tr-TR" sz="1400">
                          <a:solidFill>
                            <a:schemeClr val="bg1"/>
                          </a:solidFill>
                          <a:latin typeface="Consolas"/>
                          <a:ea typeface="Calibri"/>
                          <a:cs typeface="Times New Roman"/>
                        </a:rPr>
                        <a:t>TOPLAM</a:t>
                      </a:r>
                      <a:endParaRPr lang="tr-TR" sz="1400">
                        <a:solidFill>
                          <a:schemeClr val="bg1"/>
                        </a:solidFill>
                        <a:latin typeface="Calibri"/>
                        <a:ea typeface="Calibri"/>
                        <a:cs typeface="Times New Roman"/>
                      </a:endParaRPr>
                    </a:p>
                  </a:txBody>
                  <a:tcPr marL="68580" marR="68580" marT="0" marB="0">
                    <a:lnL>
                      <a:noFill/>
                    </a:lnL>
                    <a:lnR>
                      <a:noFill/>
                    </a:lnR>
                    <a:lnT w="12700" cap="flat" cmpd="sng" algn="ctr">
                      <a:solidFill>
                        <a:srgbClr val="FFFFFF"/>
                      </a:solidFill>
                      <a:prstDash val="solid"/>
                      <a:round/>
                      <a:headEnd type="none" w="med" len="med"/>
                      <a:tailEnd type="none" w="med" len="med"/>
                    </a:lnT>
                    <a:lnB>
                      <a:noFill/>
                    </a:lnB>
                    <a:solidFill>
                      <a:srgbClr val="943634"/>
                    </a:solidFill>
                  </a:tcPr>
                </a:tc>
                <a:tc>
                  <a:txBody>
                    <a:bodyPr/>
                    <a:lstStyle/>
                    <a:p>
                      <a:pPr algn="ctr">
                        <a:lnSpc>
                          <a:spcPct val="115000"/>
                        </a:lnSpc>
                        <a:spcAft>
                          <a:spcPts val="0"/>
                        </a:spcAft>
                      </a:pPr>
                      <a:r>
                        <a:rPr lang="tr-TR" sz="1400">
                          <a:solidFill>
                            <a:srgbClr val="000000"/>
                          </a:solidFill>
                          <a:latin typeface="Consolas"/>
                          <a:ea typeface="Calibri"/>
                          <a:cs typeface="Times New Roman"/>
                        </a:rPr>
                        <a:t>15</a:t>
                      </a:r>
                      <a:endParaRPr lang="tr-TR" sz="1400">
                        <a:solidFill>
                          <a:srgbClr val="000000"/>
                        </a:solidFill>
                        <a:latin typeface="Calibri"/>
                        <a:ea typeface="Calibri"/>
                        <a:cs typeface="Times New Roman"/>
                      </a:endParaRPr>
                    </a:p>
                  </a:txBody>
                  <a:tcPr marL="68580" marR="68580" marT="0" marB="0">
                    <a:lnL>
                      <a:noFill/>
                    </a:lnL>
                    <a:lnR>
                      <a:noFill/>
                    </a:lnR>
                    <a:lnT w="12700" cap="flat" cmpd="sng" algn="ctr">
                      <a:solidFill>
                        <a:srgbClr val="FFFFFF"/>
                      </a:solidFill>
                      <a:prstDash val="solid"/>
                      <a:round/>
                      <a:headEnd type="none" w="med" len="med"/>
                      <a:tailEnd type="none" w="med" len="med"/>
                    </a:lnT>
                    <a:lnB>
                      <a:noFill/>
                    </a:lnB>
                    <a:solidFill>
                      <a:srgbClr val="F2DBDB"/>
                    </a:solidFill>
                  </a:tcPr>
                </a:tc>
                <a:tc>
                  <a:txBody>
                    <a:bodyPr/>
                    <a:lstStyle/>
                    <a:p>
                      <a:pPr algn="ctr">
                        <a:lnSpc>
                          <a:spcPct val="115000"/>
                        </a:lnSpc>
                        <a:spcAft>
                          <a:spcPts val="0"/>
                        </a:spcAft>
                      </a:pPr>
                      <a:r>
                        <a:rPr lang="tr-TR" sz="1400">
                          <a:solidFill>
                            <a:srgbClr val="000000"/>
                          </a:solidFill>
                          <a:latin typeface="Consolas"/>
                          <a:ea typeface="Calibri"/>
                          <a:cs typeface="Times New Roman"/>
                        </a:rPr>
                        <a:t>150</a:t>
                      </a:r>
                      <a:endParaRPr lang="tr-TR" sz="1400">
                        <a:solidFill>
                          <a:srgbClr val="000000"/>
                        </a:solidFill>
                        <a:latin typeface="Calibri"/>
                        <a:ea typeface="Calibri"/>
                        <a:cs typeface="Times New Roman"/>
                      </a:endParaRPr>
                    </a:p>
                  </a:txBody>
                  <a:tcPr marL="68580" marR="68580" marT="0" marB="0">
                    <a:lnL>
                      <a:noFill/>
                    </a:lnL>
                    <a:lnR>
                      <a:noFill/>
                    </a:lnR>
                    <a:lnT w="12700" cap="flat" cmpd="sng" algn="ctr">
                      <a:solidFill>
                        <a:srgbClr val="FFFFFF"/>
                      </a:solidFill>
                      <a:prstDash val="solid"/>
                      <a:round/>
                      <a:headEnd type="none" w="med" len="med"/>
                      <a:tailEnd type="none" w="med" len="med"/>
                    </a:lnT>
                    <a:lnB>
                      <a:noFill/>
                    </a:lnB>
                    <a:solidFill>
                      <a:srgbClr val="F2DBDB"/>
                    </a:solidFill>
                  </a:tcPr>
                </a:tc>
                <a:tc>
                  <a:txBody>
                    <a:bodyPr/>
                    <a:lstStyle/>
                    <a:p>
                      <a:pPr algn="ctr">
                        <a:lnSpc>
                          <a:spcPct val="115000"/>
                        </a:lnSpc>
                        <a:spcAft>
                          <a:spcPts val="0"/>
                        </a:spcAft>
                      </a:pPr>
                      <a:r>
                        <a:rPr lang="tr-TR" sz="1400">
                          <a:solidFill>
                            <a:srgbClr val="000000"/>
                          </a:solidFill>
                          <a:latin typeface="Consolas"/>
                          <a:ea typeface="Calibri"/>
                          <a:cs typeface="Times New Roman"/>
                        </a:rPr>
                        <a:t>55</a:t>
                      </a:r>
                      <a:endParaRPr lang="tr-TR" sz="1400">
                        <a:solidFill>
                          <a:srgbClr val="000000"/>
                        </a:solidFill>
                        <a:latin typeface="Calibri"/>
                        <a:ea typeface="Calibri"/>
                        <a:cs typeface="Times New Roman"/>
                      </a:endParaRPr>
                    </a:p>
                  </a:txBody>
                  <a:tcPr marL="68580" marR="68580" marT="0" marB="0" anchor="b">
                    <a:lnL>
                      <a:noFill/>
                    </a:lnL>
                    <a:lnR>
                      <a:noFill/>
                    </a:lnR>
                    <a:lnT w="12700" cap="flat" cmpd="sng" algn="ctr">
                      <a:solidFill>
                        <a:srgbClr val="FFFFFF"/>
                      </a:solidFill>
                      <a:prstDash val="solid"/>
                      <a:round/>
                      <a:headEnd type="none" w="med" len="med"/>
                      <a:tailEnd type="none" w="med" len="med"/>
                    </a:lnT>
                    <a:lnB>
                      <a:noFill/>
                    </a:lnB>
                    <a:solidFill>
                      <a:srgbClr val="F2DBDB"/>
                    </a:solidFill>
                  </a:tcPr>
                </a:tc>
                <a:tc>
                  <a:txBody>
                    <a:bodyPr/>
                    <a:lstStyle/>
                    <a:p>
                      <a:pPr algn="ctr">
                        <a:lnSpc>
                          <a:spcPct val="115000"/>
                        </a:lnSpc>
                        <a:spcAft>
                          <a:spcPts val="0"/>
                        </a:spcAft>
                      </a:pPr>
                      <a:r>
                        <a:rPr lang="tr-TR" sz="1400">
                          <a:solidFill>
                            <a:srgbClr val="000000"/>
                          </a:solidFill>
                          <a:latin typeface="Consolas"/>
                          <a:ea typeface="Calibri"/>
                          <a:cs typeface="Times New Roman"/>
                        </a:rPr>
                        <a:t>500</a:t>
                      </a:r>
                      <a:endParaRPr lang="tr-TR" sz="1400">
                        <a:solidFill>
                          <a:srgbClr val="000000"/>
                        </a:solidFill>
                        <a:latin typeface="Calibri"/>
                        <a:ea typeface="Calibri"/>
                        <a:cs typeface="Times New Roman"/>
                      </a:endParaRPr>
                    </a:p>
                  </a:txBody>
                  <a:tcPr marL="68580" marR="68580" marT="0" marB="0" anchor="b">
                    <a:lnL>
                      <a:noFill/>
                    </a:lnL>
                    <a:lnR>
                      <a:noFill/>
                    </a:lnR>
                    <a:lnT w="12700" cap="flat" cmpd="sng" algn="ctr">
                      <a:solidFill>
                        <a:srgbClr val="FFFFFF"/>
                      </a:solidFill>
                      <a:prstDash val="solid"/>
                      <a:round/>
                      <a:headEnd type="none" w="med" len="med"/>
                      <a:tailEnd type="none" w="med" len="med"/>
                    </a:lnT>
                    <a:lnB>
                      <a:noFill/>
                    </a:lnB>
                    <a:solidFill>
                      <a:srgbClr val="F2DBDB"/>
                    </a:solidFill>
                  </a:tcPr>
                </a:tc>
              </a:tr>
            </a:tbl>
          </a:graphicData>
        </a:graphic>
      </p:graphicFrame>
      <p:pic>
        <p:nvPicPr>
          <p:cNvPr id="26633" name="Picture 9"/>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214282" y="6286520"/>
            <a:ext cx="2609850" cy="3429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6632" name="Picture 8"/>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3071802" y="6286520"/>
            <a:ext cx="3162300" cy="3429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6634"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26635" name="Rectangle 11"/>
          <p:cNvSpPr>
            <a:spLocks noChangeArrowheads="1"/>
          </p:cNvSpPr>
          <p:nvPr/>
        </p:nvSpPr>
        <p:spPr bwMode="auto">
          <a:xfrm>
            <a:off x="0" y="8001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26636" name="Rectangle 12"/>
          <p:cNvSpPr>
            <a:spLocks noChangeArrowheads="1"/>
          </p:cNvSpPr>
          <p:nvPr/>
        </p:nvSpPr>
        <p:spPr bwMode="auto">
          <a:xfrm>
            <a:off x="0" y="1600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26638"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26637" name="Picture 13"/>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7072330" y="6286520"/>
            <a:ext cx="1380052" cy="3571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26625"/>
                                        </p:tgtEl>
                                        <p:attrNameLst>
                                          <p:attrName>style.visibility</p:attrName>
                                        </p:attrNameLst>
                                      </p:cBhvr>
                                      <p:to>
                                        <p:strVal val="visible"/>
                                      </p:to>
                                    </p:set>
                                    <p:animEffect transition="in" filter="checkerboard(across)">
                                      <p:cBhvr>
                                        <p:cTn id="25" dur="500"/>
                                        <p:tgtEl>
                                          <p:spTgt spid="26625"/>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26628"/>
                                        </p:tgtEl>
                                        <p:attrNameLst>
                                          <p:attrName>style.visibility</p:attrName>
                                        </p:attrNameLst>
                                      </p:cBhvr>
                                      <p:to>
                                        <p:strVal val="visible"/>
                                      </p:to>
                                    </p:set>
                                    <p:animEffect transition="in" filter="checkerboard(across)">
                                      <p:cBhvr>
                                        <p:cTn id="30" dur="500"/>
                                        <p:tgtEl>
                                          <p:spTgt spid="26628"/>
                                        </p:tgtEl>
                                      </p:cBhvr>
                                    </p:animEffect>
                                  </p:childTnLst>
                                </p:cTn>
                              </p:par>
                              <p:par>
                                <p:cTn id="31" presetID="5" presetClass="entr" presetSubtype="10" fill="hold" nodeType="withEffect">
                                  <p:stCondLst>
                                    <p:cond delay="0"/>
                                  </p:stCondLst>
                                  <p:childTnLst>
                                    <p:set>
                                      <p:cBhvr>
                                        <p:cTn id="32" dur="1" fill="hold">
                                          <p:stCondLst>
                                            <p:cond delay="0"/>
                                          </p:stCondLst>
                                        </p:cTn>
                                        <p:tgtEl>
                                          <p:spTgt spid="26627"/>
                                        </p:tgtEl>
                                        <p:attrNameLst>
                                          <p:attrName>style.visibility</p:attrName>
                                        </p:attrNameLst>
                                      </p:cBhvr>
                                      <p:to>
                                        <p:strVal val="visible"/>
                                      </p:to>
                                    </p:set>
                                    <p:animEffect transition="in" filter="checkerboard(across)">
                                      <p:cBhvr>
                                        <p:cTn id="33" dur="500"/>
                                        <p:tgtEl>
                                          <p:spTgt spid="26627"/>
                                        </p:tgtEl>
                                      </p:cBhvr>
                                    </p:animEffect>
                                  </p:childTnLst>
                                </p:cTn>
                              </p:par>
                              <p:par>
                                <p:cTn id="34" presetID="5" presetClass="entr" presetSubtype="10" fill="hold" nodeType="withEffect">
                                  <p:stCondLst>
                                    <p:cond delay="0"/>
                                  </p:stCondLst>
                                  <p:childTnLst>
                                    <p:set>
                                      <p:cBhvr>
                                        <p:cTn id="35" dur="1" fill="hold">
                                          <p:stCondLst>
                                            <p:cond delay="0"/>
                                          </p:stCondLst>
                                        </p:cTn>
                                        <p:tgtEl>
                                          <p:spTgt spid="26626"/>
                                        </p:tgtEl>
                                        <p:attrNameLst>
                                          <p:attrName>style.visibility</p:attrName>
                                        </p:attrNameLst>
                                      </p:cBhvr>
                                      <p:to>
                                        <p:strVal val="visible"/>
                                      </p:to>
                                    </p:set>
                                    <p:animEffect transition="in" filter="checkerboard(across)">
                                      <p:cBhvr>
                                        <p:cTn id="36" dur="500"/>
                                        <p:tgtEl>
                                          <p:spTgt spid="26626"/>
                                        </p:tgtEl>
                                      </p:cBhvr>
                                    </p:animEffect>
                                  </p:childTnLst>
                                </p:cTn>
                              </p:par>
                            </p:childTnLst>
                          </p:cTn>
                        </p:par>
                      </p:childTnLst>
                    </p:cTn>
                  </p:par>
                  <p:par>
                    <p:cTn id="37" fill="hold">
                      <p:stCondLst>
                        <p:cond delay="indefinite"/>
                      </p:stCondLst>
                      <p:childTnLst>
                        <p:par>
                          <p:cTn id="38" fill="hold">
                            <p:stCondLst>
                              <p:cond delay="0"/>
                            </p:stCondLst>
                            <p:childTnLst>
                              <p:par>
                                <p:cTn id="39" presetID="8" presetClass="entr" presetSubtype="16" fill="hold"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diamond(in)">
                                      <p:cBhvr>
                                        <p:cTn id="41" dur="2000"/>
                                        <p:tgtEl>
                                          <p:spTgt spid="12"/>
                                        </p:tgtEl>
                                      </p:cBhvr>
                                    </p:animEffect>
                                  </p:childTnLst>
                                </p:cTn>
                              </p:par>
                            </p:childTnLst>
                          </p:cTn>
                        </p:par>
                      </p:childTnLst>
                    </p:cTn>
                  </p:par>
                  <p:par>
                    <p:cTn id="42" fill="hold">
                      <p:stCondLst>
                        <p:cond delay="indefinite"/>
                      </p:stCondLst>
                      <p:childTnLst>
                        <p:par>
                          <p:cTn id="43" fill="hold">
                            <p:stCondLst>
                              <p:cond delay="0"/>
                            </p:stCondLst>
                            <p:childTnLst>
                              <p:par>
                                <p:cTn id="44" presetID="5" presetClass="entr" presetSubtype="10" fill="hold" nodeType="clickEffect">
                                  <p:stCondLst>
                                    <p:cond delay="0"/>
                                  </p:stCondLst>
                                  <p:childTnLst>
                                    <p:set>
                                      <p:cBhvr>
                                        <p:cTn id="45" dur="1" fill="hold">
                                          <p:stCondLst>
                                            <p:cond delay="0"/>
                                          </p:stCondLst>
                                        </p:cTn>
                                        <p:tgtEl>
                                          <p:spTgt spid="26633"/>
                                        </p:tgtEl>
                                        <p:attrNameLst>
                                          <p:attrName>style.visibility</p:attrName>
                                        </p:attrNameLst>
                                      </p:cBhvr>
                                      <p:to>
                                        <p:strVal val="visible"/>
                                      </p:to>
                                    </p:set>
                                    <p:animEffect transition="in" filter="checkerboard(across)">
                                      <p:cBhvr>
                                        <p:cTn id="46" dur="500"/>
                                        <p:tgtEl>
                                          <p:spTgt spid="26633"/>
                                        </p:tgtEl>
                                      </p:cBhvr>
                                    </p:animEffect>
                                  </p:childTnLst>
                                </p:cTn>
                              </p:par>
                            </p:childTnLst>
                          </p:cTn>
                        </p:par>
                      </p:childTnLst>
                    </p:cTn>
                  </p:par>
                  <p:par>
                    <p:cTn id="47" fill="hold">
                      <p:stCondLst>
                        <p:cond delay="indefinite"/>
                      </p:stCondLst>
                      <p:childTnLst>
                        <p:par>
                          <p:cTn id="48" fill="hold">
                            <p:stCondLst>
                              <p:cond delay="0"/>
                            </p:stCondLst>
                            <p:childTnLst>
                              <p:par>
                                <p:cTn id="49" presetID="5" presetClass="entr" presetSubtype="10" fill="hold" nodeType="clickEffect">
                                  <p:stCondLst>
                                    <p:cond delay="0"/>
                                  </p:stCondLst>
                                  <p:childTnLst>
                                    <p:set>
                                      <p:cBhvr>
                                        <p:cTn id="50" dur="1" fill="hold">
                                          <p:stCondLst>
                                            <p:cond delay="0"/>
                                          </p:stCondLst>
                                        </p:cTn>
                                        <p:tgtEl>
                                          <p:spTgt spid="26632"/>
                                        </p:tgtEl>
                                        <p:attrNameLst>
                                          <p:attrName>style.visibility</p:attrName>
                                        </p:attrNameLst>
                                      </p:cBhvr>
                                      <p:to>
                                        <p:strVal val="visible"/>
                                      </p:to>
                                    </p:set>
                                    <p:animEffect transition="in" filter="checkerboard(across)">
                                      <p:cBhvr>
                                        <p:cTn id="51" dur="500"/>
                                        <p:tgtEl>
                                          <p:spTgt spid="26632"/>
                                        </p:tgtEl>
                                      </p:cBhvr>
                                    </p:animEffect>
                                  </p:childTnLst>
                                </p:cTn>
                              </p:par>
                            </p:childTnLst>
                          </p:cTn>
                        </p:par>
                      </p:childTnLst>
                    </p:cTn>
                  </p:par>
                  <p:par>
                    <p:cTn id="52" fill="hold">
                      <p:stCondLst>
                        <p:cond delay="indefinite"/>
                      </p:stCondLst>
                      <p:childTnLst>
                        <p:par>
                          <p:cTn id="53" fill="hold">
                            <p:stCondLst>
                              <p:cond delay="0"/>
                            </p:stCondLst>
                            <p:childTnLst>
                              <p:par>
                                <p:cTn id="54" presetID="8" presetClass="entr" presetSubtype="16" fill="hold" nodeType="clickEffect">
                                  <p:stCondLst>
                                    <p:cond delay="0"/>
                                  </p:stCondLst>
                                  <p:childTnLst>
                                    <p:set>
                                      <p:cBhvr>
                                        <p:cTn id="55" dur="1" fill="hold">
                                          <p:stCondLst>
                                            <p:cond delay="0"/>
                                          </p:stCondLst>
                                        </p:cTn>
                                        <p:tgtEl>
                                          <p:spTgt spid="26637"/>
                                        </p:tgtEl>
                                        <p:attrNameLst>
                                          <p:attrName>style.visibility</p:attrName>
                                        </p:attrNameLst>
                                      </p:cBhvr>
                                      <p:to>
                                        <p:strVal val="visible"/>
                                      </p:to>
                                    </p:set>
                                    <p:animEffect transition="in" filter="diamond(in)">
                                      <p:cBhvr>
                                        <p:cTn id="56" dur="2000"/>
                                        <p:tgtEl>
                                          <p:spTgt spid="266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Numarası Yer Tutucusu"/>
          <p:cNvSpPr>
            <a:spLocks noGrp="1"/>
          </p:cNvSpPr>
          <p:nvPr>
            <p:ph type="sldNum" sz="quarter" idx="12"/>
          </p:nvPr>
        </p:nvSpPr>
        <p:spPr/>
        <p:txBody>
          <a:bodyPr/>
          <a:lstStyle/>
          <a:p>
            <a:fld id="{8A61B3D6-26A3-43FF-91E4-273D7390AFE4}" type="slidenum">
              <a:rPr lang="tr-TR" smtClean="0"/>
              <a:pPr/>
              <a:t>7</a:t>
            </a:fld>
            <a:endParaRPr lang="tr-TR"/>
          </a:p>
        </p:txBody>
      </p:sp>
      <p:sp>
        <p:nvSpPr>
          <p:cNvPr id="3" name="1 Başlık"/>
          <p:cNvSpPr txBox="1">
            <a:spLocks/>
          </p:cNvSpPr>
          <p:nvPr/>
        </p:nvSpPr>
        <p:spPr>
          <a:xfrm>
            <a:off x="457200" y="274638"/>
            <a:ext cx="74676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tr-TR" sz="2800" b="0" i="0" u="none" strike="noStrike" kern="1200" cap="none" spc="0" normalizeH="0" baseline="0" noProof="0" smtClean="0">
                <a:ln>
                  <a:noFill/>
                </a:ln>
                <a:solidFill>
                  <a:schemeClr val="tx1"/>
                </a:solidFill>
                <a:effectLst/>
                <a:uLnTx/>
                <a:uFillTx/>
                <a:latin typeface="Verdana" pitchFamily="34" charset="0"/>
                <a:ea typeface="Verdana" pitchFamily="34" charset="0"/>
                <a:cs typeface="Verdana" pitchFamily="34" charset="0"/>
              </a:rPr>
              <a:t>Regresyon Analizi-Örnek </a:t>
            </a:r>
            <a:endParaRPr kumimoji="0" lang="tr-TR" sz="2800" b="0" i="0" u="none" strike="noStrike" kern="1200" cap="none" spc="0" normalizeH="0" baseline="0" noProof="0">
              <a:ln>
                <a:noFill/>
              </a:ln>
              <a:solidFill>
                <a:schemeClr val="tx1"/>
              </a:solidFill>
              <a:effectLst/>
              <a:uLnTx/>
              <a:uFillTx/>
              <a:latin typeface="Verdana" pitchFamily="34" charset="0"/>
              <a:ea typeface="Verdana" pitchFamily="34" charset="0"/>
              <a:cs typeface="Verdana" pitchFamily="34" charset="0"/>
            </a:endParaRPr>
          </a:p>
        </p:txBody>
      </p:sp>
      <p:sp>
        <p:nvSpPr>
          <p:cNvPr id="25601" name="Rectangle 1"/>
          <p:cNvSpPr>
            <a:spLocks noChangeArrowheads="1"/>
          </p:cNvSpPr>
          <p:nvPr/>
        </p:nvSpPr>
        <p:spPr bwMode="auto">
          <a:xfrm>
            <a:off x="214282" y="1643050"/>
            <a:ext cx="9144000"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Anne yaşları ile ilgili teorik değerleri elde edilen regresyon doğrusu yardımıyla tespit edelim.</a:t>
            </a:r>
          </a:p>
        </p:txBody>
      </p:sp>
      <p:pic>
        <p:nvPicPr>
          <p:cNvPr id="25606" name="Picture 6"/>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414718" y="3314708"/>
            <a:ext cx="1943100" cy="2095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5605" name="Picture 5"/>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428992" y="3648078"/>
            <a:ext cx="1943100" cy="2095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5604" name="Picture 4"/>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3428992" y="4005268"/>
            <a:ext cx="1943100" cy="2095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5603" name="Picture 3"/>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3428992" y="4362458"/>
            <a:ext cx="1943100" cy="2095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5602" name="Picture 2"/>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3428992" y="4719648"/>
            <a:ext cx="1943100" cy="2095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5607"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25608" name="Rectangle 8"/>
          <p:cNvSpPr>
            <a:spLocks noChangeArrowheads="1"/>
          </p:cNvSpPr>
          <p:nvPr/>
        </p:nvSpPr>
        <p:spPr bwMode="auto">
          <a:xfrm>
            <a:off x="0" y="6667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25609" name="Rectangle 9"/>
          <p:cNvSpPr>
            <a:spLocks noChangeArrowheads="1"/>
          </p:cNvSpPr>
          <p:nvPr/>
        </p:nvSpPr>
        <p:spPr bwMode="auto">
          <a:xfrm>
            <a:off x="0" y="8763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25610" name="Rectangle 10"/>
          <p:cNvSpPr>
            <a:spLocks noChangeArrowheads="1"/>
          </p:cNvSpPr>
          <p:nvPr/>
        </p:nvSpPr>
        <p:spPr bwMode="auto">
          <a:xfrm>
            <a:off x="0" y="10858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25611" name="Rectangle 11"/>
          <p:cNvSpPr>
            <a:spLocks noChangeArrowheads="1"/>
          </p:cNvSpPr>
          <p:nvPr/>
        </p:nvSpPr>
        <p:spPr bwMode="auto">
          <a:xfrm>
            <a:off x="0" y="12954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25612" name="Rectangle 12"/>
          <p:cNvSpPr>
            <a:spLocks noChangeArrowheads="1"/>
          </p:cNvSpPr>
          <p:nvPr/>
        </p:nvSpPr>
        <p:spPr bwMode="auto">
          <a:xfrm>
            <a:off x="0" y="15049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5601"/>
                                        </p:tgtEl>
                                        <p:attrNameLst>
                                          <p:attrName>style.visibility</p:attrName>
                                        </p:attrNameLst>
                                      </p:cBhvr>
                                      <p:to>
                                        <p:strVal val="visible"/>
                                      </p:to>
                                    </p:set>
                                    <p:animEffect transition="in" filter="checkerboard(across)">
                                      <p:cBhvr>
                                        <p:cTn id="7" dur="500"/>
                                        <p:tgtEl>
                                          <p:spTgt spid="2560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5606"/>
                                        </p:tgtEl>
                                        <p:attrNameLst>
                                          <p:attrName>style.visibility</p:attrName>
                                        </p:attrNameLst>
                                      </p:cBhvr>
                                      <p:to>
                                        <p:strVal val="visible"/>
                                      </p:to>
                                    </p:set>
                                    <p:animEffect transition="in" filter="checkerboard(across)">
                                      <p:cBhvr>
                                        <p:cTn id="12" dur="500"/>
                                        <p:tgtEl>
                                          <p:spTgt spid="2560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5605"/>
                                        </p:tgtEl>
                                        <p:attrNameLst>
                                          <p:attrName>style.visibility</p:attrName>
                                        </p:attrNameLst>
                                      </p:cBhvr>
                                      <p:to>
                                        <p:strVal val="visible"/>
                                      </p:to>
                                    </p:set>
                                    <p:animEffect transition="in" filter="checkerboard(across)">
                                      <p:cBhvr>
                                        <p:cTn id="17" dur="500"/>
                                        <p:tgtEl>
                                          <p:spTgt spid="25605"/>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5604"/>
                                        </p:tgtEl>
                                        <p:attrNameLst>
                                          <p:attrName>style.visibility</p:attrName>
                                        </p:attrNameLst>
                                      </p:cBhvr>
                                      <p:to>
                                        <p:strVal val="visible"/>
                                      </p:to>
                                    </p:set>
                                    <p:animEffect transition="in" filter="checkerboard(across)">
                                      <p:cBhvr>
                                        <p:cTn id="22" dur="500"/>
                                        <p:tgtEl>
                                          <p:spTgt spid="25604"/>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25603"/>
                                        </p:tgtEl>
                                        <p:attrNameLst>
                                          <p:attrName>style.visibility</p:attrName>
                                        </p:attrNameLst>
                                      </p:cBhvr>
                                      <p:to>
                                        <p:strVal val="visible"/>
                                      </p:to>
                                    </p:set>
                                    <p:animEffect transition="in" filter="checkerboard(across)">
                                      <p:cBhvr>
                                        <p:cTn id="27" dur="500"/>
                                        <p:tgtEl>
                                          <p:spTgt spid="25603"/>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25602"/>
                                        </p:tgtEl>
                                        <p:attrNameLst>
                                          <p:attrName>style.visibility</p:attrName>
                                        </p:attrNameLst>
                                      </p:cBhvr>
                                      <p:to>
                                        <p:strVal val="visible"/>
                                      </p:to>
                                    </p:set>
                                    <p:animEffect transition="in" filter="checkerboard(across)">
                                      <p:cBhvr>
                                        <p:cTn id="32" dur="500"/>
                                        <p:tgtEl>
                                          <p:spTgt spid="256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Numarası Yer Tutucusu"/>
          <p:cNvSpPr>
            <a:spLocks noGrp="1"/>
          </p:cNvSpPr>
          <p:nvPr>
            <p:ph type="sldNum" sz="quarter" idx="12"/>
          </p:nvPr>
        </p:nvSpPr>
        <p:spPr/>
        <p:txBody>
          <a:bodyPr/>
          <a:lstStyle/>
          <a:p>
            <a:fld id="{8A61B3D6-26A3-43FF-91E4-273D7390AFE4}" type="slidenum">
              <a:rPr lang="tr-TR" smtClean="0"/>
              <a:pPr/>
              <a:t>8</a:t>
            </a:fld>
            <a:endParaRPr lang="tr-TR"/>
          </a:p>
        </p:txBody>
      </p:sp>
      <p:sp>
        <p:nvSpPr>
          <p:cNvPr id="3" name="1 Başlık"/>
          <p:cNvSpPr txBox="1">
            <a:spLocks/>
          </p:cNvSpPr>
          <p:nvPr/>
        </p:nvSpPr>
        <p:spPr>
          <a:xfrm>
            <a:off x="457200" y="274638"/>
            <a:ext cx="74676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tr-TR" sz="2800" b="0" i="0" u="none" strike="noStrike" kern="1200" cap="none" spc="0" normalizeH="0" baseline="0" noProof="0" smtClean="0">
                <a:ln>
                  <a:noFill/>
                </a:ln>
                <a:solidFill>
                  <a:schemeClr val="tx1"/>
                </a:solidFill>
                <a:effectLst/>
                <a:uLnTx/>
                <a:uFillTx/>
                <a:latin typeface="Verdana" pitchFamily="34" charset="0"/>
                <a:ea typeface="Verdana" pitchFamily="34" charset="0"/>
                <a:cs typeface="Verdana" pitchFamily="34" charset="0"/>
              </a:rPr>
              <a:t>Regresyon Analizi-Örnek </a:t>
            </a:r>
            <a:endParaRPr kumimoji="0" lang="tr-TR" sz="2800" b="0" i="0" u="none" strike="noStrike" kern="1200" cap="none" spc="0" normalizeH="0" baseline="0" noProof="0">
              <a:ln>
                <a:noFill/>
              </a:ln>
              <a:solidFill>
                <a:schemeClr val="tx1"/>
              </a:solidFill>
              <a:effectLst/>
              <a:uLnTx/>
              <a:uFillTx/>
              <a:latin typeface="Verdana" pitchFamily="34" charset="0"/>
              <a:ea typeface="Verdana" pitchFamily="34" charset="0"/>
              <a:cs typeface="Verdana" pitchFamily="34" charset="0"/>
            </a:endParaRPr>
          </a:p>
        </p:txBody>
      </p:sp>
      <p:sp>
        <p:nvSpPr>
          <p:cNvPr id="4" name="3 Dikdörtgen"/>
          <p:cNvSpPr/>
          <p:nvPr/>
        </p:nvSpPr>
        <p:spPr>
          <a:xfrm>
            <a:off x="214282" y="1214423"/>
            <a:ext cx="8572560" cy="369332"/>
          </a:xfrm>
          <a:prstGeom prst="rect">
            <a:avLst/>
          </a:prstGeom>
        </p:spPr>
        <p:txBody>
          <a:bodyPr wrap="square">
            <a:spAutoFit/>
          </a:bodyPr>
          <a:lstStyle/>
          <a:p>
            <a:r>
              <a:rPr lang="tr-TR" smtClean="0">
                <a:latin typeface="Verdana" pitchFamily="34" charset="0"/>
                <a:ea typeface="Verdana" pitchFamily="34" charset="0"/>
                <a:cs typeface="Verdana" pitchFamily="34" charset="0"/>
              </a:rPr>
              <a:t>Teorik değerlere dayanarak tahminin standart hatasını bulalım.</a:t>
            </a:r>
            <a:endParaRPr lang="tr-TR">
              <a:latin typeface="Verdana" pitchFamily="34" charset="0"/>
              <a:ea typeface="Verdana" pitchFamily="34" charset="0"/>
              <a:cs typeface="Verdana" pitchFamily="34" charset="0"/>
            </a:endParaRPr>
          </a:p>
        </p:txBody>
      </p:sp>
      <p:graphicFrame>
        <p:nvGraphicFramePr>
          <p:cNvPr id="5" name="4 Tablo"/>
          <p:cNvGraphicFramePr>
            <a:graphicFrameLocks noGrp="1"/>
          </p:cNvGraphicFramePr>
          <p:nvPr/>
        </p:nvGraphicFramePr>
        <p:xfrm>
          <a:off x="1643043" y="2381845"/>
          <a:ext cx="5158442" cy="1962912"/>
        </p:xfrm>
        <a:graphic>
          <a:graphicData uri="http://schemas.openxmlformats.org/drawingml/2006/table">
            <a:tbl>
              <a:tblPr/>
              <a:tblGrid>
                <a:gridCol w="1489792"/>
                <a:gridCol w="1489792"/>
                <a:gridCol w="1089429"/>
                <a:gridCol w="1089429"/>
              </a:tblGrid>
              <a:tr h="478205">
                <a:tc>
                  <a:txBody>
                    <a:bodyPr/>
                    <a:lstStyle/>
                    <a:p>
                      <a:pPr algn="ctr">
                        <a:lnSpc>
                          <a:spcPct val="115000"/>
                        </a:lnSpc>
                        <a:spcAft>
                          <a:spcPts val="0"/>
                        </a:spcAft>
                      </a:pPr>
                      <a:r>
                        <a:rPr lang="tr-TR" sz="1400">
                          <a:solidFill>
                            <a:schemeClr val="bg1"/>
                          </a:solidFill>
                          <a:latin typeface="Consolas"/>
                          <a:ea typeface="Calibri"/>
                          <a:cs typeface="Times New Roman"/>
                        </a:rPr>
                        <a:t>Anne yaşları(Y)</a:t>
                      </a:r>
                      <a:endParaRPr lang="tr-TR" sz="1400">
                        <a:solidFill>
                          <a:schemeClr val="bg1"/>
                        </a:solidFill>
                        <a:latin typeface="Calibri"/>
                        <a:ea typeface="Calibri"/>
                        <a:cs typeface="Times New Roman"/>
                      </a:endParaRPr>
                    </a:p>
                  </a:txBody>
                  <a:tcPr marL="68580" marR="68580" marT="0" marB="0">
                    <a:lnL>
                      <a:noFill/>
                    </a:lnL>
                    <a:lnR>
                      <a:noFill/>
                    </a:lnR>
                    <a:lnT>
                      <a:noFill/>
                    </a:lnT>
                    <a:lnB w="12700" cap="flat" cmpd="sng" algn="ctr">
                      <a:solidFill>
                        <a:srgbClr val="FFFFFF"/>
                      </a:solidFill>
                      <a:prstDash val="solid"/>
                      <a:round/>
                      <a:headEnd type="none" w="med" len="med"/>
                      <a:tailEnd type="none" w="med" len="med"/>
                    </a:lnB>
                    <a:solidFill>
                      <a:srgbClr val="E5B8B7"/>
                    </a:solidFill>
                  </a:tcPr>
                </a:tc>
                <a:tc>
                  <a:txBody>
                    <a:bodyPr/>
                    <a:lstStyle/>
                    <a:p>
                      <a:pPr algn="ctr">
                        <a:lnSpc>
                          <a:spcPct val="115000"/>
                        </a:lnSpc>
                        <a:spcAft>
                          <a:spcPts val="0"/>
                        </a:spcAft>
                      </a:pPr>
                      <a:r>
                        <a:rPr lang="tr-TR" sz="1400">
                          <a:solidFill>
                            <a:schemeClr val="bg1"/>
                          </a:solidFill>
                          <a:latin typeface="Consolas"/>
                          <a:ea typeface="Calibri"/>
                          <a:cs typeface="Times New Roman"/>
                        </a:rPr>
                        <a:t>Y’</a:t>
                      </a:r>
                      <a:endParaRPr lang="tr-TR" sz="1400">
                        <a:solidFill>
                          <a:schemeClr val="bg1"/>
                        </a:solidFill>
                        <a:latin typeface="Calibri"/>
                        <a:ea typeface="Calibri"/>
                        <a:cs typeface="Times New Roman"/>
                      </a:endParaRPr>
                    </a:p>
                  </a:txBody>
                  <a:tcPr marL="68580" marR="68580" marT="0" marB="0">
                    <a:lnL>
                      <a:noFill/>
                    </a:lnL>
                    <a:lnR>
                      <a:noFill/>
                    </a:lnR>
                    <a:lnT>
                      <a:noFill/>
                    </a:lnT>
                    <a:lnB w="12700" cap="flat" cmpd="sng" algn="ctr">
                      <a:solidFill>
                        <a:srgbClr val="FFFFFF"/>
                      </a:solidFill>
                      <a:prstDash val="solid"/>
                      <a:round/>
                      <a:headEnd type="none" w="med" len="med"/>
                      <a:tailEnd type="none" w="med" len="med"/>
                    </a:lnB>
                    <a:solidFill>
                      <a:srgbClr val="E5B8B7"/>
                    </a:solidFill>
                  </a:tcPr>
                </a:tc>
                <a:tc>
                  <a:txBody>
                    <a:bodyPr/>
                    <a:lstStyle/>
                    <a:p>
                      <a:pPr algn="ctr">
                        <a:lnSpc>
                          <a:spcPct val="115000"/>
                        </a:lnSpc>
                        <a:spcAft>
                          <a:spcPts val="0"/>
                        </a:spcAft>
                      </a:pPr>
                      <a:r>
                        <a:rPr lang="tr-TR" sz="1200">
                          <a:solidFill>
                            <a:srgbClr val="000000"/>
                          </a:solidFill>
                          <a:latin typeface="Consolas"/>
                          <a:ea typeface="Calibri"/>
                          <a:cs typeface="Times New Roman"/>
                        </a:rPr>
                        <a:t>Y-Y’</a:t>
                      </a:r>
                      <a:endParaRPr lang="tr-TR" sz="1100">
                        <a:solidFill>
                          <a:srgbClr val="000000"/>
                        </a:solidFill>
                        <a:latin typeface="Calibri"/>
                        <a:ea typeface="Calibri"/>
                        <a:cs typeface="Times New Roman"/>
                      </a:endParaRPr>
                    </a:p>
                  </a:txBody>
                  <a:tcPr marL="68580" marR="68580" marT="0" marB="0">
                    <a:lnL>
                      <a:noFill/>
                    </a:lnL>
                    <a:lnR>
                      <a:noFill/>
                    </a:lnR>
                    <a:lnT>
                      <a:noFill/>
                    </a:lnT>
                    <a:lnB w="12700" cap="flat" cmpd="sng" algn="ctr">
                      <a:solidFill>
                        <a:srgbClr val="FFFFFF"/>
                      </a:solidFill>
                      <a:prstDash val="solid"/>
                      <a:round/>
                      <a:headEnd type="none" w="med" len="med"/>
                      <a:tailEnd type="none" w="med" len="med"/>
                    </a:lnB>
                    <a:solidFill>
                      <a:srgbClr val="E5B8B7"/>
                    </a:solidFill>
                  </a:tcPr>
                </a:tc>
                <a:tc>
                  <a:txBody>
                    <a:bodyPr/>
                    <a:lstStyle/>
                    <a:p>
                      <a:pPr algn="ctr">
                        <a:lnSpc>
                          <a:spcPct val="115000"/>
                        </a:lnSpc>
                        <a:spcAft>
                          <a:spcPts val="0"/>
                        </a:spcAft>
                      </a:pPr>
                      <a:r>
                        <a:rPr lang="tr-TR" sz="1200">
                          <a:solidFill>
                            <a:srgbClr val="000000"/>
                          </a:solidFill>
                          <a:latin typeface="Consolas"/>
                          <a:ea typeface="Calibri"/>
                          <a:cs typeface="Times New Roman"/>
                        </a:rPr>
                        <a:t>(Y-Y’)</a:t>
                      </a:r>
                      <a:r>
                        <a:rPr lang="tr-TR" sz="1200" baseline="30000">
                          <a:solidFill>
                            <a:srgbClr val="000000"/>
                          </a:solidFill>
                          <a:latin typeface="Consolas"/>
                          <a:ea typeface="Calibri"/>
                          <a:cs typeface="Times New Roman"/>
                        </a:rPr>
                        <a:t>2</a:t>
                      </a:r>
                      <a:endParaRPr lang="tr-TR" sz="1100">
                        <a:solidFill>
                          <a:srgbClr val="000000"/>
                        </a:solidFill>
                        <a:latin typeface="Calibri"/>
                        <a:ea typeface="Calibri"/>
                        <a:cs typeface="Times New Roman"/>
                      </a:endParaRPr>
                    </a:p>
                  </a:txBody>
                  <a:tcPr marL="68580" marR="68580" marT="0" marB="0">
                    <a:lnL>
                      <a:noFill/>
                    </a:lnL>
                    <a:lnR>
                      <a:noFill/>
                    </a:lnR>
                    <a:lnT>
                      <a:noFill/>
                    </a:lnT>
                    <a:lnB w="12700" cap="flat" cmpd="sng" algn="ctr">
                      <a:solidFill>
                        <a:srgbClr val="FFFFFF"/>
                      </a:solidFill>
                      <a:prstDash val="solid"/>
                      <a:round/>
                      <a:headEnd type="none" w="med" len="med"/>
                      <a:tailEnd type="none" w="med" len="med"/>
                    </a:lnB>
                    <a:solidFill>
                      <a:srgbClr val="E5B8B7"/>
                    </a:solidFill>
                  </a:tcPr>
                </a:tc>
              </a:tr>
              <a:tr h="239102">
                <a:tc>
                  <a:txBody>
                    <a:bodyPr/>
                    <a:lstStyle/>
                    <a:p>
                      <a:pPr algn="ctr">
                        <a:lnSpc>
                          <a:spcPct val="115000"/>
                        </a:lnSpc>
                        <a:spcAft>
                          <a:spcPts val="0"/>
                        </a:spcAft>
                      </a:pPr>
                      <a:r>
                        <a:rPr lang="tr-TR" sz="1400">
                          <a:solidFill>
                            <a:schemeClr val="bg1"/>
                          </a:solidFill>
                          <a:latin typeface="Consolas"/>
                          <a:ea typeface="Calibri"/>
                          <a:cs typeface="Times New Roman"/>
                        </a:rPr>
                        <a:t>25</a:t>
                      </a:r>
                      <a:endParaRPr lang="tr-TR" sz="1400">
                        <a:solidFill>
                          <a:schemeClr val="bg1"/>
                        </a:solidFill>
                        <a:latin typeface="Calibri"/>
                        <a:ea typeface="Calibri"/>
                        <a:cs typeface="Times New Roman"/>
                      </a:endParaRPr>
                    </a:p>
                  </a:txBody>
                  <a:tcPr marL="68580" marR="68580" marT="0" marB="0">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3634"/>
                    </a:solidFill>
                  </a:tcPr>
                </a:tc>
                <a:tc>
                  <a:txBody>
                    <a:bodyPr/>
                    <a:lstStyle/>
                    <a:p>
                      <a:pPr algn="ctr">
                        <a:lnSpc>
                          <a:spcPct val="115000"/>
                        </a:lnSpc>
                        <a:spcAft>
                          <a:spcPts val="0"/>
                        </a:spcAft>
                      </a:pPr>
                      <a:r>
                        <a:rPr lang="tr-TR" sz="1400">
                          <a:solidFill>
                            <a:schemeClr val="bg1"/>
                          </a:solidFill>
                          <a:latin typeface="Consolas"/>
                          <a:ea typeface="Calibri"/>
                          <a:cs typeface="Times New Roman"/>
                        </a:rPr>
                        <a:t>25</a:t>
                      </a:r>
                      <a:endParaRPr lang="tr-TR" sz="1400">
                        <a:solidFill>
                          <a:schemeClr val="bg1"/>
                        </a:solidFill>
                        <a:latin typeface="Calibri"/>
                        <a:ea typeface="Calibri"/>
                        <a:cs typeface="Times New Roman"/>
                      </a:endParaRPr>
                    </a:p>
                  </a:txBody>
                  <a:tcPr marL="68580" marR="68580" marT="0" marB="0">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FA7A6"/>
                    </a:solidFill>
                  </a:tcPr>
                </a:tc>
                <a:tc>
                  <a:txBody>
                    <a:bodyPr/>
                    <a:lstStyle/>
                    <a:p>
                      <a:pPr algn="ctr">
                        <a:lnSpc>
                          <a:spcPct val="115000"/>
                        </a:lnSpc>
                        <a:spcAft>
                          <a:spcPts val="0"/>
                        </a:spcAft>
                      </a:pPr>
                      <a:r>
                        <a:rPr lang="tr-TR" sz="1200">
                          <a:solidFill>
                            <a:srgbClr val="000000"/>
                          </a:solidFill>
                          <a:latin typeface="Consolas"/>
                          <a:ea typeface="Calibri"/>
                          <a:cs typeface="Times New Roman"/>
                        </a:rPr>
                        <a:t>0</a:t>
                      </a:r>
                      <a:endParaRPr lang="tr-TR" sz="1100">
                        <a:solidFill>
                          <a:srgbClr val="000000"/>
                        </a:solidFill>
                        <a:latin typeface="Calibri"/>
                        <a:ea typeface="Calibri"/>
                        <a:cs typeface="Times New Roman"/>
                      </a:endParaRPr>
                    </a:p>
                  </a:txBody>
                  <a:tcPr marL="68580" marR="68580" marT="0" marB="0" anchor="b">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FA7A6"/>
                    </a:solidFill>
                  </a:tcPr>
                </a:tc>
                <a:tc>
                  <a:txBody>
                    <a:bodyPr/>
                    <a:lstStyle/>
                    <a:p>
                      <a:pPr algn="ctr">
                        <a:lnSpc>
                          <a:spcPct val="115000"/>
                        </a:lnSpc>
                        <a:spcAft>
                          <a:spcPts val="0"/>
                        </a:spcAft>
                      </a:pPr>
                      <a:r>
                        <a:rPr lang="tr-TR" sz="1200">
                          <a:solidFill>
                            <a:srgbClr val="000000"/>
                          </a:solidFill>
                          <a:latin typeface="Consolas"/>
                          <a:ea typeface="Calibri"/>
                          <a:cs typeface="Times New Roman"/>
                        </a:rPr>
                        <a:t>0</a:t>
                      </a:r>
                      <a:endParaRPr lang="tr-TR" sz="1100">
                        <a:solidFill>
                          <a:srgbClr val="000000"/>
                        </a:solidFill>
                        <a:latin typeface="Calibri"/>
                        <a:ea typeface="Calibri"/>
                        <a:cs typeface="Times New Roman"/>
                      </a:endParaRPr>
                    </a:p>
                  </a:txBody>
                  <a:tcPr marL="68580" marR="68580" marT="0" marB="0" anchor="b">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FA7A6"/>
                    </a:solidFill>
                  </a:tcPr>
                </a:tc>
              </a:tr>
              <a:tr h="239102">
                <a:tc>
                  <a:txBody>
                    <a:bodyPr/>
                    <a:lstStyle/>
                    <a:p>
                      <a:pPr algn="ctr">
                        <a:lnSpc>
                          <a:spcPct val="115000"/>
                        </a:lnSpc>
                        <a:spcAft>
                          <a:spcPts val="0"/>
                        </a:spcAft>
                      </a:pPr>
                      <a:r>
                        <a:rPr lang="tr-TR" sz="1400">
                          <a:solidFill>
                            <a:schemeClr val="bg1"/>
                          </a:solidFill>
                          <a:latin typeface="Consolas"/>
                          <a:ea typeface="Calibri"/>
                          <a:cs typeface="Times New Roman"/>
                        </a:rPr>
                        <a:t>20</a:t>
                      </a:r>
                      <a:endParaRPr lang="tr-TR" sz="1400">
                        <a:solidFill>
                          <a:schemeClr val="bg1"/>
                        </a:solidFill>
                        <a:latin typeface="Calibri"/>
                        <a:ea typeface="Calibri"/>
                        <a:cs typeface="Times New Roman"/>
                      </a:endParaRPr>
                    </a:p>
                  </a:txBody>
                  <a:tcPr marL="68580" marR="68580" marT="0" marB="0">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3634"/>
                    </a:solidFill>
                  </a:tcPr>
                </a:tc>
                <a:tc>
                  <a:txBody>
                    <a:bodyPr/>
                    <a:lstStyle/>
                    <a:p>
                      <a:pPr algn="ctr">
                        <a:lnSpc>
                          <a:spcPct val="115000"/>
                        </a:lnSpc>
                        <a:spcAft>
                          <a:spcPts val="0"/>
                        </a:spcAft>
                      </a:pPr>
                      <a:r>
                        <a:rPr lang="tr-TR" sz="1400">
                          <a:solidFill>
                            <a:schemeClr val="bg1"/>
                          </a:solidFill>
                          <a:latin typeface="Consolas"/>
                          <a:ea typeface="Calibri"/>
                          <a:cs typeface="Times New Roman"/>
                        </a:rPr>
                        <a:t>20</a:t>
                      </a:r>
                      <a:endParaRPr lang="tr-TR" sz="1400">
                        <a:solidFill>
                          <a:schemeClr val="bg1"/>
                        </a:solidFill>
                        <a:latin typeface="Calibri"/>
                        <a:ea typeface="Calibri"/>
                        <a:cs typeface="Times New Roman"/>
                      </a:endParaRPr>
                    </a:p>
                  </a:txBody>
                  <a:tcPr marL="68580" marR="68580" marT="0" marB="0">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BDB"/>
                    </a:solidFill>
                  </a:tcPr>
                </a:tc>
                <a:tc>
                  <a:txBody>
                    <a:bodyPr/>
                    <a:lstStyle/>
                    <a:p>
                      <a:pPr algn="ctr">
                        <a:lnSpc>
                          <a:spcPct val="115000"/>
                        </a:lnSpc>
                        <a:spcAft>
                          <a:spcPts val="0"/>
                        </a:spcAft>
                      </a:pPr>
                      <a:r>
                        <a:rPr lang="tr-TR" sz="1200">
                          <a:solidFill>
                            <a:srgbClr val="000000"/>
                          </a:solidFill>
                          <a:latin typeface="Consolas"/>
                          <a:ea typeface="Calibri"/>
                          <a:cs typeface="Times New Roman"/>
                        </a:rPr>
                        <a:t>0</a:t>
                      </a:r>
                      <a:endParaRPr lang="tr-TR" sz="1100">
                        <a:solidFill>
                          <a:srgbClr val="000000"/>
                        </a:solidFill>
                        <a:latin typeface="Calibri"/>
                        <a:ea typeface="Calibri"/>
                        <a:cs typeface="Times New Roman"/>
                      </a:endParaRPr>
                    </a:p>
                  </a:txBody>
                  <a:tcPr marL="68580" marR="68580" marT="0" marB="0" anchor="b">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BDB"/>
                    </a:solidFill>
                  </a:tcPr>
                </a:tc>
                <a:tc>
                  <a:txBody>
                    <a:bodyPr/>
                    <a:lstStyle/>
                    <a:p>
                      <a:pPr algn="ctr">
                        <a:lnSpc>
                          <a:spcPct val="115000"/>
                        </a:lnSpc>
                        <a:spcAft>
                          <a:spcPts val="0"/>
                        </a:spcAft>
                      </a:pPr>
                      <a:r>
                        <a:rPr lang="tr-TR" sz="1200">
                          <a:solidFill>
                            <a:srgbClr val="000000"/>
                          </a:solidFill>
                          <a:latin typeface="Consolas"/>
                          <a:ea typeface="Calibri"/>
                          <a:cs typeface="Times New Roman"/>
                        </a:rPr>
                        <a:t>0</a:t>
                      </a:r>
                      <a:endParaRPr lang="tr-TR" sz="1100">
                        <a:solidFill>
                          <a:srgbClr val="000000"/>
                        </a:solidFill>
                        <a:latin typeface="Calibri"/>
                        <a:ea typeface="Calibri"/>
                        <a:cs typeface="Times New Roman"/>
                      </a:endParaRPr>
                    </a:p>
                  </a:txBody>
                  <a:tcPr marL="68580" marR="68580" marT="0" marB="0" anchor="b">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BDB"/>
                    </a:solidFill>
                  </a:tcPr>
                </a:tc>
              </a:tr>
              <a:tr h="239102">
                <a:tc>
                  <a:txBody>
                    <a:bodyPr/>
                    <a:lstStyle/>
                    <a:p>
                      <a:pPr algn="ctr">
                        <a:lnSpc>
                          <a:spcPct val="115000"/>
                        </a:lnSpc>
                        <a:spcAft>
                          <a:spcPts val="0"/>
                        </a:spcAft>
                      </a:pPr>
                      <a:r>
                        <a:rPr lang="tr-TR" sz="1400">
                          <a:solidFill>
                            <a:schemeClr val="bg1"/>
                          </a:solidFill>
                          <a:latin typeface="Consolas"/>
                          <a:ea typeface="Calibri"/>
                          <a:cs typeface="Times New Roman"/>
                        </a:rPr>
                        <a:t>35</a:t>
                      </a:r>
                      <a:endParaRPr lang="tr-TR" sz="1400">
                        <a:solidFill>
                          <a:schemeClr val="bg1"/>
                        </a:solidFill>
                        <a:latin typeface="Calibri"/>
                        <a:ea typeface="Calibri"/>
                        <a:cs typeface="Times New Roman"/>
                      </a:endParaRPr>
                    </a:p>
                  </a:txBody>
                  <a:tcPr marL="68580" marR="68580" marT="0" marB="0">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3634"/>
                    </a:solidFill>
                  </a:tcPr>
                </a:tc>
                <a:tc>
                  <a:txBody>
                    <a:bodyPr/>
                    <a:lstStyle/>
                    <a:p>
                      <a:pPr algn="ctr">
                        <a:lnSpc>
                          <a:spcPct val="115000"/>
                        </a:lnSpc>
                        <a:spcAft>
                          <a:spcPts val="0"/>
                        </a:spcAft>
                      </a:pPr>
                      <a:r>
                        <a:rPr lang="tr-TR" sz="1400">
                          <a:solidFill>
                            <a:schemeClr val="bg1"/>
                          </a:solidFill>
                          <a:latin typeface="Consolas"/>
                          <a:ea typeface="Calibri"/>
                          <a:cs typeface="Times New Roman"/>
                        </a:rPr>
                        <a:t>40</a:t>
                      </a:r>
                      <a:endParaRPr lang="tr-TR" sz="1400">
                        <a:solidFill>
                          <a:schemeClr val="bg1"/>
                        </a:solidFill>
                        <a:latin typeface="Calibri"/>
                        <a:ea typeface="Calibri"/>
                        <a:cs typeface="Times New Roman"/>
                      </a:endParaRPr>
                    </a:p>
                  </a:txBody>
                  <a:tcPr marL="68580" marR="68580" marT="0" marB="0">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FA7A6"/>
                    </a:solidFill>
                  </a:tcPr>
                </a:tc>
                <a:tc>
                  <a:txBody>
                    <a:bodyPr/>
                    <a:lstStyle/>
                    <a:p>
                      <a:pPr algn="ctr">
                        <a:lnSpc>
                          <a:spcPct val="115000"/>
                        </a:lnSpc>
                        <a:spcAft>
                          <a:spcPts val="0"/>
                        </a:spcAft>
                      </a:pPr>
                      <a:r>
                        <a:rPr lang="tr-TR" sz="1200">
                          <a:solidFill>
                            <a:srgbClr val="000000"/>
                          </a:solidFill>
                          <a:latin typeface="Consolas"/>
                          <a:ea typeface="Calibri"/>
                          <a:cs typeface="Times New Roman"/>
                        </a:rPr>
                        <a:t>-5</a:t>
                      </a:r>
                      <a:endParaRPr lang="tr-TR" sz="1100">
                        <a:solidFill>
                          <a:srgbClr val="000000"/>
                        </a:solidFill>
                        <a:latin typeface="Calibri"/>
                        <a:ea typeface="Calibri"/>
                        <a:cs typeface="Times New Roman"/>
                      </a:endParaRPr>
                    </a:p>
                  </a:txBody>
                  <a:tcPr marL="68580" marR="68580" marT="0" marB="0" anchor="b">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FA7A6"/>
                    </a:solidFill>
                  </a:tcPr>
                </a:tc>
                <a:tc>
                  <a:txBody>
                    <a:bodyPr/>
                    <a:lstStyle/>
                    <a:p>
                      <a:pPr algn="ctr">
                        <a:lnSpc>
                          <a:spcPct val="115000"/>
                        </a:lnSpc>
                        <a:spcAft>
                          <a:spcPts val="0"/>
                        </a:spcAft>
                      </a:pPr>
                      <a:r>
                        <a:rPr lang="tr-TR" sz="1200">
                          <a:solidFill>
                            <a:srgbClr val="000000"/>
                          </a:solidFill>
                          <a:latin typeface="Consolas"/>
                          <a:ea typeface="Calibri"/>
                          <a:cs typeface="Times New Roman"/>
                        </a:rPr>
                        <a:t>25</a:t>
                      </a:r>
                      <a:endParaRPr lang="tr-TR" sz="1100">
                        <a:solidFill>
                          <a:srgbClr val="000000"/>
                        </a:solidFill>
                        <a:latin typeface="Calibri"/>
                        <a:ea typeface="Calibri"/>
                        <a:cs typeface="Times New Roman"/>
                      </a:endParaRPr>
                    </a:p>
                  </a:txBody>
                  <a:tcPr marL="68580" marR="68580" marT="0" marB="0" anchor="b">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FA7A6"/>
                    </a:solidFill>
                  </a:tcPr>
                </a:tc>
              </a:tr>
              <a:tr h="239102">
                <a:tc>
                  <a:txBody>
                    <a:bodyPr/>
                    <a:lstStyle/>
                    <a:p>
                      <a:pPr algn="ctr">
                        <a:lnSpc>
                          <a:spcPct val="115000"/>
                        </a:lnSpc>
                        <a:spcAft>
                          <a:spcPts val="0"/>
                        </a:spcAft>
                      </a:pPr>
                      <a:r>
                        <a:rPr lang="tr-TR" sz="1400">
                          <a:solidFill>
                            <a:schemeClr val="bg1"/>
                          </a:solidFill>
                          <a:latin typeface="Consolas"/>
                          <a:ea typeface="Calibri"/>
                          <a:cs typeface="Times New Roman"/>
                        </a:rPr>
                        <a:t>45</a:t>
                      </a:r>
                      <a:endParaRPr lang="tr-TR" sz="1400">
                        <a:solidFill>
                          <a:schemeClr val="bg1"/>
                        </a:solidFill>
                        <a:latin typeface="Calibri"/>
                        <a:ea typeface="Calibri"/>
                        <a:cs typeface="Times New Roman"/>
                      </a:endParaRPr>
                    </a:p>
                  </a:txBody>
                  <a:tcPr marL="68580" marR="68580" marT="0" marB="0">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3634"/>
                    </a:solidFill>
                  </a:tcPr>
                </a:tc>
                <a:tc>
                  <a:txBody>
                    <a:bodyPr/>
                    <a:lstStyle/>
                    <a:p>
                      <a:pPr algn="ctr">
                        <a:lnSpc>
                          <a:spcPct val="115000"/>
                        </a:lnSpc>
                        <a:spcAft>
                          <a:spcPts val="0"/>
                        </a:spcAft>
                      </a:pPr>
                      <a:r>
                        <a:rPr lang="tr-TR" sz="1400">
                          <a:solidFill>
                            <a:schemeClr val="bg1"/>
                          </a:solidFill>
                          <a:latin typeface="Consolas"/>
                          <a:ea typeface="Calibri"/>
                          <a:cs typeface="Times New Roman"/>
                        </a:rPr>
                        <a:t>35</a:t>
                      </a:r>
                      <a:endParaRPr lang="tr-TR" sz="1400">
                        <a:solidFill>
                          <a:schemeClr val="bg1"/>
                        </a:solidFill>
                        <a:latin typeface="Calibri"/>
                        <a:ea typeface="Calibri"/>
                        <a:cs typeface="Times New Roman"/>
                      </a:endParaRPr>
                    </a:p>
                  </a:txBody>
                  <a:tcPr marL="68580" marR="68580" marT="0" marB="0">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BDB"/>
                    </a:solidFill>
                  </a:tcPr>
                </a:tc>
                <a:tc>
                  <a:txBody>
                    <a:bodyPr/>
                    <a:lstStyle/>
                    <a:p>
                      <a:pPr algn="ctr">
                        <a:lnSpc>
                          <a:spcPct val="115000"/>
                        </a:lnSpc>
                        <a:spcAft>
                          <a:spcPts val="0"/>
                        </a:spcAft>
                      </a:pPr>
                      <a:r>
                        <a:rPr lang="tr-TR" sz="1200">
                          <a:solidFill>
                            <a:srgbClr val="000000"/>
                          </a:solidFill>
                          <a:latin typeface="Consolas"/>
                          <a:ea typeface="Calibri"/>
                          <a:cs typeface="Times New Roman"/>
                        </a:rPr>
                        <a:t>10</a:t>
                      </a:r>
                      <a:endParaRPr lang="tr-TR" sz="1100">
                        <a:solidFill>
                          <a:srgbClr val="000000"/>
                        </a:solidFill>
                        <a:latin typeface="Calibri"/>
                        <a:ea typeface="Calibri"/>
                        <a:cs typeface="Times New Roman"/>
                      </a:endParaRPr>
                    </a:p>
                  </a:txBody>
                  <a:tcPr marL="68580" marR="68580" marT="0" marB="0" anchor="b">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BDB"/>
                    </a:solidFill>
                  </a:tcPr>
                </a:tc>
                <a:tc>
                  <a:txBody>
                    <a:bodyPr/>
                    <a:lstStyle/>
                    <a:p>
                      <a:pPr algn="ctr">
                        <a:lnSpc>
                          <a:spcPct val="115000"/>
                        </a:lnSpc>
                        <a:spcAft>
                          <a:spcPts val="0"/>
                        </a:spcAft>
                      </a:pPr>
                      <a:r>
                        <a:rPr lang="tr-TR" sz="1200">
                          <a:solidFill>
                            <a:srgbClr val="000000"/>
                          </a:solidFill>
                          <a:latin typeface="Consolas"/>
                          <a:ea typeface="Calibri"/>
                          <a:cs typeface="Times New Roman"/>
                        </a:rPr>
                        <a:t>100</a:t>
                      </a:r>
                      <a:endParaRPr lang="tr-TR" sz="1100">
                        <a:solidFill>
                          <a:srgbClr val="000000"/>
                        </a:solidFill>
                        <a:latin typeface="Calibri"/>
                        <a:ea typeface="Calibri"/>
                        <a:cs typeface="Times New Roman"/>
                      </a:endParaRPr>
                    </a:p>
                  </a:txBody>
                  <a:tcPr marL="68580" marR="68580" marT="0" marB="0" anchor="b">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BDB"/>
                    </a:solidFill>
                  </a:tcPr>
                </a:tc>
              </a:tr>
              <a:tr h="239102">
                <a:tc>
                  <a:txBody>
                    <a:bodyPr/>
                    <a:lstStyle/>
                    <a:p>
                      <a:pPr algn="ctr">
                        <a:lnSpc>
                          <a:spcPct val="115000"/>
                        </a:lnSpc>
                        <a:spcAft>
                          <a:spcPts val="0"/>
                        </a:spcAft>
                      </a:pPr>
                      <a:r>
                        <a:rPr lang="tr-TR" sz="1400">
                          <a:solidFill>
                            <a:schemeClr val="bg1"/>
                          </a:solidFill>
                          <a:latin typeface="Consolas"/>
                          <a:ea typeface="Calibri"/>
                          <a:cs typeface="Times New Roman"/>
                        </a:rPr>
                        <a:t>25</a:t>
                      </a:r>
                      <a:endParaRPr lang="tr-TR" sz="1400">
                        <a:solidFill>
                          <a:schemeClr val="bg1"/>
                        </a:solidFill>
                        <a:latin typeface="Calibri"/>
                        <a:ea typeface="Calibri"/>
                        <a:cs typeface="Times New Roman"/>
                      </a:endParaRPr>
                    </a:p>
                  </a:txBody>
                  <a:tcPr marL="68580" marR="68580" marT="0" marB="0">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3634"/>
                    </a:solidFill>
                  </a:tcPr>
                </a:tc>
                <a:tc>
                  <a:txBody>
                    <a:bodyPr/>
                    <a:lstStyle/>
                    <a:p>
                      <a:pPr algn="ctr">
                        <a:lnSpc>
                          <a:spcPct val="115000"/>
                        </a:lnSpc>
                        <a:spcAft>
                          <a:spcPts val="0"/>
                        </a:spcAft>
                      </a:pPr>
                      <a:r>
                        <a:rPr lang="tr-TR" sz="1400">
                          <a:solidFill>
                            <a:schemeClr val="bg1"/>
                          </a:solidFill>
                          <a:latin typeface="Consolas"/>
                          <a:ea typeface="Calibri"/>
                          <a:cs typeface="Times New Roman"/>
                        </a:rPr>
                        <a:t>30</a:t>
                      </a:r>
                      <a:endParaRPr lang="tr-TR" sz="1400">
                        <a:solidFill>
                          <a:schemeClr val="bg1"/>
                        </a:solidFill>
                        <a:latin typeface="Calibri"/>
                        <a:ea typeface="Calibri"/>
                        <a:cs typeface="Times New Roman"/>
                      </a:endParaRPr>
                    </a:p>
                  </a:txBody>
                  <a:tcPr marL="68580" marR="68580" marT="0" marB="0">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FA7A6"/>
                    </a:solidFill>
                  </a:tcPr>
                </a:tc>
                <a:tc>
                  <a:txBody>
                    <a:bodyPr/>
                    <a:lstStyle/>
                    <a:p>
                      <a:pPr algn="ctr">
                        <a:lnSpc>
                          <a:spcPct val="115000"/>
                        </a:lnSpc>
                        <a:spcAft>
                          <a:spcPts val="0"/>
                        </a:spcAft>
                      </a:pPr>
                      <a:r>
                        <a:rPr lang="tr-TR" sz="1200">
                          <a:solidFill>
                            <a:srgbClr val="000000"/>
                          </a:solidFill>
                          <a:latin typeface="Consolas"/>
                          <a:ea typeface="Calibri"/>
                          <a:cs typeface="Times New Roman"/>
                        </a:rPr>
                        <a:t>-5</a:t>
                      </a:r>
                      <a:endParaRPr lang="tr-TR" sz="1100">
                        <a:solidFill>
                          <a:srgbClr val="000000"/>
                        </a:solidFill>
                        <a:latin typeface="Calibri"/>
                        <a:ea typeface="Calibri"/>
                        <a:cs typeface="Times New Roman"/>
                      </a:endParaRPr>
                    </a:p>
                  </a:txBody>
                  <a:tcPr marL="68580" marR="68580" marT="0" marB="0" anchor="b">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FA7A6"/>
                    </a:solidFill>
                  </a:tcPr>
                </a:tc>
                <a:tc>
                  <a:txBody>
                    <a:bodyPr/>
                    <a:lstStyle/>
                    <a:p>
                      <a:pPr algn="ctr">
                        <a:lnSpc>
                          <a:spcPct val="115000"/>
                        </a:lnSpc>
                        <a:spcAft>
                          <a:spcPts val="0"/>
                        </a:spcAft>
                      </a:pPr>
                      <a:r>
                        <a:rPr lang="tr-TR" sz="1200">
                          <a:solidFill>
                            <a:srgbClr val="000000"/>
                          </a:solidFill>
                          <a:latin typeface="Consolas"/>
                          <a:ea typeface="Calibri"/>
                          <a:cs typeface="Times New Roman"/>
                        </a:rPr>
                        <a:t>25</a:t>
                      </a:r>
                      <a:endParaRPr lang="tr-TR" sz="1100">
                        <a:solidFill>
                          <a:srgbClr val="000000"/>
                        </a:solidFill>
                        <a:latin typeface="Calibri"/>
                        <a:ea typeface="Calibri"/>
                        <a:cs typeface="Times New Roman"/>
                      </a:endParaRPr>
                    </a:p>
                  </a:txBody>
                  <a:tcPr marL="68580" marR="68580" marT="0" marB="0" anchor="b">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FA7A6"/>
                    </a:solidFill>
                  </a:tcPr>
                </a:tc>
              </a:tr>
              <a:tr h="0">
                <a:tc>
                  <a:txBody>
                    <a:bodyPr/>
                    <a:lstStyle/>
                    <a:p>
                      <a:pPr algn="ctr">
                        <a:lnSpc>
                          <a:spcPct val="115000"/>
                        </a:lnSpc>
                        <a:spcAft>
                          <a:spcPts val="0"/>
                        </a:spcAft>
                      </a:pPr>
                      <a:r>
                        <a:rPr lang="tr-TR" sz="1400">
                          <a:solidFill>
                            <a:schemeClr val="bg1"/>
                          </a:solidFill>
                          <a:latin typeface="Consolas"/>
                          <a:ea typeface="Calibri"/>
                          <a:cs typeface="Times New Roman"/>
                        </a:rPr>
                        <a:t>150</a:t>
                      </a:r>
                      <a:endParaRPr lang="tr-TR" sz="1400">
                        <a:solidFill>
                          <a:schemeClr val="bg1"/>
                        </a:solidFill>
                        <a:latin typeface="Calibri"/>
                        <a:ea typeface="Calibri"/>
                        <a:cs typeface="Times New Roman"/>
                      </a:endParaRPr>
                    </a:p>
                  </a:txBody>
                  <a:tcPr marL="68580" marR="68580" marT="0" marB="0">
                    <a:lnL>
                      <a:noFill/>
                    </a:lnL>
                    <a:lnR>
                      <a:noFill/>
                    </a:lnR>
                    <a:lnT w="12700" cap="flat" cmpd="sng" algn="ctr">
                      <a:solidFill>
                        <a:srgbClr val="FFFFFF"/>
                      </a:solidFill>
                      <a:prstDash val="solid"/>
                      <a:round/>
                      <a:headEnd type="none" w="med" len="med"/>
                      <a:tailEnd type="none" w="med" len="med"/>
                    </a:lnT>
                    <a:lnB>
                      <a:noFill/>
                    </a:lnB>
                    <a:solidFill>
                      <a:srgbClr val="943634"/>
                    </a:solidFill>
                  </a:tcPr>
                </a:tc>
                <a:tc>
                  <a:txBody>
                    <a:bodyPr/>
                    <a:lstStyle/>
                    <a:p>
                      <a:pPr algn="ctr">
                        <a:lnSpc>
                          <a:spcPct val="115000"/>
                        </a:lnSpc>
                        <a:spcAft>
                          <a:spcPts val="0"/>
                        </a:spcAft>
                      </a:pPr>
                      <a:r>
                        <a:rPr lang="tr-TR" sz="1400">
                          <a:solidFill>
                            <a:schemeClr val="bg1"/>
                          </a:solidFill>
                          <a:latin typeface="Consolas"/>
                          <a:ea typeface="Calibri"/>
                          <a:cs typeface="Times New Roman"/>
                        </a:rPr>
                        <a:t>150</a:t>
                      </a:r>
                      <a:endParaRPr lang="tr-TR" sz="1400">
                        <a:solidFill>
                          <a:schemeClr val="bg1"/>
                        </a:solidFill>
                        <a:latin typeface="Calibri"/>
                        <a:ea typeface="Calibri"/>
                        <a:cs typeface="Times New Roman"/>
                      </a:endParaRPr>
                    </a:p>
                  </a:txBody>
                  <a:tcPr marL="68580" marR="68580" marT="0" marB="0">
                    <a:lnL>
                      <a:noFill/>
                    </a:lnL>
                    <a:lnR>
                      <a:noFill/>
                    </a:lnR>
                    <a:lnT w="12700" cap="flat" cmpd="sng" algn="ctr">
                      <a:solidFill>
                        <a:srgbClr val="FFFFFF"/>
                      </a:solidFill>
                      <a:prstDash val="solid"/>
                      <a:round/>
                      <a:headEnd type="none" w="med" len="med"/>
                      <a:tailEnd type="none" w="med" len="med"/>
                    </a:lnT>
                    <a:lnB>
                      <a:noFill/>
                    </a:lnB>
                    <a:solidFill>
                      <a:srgbClr val="F2DBDB"/>
                    </a:solidFill>
                  </a:tcPr>
                </a:tc>
                <a:tc>
                  <a:txBody>
                    <a:bodyPr/>
                    <a:lstStyle/>
                    <a:p>
                      <a:pPr algn="ctr">
                        <a:lnSpc>
                          <a:spcPct val="115000"/>
                        </a:lnSpc>
                        <a:spcAft>
                          <a:spcPts val="0"/>
                        </a:spcAft>
                      </a:pPr>
                      <a:r>
                        <a:rPr lang="tr-TR" sz="1200">
                          <a:solidFill>
                            <a:srgbClr val="000000"/>
                          </a:solidFill>
                          <a:latin typeface="Consolas"/>
                          <a:ea typeface="Calibri"/>
                          <a:cs typeface="Times New Roman"/>
                        </a:rPr>
                        <a:t>0</a:t>
                      </a:r>
                      <a:endParaRPr lang="tr-TR" sz="1100">
                        <a:solidFill>
                          <a:srgbClr val="000000"/>
                        </a:solidFill>
                        <a:latin typeface="Calibri"/>
                        <a:ea typeface="Calibri"/>
                        <a:cs typeface="Times New Roman"/>
                      </a:endParaRPr>
                    </a:p>
                  </a:txBody>
                  <a:tcPr marL="68580" marR="68580" marT="0" marB="0" anchor="b">
                    <a:lnL>
                      <a:noFill/>
                    </a:lnL>
                    <a:lnR>
                      <a:noFill/>
                    </a:lnR>
                    <a:lnT w="12700" cap="flat" cmpd="sng" algn="ctr">
                      <a:solidFill>
                        <a:srgbClr val="FFFFFF"/>
                      </a:solidFill>
                      <a:prstDash val="solid"/>
                      <a:round/>
                      <a:headEnd type="none" w="med" len="med"/>
                      <a:tailEnd type="none" w="med" len="med"/>
                    </a:lnT>
                    <a:lnB>
                      <a:noFill/>
                    </a:lnB>
                    <a:solidFill>
                      <a:srgbClr val="F2DBDB"/>
                    </a:solidFill>
                  </a:tcPr>
                </a:tc>
                <a:tc>
                  <a:txBody>
                    <a:bodyPr/>
                    <a:lstStyle/>
                    <a:p>
                      <a:pPr algn="ctr">
                        <a:lnSpc>
                          <a:spcPct val="115000"/>
                        </a:lnSpc>
                        <a:spcAft>
                          <a:spcPts val="0"/>
                        </a:spcAft>
                      </a:pPr>
                      <a:r>
                        <a:rPr lang="tr-TR" sz="1200">
                          <a:solidFill>
                            <a:srgbClr val="000000"/>
                          </a:solidFill>
                          <a:latin typeface="Consolas"/>
                          <a:ea typeface="Calibri"/>
                          <a:cs typeface="Times New Roman"/>
                        </a:rPr>
                        <a:t>150</a:t>
                      </a:r>
                      <a:endParaRPr lang="tr-TR" sz="1100">
                        <a:solidFill>
                          <a:srgbClr val="000000"/>
                        </a:solidFill>
                        <a:latin typeface="Calibri"/>
                        <a:ea typeface="Calibri"/>
                        <a:cs typeface="Times New Roman"/>
                      </a:endParaRPr>
                    </a:p>
                  </a:txBody>
                  <a:tcPr marL="68580" marR="68580" marT="0" marB="0" anchor="b">
                    <a:lnL>
                      <a:noFill/>
                    </a:lnL>
                    <a:lnR>
                      <a:noFill/>
                    </a:lnR>
                    <a:lnT w="12700" cap="flat" cmpd="sng" algn="ctr">
                      <a:solidFill>
                        <a:srgbClr val="FFFFFF"/>
                      </a:solidFill>
                      <a:prstDash val="solid"/>
                      <a:round/>
                      <a:headEnd type="none" w="med" len="med"/>
                      <a:tailEnd type="none" w="med" len="med"/>
                    </a:lnT>
                    <a:lnB>
                      <a:noFill/>
                    </a:lnB>
                    <a:solidFill>
                      <a:srgbClr val="F2DBDB"/>
                    </a:solidFill>
                  </a:tcPr>
                </a:tc>
              </a:tr>
            </a:tbl>
          </a:graphicData>
        </a:graphic>
      </p:graphicFrame>
      <p:sp>
        <p:nvSpPr>
          <p:cNvPr id="2457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24577"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857487" y="5000636"/>
            <a:ext cx="2881333" cy="7143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4579" name="Rectangle 3"/>
          <p:cNvSpPr>
            <a:spLocks noChangeArrowheads="1"/>
          </p:cNvSpPr>
          <p:nvPr/>
        </p:nvSpPr>
        <p:spPr bwMode="auto">
          <a:xfrm>
            <a:off x="0" y="1028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amond(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4577"/>
                                        </p:tgtEl>
                                        <p:attrNameLst>
                                          <p:attrName>style.visibility</p:attrName>
                                        </p:attrNameLst>
                                      </p:cBhvr>
                                      <p:to>
                                        <p:strVal val="visible"/>
                                      </p:to>
                                    </p:set>
                                    <p:animEffect transition="in" filter="checkerboard(across)">
                                      <p:cBhvr>
                                        <p:cTn id="17" dur="500"/>
                                        <p:tgtEl>
                                          <p:spTgt spid="245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Numarası Yer Tutucusu"/>
          <p:cNvSpPr>
            <a:spLocks noGrp="1"/>
          </p:cNvSpPr>
          <p:nvPr>
            <p:ph type="sldNum" sz="quarter" idx="12"/>
          </p:nvPr>
        </p:nvSpPr>
        <p:spPr/>
        <p:txBody>
          <a:bodyPr/>
          <a:lstStyle/>
          <a:p>
            <a:fld id="{8A61B3D6-26A3-43FF-91E4-273D7390AFE4}" type="slidenum">
              <a:rPr lang="tr-TR" smtClean="0"/>
              <a:pPr/>
              <a:t>9</a:t>
            </a:fld>
            <a:endParaRPr lang="tr-TR"/>
          </a:p>
        </p:txBody>
      </p:sp>
      <p:sp>
        <p:nvSpPr>
          <p:cNvPr id="3" name="1 Başlık"/>
          <p:cNvSpPr txBox="1">
            <a:spLocks/>
          </p:cNvSpPr>
          <p:nvPr/>
        </p:nvSpPr>
        <p:spPr>
          <a:xfrm>
            <a:off x="457200" y="274638"/>
            <a:ext cx="74676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tr-TR" sz="2800" b="0" i="0" u="none" strike="noStrike" kern="1200" cap="none" spc="0" normalizeH="0" baseline="0" noProof="0" smtClean="0">
                <a:ln>
                  <a:noFill/>
                </a:ln>
                <a:solidFill>
                  <a:schemeClr val="tx1"/>
                </a:solidFill>
                <a:effectLst/>
                <a:uLnTx/>
                <a:uFillTx/>
                <a:latin typeface="Verdana" pitchFamily="34" charset="0"/>
                <a:ea typeface="Verdana" pitchFamily="34" charset="0"/>
                <a:cs typeface="Verdana" pitchFamily="34" charset="0"/>
              </a:rPr>
              <a:t>Regresyon Analizi-Örnek </a:t>
            </a:r>
            <a:endParaRPr kumimoji="0" lang="tr-TR" sz="2800" b="0" i="0" u="none" strike="noStrike" kern="1200" cap="none" spc="0" normalizeH="0" baseline="0" noProof="0">
              <a:ln>
                <a:noFill/>
              </a:ln>
              <a:solidFill>
                <a:schemeClr val="tx1"/>
              </a:solidFill>
              <a:effectLst/>
              <a:uLnTx/>
              <a:uFillTx/>
              <a:latin typeface="Verdana" pitchFamily="34" charset="0"/>
              <a:ea typeface="Verdana" pitchFamily="34" charset="0"/>
              <a:cs typeface="Verdana" pitchFamily="34" charset="0"/>
            </a:endParaRPr>
          </a:p>
        </p:txBody>
      </p:sp>
      <p:sp>
        <p:nvSpPr>
          <p:cNvPr id="23553" name="Rectangle 1"/>
          <p:cNvSpPr>
            <a:spLocks noChangeArrowheads="1"/>
          </p:cNvSpPr>
          <p:nvPr/>
        </p:nvSpPr>
        <p:spPr bwMode="auto">
          <a:xfrm>
            <a:off x="0" y="1500174"/>
            <a:ext cx="5320174"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Son olarak  r korelasyon katsayısını bulalım.</a:t>
            </a:r>
          </a:p>
        </p:txBody>
      </p:sp>
      <p:pic>
        <p:nvPicPr>
          <p:cNvPr id="23556"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571472" y="2500306"/>
            <a:ext cx="2286016" cy="5715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3555"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00034" y="3571876"/>
            <a:ext cx="2324100" cy="5524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3554" name="Picture 2"/>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3643305" y="3214686"/>
            <a:ext cx="4163815" cy="4286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3557"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23558" name="Rectangle 6"/>
          <p:cNvSpPr>
            <a:spLocks noChangeArrowheads="1"/>
          </p:cNvSpPr>
          <p:nvPr/>
        </p:nvSpPr>
        <p:spPr bwMode="auto">
          <a:xfrm>
            <a:off x="0" y="8763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Verdana" pitchFamily="34" charset="0"/>
                <a:ea typeface="Times New Roman" pitchFamily="18" charset="0"/>
                <a:cs typeface="Times New Roman" pitchFamily="18" charset="0"/>
              </a:rPr>
              <a:t>  </a:t>
            </a:r>
            <a:endParaRPr kumimoji="0" lang="tr-TR" sz="9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23559" name="Rectangle 7"/>
          <p:cNvSpPr>
            <a:spLocks noChangeArrowheads="1"/>
          </p:cNvSpPr>
          <p:nvPr/>
        </p:nvSpPr>
        <p:spPr bwMode="auto">
          <a:xfrm>
            <a:off x="0" y="14287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23560" name="Rectangle 8"/>
          <p:cNvSpPr>
            <a:spLocks noChangeArrowheads="1"/>
          </p:cNvSpPr>
          <p:nvPr/>
        </p:nvSpPr>
        <p:spPr bwMode="auto">
          <a:xfrm>
            <a:off x="0" y="17621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Verdana" pitchFamily="34" charset="0"/>
                <a:ea typeface="Times New Roman" pitchFamily="18" charset="0"/>
                <a:cs typeface="Times New Roman" pitchFamily="18" charset="0"/>
              </a:rPr>
              <a:t>  </a:t>
            </a: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3553"/>
                                        </p:tgtEl>
                                        <p:attrNameLst>
                                          <p:attrName>style.visibility</p:attrName>
                                        </p:attrNameLst>
                                      </p:cBhvr>
                                      <p:to>
                                        <p:strVal val="visible"/>
                                      </p:to>
                                    </p:set>
                                    <p:animEffect transition="in" filter="checkerboard(across)">
                                      <p:cBhvr>
                                        <p:cTn id="7" dur="500"/>
                                        <p:tgtEl>
                                          <p:spTgt spid="2355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3556"/>
                                        </p:tgtEl>
                                        <p:attrNameLst>
                                          <p:attrName>style.visibility</p:attrName>
                                        </p:attrNameLst>
                                      </p:cBhvr>
                                      <p:to>
                                        <p:strVal val="visible"/>
                                      </p:to>
                                    </p:set>
                                    <p:animEffect transition="in" filter="checkerboard(across)">
                                      <p:cBhvr>
                                        <p:cTn id="12" dur="500"/>
                                        <p:tgtEl>
                                          <p:spTgt spid="2355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3555"/>
                                        </p:tgtEl>
                                        <p:attrNameLst>
                                          <p:attrName>style.visibility</p:attrName>
                                        </p:attrNameLst>
                                      </p:cBhvr>
                                      <p:to>
                                        <p:strVal val="visible"/>
                                      </p:to>
                                    </p:set>
                                    <p:animEffect transition="in" filter="checkerboard(across)">
                                      <p:cBhvr>
                                        <p:cTn id="17" dur="500"/>
                                        <p:tgtEl>
                                          <p:spTgt spid="23555"/>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3554"/>
                                        </p:tgtEl>
                                        <p:attrNameLst>
                                          <p:attrName>style.visibility</p:attrName>
                                        </p:attrNameLst>
                                      </p:cBhvr>
                                      <p:to>
                                        <p:strVal val="visible"/>
                                      </p:to>
                                    </p:set>
                                    <p:animEffect transition="in" filter="checkerboard(across)">
                                      <p:cBhvr>
                                        <p:cTn id="22" dur="500"/>
                                        <p:tgtEl>
                                          <p:spTgt spid="235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3" grpId="0"/>
    </p:bldLst>
  </p:timing>
</p:sld>
</file>

<file path=ppt/theme/theme1.xml><?xml version="1.0" encoding="utf-8"?>
<a:theme xmlns:a="http://schemas.openxmlformats.org/drawingml/2006/main" name="Teknik">
  <a:themeElements>
    <a:clrScheme name="Teknik">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knik">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knik">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894</TotalTime>
  <Words>433</Words>
  <Application>Microsoft Office PowerPoint</Application>
  <PresentationFormat>Ekran Gösterisi (4:3)</PresentationFormat>
  <Paragraphs>146</Paragraphs>
  <Slides>10</Slides>
  <Notes>1</Notes>
  <HiddenSlides>0</HiddenSlides>
  <MMClips>0</MMClips>
  <ScaleCrop>false</ScaleCrop>
  <HeadingPairs>
    <vt:vector size="4" baseType="variant">
      <vt:variant>
        <vt:lpstr>Tema</vt:lpstr>
      </vt:variant>
      <vt:variant>
        <vt:i4>1</vt:i4>
      </vt:variant>
      <vt:variant>
        <vt:lpstr>Slayt Başlıkları</vt:lpstr>
      </vt:variant>
      <vt:variant>
        <vt:i4>10</vt:i4>
      </vt:variant>
    </vt:vector>
  </HeadingPairs>
  <TitlesOfParts>
    <vt:vector size="11" baseType="lpstr">
      <vt:lpstr>Teknik</vt:lpstr>
      <vt:lpstr>PowerPoint Sunusu</vt:lpstr>
      <vt:lpstr>Regresyon Analizi </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Slayt 1</dc:title>
  <dc:creator>Sau</dc:creator>
  <cp:lastModifiedBy>Sau</cp:lastModifiedBy>
  <cp:revision>70</cp:revision>
  <dcterms:created xsi:type="dcterms:W3CDTF">2009-02-17T07:05:14Z</dcterms:created>
  <dcterms:modified xsi:type="dcterms:W3CDTF">2015-10-13T10:55:45Z</dcterms:modified>
</cp:coreProperties>
</file>