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20" r:id="rId1"/>
  </p:sldMasterIdLst>
  <p:notesMasterIdLst>
    <p:notesMasterId r:id="rId17"/>
  </p:notesMasterIdLst>
  <p:sldIdLst>
    <p:sldId id="256" r:id="rId2"/>
    <p:sldId id="268" r:id="rId3"/>
    <p:sldId id="269" r:id="rId4"/>
    <p:sldId id="257" r:id="rId5"/>
    <p:sldId id="270" r:id="rId6"/>
    <p:sldId id="258" r:id="rId7"/>
    <p:sldId id="259" r:id="rId8"/>
    <p:sldId id="260" r:id="rId9"/>
    <p:sldId id="261" r:id="rId10"/>
    <p:sldId id="262" r:id="rId11"/>
    <p:sldId id="263" r:id="rId12"/>
    <p:sldId id="264" r:id="rId13"/>
    <p:sldId id="265" r:id="rId14"/>
    <p:sldId id="266" r:id="rId15"/>
    <p:sldId id="267"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9" d="100"/>
          <a:sy n="119" d="100"/>
        </p:scale>
        <p:origin x="-1404"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2.jpeg"/></Relationships>
</file>

<file path=ppt/diagrams/_rels/data10.xml.rels><?xml version="1.0" encoding="UTF-8" standalone="yes"?>
<Relationships xmlns="http://schemas.openxmlformats.org/package/2006/relationships"><Relationship Id="rId1" Type="http://schemas.openxmlformats.org/officeDocument/2006/relationships/image" Target="../media/image2.jpeg"/></Relationships>
</file>

<file path=ppt/diagrams/_rels/data11.xml.rels><?xml version="1.0" encoding="UTF-8" standalone="yes"?>
<Relationships xmlns="http://schemas.openxmlformats.org/package/2006/relationships"><Relationship Id="rId1" Type="http://schemas.openxmlformats.org/officeDocument/2006/relationships/image" Target="../media/image2.jpeg"/></Relationships>
</file>

<file path=ppt/diagrams/_rels/data12.xml.rels><?xml version="1.0" encoding="UTF-8" standalone="yes"?>
<Relationships xmlns="http://schemas.openxmlformats.org/package/2006/relationships"><Relationship Id="rId1" Type="http://schemas.openxmlformats.org/officeDocument/2006/relationships/image" Target="../media/image2.jpeg"/></Relationships>
</file>

<file path=ppt/diagrams/_rels/data2.xml.rels><?xml version="1.0" encoding="UTF-8" standalone="yes"?>
<Relationships xmlns="http://schemas.openxmlformats.org/package/2006/relationships"><Relationship Id="rId1" Type="http://schemas.openxmlformats.org/officeDocument/2006/relationships/image" Target="../media/image2.jpeg"/></Relationships>
</file>

<file path=ppt/diagrams/_rels/data4.xml.rels><?xml version="1.0" encoding="UTF-8" standalone="yes"?>
<Relationships xmlns="http://schemas.openxmlformats.org/package/2006/relationships"><Relationship Id="rId1" Type="http://schemas.openxmlformats.org/officeDocument/2006/relationships/image" Target="../media/image2.jpeg"/></Relationships>
</file>

<file path=ppt/diagrams/_rels/data6.xml.rels><?xml version="1.0" encoding="UTF-8" standalone="yes"?>
<Relationships xmlns="http://schemas.openxmlformats.org/package/2006/relationships"><Relationship Id="rId1" Type="http://schemas.openxmlformats.org/officeDocument/2006/relationships/image" Target="../media/image2.jpeg"/></Relationships>
</file>

<file path=ppt/diagrams/_rels/data8.xml.rels><?xml version="1.0" encoding="UTF-8" standalone="yes"?>
<Relationships xmlns="http://schemas.openxmlformats.org/package/2006/relationships"><Relationship Id="rId1" Type="http://schemas.openxmlformats.org/officeDocument/2006/relationships/image" Target="../media/image2.jpeg"/></Relationships>
</file>

<file path=ppt/diagrams/_rels/data9.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0.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20F03D-3B07-4A19-9870-C3ED3B291E78}" type="doc">
      <dgm:prSet loTypeId="urn:microsoft.com/office/officeart/2005/8/layout/vList4#1" loCatId="list" qsTypeId="urn:microsoft.com/office/officeart/2005/8/quickstyle/simple1" qsCatId="simple" csTypeId="urn:microsoft.com/office/officeart/2005/8/colors/accent1_2" csCatId="accent1"/>
      <dgm:spPr/>
      <dgm:t>
        <a:bodyPr/>
        <a:lstStyle/>
        <a:p>
          <a:endParaRPr lang="tr-TR"/>
        </a:p>
      </dgm:t>
    </dgm:pt>
    <dgm:pt modelId="{CF64F65B-2655-4087-A21E-D56B24CE953F}">
      <dgm:prSet/>
      <dgm:spPr/>
      <dgm:t>
        <a:bodyPr/>
        <a:lstStyle/>
        <a:p>
          <a:pPr rtl="0"/>
          <a:r>
            <a:rPr lang="tr-TR" smtClean="0"/>
            <a:t>İstatistik nedir?</a:t>
          </a:r>
          <a:endParaRPr lang="tr-TR"/>
        </a:p>
      </dgm:t>
    </dgm:pt>
    <dgm:pt modelId="{EBFCD701-42DA-46A2-87A6-FD3E41301845}" type="parTrans" cxnId="{6648F47A-7F78-4A67-A754-9CDFAF88BFC9}">
      <dgm:prSet/>
      <dgm:spPr/>
      <dgm:t>
        <a:bodyPr/>
        <a:lstStyle/>
        <a:p>
          <a:endParaRPr lang="tr-TR"/>
        </a:p>
      </dgm:t>
    </dgm:pt>
    <dgm:pt modelId="{780A38F0-0014-469E-AC28-CF0F36DC521B}" type="sibTrans" cxnId="{6648F47A-7F78-4A67-A754-9CDFAF88BFC9}">
      <dgm:prSet/>
      <dgm:spPr/>
      <dgm:t>
        <a:bodyPr/>
        <a:lstStyle/>
        <a:p>
          <a:endParaRPr lang="tr-TR"/>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FC5AF9EE-6CC4-465C-998B-A6E047C54126}" type="presOf" srcId="{CF64F65B-2655-4087-A21E-D56B24CE953F}" destId="{09E9624B-8370-49F2-A1CD-32A53BD0050A}" srcOrd="0" destOrd="0" presId="urn:microsoft.com/office/officeart/2005/8/layout/vList4#1"/>
    <dgm:cxn modelId="{349C2CFB-18F3-4678-ADF0-69AEDC439B20}" type="presOf" srcId="{5920F03D-3B07-4A19-9870-C3ED3B291E78}" destId="{0022F090-431E-4889-9CAE-3152DC16A8C0}" srcOrd="0" destOrd="0" presId="urn:microsoft.com/office/officeart/2005/8/layout/vList4#1"/>
    <dgm:cxn modelId="{49C2AD17-5206-46A9-AC74-8E7777E024ED}" type="presOf" srcId="{CF64F65B-2655-4087-A21E-D56B24CE953F}" destId="{269594EE-442B-4E87-AD3C-4133A70AEB5D}" srcOrd="1" destOrd="0" presId="urn:microsoft.com/office/officeart/2005/8/layout/vList4#1"/>
    <dgm:cxn modelId="{FC50DD24-6687-4341-8000-F239499350A4}" type="presParOf" srcId="{0022F090-431E-4889-9CAE-3152DC16A8C0}" destId="{619C3B18-B458-403A-8B99-48272CF6C593}" srcOrd="0" destOrd="0" presId="urn:microsoft.com/office/officeart/2005/8/layout/vList4#1"/>
    <dgm:cxn modelId="{5E712533-E06C-4E7C-973D-22A3C5018755}" type="presParOf" srcId="{619C3B18-B458-403A-8B99-48272CF6C593}" destId="{09E9624B-8370-49F2-A1CD-32A53BD0050A}" srcOrd="0" destOrd="0" presId="urn:microsoft.com/office/officeart/2005/8/layout/vList4#1"/>
    <dgm:cxn modelId="{1EF16C48-9B19-422C-BFCB-FFF908D8A52F}" type="presParOf" srcId="{619C3B18-B458-403A-8B99-48272CF6C593}" destId="{349B0279-34D0-494F-8B74-1E025B86C654}" srcOrd="1" destOrd="0" presId="urn:microsoft.com/office/officeart/2005/8/layout/vList4#1"/>
    <dgm:cxn modelId="{A5FC479D-EF0A-405F-9F32-30E5F63B0F8D}" type="presParOf" srcId="{619C3B18-B458-403A-8B99-48272CF6C593}" destId="{269594EE-442B-4E87-AD3C-4133A70AEB5D}" srcOrd="2"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5BD414B-0425-4903-A70A-B73CB705D47A}" type="doc">
      <dgm:prSet loTypeId="urn:microsoft.com/office/officeart/2005/8/layout/vList4#7" loCatId="list" qsTypeId="urn:microsoft.com/office/officeart/2005/8/quickstyle/simple1" qsCatId="simple" csTypeId="urn:microsoft.com/office/officeart/2005/8/colors/accent1_2" csCatId="accent1" phldr="1"/>
      <dgm:spPr/>
      <dgm:t>
        <a:bodyPr/>
        <a:lstStyle/>
        <a:p>
          <a:endParaRPr lang="tr-TR"/>
        </a:p>
      </dgm:t>
    </dgm:pt>
    <dgm:pt modelId="{9610BFD3-779E-4183-AC91-D8D737F7B644}">
      <dgm:prSet/>
      <dgm:spPr/>
      <dgm:t>
        <a:bodyPr/>
        <a:lstStyle/>
        <a:p>
          <a:pPr rtl="0"/>
          <a:r>
            <a:rPr lang="tr-TR" smtClean="0"/>
            <a:t>İstatistik sınıf oluşturma örneği</a:t>
          </a:r>
          <a:endParaRPr lang="tr-TR"/>
        </a:p>
      </dgm:t>
    </dgm:pt>
    <dgm:pt modelId="{F8047FDE-784C-4ABC-929F-D3819F90F9AD}" type="parTrans" cxnId="{756878B9-71E6-4F9B-A265-013E79357D62}">
      <dgm:prSet/>
      <dgm:spPr/>
      <dgm:t>
        <a:bodyPr/>
        <a:lstStyle/>
        <a:p>
          <a:endParaRPr lang="tr-TR"/>
        </a:p>
      </dgm:t>
    </dgm:pt>
    <dgm:pt modelId="{935B67D9-A942-4A4D-8E58-A0EF5D81A7D9}" type="sibTrans" cxnId="{756878B9-71E6-4F9B-A265-013E79357D62}">
      <dgm:prSet/>
      <dgm:spPr/>
      <dgm:t>
        <a:bodyPr/>
        <a:lstStyle/>
        <a:p>
          <a:endParaRPr lang="tr-TR"/>
        </a:p>
      </dgm:t>
    </dgm:pt>
    <dgm:pt modelId="{F28E4753-05B3-420D-BA7C-BEF6F7EF4BEC}" type="pres">
      <dgm:prSet presAssocID="{A5BD414B-0425-4903-A70A-B73CB705D47A}" presName="linear" presStyleCnt="0">
        <dgm:presLayoutVars>
          <dgm:dir/>
          <dgm:resizeHandles val="exact"/>
        </dgm:presLayoutVars>
      </dgm:prSet>
      <dgm:spPr/>
      <dgm:t>
        <a:bodyPr/>
        <a:lstStyle/>
        <a:p>
          <a:endParaRPr lang="tr-TR"/>
        </a:p>
      </dgm:t>
    </dgm:pt>
    <dgm:pt modelId="{88A2E09C-F1F1-4F41-A309-62C320FF6641}" type="pres">
      <dgm:prSet presAssocID="{9610BFD3-779E-4183-AC91-D8D737F7B644}" presName="comp" presStyleCnt="0"/>
      <dgm:spPr/>
    </dgm:pt>
    <dgm:pt modelId="{548D9248-2030-47D2-BF5A-067FF56F9FE5}" type="pres">
      <dgm:prSet presAssocID="{9610BFD3-779E-4183-AC91-D8D737F7B644}" presName="box" presStyleLbl="node1" presStyleIdx="0" presStyleCnt="1" custLinFactNeighborX="-12409" custLinFactNeighborY="-9091"/>
      <dgm:spPr/>
      <dgm:t>
        <a:bodyPr/>
        <a:lstStyle/>
        <a:p>
          <a:endParaRPr lang="tr-TR"/>
        </a:p>
      </dgm:t>
    </dgm:pt>
    <dgm:pt modelId="{61057933-1023-4DA7-9D19-DDB7D38A29EC}" type="pres">
      <dgm:prSet presAssocID="{9610BFD3-779E-4183-AC91-D8D737F7B644}" presName="img" presStyleLbl="fgImgPlace1" presStyleIdx="0" presStyleCnt="1"/>
      <dgm:spPr>
        <a:blipFill rotWithShape="0">
          <a:blip xmlns:r="http://schemas.openxmlformats.org/officeDocument/2006/relationships" r:embed="rId1"/>
          <a:stretch>
            <a:fillRect/>
          </a:stretch>
        </a:blipFill>
      </dgm:spPr>
      <dgm:t>
        <a:bodyPr/>
        <a:lstStyle/>
        <a:p>
          <a:endParaRPr lang="tr-TR"/>
        </a:p>
      </dgm:t>
    </dgm:pt>
    <dgm:pt modelId="{D58F4EB9-0C45-4D99-BFAE-88CE49D1FD59}" type="pres">
      <dgm:prSet presAssocID="{9610BFD3-779E-4183-AC91-D8D737F7B644}" presName="text" presStyleLbl="node1" presStyleIdx="0" presStyleCnt="1">
        <dgm:presLayoutVars>
          <dgm:bulletEnabled val="1"/>
        </dgm:presLayoutVars>
      </dgm:prSet>
      <dgm:spPr/>
      <dgm:t>
        <a:bodyPr/>
        <a:lstStyle/>
        <a:p>
          <a:endParaRPr lang="tr-TR"/>
        </a:p>
      </dgm:t>
    </dgm:pt>
  </dgm:ptLst>
  <dgm:cxnLst>
    <dgm:cxn modelId="{65AF7051-F155-402F-9828-A97C833A957E}" type="presOf" srcId="{9610BFD3-779E-4183-AC91-D8D737F7B644}" destId="{D58F4EB9-0C45-4D99-BFAE-88CE49D1FD59}" srcOrd="1" destOrd="0" presId="urn:microsoft.com/office/officeart/2005/8/layout/vList4#7"/>
    <dgm:cxn modelId="{FBF9D67E-509E-4410-94C3-4D22E0FADBD3}" type="presOf" srcId="{A5BD414B-0425-4903-A70A-B73CB705D47A}" destId="{F28E4753-05B3-420D-BA7C-BEF6F7EF4BEC}" srcOrd="0" destOrd="0" presId="urn:microsoft.com/office/officeart/2005/8/layout/vList4#7"/>
    <dgm:cxn modelId="{756878B9-71E6-4F9B-A265-013E79357D62}" srcId="{A5BD414B-0425-4903-A70A-B73CB705D47A}" destId="{9610BFD3-779E-4183-AC91-D8D737F7B644}" srcOrd="0" destOrd="0" parTransId="{F8047FDE-784C-4ABC-929F-D3819F90F9AD}" sibTransId="{935B67D9-A942-4A4D-8E58-A0EF5D81A7D9}"/>
    <dgm:cxn modelId="{68AA20A0-7D94-4612-821F-B26731AF4103}" type="presOf" srcId="{9610BFD3-779E-4183-AC91-D8D737F7B644}" destId="{548D9248-2030-47D2-BF5A-067FF56F9FE5}" srcOrd="0" destOrd="0" presId="urn:microsoft.com/office/officeart/2005/8/layout/vList4#7"/>
    <dgm:cxn modelId="{068BDFB7-6DFB-41B5-83B4-42E0AA2975A2}" type="presParOf" srcId="{F28E4753-05B3-420D-BA7C-BEF6F7EF4BEC}" destId="{88A2E09C-F1F1-4F41-A309-62C320FF6641}" srcOrd="0" destOrd="0" presId="urn:microsoft.com/office/officeart/2005/8/layout/vList4#7"/>
    <dgm:cxn modelId="{4C18C0D8-666D-4392-9837-EEB8E0FA169F}" type="presParOf" srcId="{88A2E09C-F1F1-4F41-A309-62C320FF6641}" destId="{548D9248-2030-47D2-BF5A-067FF56F9FE5}" srcOrd="0" destOrd="0" presId="urn:microsoft.com/office/officeart/2005/8/layout/vList4#7"/>
    <dgm:cxn modelId="{81485DF2-2403-4FC0-AFD4-4C7EF661E6F3}" type="presParOf" srcId="{88A2E09C-F1F1-4F41-A309-62C320FF6641}" destId="{61057933-1023-4DA7-9D19-DDB7D38A29EC}" srcOrd="1" destOrd="0" presId="urn:microsoft.com/office/officeart/2005/8/layout/vList4#7"/>
    <dgm:cxn modelId="{0F97AA16-DFBB-43BA-90DF-A06919E3BCA4}" type="presParOf" srcId="{88A2E09C-F1F1-4F41-A309-62C320FF6641}" destId="{D58F4EB9-0C45-4D99-BFAE-88CE49D1FD59}" srcOrd="2" destOrd="0" presId="urn:microsoft.com/office/officeart/2005/8/layout/vList4#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5BD414B-0425-4903-A70A-B73CB705D47A}" type="doc">
      <dgm:prSet loTypeId="urn:microsoft.com/office/officeart/2005/8/layout/vList4#8" loCatId="list" qsTypeId="urn:microsoft.com/office/officeart/2005/8/quickstyle/simple1" qsCatId="simple" csTypeId="urn:microsoft.com/office/officeart/2005/8/colors/accent1_2" csCatId="accent1" phldr="1"/>
      <dgm:spPr/>
      <dgm:t>
        <a:bodyPr/>
        <a:lstStyle/>
        <a:p>
          <a:endParaRPr lang="tr-TR"/>
        </a:p>
      </dgm:t>
    </dgm:pt>
    <dgm:pt modelId="{9610BFD3-779E-4183-AC91-D8D737F7B644}">
      <dgm:prSet/>
      <dgm:spPr/>
      <dgm:t>
        <a:bodyPr/>
        <a:lstStyle/>
        <a:p>
          <a:pPr rtl="0"/>
          <a:r>
            <a:rPr lang="tr-TR" smtClean="0"/>
            <a:t>İstatistik sınıf oluşturma örneği</a:t>
          </a:r>
          <a:endParaRPr lang="tr-TR"/>
        </a:p>
      </dgm:t>
    </dgm:pt>
    <dgm:pt modelId="{F8047FDE-784C-4ABC-929F-D3819F90F9AD}" type="parTrans" cxnId="{756878B9-71E6-4F9B-A265-013E79357D62}">
      <dgm:prSet/>
      <dgm:spPr/>
      <dgm:t>
        <a:bodyPr/>
        <a:lstStyle/>
        <a:p>
          <a:endParaRPr lang="tr-TR"/>
        </a:p>
      </dgm:t>
    </dgm:pt>
    <dgm:pt modelId="{935B67D9-A942-4A4D-8E58-A0EF5D81A7D9}" type="sibTrans" cxnId="{756878B9-71E6-4F9B-A265-013E79357D62}">
      <dgm:prSet/>
      <dgm:spPr/>
      <dgm:t>
        <a:bodyPr/>
        <a:lstStyle/>
        <a:p>
          <a:endParaRPr lang="tr-TR"/>
        </a:p>
      </dgm:t>
    </dgm:pt>
    <dgm:pt modelId="{F28E4753-05B3-420D-BA7C-BEF6F7EF4BEC}" type="pres">
      <dgm:prSet presAssocID="{A5BD414B-0425-4903-A70A-B73CB705D47A}" presName="linear" presStyleCnt="0">
        <dgm:presLayoutVars>
          <dgm:dir/>
          <dgm:resizeHandles val="exact"/>
        </dgm:presLayoutVars>
      </dgm:prSet>
      <dgm:spPr/>
      <dgm:t>
        <a:bodyPr/>
        <a:lstStyle/>
        <a:p>
          <a:endParaRPr lang="tr-TR"/>
        </a:p>
      </dgm:t>
    </dgm:pt>
    <dgm:pt modelId="{88A2E09C-F1F1-4F41-A309-62C320FF6641}" type="pres">
      <dgm:prSet presAssocID="{9610BFD3-779E-4183-AC91-D8D737F7B644}" presName="comp" presStyleCnt="0"/>
      <dgm:spPr/>
    </dgm:pt>
    <dgm:pt modelId="{548D9248-2030-47D2-BF5A-067FF56F9FE5}" type="pres">
      <dgm:prSet presAssocID="{9610BFD3-779E-4183-AC91-D8D737F7B644}" presName="box" presStyleLbl="node1" presStyleIdx="0" presStyleCnt="1" custLinFactNeighborX="-12409" custLinFactNeighborY="-9091"/>
      <dgm:spPr/>
      <dgm:t>
        <a:bodyPr/>
        <a:lstStyle/>
        <a:p>
          <a:endParaRPr lang="tr-TR"/>
        </a:p>
      </dgm:t>
    </dgm:pt>
    <dgm:pt modelId="{61057933-1023-4DA7-9D19-DDB7D38A29EC}" type="pres">
      <dgm:prSet presAssocID="{9610BFD3-779E-4183-AC91-D8D737F7B644}" presName="img" presStyleLbl="fgImgPlace1" presStyleIdx="0" presStyleCnt="1"/>
      <dgm:spPr>
        <a:blipFill rotWithShape="0">
          <a:blip xmlns:r="http://schemas.openxmlformats.org/officeDocument/2006/relationships" r:embed="rId1"/>
          <a:stretch>
            <a:fillRect/>
          </a:stretch>
        </a:blipFill>
      </dgm:spPr>
      <dgm:t>
        <a:bodyPr/>
        <a:lstStyle/>
        <a:p>
          <a:endParaRPr lang="tr-TR"/>
        </a:p>
      </dgm:t>
    </dgm:pt>
    <dgm:pt modelId="{D58F4EB9-0C45-4D99-BFAE-88CE49D1FD59}" type="pres">
      <dgm:prSet presAssocID="{9610BFD3-779E-4183-AC91-D8D737F7B644}" presName="text" presStyleLbl="node1" presStyleIdx="0" presStyleCnt="1">
        <dgm:presLayoutVars>
          <dgm:bulletEnabled val="1"/>
        </dgm:presLayoutVars>
      </dgm:prSet>
      <dgm:spPr/>
      <dgm:t>
        <a:bodyPr/>
        <a:lstStyle/>
        <a:p>
          <a:endParaRPr lang="tr-TR"/>
        </a:p>
      </dgm:t>
    </dgm:pt>
  </dgm:ptLst>
  <dgm:cxnLst>
    <dgm:cxn modelId="{756878B9-71E6-4F9B-A265-013E79357D62}" srcId="{A5BD414B-0425-4903-A70A-B73CB705D47A}" destId="{9610BFD3-779E-4183-AC91-D8D737F7B644}" srcOrd="0" destOrd="0" parTransId="{F8047FDE-784C-4ABC-929F-D3819F90F9AD}" sibTransId="{935B67D9-A942-4A4D-8E58-A0EF5D81A7D9}"/>
    <dgm:cxn modelId="{A6E3E8E3-6468-4AE8-975A-1021CE5B4E60}" type="presOf" srcId="{9610BFD3-779E-4183-AC91-D8D737F7B644}" destId="{548D9248-2030-47D2-BF5A-067FF56F9FE5}" srcOrd="0" destOrd="0" presId="urn:microsoft.com/office/officeart/2005/8/layout/vList4#8"/>
    <dgm:cxn modelId="{4BDE0E20-E3AF-4E2D-A8E0-121A66D9D85E}" type="presOf" srcId="{A5BD414B-0425-4903-A70A-B73CB705D47A}" destId="{F28E4753-05B3-420D-BA7C-BEF6F7EF4BEC}" srcOrd="0" destOrd="0" presId="urn:microsoft.com/office/officeart/2005/8/layout/vList4#8"/>
    <dgm:cxn modelId="{80772A8F-D159-483A-9A4B-B8F2C27958AF}" type="presOf" srcId="{9610BFD3-779E-4183-AC91-D8D737F7B644}" destId="{D58F4EB9-0C45-4D99-BFAE-88CE49D1FD59}" srcOrd="1" destOrd="0" presId="urn:microsoft.com/office/officeart/2005/8/layout/vList4#8"/>
    <dgm:cxn modelId="{7B2411CC-6676-48AD-9BAC-D5759C06B3FC}" type="presParOf" srcId="{F28E4753-05B3-420D-BA7C-BEF6F7EF4BEC}" destId="{88A2E09C-F1F1-4F41-A309-62C320FF6641}" srcOrd="0" destOrd="0" presId="urn:microsoft.com/office/officeart/2005/8/layout/vList4#8"/>
    <dgm:cxn modelId="{5393F4BA-B6C4-40A1-BEBB-30782161FACA}" type="presParOf" srcId="{88A2E09C-F1F1-4F41-A309-62C320FF6641}" destId="{548D9248-2030-47D2-BF5A-067FF56F9FE5}" srcOrd="0" destOrd="0" presId="urn:microsoft.com/office/officeart/2005/8/layout/vList4#8"/>
    <dgm:cxn modelId="{CE550D3E-25E8-4489-8526-FA0BF946939B}" type="presParOf" srcId="{88A2E09C-F1F1-4F41-A309-62C320FF6641}" destId="{61057933-1023-4DA7-9D19-DDB7D38A29EC}" srcOrd="1" destOrd="0" presId="urn:microsoft.com/office/officeart/2005/8/layout/vList4#8"/>
    <dgm:cxn modelId="{56B6A689-D2FD-4E9E-A1CE-C3FC7E8153F8}" type="presParOf" srcId="{88A2E09C-F1F1-4F41-A309-62C320FF6641}" destId="{D58F4EB9-0C45-4D99-BFAE-88CE49D1FD59}" srcOrd="2" destOrd="0" presId="urn:microsoft.com/office/officeart/2005/8/layout/vList4#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5BD414B-0425-4903-A70A-B73CB705D47A}" type="doc">
      <dgm:prSet loTypeId="urn:microsoft.com/office/officeart/2005/8/layout/vList4#9" loCatId="list" qsTypeId="urn:microsoft.com/office/officeart/2005/8/quickstyle/simple1" qsCatId="simple" csTypeId="urn:microsoft.com/office/officeart/2005/8/colors/accent1_2" csCatId="accent1" phldr="1"/>
      <dgm:spPr/>
      <dgm:t>
        <a:bodyPr/>
        <a:lstStyle/>
        <a:p>
          <a:endParaRPr lang="tr-TR"/>
        </a:p>
      </dgm:t>
    </dgm:pt>
    <dgm:pt modelId="{9610BFD3-779E-4183-AC91-D8D737F7B644}">
      <dgm:prSet/>
      <dgm:spPr/>
      <dgm:t>
        <a:bodyPr/>
        <a:lstStyle/>
        <a:p>
          <a:pPr rtl="0"/>
          <a:r>
            <a:rPr lang="tr-TR" smtClean="0"/>
            <a:t>İstatistik sınıf oluşturma örneği</a:t>
          </a:r>
          <a:endParaRPr lang="tr-TR"/>
        </a:p>
      </dgm:t>
    </dgm:pt>
    <dgm:pt modelId="{F8047FDE-784C-4ABC-929F-D3819F90F9AD}" type="parTrans" cxnId="{756878B9-71E6-4F9B-A265-013E79357D62}">
      <dgm:prSet/>
      <dgm:spPr/>
      <dgm:t>
        <a:bodyPr/>
        <a:lstStyle/>
        <a:p>
          <a:endParaRPr lang="tr-TR"/>
        </a:p>
      </dgm:t>
    </dgm:pt>
    <dgm:pt modelId="{935B67D9-A942-4A4D-8E58-A0EF5D81A7D9}" type="sibTrans" cxnId="{756878B9-71E6-4F9B-A265-013E79357D62}">
      <dgm:prSet/>
      <dgm:spPr/>
      <dgm:t>
        <a:bodyPr/>
        <a:lstStyle/>
        <a:p>
          <a:endParaRPr lang="tr-TR"/>
        </a:p>
      </dgm:t>
    </dgm:pt>
    <dgm:pt modelId="{F28E4753-05B3-420D-BA7C-BEF6F7EF4BEC}" type="pres">
      <dgm:prSet presAssocID="{A5BD414B-0425-4903-A70A-B73CB705D47A}" presName="linear" presStyleCnt="0">
        <dgm:presLayoutVars>
          <dgm:dir/>
          <dgm:resizeHandles val="exact"/>
        </dgm:presLayoutVars>
      </dgm:prSet>
      <dgm:spPr/>
      <dgm:t>
        <a:bodyPr/>
        <a:lstStyle/>
        <a:p>
          <a:endParaRPr lang="tr-TR"/>
        </a:p>
      </dgm:t>
    </dgm:pt>
    <dgm:pt modelId="{88A2E09C-F1F1-4F41-A309-62C320FF6641}" type="pres">
      <dgm:prSet presAssocID="{9610BFD3-779E-4183-AC91-D8D737F7B644}" presName="comp" presStyleCnt="0"/>
      <dgm:spPr/>
    </dgm:pt>
    <dgm:pt modelId="{548D9248-2030-47D2-BF5A-067FF56F9FE5}" type="pres">
      <dgm:prSet presAssocID="{9610BFD3-779E-4183-AC91-D8D737F7B644}" presName="box" presStyleLbl="node1" presStyleIdx="0" presStyleCnt="1" custLinFactNeighborX="-12409" custLinFactNeighborY="-9091"/>
      <dgm:spPr/>
      <dgm:t>
        <a:bodyPr/>
        <a:lstStyle/>
        <a:p>
          <a:endParaRPr lang="tr-TR"/>
        </a:p>
      </dgm:t>
    </dgm:pt>
    <dgm:pt modelId="{61057933-1023-4DA7-9D19-DDB7D38A29EC}" type="pres">
      <dgm:prSet presAssocID="{9610BFD3-779E-4183-AC91-D8D737F7B644}" presName="img" presStyleLbl="fgImgPlace1" presStyleIdx="0" presStyleCnt="1"/>
      <dgm:spPr>
        <a:blipFill rotWithShape="0">
          <a:blip xmlns:r="http://schemas.openxmlformats.org/officeDocument/2006/relationships" r:embed="rId1"/>
          <a:stretch>
            <a:fillRect/>
          </a:stretch>
        </a:blipFill>
      </dgm:spPr>
      <dgm:t>
        <a:bodyPr/>
        <a:lstStyle/>
        <a:p>
          <a:endParaRPr lang="tr-TR"/>
        </a:p>
      </dgm:t>
    </dgm:pt>
    <dgm:pt modelId="{D58F4EB9-0C45-4D99-BFAE-88CE49D1FD59}" type="pres">
      <dgm:prSet presAssocID="{9610BFD3-779E-4183-AC91-D8D737F7B644}" presName="text" presStyleLbl="node1" presStyleIdx="0" presStyleCnt="1">
        <dgm:presLayoutVars>
          <dgm:bulletEnabled val="1"/>
        </dgm:presLayoutVars>
      </dgm:prSet>
      <dgm:spPr/>
      <dgm:t>
        <a:bodyPr/>
        <a:lstStyle/>
        <a:p>
          <a:endParaRPr lang="tr-TR"/>
        </a:p>
      </dgm:t>
    </dgm:pt>
  </dgm:ptLst>
  <dgm:cxnLst>
    <dgm:cxn modelId="{2CAE427A-C332-43CF-A39B-64148A07F933}" type="presOf" srcId="{A5BD414B-0425-4903-A70A-B73CB705D47A}" destId="{F28E4753-05B3-420D-BA7C-BEF6F7EF4BEC}" srcOrd="0" destOrd="0" presId="urn:microsoft.com/office/officeart/2005/8/layout/vList4#9"/>
    <dgm:cxn modelId="{756878B9-71E6-4F9B-A265-013E79357D62}" srcId="{A5BD414B-0425-4903-A70A-B73CB705D47A}" destId="{9610BFD3-779E-4183-AC91-D8D737F7B644}" srcOrd="0" destOrd="0" parTransId="{F8047FDE-784C-4ABC-929F-D3819F90F9AD}" sibTransId="{935B67D9-A942-4A4D-8E58-A0EF5D81A7D9}"/>
    <dgm:cxn modelId="{BD76E811-10C1-4A3C-B305-BD8D3532A3BD}" type="presOf" srcId="{9610BFD3-779E-4183-AC91-D8D737F7B644}" destId="{D58F4EB9-0C45-4D99-BFAE-88CE49D1FD59}" srcOrd="1" destOrd="0" presId="urn:microsoft.com/office/officeart/2005/8/layout/vList4#9"/>
    <dgm:cxn modelId="{86B3E82A-F03D-420A-BB25-87ACED0BF086}" type="presOf" srcId="{9610BFD3-779E-4183-AC91-D8D737F7B644}" destId="{548D9248-2030-47D2-BF5A-067FF56F9FE5}" srcOrd="0" destOrd="0" presId="urn:microsoft.com/office/officeart/2005/8/layout/vList4#9"/>
    <dgm:cxn modelId="{A09ABE66-5801-45AD-96E7-3D635E1B1718}" type="presParOf" srcId="{F28E4753-05B3-420D-BA7C-BEF6F7EF4BEC}" destId="{88A2E09C-F1F1-4F41-A309-62C320FF6641}" srcOrd="0" destOrd="0" presId="urn:microsoft.com/office/officeart/2005/8/layout/vList4#9"/>
    <dgm:cxn modelId="{6E3446D6-0FFE-4EB4-B0DE-CA16FA985895}" type="presParOf" srcId="{88A2E09C-F1F1-4F41-A309-62C320FF6641}" destId="{548D9248-2030-47D2-BF5A-067FF56F9FE5}" srcOrd="0" destOrd="0" presId="urn:microsoft.com/office/officeart/2005/8/layout/vList4#9"/>
    <dgm:cxn modelId="{14DFCB69-393C-4CC2-AAD5-D50DADA4D95E}" type="presParOf" srcId="{88A2E09C-F1F1-4F41-A309-62C320FF6641}" destId="{61057933-1023-4DA7-9D19-DDB7D38A29EC}" srcOrd="1" destOrd="0" presId="urn:microsoft.com/office/officeart/2005/8/layout/vList4#9"/>
    <dgm:cxn modelId="{6EE668C7-370A-401F-86FB-DB2162728EC7}" type="presParOf" srcId="{88A2E09C-F1F1-4F41-A309-62C320FF6641}" destId="{D58F4EB9-0C45-4D99-BFAE-88CE49D1FD59}" srcOrd="2" destOrd="0" presId="urn:microsoft.com/office/officeart/2005/8/layout/vList4#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D414B-0425-4903-A70A-B73CB705D47A}" type="doc">
      <dgm:prSet loTypeId="urn:microsoft.com/office/officeart/2005/8/layout/vList4#2" loCatId="list" qsTypeId="urn:microsoft.com/office/officeart/2005/8/quickstyle/simple1" qsCatId="simple" csTypeId="urn:microsoft.com/office/officeart/2005/8/colors/accent1_2" csCatId="accent1" phldr="1"/>
      <dgm:spPr/>
      <dgm:t>
        <a:bodyPr/>
        <a:lstStyle/>
        <a:p>
          <a:endParaRPr lang="tr-TR"/>
        </a:p>
      </dgm:t>
    </dgm:pt>
    <dgm:pt modelId="{9610BFD3-779E-4183-AC91-D8D737F7B644}">
      <dgm:prSet/>
      <dgm:spPr/>
      <dgm:t>
        <a:bodyPr/>
        <a:lstStyle/>
        <a:p>
          <a:pPr rtl="0"/>
          <a:r>
            <a:rPr lang="tr-TR" smtClean="0"/>
            <a:t>İstatistik Birim</a:t>
          </a:r>
          <a:endParaRPr lang="tr-TR"/>
        </a:p>
      </dgm:t>
    </dgm:pt>
    <dgm:pt modelId="{F8047FDE-784C-4ABC-929F-D3819F90F9AD}" type="parTrans" cxnId="{756878B9-71E6-4F9B-A265-013E79357D62}">
      <dgm:prSet/>
      <dgm:spPr/>
      <dgm:t>
        <a:bodyPr/>
        <a:lstStyle/>
        <a:p>
          <a:endParaRPr lang="tr-TR"/>
        </a:p>
      </dgm:t>
    </dgm:pt>
    <dgm:pt modelId="{935B67D9-A942-4A4D-8E58-A0EF5D81A7D9}" type="sibTrans" cxnId="{756878B9-71E6-4F9B-A265-013E79357D62}">
      <dgm:prSet/>
      <dgm:spPr/>
      <dgm:t>
        <a:bodyPr/>
        <a:lstStyle/>
        <a:p>
          <a:endParaRPr lang="tr-TR"/>
        </a:p>
      </dgm:t>
    </dgm:pt>
    <dgm:pt modelId="{F28E4753-05B3-420D-BA7C-BEF6F7EF4BEC}" type="pres">
      <dgm:prSet presAssocID="{A5BD414B-0425-4903-A70A-B73CB705D47A}" presName="linear" presStyleCnt="0">
        <dgm:presLayoutVars>
          <dgm:dir/>
          <dgm:resizeHandles val="exact"/>
        </dgm:presLayoutVars>
      </dgm:prSet>
      <dgm:spPr/>
      <dgm:t>
        <a:bodyPr/>
        <a:lstStyle/>
        <a:p>
          <a:endParaRPr lang="tr-TR"/>
        </a:p>
      </dgm:t>
    </dgm:pt>
    <dgm:pt modelId="{88A2E09C-F1F1-4F41-A309-62C320FF6641}" type="pres">
      <dgm:prSet presAssocID="{9610BFD3-779E-4183-AC91-D8D737F7B644}" presName="comp" presStyleCnt="0"/>
      <dgm:spPr/>
    </dgm:pt>
    <dgm:pt modelId="{548D9248-2030-47D2-BF5A-067FF56F9FE5}" type="pres">
      <dgm:prSet presAssocID="{9610BFD3-779E-4183-AC91-D8D737F7B644}" presName="box" presStyleLbl="node1" presStyleIdx="0" presStyleCnt="1" custLinFactNeighborX="-12409" custLinFactNeighborY="-9091"/>
      <dgm:spPr/>
      <dgm:t>
        <a:bodyPr/>
        <a:lstStyle/>
        <a:p>
          <a:endParaRPr lang="tr-TR"/>
        </a:p>
      </dgm:t>
    </dgm:pt>
    <dgm:pt modelId="{61057933-1023-4DA7-9D19-DDB7D38A29EC}" type="pres">
      <dgm:prSet presAssocID="{9610BFD3-779E-4183-AC91-D8D737F7B644}" presName="img" presStyleLbl="fgImgPlace1" presStyleIdx="0" presStyleCnt="1"/>
      <dgm:spPr>
        <a:blipFill rotWithShape="0">
          <a:blip xmlns:r="http://schemas.openxmlformats.org/officeDocument/2006/relationships" r:embed="rId1"/>
          <a:stretch>
            <a:fillRect/>
          </a:stretch>
        </a:blipFill>
      </dgm:spPr>
    </dgm:pt>
    <dgm:pt modelId="{D58F4EB9-0C45-4D99-BFAE-88CE49D1FD59}" type="pres">
      <dgm:prSet presAssocID="{9610BFD3-779E-4183-AC91-D8D737F7B644}" presName="text" presStyleLbl="node1" presStyleIdx="0" presStyleCnt="1">
        <dgm:presLayoutVars>
          <dgm:bulletEnabled val="1"/>
        </dgm:presLayoutVars>
      </dgm:prSet>
      <dgm:spPr/>
      <dgm:t>
        <a:bodyPr/>
        <a:lstStyle/>
        <a:p>
          <a:endParaRPr lang="tr-TR"/>
        </a:p>
      </dgm:t>
    </dgm:pt>
  </dgm:ptLst>
  <dgm:cxnLst>
    <dgm:cxn modelId="{73F16B60-88DD-4B3A-8DA1-D2D4E7538CD3}" type="presOf" srcId="{9610BFD3-779E-4183-AC91-D8D737F7B644}" destId="{D58F4EB9-0C45-4D99-BFAE-88CE49D1FD59}" srcOrd="1" destOrd="0" presId="urn:microsoft.com/office/officeart/2005/8/layout/vList4#2"/>
    <dgm:cxn modelId="{EBEE8091-AE77-4878-A9F9-CAFC6D71B418}" type="presOf" srcId="{A5BD414B-0425-4903-A70A-B73CB705D47A}" destId="{F28E4753-05B3-420D-BA7C-BEF6F7EF4BEC}" srcOrd="0" destOrd="0" presId="urn:microsoft.com/office/officeart/2005/8/layout/vList4#2"/>
    <dgm:cxn modelId="{756878B9-71E6-4F9B-A265-013E79357D62}" srcId="{A5BD414B-0425-4903-A70A-B73CB705D47A}" destId="{9610BFD3-779E-4183-AC91-D8D737F7B644}" srcOrd="0" destOrd="0" parTransId="{F8047FDE-784C-4ABC-929F-D3819F90F9AD}" sibTransId="{935B67D9-A942-4A4D-8E58-A0EF5D81A7D9}"/>
    <dgm:cxn modelId="{A1EA4E02-ED1A-42D7-8C7B-27C2AEB52F9D}" type="presOf" srcId="{9610BFD3-779E-4183-AC91-D8D737F7B644}" destId="{548D9248-2030-47D2-BF5A-067FF56F9FE5}" srcOrd="0" destOrd="0" presId="urn:microsoft.com/office/officeart/2005/8/layout/vList4#2"/>
    <dgm:cxn modelId="{E7253A9A-DFD2-477C-8805-1BDC04A3D589}" type="presParOf" srcId="{F28E4753-05B3-420D-BA7C-BEF6F7EF4BEC}" destId="{88A2E09C-F1F1-4F41-A309-62C320FF6641}" srcOrd="0" destOrd="0" presId="urn:microsoft.com/office/officeart/2005/8/layout/vList4#2"/>
    <dgm:cxn modelId="{89FEE218-AE53-4D83-B758-1254E951B022}" type="presParOf" srcId="{88A2E09C-F1F1-4F41-A309-62C320FF6641}" destId="{548D9248-2030-47D2-BF5A-067FF56F9FE5}" srcOrd="0" destOrd="0" presId="urn:microsoft.com/office/officeart/2005/8/layout/vList4#2"/>
    <dgm:cxn modelId="{8409DF2A-CAB4-4BCE-BDA0-5D8C53D02A8C}" type="presParOf" srcId="{88A2E09C-F1F1-4F41-A309-62C320FF6641}" destId="{61057933-1023-4DA7-9D19-DDB7D38A29EC}" srcOrd="1" destOrd="0" presId="urn:microsoft.com/office/officeart/2005/8/layout/vList4#2"/>
    <dgm:cxn modelId="{03FEFC7C-1015-45DE-8EE1-4D0678A6B535}" type="presParOf" srcId="{88A2E09C-F1F1-4F41-A309-62C320FF6641}" destId="{D58F4EB9-0C45-4D99-BFAE-88CE49D1FD59}" srcOrd="2" destOrd="0" presId="urn:microsoft.com/office/officeart/2005/8/layout/vList4#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3189E0-5B32-44CA-8AF8-ED52D370A25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tr-TR"/>
        </a:p>
      </dgm:t>
    </dgm:pt>
    <dgm:pt modelId="{86892754-454D-4A92-A17E-677509CFDDF2}">
      <dgm:prSet phldrT="[Metin]"/>
      <dgm:spPr/>
      <dgm:t>
        <a:bodyPr/>
        <a:lstStyle/>
        <a:p>
          <a:r>
            <a:rPr lang="tr-TR" smtClean="0"/>
            <a:t>Birim</a:t>
          </a:r>
          <a:endParaRPr lang="tr-TR"/>
        </a:p>
      </dgm:t>
    </dgm:pt>
    <dgm:pt modelId="{D4316F5A-A370-4E07-8ED7-4732E8A6D04F}" type="parTrans" cxnId="{355E49F0-DF3C-41F1-A887-D60CBB2DF7F9}">
      <dgm:prSet/>
      <dgm:spPr/>
      <dgm:t>
        <a:bodyPr/>
        <a:lstStyle/>
        <a:p>
          <a:endParaRPr lang="tr-TR"/>
        </a:p>
      </dgm:t>
    </dgm:pt>
    <dgm:pt modelId="{6AA61458-A3FC-426A-93EB-6CDBA8CA0B7C}" type="sibTrans" cxnId="{355E49F0-DF3C-41F1-A887-D60CBB2DF7F9}">
      <dgm:prSet/>
      <dgm:spPr/>
      <dgm:t>
        <a:bodyPr/>
        <a:lstStyle/>
        <a:p>
          <a:endParaRPr lang="tr-TR"/>
        </a:p>
      </dgm:t>
    </dgm:pt>
    <dgm:pt modelId="{84360DFD-3D65-453F-9B32-7E4B883C5870}">
      <dgm:prSet phldrT="[Metin]"/>
      <dgm:spPr/>
      <dgm:t>
        <a:bodyPr/>
        <a:lstStyle/>
        <a:p>
          <a:r>
            <a:rPr lang="tr-TR" smtClean="0"/>
            <a:t>Maddesel olan-olmayan</a:t>
          </a:r>
          <a:endParaRPr lang="tr-TR"/>
        </a:p>
      </dgm:t>
    </dgm:pt>
    <dgm:pt modelId="{68C041C4-A0FC-423D-96A9-5E872932532C}" type="parTrans" cxnId="{7E3B048F-08C4-453E-9188-8AEC6254C022}">
      <dgm:prSet/>
      <dgm:spPr/>
      <dgm:t>
        <a:bodyPr/>
        <a:lstStyle/>
        <a:p>
          <a:endParaRPr lang="tr-TR"/>
        </a:p>
      </dgm:t>
    </dgm:pt>
    <dgm:pt modelId="{3C4027D3-F550-4E05-BCEF-A339F2E5CB0F}" type="sibTrans" cxnId="{7E3B048F-08C4-453E-9188-8AEC6254C022}">
      <dgm:prSet/>
      <dgm:spPr/>
      <dgm:t>
        <a:bodyPr/>
        <a:lstStyle/>
        <a:p>
          <a:endParaRPr lang="tr-TR"/>
        </a:p>
      </dgm:t>
    </dgm:pt>
    <dgm:pt modelId="{DE2E7C05-6B14-4C02-BBC8-54A40372DC5E}">
      <dgm:prSet phldrT="[Metin]"/>
      <dgm:spPr/>
      <dgm:t>
        <a:bodyPr/>
        <a:lstStyle/>
        <a:p>
          <a:r>
            <a:rPr lang="tr-TR" smtClean="0"/>
            <a:t>Sürekli ya da Ani</a:t>
          </a:r>
          <a:endParaRPr lang="tr-TR"/>
        </a:p>
      </dgm:t>
    </dgm:pt>
    <dgm:pt modelId="{2E907C52-2A71-4211-B462-89AFC5D07031}" type="parTrans" cxnId="{ED83CE03-A4DA-4B5A-952B-A9EE59539DA3}">
      <dgm:prSet/>
      <dgm:spPr/>
      <dgm:t>
        <a:bodyPr/>
        <a:lstStyle/>
        <a:p>
          <a:endParaRPr lang="tr-TR"/>
        </a:p>
      </dgm:t>
    </dgm:pt>
    <dgm:pt modelId="{77C67F45-2EE3-499F-A9D6-BEDC862A029F}" type="sibTrans" cxnId="{ED83CE03-A4DA-4B5A-952B-A9EE59539DA3}">
      <dgm:prSet/>
      <dgm:spPr/>
      <dgm:t>
        <a:bodyPr/>
        <a:lstStyle/>
        <a:p>
          <a:endParaRPr lang="tr-TR"/>
        </a:p>
      </dgm:t>
    </dgm:pt>
    <dgm:pt modelId="{88C0CB9A-D7C1-4F07-A65C-21245AAF1161}">
      <dgm:prSet phldrT="[Metin]"/>
      <dgm:spPr/>
      <dgm:t>
        <a:bodyPr/>
        <a:lstStyle/>
        <a:p>
          <a:r>
            <a:rPr lang="tr-TR" smtClean="0"/>
            <a:t>Doğal olan-olmayan</a:t>
          </a:r>
          <a:endParaRPr lang="tr-TR"/>
        </a:p>
      </dgm:t>
    </dgm:pt>
    <dgm:pt modelId="{45BB66C2-7389-47FD-9217-B8F264690FB5}" type="parTrans" cxnId="{C9592536-6D30-4082-B2F3-F06545778306}">
      <dgm:prSet/>
      <dgm:spPr/>
      <dgm:t>
        <a:bodyPr/>
        <a:lstStyle/>
        <a:p>
          <a:endParaRPr lang="tr-TR"/>
        </a:p>
      </dgm:t>
    </dgm:pt>
    <dgm:pt modelId="{75BBBA98-A873-41C5-9754-EC1B71A3BFAC}" type="sibTrans" cxnId="{C9592536-6D30-4082-B2F3-F06545778306}">
      <dgm:prSet/>
      <dgm:spPr/>
      <dgm:t>
        <a:bodyPr/>
        <a:lstStyle/>
        <a:p>
          <a:endParaRPr lang="tr-TR"/>
        </a:p>
      </dgm:t>
    </dgm:pt>
    <dgm:pt modelId="{24E8D4C8-19F5-43A6-B3D0-02A63F32900D}">
      <dgm:prSet/>
      <dgm:spPr/>
      <dgm:t>
        <a:bodyPr/>
        <a:lstStyle/>
        <a:p>
          <a:r>
            <a:rPr lang="tr-TR" smtClean="0"/>
            <a:t>Gerçek yada varsayımsal</a:t>
          </a:r>
          <a:endParaRPr lang="tr-TR"/>
        </a:p>
      </dgm:t>
    </dgm:pt>
    <dgm:pt modelId="{5EB4F1A5-9B2D-459A-9CC1-B2E9B24A8630}" type="parTrans" cxnId="{FE6469B1-3EAA-4C51-A194-42EE870FB17D}">
      <dgm:prSet/>
      <dgm:spPr/>
      <dgm:t>
        <a:bodyPr/>
        <a:lstStyle/>
        <a:p>
          <a:endParaRPr lang="tr-TR"/>
        </a:p>
      </dgm:t>
    </dgm:pt>
    <dgm:pt modelId="{F4CD4608-F69D-45CC-9D2F-C13F06D6D09C}" type="sibTrans" cxnId="{FE6469B1-3EAA-4C51-A194-42EE870FB17D}">
      <dgm:prSet/>
      <dgm:spPr/>
      <dgm:t>
        <a:bodyPr/>
        <a:lstStyle/>
        <a:p>
          <a:endParaRPr lang="tr-TR"/>
        </a:p>
      </dgm:t>
    </dgm:pt>
    <dgm:pt modelId="{CCF9C40E-D570-4945-97B6-7B9C5D07BA20}" type="pres">
      <dgm:prSet presAssocID="{363189E0-5B32-44CA-8AF8-ED52D370A25D}" presName="hierChild1" presStyleCnt="0">
        <dgm:presLayoutVars>
          <dgm:orgChart val="1"/>
          <dgm:chPref val="1"/>
          <dgm:dir/>
          <dgm:animOne val="branch"/>
          <dgm:animLvl val="lvl"/>
          <dgm:resizeHandles/>
        </dgm:presLayoutVars>
      </dgm:prSet>
      <dgm:spPr/>
      <dgm:t>
        <a:bodyPr/>
        <a:lstStyle/>
        <a:p>
          <a:endParaRPr lang="tr-TR"/>
        </a:p>
      </dgm:t>
    </dgm:pt>
    <dgm:pt modelId="{9EBD50AC-95E9-4A77-9078-BE8085E7EE62}" type="pres">
      <dgm:prSet presAssocID="{86892754-454D-4A92-A17E-677509CFDDF2}" presName="hierRoot1" presStyleCnt="0">
        <dgm:presLayoutVars>
          <dgm:hierBranch val="init"/>
        </dgm:presLayoutVars>
      </dgm:prSet>
      <dgm:spPr/>
    </dgm:pt>
    <dgm:pt modelId="{C2188A88-C1E1-4084-A07C-2CF5ED122EB7}" type="pres">
      <dgm:prSet presAssocID="{86892754-454D-4A92-A17E-677509CFDDF2}" presName="rootComposite1" presStyleCnt="0"/>
      <dgm:spPr/>
    </dgm:pt>
    <dgm:pt modelId="{4F4BCF57-33E5-46D4-A63C-D8A9CC06B8AB}" type="pres">
      <dgm:prSet presAssocID="{86892754-454D-4A92-A17E-677509CFDDF2}" presName="rootText1" presStyleLbl="node0" presStyleIdx="0" presStyleCnt="1">
        <dgm:presLayoutVars>
          <dgm:chPref val="3"/>
        </dgm:presLayoutVars>
      </dgm:prSet>
      <dgm:spPr/>
      <dgm:t>
        <a:bodyPr/>
        <a:lstStyle/>
        <a:p>
          <a:endParaRPr lang="tr-TR"/>
        </a:p>
      </dgm:t>
    </dgm:pt>
    <dgm:pt modelId="{A3B823DB-91C7-49ED-9F7C-062A9DC8B484}" type="pres">
      <dgm:prSet presAssocID="{86892754-454D-4A92-A17E-677509CFDDF2}" presName="rootConnector1" presStyleLbl="node1" presStyleIdx="0" presStyleCnt="0"/>
      <dgm:spPr/>
      <dgm:t>
        <a:bodyPr/>
        <a:lstStyle/>
        <a:p>
          <a:endParaRPr lang="tr-TR"/>
        </a:p>
      </dgm:t>
    </dgm:pt>
    <dgm:pt modelId="{48E1D792-606D-496E-8671-CEEF5418E920}" type="pres">
      <dgm:prSet presAssocID="{86892754-454D-4A92-A17E-677509CFDDF2}" presName="hierChild2" presStyleCnt="0"/>
      <dgm:spPr/>
    </dgm:pt>
    <dgm:pt modelId="{C15E2D58-BEA8-489F-864F-F5F99FA800AA}" type="pres">
      <dgm:prSet presAssocID="{68C041C4-A0FC-423D-96A9-5E872932532C}" presName="Name37" presStyleLbl="parChTrans1D2" presStyleIdx="0" presStyleCnt="4"/>
      <dgm:spPr/>
      <dgm:t>
        <a:bodyPr/>
        <a:lstStyle/>
        <a:p>
          <a:endParaRPr lang="tr-TR"/>
        </a:p>
      </dgm:t>
    </dgm:pt>
    <dgm:pt modelId="{6559186F-A0C1-4251-8927-D2DBC6A59C83}" type="pres">
      <dgm:prSet presAssocID="{84360DFD-3D65-453F-9B32-7E4B883C5870}" presName="hierRoot2" presStyleCnt="0">
        <dgm:presLayoutVars>
          <dgm:hierBranch val="init"/>
        </dgm:presLayoutVars>
      </dgm:prSet>
      <dgm:spPr/>
    </dgm:pt>
    <dgm:pt modelId="{BB3B5AE8-9B2B-48E5-B134-1DF7E8BC31C0}" type="pres">
      <dgm:prSet presAssocID="{84360DFD-3D65-453F-9B32-7E4B883C5870}" presName="rootComposite" presStyleCnt="0"/>
      <dgm:spPr/>
    </dgm:pt>
    <dgm:pt modelId="{C9D55F3B-24AB-491F-BE6A-B234D6EBEF33}" type="pres">
      <dgm:prSet presAssocID="{84360DFD-3D65-453F-9B32-7E4B883C5870}" presName="rootText" presStyleLbl="node2" presStyleIdx="0" presStyleCnt="4">
        <dgm:presLayoutVars>
          <dgm:chPref val="3"/>
        </dgm:presLayoutVars>
      </dgm:prSet>
      <dgm:spPr/>
      <dgm:t>
        <a:bodyPr/>
        <a:lstStyle/>
        <a:p>
          <a:endParaRPr lang="tr-TR"/>
        </a:p>
      </dgm:t>
    </dgm:pt>
    <dgm:pt modelId="{75BA37FD-A187-428C-811C-BEAE1A0994CE}" type="pres">
      <dgm:prSet presAssocID="{84360DFD-3D65-453F-9B32-7E4B883C5870}" presName="rootConnector" presStyleLbl="node2" presStyleIdx="0" presStyleCnt="4"/>
      <dgm:spPr/>
      <dgm:t>
        <a:bodyPr/>
        <a:lstStyle/>
        <a:p>
          <a:endParaRPr lang="tr-TR"/>
        </a:p>
      </dgm:t>
    </dgm:pt>
    <dgm:pt modelId="{68CD92A8-881E-499F-A2C6-E0FFE80CEC27}" type="pres">
      <dgm:prSet presAssocID="{84360DFD-3D65-453F-9B32-7E4B883C5870}" presName="hierChild4" presStyleCnt="0"/>
      <dgm:spPr/>
    </dgm:pt>
    <dgm:pt modelId="{1051CA8E-1B9B-45BE-BC45-6C57EC881AEA}" type="pres">
      <dgm:prSet presAssocID="{84360DFD-3D65-453F-9B32-7E4B883C5870}" presName="hierChild5" presStyleCnt="0"/>
      <dgm:spPr/>
    </dgm:pt>
    <dgm:pt modelId="{DC69E35A-6D19-4168-8F34-104337198B88}" type="pres">
      <dgm:prSet presAssocID="{5EB4F1A5-9B2D-459A-9CC1-B2E9B24A8630}" presName="Name37" presStyleLbl="parChTrans1D2" presStyleIdx="1" presStyleCnt="4"/>
      <dgm:spPr/>
      <dgm:t>
        <a:bodyPr/>
        <a:lstStyle/>
        <a:p>
          <a:endParaRPr lang="tr-TR"/>
        </a:p>
      </dgm:t>
    </dgm:pt>
    <dgm:pt modelId="{D0C8119D-E183-4558-8134-B2A3C0A18832}" type="pres">
      <dgm:prSet presAssocID="{24E8D4C8-19F5-43A6-B3D0-02A63F32900D}" presName="hierRoot2" presStyleCnt="0">
        <dgm:presLayoutVars>
          <dgm:hierBranch val="init"/>
        </dgm:presLayoutVars>
      </dgm:prSet>
      <dgm:spPr/>
    </dgm:pt>
    <dgm:pt modelId="{9B9EDF5B-CDA3-4CF1-9BFF-C88ED31FDB66}" type="pres">
      <dgm:prSet presAssocID="{24E8D4C8-19F5-43A6-B3D0-02A63F32900D}" presName="rootComposite" presStyleCnt="0"/>
      <dgm:spPr/>
    </dgm:pt>
    <dgm:pt modelId="{DDD67904-029F-4989-9020-6F8B43AB3A29}" type="pres">
      <dgm:prSet presAssocID="{24E8D4C8-19F5-43A6-B3D0-02A63F32900D}" presName="rootText" presStyleLbl="node2" presStyleIdx="1" presStyleCnt="4" custLinFactNeighborX="5707" custLinFactNeighborY="-3816">
        <dgm:presLayoutVars>
          <dgm:chPref val="3"/>
        </dgm:presLayoutVars>
      </dgm:prSet>
      <dgm:spPr/>
      <dgm:t>
        <a:bodyPr/>
        <a:lstStyle/>
        <a:p>
          <a:endParaRPr lang="tr-TR"/>
        </a:p>
      </dgm:t>
    </dgm:pt>
    <dgm:pt modelId="{2E3DE200-794C-49A0-AC55-D5B11993761B}" type="pres">
      <dgm:prSet presAssocID="{24E8D4C8-19F5-43A6-B3D0-02A63F32900D}" presName="rootConnector" presStyleLbl="node2" presStyleIdx="1" presStyleCnt="4"/>
      <dgm:spPr/>
      <dgm:t>
        <a:bodyPr/>
        <a:lstStyle/>
        <a:p>
          <a:endParaRPr lang="tr-TR"/>
        </a:p>
      </dgm:t>
    </dgm:pt>
    <dgm:pt modelId="{52E883A5-1818-4915-AA1A-1D95B505E939}" type="pres">
      <dgm:prSet presAssocID="{24E8D4C8-19F5-43A6-B3D0-02A63F32900D}" presName="hierChild4" presStyleCnt="0"/>
      <dgm:spPr/>
    </dgm:pt>
    <dgm:pt modelId="{9536EB88-42C1-45C5-842C-CEE7E0835568}" type="pres">
      <dgm:prSet presAssocID="{24E8D4C8-19F5-43A6-B3D0-02A63F32900D}" presName="hierChild5" presStyleCnt="0"/>
      <dgm:spPr/>
    </dgm:pt>
    <dgm:pt modelId="{388FF65E-484E-4287-860C-32A2BAB8DBC1}" type="pres">
      <dgm:prSet presAssocID="{2E907C52-2A71-4211-B462-89AFC5D07031}" presName="Name37" presStyleLbl="parChTrans1D2" presStyleIdx="2" presStyleCnt="4"/>
      <dgm:spPr/>
      <dgm:t>
        <a:bodyPr/>
        <a:lstStyle/>
        <a:p>
          <a:endParaRPr lang="tr-TR"/>
        </a:p>
      </dgm:t>
    </dgm:pt>
    <dgm:pt modelId="{91DB5840-EC21-4F14-AFC2-05DD74807EFB}" type="pres">
      <dgm:prSet presAssocID="{DE2E7C05-6B14-4C02-BBC8-54A40372DC5E}" presName="hierRoot2" presStyleCnt="0">
        <dgm:presLayoutVars>
          <dgm:hierBranch val="init"/>
        </dgm:presLayoutVars>
      </dgm:prSet>
      <dgm:spPr/>
    </dgm:pt>
    <dgm:pt modelId="{2E11380F-03F6-400E-986D-DE9EE9D369F4}" type="pres">
      <dgm:prSet presAssocID="{DE2E7C05-6B14-4C02-BBC8-54A40372DC5E}" presName="rootComposite" presStyleCnt="0"/>
      <dgm:spPr/>
    </dgm:pt>
    <dgm:pt modelId="{48164F17-CCE6-408A-B08A-F88F481AFA02}" type="pres">
      <dgm:prSet presAssocID="{DE2E7C05-6B14-4C02-BBC8-54A40372DC5E}" presName="rootText" presStyleLbl="node2" presStyleIdx="2" presStyleCnt="4">
        <dgm:presLayoutVars>
          <dgm:chPref val="3"/>
        </dgm:presLayoutVars>
      </dgm:prSet>
      <dgm:spPr/>
      <dgm:t>
        <a:bodyPr/>
        <a:lstStyle/>
        <a:p>
          <a:endParaRPr lang="tr-TR"/>
        </a:p>
      </dgm:t>
    </dgm:pt>
    <dgm:pt modelId="{88607036-A24D-4B16-9F02-1F20CB8E047B}" type="pres">
      <dgm:prSet presAssocID="{DE2E7C05-6B14-4C02-BBC8-54A40372DC5E}" presName="rootConnector" presStyleLbl="node2" presStyleIdx="2" presStyleCnt="4"/>
      <dgm:spPr/>
      <dgm:t>
        <a:bodyPr/>
        <a:lstStyle/>
        <a:p>
          <a:endParaRPr lang="tr-TR"/>
        </a:p>
      </dgm:t>
    </dgm:pt>
    <dgm:pt modelId="{EA9DFB98-0494-4841-9E01-EC05F9F90569}" type="pres">
      <dgm:prSet presAssocID="{DE2E7C05-6B14-4C02-BBC8-54A40372DC5E}" presName="hierChild4" presStyleCnt="0"/>
      <dgm:spPr/>
    </dgm:pt>
    <dgm:pt modelId="{E442B5E4-9D17-401C-BEC9-CFA1881956C2}" type="pres">
      <dgm:prSet presAssocID="{DE2E7C05-6B14-4C02-BBC8-54A40372DC5E}" presName="hierChild5" presStyleCnt="0"/>
      <dgm:spPr/>
    </dgm:pt>
    <dgm:pt modelId="{D2EB4FA6-8FC4-4B3B-A232-35534C719291}" type="pres">
      <dgm:prSet presAssocID="{45BB66C2-7389-47FD-9217-B8F264690FB5}" presName="Name37" presStyleLbl="parChTrans1D2" presStyleIdx="3" presStyleCnt="4"/>
      <dgm:spPr/>
      <dgm:t>
        <a:bodyPr/>
        <a:lstStyle/>
        <a:p>
          <a:endParaRPr lang="tr-TR"/>
        </a:p>
      </dgm:t>
    </dgm:pt>
    <dgm:pt modelId="{3521D9F9-E1C3-497C-9585-6680DF739B2F}" type="pres">
      <dgm:prSet presAssocID="{88C0CB9A-D7C1-4F07-A65C-21245AAF1161}" presName="hierRoot2" presStyleCnt="0">
        <dgm:presLayoutVars>
          <dgm:hierBranch val="init"/>
        </dgm:presLayoutVars>
      </dgm:prSet>
      <dgm:spPr/>
    </dgm:pt>
    <dgm:pt modelId="{1780180C-71C9-4F98-941C-6EE578032020}" type="pres">
      <dgm:prSet presAssocID="{88C0CB9A-D7C1-4F07-A65C-21245AAF1161}" presName="rootComposite" presStyleCnt="0"/>
      <dgm:spPr/>
    </dgm:pt>
    <dgm:pt modelId="{C01016C7-0F2F-4101-9631-4A3A2BE96483}" type="pres">
      <dgm:prSet presAssocID="{88C0CB9A-D7C1-4F07-A65C-21245AAF1161}" presName="rootText" presStyleLbl="node2" presStyleIdx="3" presStyleCnt="4">
        <dgm:presLayoutVars>
          <dgm:chPref val="3"/>
        </dgm:presLayoutVars>
      </dgm:prSet>
      <dgm:spPr/>
      <dgm:t>
        <a:bodyPr/>
        <a:lstStyle/>
        <a:p>
          <a:endParaRPr lang="tr-TR"/>
        </a:p>
      </dgm:t>
    </dgm:pt>
    <dgm:pt modelId="{CD48E783-1759-4FF7-85C8-63DD975087AB}" type="pres">
      <dgm:prSet presAssocID="{88C0CB9A-D7C1-4F07-A65C-21245AAF1161}" presName="rootConnector" presStyleLbl="node2" presStyleIdx="3" presStyleCnt="4"/>
      <dgm:spPr/>
      <dgm:t>
        <a:bodyPr/>
        <a:lstStyle/>
        <a:p>
          <a:endParaRPr lang="tr-TR"/>
        </a:p>
      </dgm:t>
    </dgm:pt>
    <dgm:pt modelId="{23E759F0-753A-4668-8BAE-5308E26B11A5}" type="pres">
      <dgm:prSet presAssocID="{88C0CB9A-D7C1-4F07-A65C-21245AAF1161}" presName="hierChild4" presStyleCnt="0"/>
      <dgm:spPr/>
    </dgm:pt>
    <dgm:pt modelId="{39D7BF62-A8E2-4DE8-942B-79B4FBEECEFC}" type="pres">
      <dgm:prSet presAssocID="{88C0CB9A-D7C1-4F07-A65C-21245AAF1161}" presName="hierChild5" presStyleCnt="0"/>
      <dgm:spPr/>
    </dgm:pt>
    <dgm:pt modelId="{D8293C42-5DEB-4B73-B56D-99C68B70970D}" type="pres">
      <dgm:prSet presAssocID="{86892754-454D-4A92-A17E-677509CFDDF2}" presName="hierChild3" presStyleCnt="0"/>
      <dgm:spPr/>
    </dgm:pt>
  </dgm:ptLst>
  <dgm:cxnLst>
    <dgm:cxn modelId="{2AD0315E-5C76-48FB-BCE8-BE5207FE45FD}" type="presOf" srcId="{68C041C4-A0FC-423D-96A9-5E872932532C}" destId="{C15E2D58-BEA8-489F-864F-F5F99FA800AA}" srcOrd="0" destOrd="0" presId="urn:microsoft.com/office/officeart/2005/8/layout/orgChart1"/>
    <dgm:cxn modelId="{C9592536-6D30-4082-B2F3-F06545778306}" srcId="{86892754-454D-4A92-A17E-677509CFDDF2}" destId="{88C0CB9A-D7C1-4F07-A65C-21245AAF1161}" srcOrd="3" destOrd="0" parTransId="{45BB66C2-7389-47FD-9217-B8F264690FB5}" sibTransId="{75BBBA98-A873-41C5-9754-EC1B71A3BFAC}"/>
    <dgm:cxn modelId="{49211B7D-84B8-40E9-AA72-686BD8501783}" type="presOf" srcId="{DE2E7C05-6B14-4C02-BBC8-54A40372DC5E}" destId="{88607036-A24D-4B16-9F02-1F20CB8E047B}" srcOrd="1" destOrd="0" presId="urn:microsoft.com/office/officeart/2005/8/layout/orgChart1"/>
    <dgm:cxn modelId="{B953A919-7CB6-4CCA-BAE7-E1727263E780}" type="presOf" srcId="{45BB66C2-7389-47FD-9217-B8F264690FB5}" destId="{D2EB4FA6-8FC4-4B3B-A232-35534C719291}" srcOrd="0" destOrd="0" presId="urn:microsoft.com/office/officeart/2005/8/layout/orgChart1"/>
    <dgm:cxn modelId="{AE52E007-979D-4591-AA52-1E9BC0DDED9C}" type="presOf" srcId="{84360DFD-3D65-453F-9B32-7E4B883C5870}" destId="{C9D55F3B-24AB-491F-BE6A-B234D6EBEF33}" srcOrd="0" destOrd="0" presId="urn:microsoft.com/office/officeart/2005/8/layout/orgChart1"/>
    <dgm:cxn modelId="{A1EF58F5-8A54-4B34-863B-2E37CD5B0929}" type="presOf" srcId="{86892754-454D-4A92-A17E-677509CFDDF2}" destId="{A3B823DB-91C7-49ED-9F7C-062A9DC8B484}" srcOrd="1" destOrd="0" presId="urn:microsoft.com/office/officeart/2005/8/layout/orgChart1"/>
    <dgm:cxn modelId="{4E1BF3A8-E1C1-423A-A82C-BE66FCA74A84}" type="presOf" srcId="{24E8D4C8-19F5-43A6-B3D0-02A63F32900D}" destId="{2E3DE200-794C-49A0-AC55-D5B11993761B}" srcOrd="1" destOrd="0" presId="urn:microsoft.com/office/officeart/2005/8/layout/orgChart1"/>
    <dgm:cxn modelId="{10749680-5D97-486B-BCFE-E49772D73A09}" type="presOf" srcId="{88C0CB9A-D7C1-4F07-A65C-21245AAF1161}" destId="{C01016C7-0F2F-4101-9631-4A3A2BE96483}" srcOrd="0" destOrd="0" presId="urn:microsoft.com/office/officeart/2005/8/layout/orgChart1"/>
    <dgm:cxn modelId="{49966DC5-CD24-47C3-AE15-E5F8FDE2A09F}" type="presOf" srcId="{2E907C52-2A71-4211-B462-89AFC5D07031}" destId="{388FF65E-484E-4287-860C-32A2BAB8DBC1}" srcOrd="0" destOrd="0" presId="urn:microsoft.com/office/officeart/2005/8/layout/orgChart1"/>
    <dgm:cxn modelId="{FE6469B1-3EAA-4C51-A194-42EE870FB17D}" srcId="{86892754-454D-4A92-A17E-677509CFDDF2}" destId="{24E8D4C8-19F5-43A6-B3D0-02A63F32900D}" srcOrd="1" destOrd="0" parTransId="{5EB4F1A5-9B2D-459A-9CC1-B2E9B24A8630}" sibTransId="{F4CD4608-F69D-45CC-9D2F-C13F06D6D09C}"/>
    <dgm:cxn modelId="{6C2FFDA9-0465-4CFD-9090-FCC43617DFEF}" type="presOf" srcId="{88C0CB9A-D7C1-4F07-A65C-21245AAF1161}" destId="{CD48E783-1759-4FF7-85C8-63DD975087AB}" srcOrd="1" destOrd="0" presId="urn:microsoft.com/office/officeart/2005/8/layout/orgChart1"/>
    <dgm:cxn modelId="{F3A977DD-ADA3-487B-ADCF-101E3FE04E67}" type="presOf" srcId="{24E8D4C8-19F5-43A6-B3D0-02A63F32900D}" destId="{DDD67904-029F-4989-9020-6F8B43AB3A29}" srcOrd="0" destOrd="0" presId="urn:microsoft.com/office/officeart/2005/8/layout/orgChart1"/>
    <dgm:cxn modelId="{3D44BB85-709D-4CB6-BDB8-AD0B2AF88CBB}" type="presOf" srcId="{86892754-454D-4A92-A17E-677509CFDDF2}" destId="{4F4BCF57-33E5-46D4-A63C-D8A9CC06B8AB}" srcOrd="0" destOrd="0" presId="urn:microsoft.com/office/officeart/2005/8/layout/orgChart1"/>
    <dgm:cxn modelId="{F6409851-97FE-4D55-9180-C56F2AFBA963}" type="presOf" srcId="{84360DFD-3D65-453F-9B32-7E4B883C5870}" destId="{75BA37FD-A187-428C-811C-BEAE1A0994CE}" srcOrd="1" destOrd="0" presId="urn:microsoft.com/office/officeart/2005/8/layout/orgChart1"/>
    <dgm:cxn modelId="{7E3B048F-08C4-453E-9188-8AEC6254C022}" srcId="{86892754-454D-4A92-A17E-677509CFDDF2}" destId="{84360DFD-3D65-453F-9B32-7E4B883C5870}" srcOrd="0" destOrd="0" parTransId="{68C041C4-A0FC-423D-96A9-5E872932532C}" sibTransId="{3C4027D3-F550-4E05-BCEF-A339F2E5CB0F}"/>
    <dgm:cxn modelId="{355E49F0-DF3C-41F1-A887-D60CBB2DF7F9}" srcId="{363189E0-5B32-44CA-8AF8-ED52D370A25D}" destId="{86892754-454D-4A92-A17E-677509CFDDF2}" srcOrd="0" destOrd="0" parTransId="{D4316F5A-A370-4E07-8ED7-4732E8A6D04F}" sibTransId="{6AA61458-A3FC-426A-93EB-6CDBA8CA0B7C}"/>
    <dgm:cxn modelId="{E374250A-584E-4219-A8E9-F1B47505EB37}" type="presOf" srcId="{363189E0-5B32-44CA-8AF8-ED52D370A25D}" destId="{CCF9C40E-D570-4945-97B6-7B9C5D07BA20}" srcOrd="0" destOrd="0" presId="urn:microsoft.com/office/officeart/2005/8/layout/orgChart1"/>
    <dgm:cxn modelId="{0A002AA3-6A8B-4D47-A7F3-0E6F78A799BB}" type="presOf" srcId="{DE2E7C05-6B14-4C02-BBC8-54A40372DC5E}" destId="{48164F17-CCE6-408A-B08A-F88F481AFA02}" srcOrd="0" destOrd="0" presId="urn:microsoft.com/office/officeart/2005/8/layout/orgChart1"/>
    <dgm:cxn modelId="{ED83CE03-A4DA-4B5A-952B-A9EE59539DA3}" srcId="{86892754-454D-4A92-A17E-677509CFDDF2}" destId="{DE2E7C05-6B14-4C02-BBC8-54A40372DC5E}" srcOrd="2" destOrd="0" parTransId="{2E907C52-2A71-4211-B462-89AFC5D07031}" sibTransId="{77C67F45-2EE3-499F-A9D6-BEDC862A029F}"/>
    <dgm:cxn modelId="{8A9DA45B-4824-4697-BBB6-00EBDE8C8DE0}" type="presOf" srcId="{5EB4F1A5-9B2D-459A-9CC1-B2E9B24A8630}" destId="{DC69E35A-6D19-4168-8F34-104337198B88}" srcOrd="0" destOrd="0" presId="urn:microsoft.com/office/officeart/2005/8/layout/orgChart1"/>
    <dgm:cxn modelId="{43EC5746-2924-4B3E-B402-16184FA286FA}" type="presParOf" srcId="{CCF9C40E-D570-4945-97B6-7B9C5D07BA20}" destId="{9EBD50AC-95E9-4A77-9078-BE8085E7EE62}" srcOrd="0" destOrd="0" presId="urn:microsoft.com/office/officeart/2005/8/layout/orgChart1"/>
    <dgm:cxn modelId="{B0A1201A-0B45-4B2F-8B5F-677AFE7A02F4}" type="presParOf" srcId="{9EBD50AC-95E9-4A77-9078-BE8085E7EE62}" destId="{C2188A88-C1E1-4084-A07C-2CF5ED122EB7}" srcOrd="0" destOrd="0" presId="urn:microsoft.com/office/officeart/2005/8/layout/orgChart1"/>
    <dgm:cxn modelId="{5A5C936E-D4DD-4848-9188-869488176F63}" type="presParOf" srcId="{C2188A88-C1E1-4084-A07C-2CF5ED122EB7}" destId="{4F4BCF57-33E5-46D4-A63C-D8A9CC06B8AB}" srcOrd="0" destOrd="0" presId="urn:microsoft.com/office/officeart/2005/8/layout/orgChart1"/>
    <dgm:cxn modelId="{4240216A-77EF-47C4-89CC-F5E7A6DC7076}" type="presParOf" srcId="{C2188A88-C1E1-4084-A07C-2CF5ED122EB7}" destId="{A3B823DB-91C7-49ED-9F7C-062A9DC8B484}" srcOrd="1" destOrd="0" presId="urn:microsoft.com/office/officeart/2005/8/layout/orgChart1"/>
    <dgm:cxn modelId="{D80BC388-F383-467E-8BED-51D85E9C1C31}" type="presParOf" srcId="{9EBD50AC-95E9-4A77-9078-BE8085E7EE62}" destId="{48E1D792-606D-496E-8671-CEEF5418E920}" srcOrd="1" destOrd="0" presId="urn:microsoft.com/office/officeart/2005/8/layout/orgChart1"/>
    <dgm:cxn modelId="{DBC32CAA-B3E7-4C7A-AE9D-AFD536F55ABD}" type="presParOf" srcId="{48E1D792-606D-496E-8671-CEEF5418E920}" destId="{C15E2D58-BEA8-489F-864F-F5F99FA800AA}" srcOrd="0" destOrd="0" presId="urn:microsoft.com/office/officeart/2005/8/layout/orgChart1"/>
    <dgm:cxn modelId="{5D1F72B9-ED91-463D-ABE0-A79577189CDD}" type="presParOf" srcId="{48E1D792-606D-496E-8671-CEEF5418E920}" destId="{6559186F-A0C1-4251-8927-D2DBC6A59C83}" srcOrd="1" destOrd="0" presId="urn:microsoft.com/office/officeart/2005/8/layout/orgChart1"/>
    <dgm:cxn modelId="{8C7CAE79-F946-4A53-A17B-B00521915D58}" type="presParOf" srcId="{6559186F-A0C1-4251-8927-D2DBC6A59C83}" destId="{BB3B5AE8-9B2B-48E5-B134-1DF7E8BC31C0}" srcOrd="0" destOrd="0" presId="urn:microsoft.com/office/officeart/2005/8/layout/orgChart1"/>
    <dgm:cxn modelId="{FE0FDF01-C71E-4A3C-86BF-02292E705BDD}" type="presParOf" srcId="{BB3B5AE8-9B2B-48E5-B134-1DF7E8BC31C0}" destId="{C9D55F3B-24AB-491F-BE6A-B234D6EBEF33}" srcOrd="0" destOrd="0" presId="urn:microsoft.com/office/officeart/2005/8/layout/orgChart1"/>
    <dgm:cxn modelId="{BA1ECB01-3C1A-4062-991D-C8CF5807C688}" type="presParOf" srcId="{BB3B5AE8-9B2B-48E5-B134-1DF7E8BC31C0}" destId="{75BA37FD-A187-428C-811C-BEAE1A0994CE}" srcOrd="1" destOrd="0" presId="urn:microsoft.com/office/officeart/2005/8/layout/orgChart1"/>
    <dgm:cxn modelId="{D30E592D-2458-4301-ACF5-F3107E006BE6}" type="presParOf" srcId="{6559186F-A0C1-4251-8927-D2DBC6A59C83}" destId="{68CD92A8-881E-499F-A2C6-E0FFE80CEC27}" srcOrd="1" destOrd="0" presId="urn:microsoft.com/office/officeart/2005/8/layout/orgChart1"/>
    <dgm:cxn modelId="{583A77FA-496A-4199-8EA8-AF26377D4D60}" type="presParOf" srcId="{6559186F-A0C1-4251-8927-D2DBC6A59C83}" destId="{1051CA8E-1B9B-45BE-BC45-6C57EC881AEA}" srcOrd="2" destOrd="0" presId="urn:microsoft.com/office/officeart/2005/8/layout/orgChart1"/>
    <dgm:cxn modelId="{62DF2CB4-DBE3-4D88-88BD-914404EDCE17}" type="presParOf" srcId="{48E1D792-606D-496E-8671-CEEF5418E920}" destId="{DC69E35A-6D19-4168-8F34-104337198B88}" srcOrd="2" destOrd="0" presId="urn:microsoft.com/office/officeart/2005/8/layout/orgChart1"/>
    <dgm:cxn modelId="{6BF569A3-D67C-49AE-BD56-B39BC018F653}" type="presParOf" srcId="{48E1D792-606D-496E-8671-CEEF5418E920}" destId="{D0C8119D-E183-4558-8134-B2A3C0A18832}" srcOrd="3" destOrd="0" presId="urn:microsoft.com/office/officeart/2005/8/layout/orgChart1"/>
    <dgm:cxn modelId="{43F7586C-2431-4D10-98BA-377655B26C4E}" type="presParOf" srcId="{D0C8119D-E183-4558-8134-B2A3C0A18832}" destId="{9B9EDF5B-CDA3-4CF1-9BFF-C88ED31FDB66}" srcOrd="0" destOrd="0" presId="urn:microsoft.com/office/officeart/2005/8/layout/orgChart1"/>
    <dgm:cxn modelId="{342DD5CD-4509-4B7E-B891-6DFEE16CB2A5}" type="presParOf" srcId="{9B9EDF5B-CDA3-4CF1-9BFF-C88ED31FDB66}" destId="{DDD67904-029F-4989-9020-6F8B43AB3A29}" srcOrd="0" destOrd="0" presId="urn:microsoft.com/office/officeart/2005/8/layout/orgChart1"/>
    <dgm:cxn modelId="{72C577ED-DA37-461B-824F-00312A01B828}" type="presParOf" srcId="{9B9EDF5B-CDA3-4CF1-9BFF-C88ED31FDB66}" destId="{2E3DE200-794C-49A0-AC55-D5B11993761B}" srcOrd="1" destOrd="0" presId="urn:microsoft.com/office/officeart/2005/8/layout/orgChart1"/>
    <dgm:cxn modelId="{3B5FD6AA-F669-4F1F-A3B4-5614453B6BE0}" type="presParOf" srcId="{D0C8119D-E183-4558-8134-B2A3C0A18832}" destId="{52E883A5-1818-4915-AA1A-1D95B505E939}" srcOrd="1" destOrd="0" presId="urn:microsoft.com/office/officeart/2005/8/layout/orgChart1"/>
    <dgm:cxn modelId="{E3FBBC59-60A0-4612-A813-A08B4B64D557}" type="presParOf" srcId="{D0C8119D-E183-4558-8134-B2A3C0A18832}" destId="{9536EB88-42C1-45C5-842C-CEE7E0835568}" srcOrd="2" destOrd="0" presId="urn:microsoft.com/office/officeart/2005/8/layout/orgChart1"/>
    <dgm:cxn modelId="{25516A95-B65D-447A-8391-7EAA13D99E48}" type="presParOf" srcId="{48E1D792-606D-496E-8671-CEEF5418E920}" destId="{388FF65E-484E-4287-860C-32A2BAB8DBC1}" srcOrd="4" destOrd="0" presId="urn:microsoft.com/office/officeart/2005/8/layout/orgChart1"/>
    <dgm:cxn modelId="{5153FC8F-805A-4406-9C24-D270F76FEBF7}" type="presParOf" srcId="{48E1D792-606D-496E-8671-CEEF5418E920}" destId="{91DB5840-EC21-4F14-AFC2-05DD74807EFB}" srcOrd="5" destOrd="0" presId="urn:microsoft.com/office/officeart/2005/8/layout/orgChart1"/>
    <dgm:cxn modelId="{5671D838-971B-447C-936E-A681BCDCB844}" type="presParOf" srcId="{91DB5840-EC21-4F14-AFC2-05DD74807EFB}" destId="{2E11380F-03F6-400E-986D-DE9EE9D369F4}" srcOrd="0" destOrd="0" presId="urn:microsoft.com/office/officeart/2005/8/layout/orgChart1"/>
    <dgm:cxn modelId="{F92EA13B-A933-46FC-9F36-D940B85E8048}" type="presParOf" srcId="{2E11380F-03F6-400E-986D-DE9EE9D369F4}" destId="{48164F17-CCE6-408A-B08A-F88F481AFA02}" srcOrd="0" destOrd="0" presId="urn:microsoft.com/office/officeart/2005/8/layout/orgChart1"/>
    <dgm:cxn modelId="{44C09E86-06F9-465B-AC3B-42070079B80C}" type="presParOf" srcId="{2E11380F-03F6-400E-986D-DE9EE9D369F4}" destId="{88607036-A24D-4B16-9F02-1F20CB8E047B}" srcOrd="1" destOrd="0" presId="urn:microsoft.com/office/officeart/2005/8/layout/orgChart1"/>
    <dgm:cxn modelId="{A9555212-35AA-4F22-A286-53691FF90A12}" type="presParOf" srcId="{91DB5840-EC21-4F14-AFC2-05DD74807EFB}" destId="{EA9DFB98-0494-4841-9E01-EC05F9F90569}" srcOrd="1" destOrd="0" presId="urn:microsoft.com/office/officeart/2005/8/layout/orgChart1"/>
    <dgm:cxn modelId="{F7D97E37-4A49-4439-8911-A23B4BDEF67E}" type="presParOf" srcId="{91DB5840-EC21-4F14-AFC2-05DD74807EFB}" destId="{E442B5E4-9D17-401C-BEC9-CFA1881956C2}" srcOrd="2" destOrd="0" presId="urn:microsoft.com/office/officeart/2005/8/layout/orgChart1"/>
    <dgm:cxn modelId="{488DEA29-AAE1-4279-8D15-EBFB59CCAEC6}" type="presParOf" srcId="{48E1D792-606D-496E-8671-CEEF5418E920}" destId="{D2EB4FA6-8FC4-4B3B-A232-35534C719291}" srcOrd="6" destOrd="0" presId="urn:microsoft.com/office/officeart/2005/8/layout/orgChart1"/>
    <dgm:cxn modelId="{D7EE97D7-CC08-4A9F-A6E3-3E3096B0986C}" type="presParOf" srcId="{48E1D792-606D-496E-8671-CEEF5418E920}" destId="{3521D9F9-E1C3-497C-9585-6680DF739B2F}" srcOrd="7" destOrd="0" presId="urn:microsoft.com/office/officeart/2005/8/layout/orgChart1"/>
    <dgm:cxn modelId="{4069F467-8CDA-49C4-BAD1-409805AAB111}" type="presParOf" srcId="{3521D9F9-E1C3-497C-9585-6680DF739B2F}" destId="{1780180C-71C9-4F98-941C-6EE578032020}" srcOrd="0" destOrd="0" presId="urn:microsoft.com/office/officeart/2005/8/layout/orgChart1"/>
    <dgm:cxn modelId="{FF9DC45C-0F73-4E62-BF57-0A9575789BD3}" type="presParOf" srcId="{1780180C-71C9-4F98-941C-6EE578032020}" destId="{C01016C7-0F2F-4101-9631-4A3A2BE96483}" srcOrd="0" destOrd="0" presId="urn:microsoft.com/office/officeart/2005/8/layout/orgChart1"/>
    <dgm:cxn modelId="{F8375F83-6BFE-4C42-BB36-5A5F0CAA762B}" type="presParOf" srcId="{1780180C-71C9-4F98-941C-6EE578032020}" destId="{CD48E783-1759-4FF7-85C8-63DD975087AB}" srcOrd="1" destOrd="0" presId="urn:microsoft.com/office/officeart/2005/8/layout/orgChart1"/>
    <dgm:cxn modelId="{D23FFB0D-D5BC-4ADB-AD1C-76B39486068B}" type="presParOf" srcId="{3521D9F9-E1C3-497C-9585-6680DF739B2F}" destId="{23E759F0-753A-4668-8BAE-5308E26B11A5}" srcOrd="1" destOrd="0" presId="urn:microsoft.com/office/officeart/2005/8/layout/orgChart1"/>
    <dgm:cxn modelId="{D3477BBE-3ED5-4D1B-A0EC-187DEFFF1E4D}" type="presParOf" srcId="{3521D9F9-E1C3-497C-9585-6680DF739B2F}" destId="{39D7BF62-A8E2-4DE8-942B-79B4FBEECEFC}" srcOrd="2" destOrd="0" presId="urn:microsoft.com/office/officeart/2005/8/layout/orgChart1"/>
    <dgm:cxn modelId="{BFF15344-C7AE-4EFB-B0DC-950645591275}" type="presParOf" srcId="{9EBD50AC-95E9-4A77-9078-BE8085E7EE62}" destId="{D8293C42-5DEB-4B73-B56D-99C68B70970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BD414B-0425-4903-A70A-B73CB705D47A}" type="doc">
      <dgm:prSet loTypeId="urn:microsoft.com/office/officeart/2005/8/layout/vList4#3" loCatId="list" qsTypeId="urn:microsoft.com/office/officeart/2005/8/quickstyle/simple1" qsCatId="simple" csTypeId="urn:microsoft.com/office/officeart/2005/8/colors/accent1_2" csCatId="accent1" phldr="1"/>
      <dgm:spPr/>
      <dgm:t>
        <a:bodyPr/>
        <a:lstStyle/>
        <a:p>
          <a:endParaRPr lang="tr-TR"/>
        </a:p>
      </dgm:t>
    </dgm:pt>
    <dgm:pt modelId="{9610BFD3-779E-4183-AC91-D8D737F7B644}">
      <dgm:prSet/>
      <dgm:spPr/>
      <dgm:t>
        <a:bodyPr/>
        <a:lstStyle/>
        <a:p>
          <a:pPr rtl="0"/>
          <a:r>
            <a:rPr lang="tr-TR" smtClean="0"/>
            <a:t>İstatistik Vasıf ve Şık</a:t>
          </a:r>
          <a:endParaRPr lang="tr-TR"/>
        </a:p>
      </dgm:t>
    </dgm:pt>
    <dgm:pt modelId="{F8047FDE-784C-4ABC-929F-D3819F90F9AD}" type="parTrans" cxnId="{756878B9-71E6-4F9B-A265-013E79357D62}">
      <dgm:prSet/>
      <dgm:spPr/>
      <dgm:t>
        <a:bodyPr/>
        <a:lstStyle/>
        <a:p>
          <a:endParaRPr lang="tr-TR"/>
        </a:p>
      </dgm:t>
    </dgm:pt>
    <dgm:pt modelId="{935B67D9-A942-4A4D-8E58-A0EF5D81A7D9}" type="sibTrans" cxnId="{756878B9-71E6-4F9B-A265-013E79357D62}">
      <dgm:prSet/>
      <dgm:spPr/>
      <dgm:t>
        <a:bodyPr/>
        <a:lstStyle/>
        <a:p>
          <a:endParaRPr lang="tr-TR"/>
        </a:p>
      </dgm:t>
    </dgm:pt>
    <dgm:pt modelId="{F28E4753-05B3-420D-BA7C-BEF6F7EF4BEC}" type="pres">
      <dgm:prSet presAssocID="{A5BD414B-0425-4903-A70A-B73CB705D47A}" presName="linear" presStyleCnt="0">
        <dgm:presLayoutVars>
          <dgm:dir/>
          <dgm:resizeHandles val="exact"/>
        </dgm:presLayoutVars>
      </dgm:prSet>
      <dgm:spPr/>
      <dgm:t>
        <a:bodyPr/>
        <a:lstStyle/>
        <a:p>
          <a:endParaRPr lang="tr-TR"/>
        </a:p>
      </dgm:t>
    </dgm:pt>
    <dgm:pt modelId="{88A2E09C-F1F1-4F41-A309-62C320FF6641}" type="pres">
      <dgm:prSet presAssocID="{9610BFD3-779E-4183-AC91-D8D737F7B644}" presName="comp" presStyleCnt="0"/>
      <dgm:spPr/>
    </dgm:pt>
    <dgm:pt modelId="{548D9248-2030-47D2-BF5A-067FF56F9FE5}" type="pres">
      <dgm:prSet presAssocID="{9610BFD3-779E-4183-AC91-D8D737F7B644}" presName="box" presStyleLbl="node1" presStyleIdx="0" presStyleCnt="1" custLinFactNeighborX="-12409" custLinFactNeighborY="-9091"/>
      <dgm:spPr/>
      <dgm:t>
        <a:bodyPr/>
        <a:lstStyle/>
        <a:p>
          <a:endParaRPr lang="tr-TR"/>
        </a:p>
      </dgm:t>
    </dgm:pt>
    <dgm:pt modelId="{61057933-1023-4DA7-9D19-DDB7D38A29EC}" type="pres">
      <dgm:prSet presAssocID="{9610BFD3-779E-4183-AC91-D8D737F7B644}" presName="img" presStyleLbl="fgImgPlace1" presStyleIdx="0" presStyleCnt="1"/>
      <dgm:spPr>
        <a:blipFill rotWithShape="0">
          <a:blip xmlns:r="http://schemas.openxmlformats.org/officeDocument/2006/relationships" r:embed="rId1"/>
          <a:stretch>
            <a:fillRect/>
          </a:stretch>
        </a:blipFill>
      </dgm:spPr>
    </dgm:pt>
    <dgm:pt modelId="{D58F4EB9-0C45-4D99-BFAE-88CE49D1FD59}" type="pres">
      <dgm:prSet presAssocID="{9610BFD3-779E-4183-AC91-D8D737F7B644}" presName="text" presStyleLbl="node1" presStyleIdx="0" presStyleCnt="1">
        <dgm:presLayoutVars>
          <dgm:bulletEnabled val="1"/>
        </dgm:presLayoutVars>
      </dgm:prSet>
      <dgm:spPr/>
      <dgm:t>
        <a:bodyPr/>
        <a:lstStyle/>
        <a:p>
          <a:endParaRPr lang="tr-TR"/>
        </a:p>
      </dgm:t>
    </dgm:pt>
  </dgm:ptLst>
  <dgm:cxnLst>
    <dgm:cxn modelId="{339152EC-5B93-4196-9177-1AB187A0E5C4}" type="presOf" srcId="{9610BFD3-779E-4183-AC91-D8D737F7B644}" destId="{D58F4EB9-0C45-4D99-BFAE-88CE49D1FD59}" srcOrd="1" destOrd="0" presId="urn:microsoft.com/office/officeart/2005/8/layout/vList4#3"/>
    <dgm:cxn modelId="{756878B9-71E6-4F9B-A265-013E79357D62}" srcId="{A5BD414B-0425-4903-A70A-B73CB705D47A}" destId="{9610BFD3-779E-4183-AC91-D8D737F7B644}" srcOrd="0" destOrd="0" parTransId="{F8047FDE-784C-4ABC-929F-D3819F90F9AD}" sibTransId="{935B67D9-A942-4A4D-8E58-A0EF5D81A7D9}"/>
    <dgm:cxn modelId="{5C8452C4-CF3B-41AF-B6CB-710BCDACB9F1}" type="presOf" srcId="{9610BFD3-779E-4183-AC91-D8D737F7B644}" destId="{548D9248-2030-47D2-BF5A-067FF56F9FE5}" srcOrd="0" destOrd="0" presId="urn:microsoft.com/office/officeart/2005/8/layout/vList4#3"/>
    <dgm:cxn modelId="{834E863A-44DF-4037-BF97-887819B0524F}" type="presOf" srcId="{A5BD414B-0425-4903-A70A-B73CB705D47A}" destId="{F28E4753-05B3-420D-BA7C-BEF6F7EF4BEC}" srcOrd="0" destOrd="0" presId="urn:microsoft.com/office/officeart/2005/8/layout/vList4#3"/>
    <dgm:cxn modelId="{DD2B3C67-7E8F-4F73-862D-89D12D3EB1F9}" type="presParOf" srcId="{F28E4753-05B3-420D-BA7C-BEF6F7EF4BEC}" destId="{88A2E09C-F1F1-4F41-A309-62C320FF6641}" srcOrd="0" destOrd="0" presId="urn:microsoft.com/office/officeart/2005/8/layout/vList4#3"/>
    <dgm:cxn modelId="{CE2E215C-D929-4BF2-877C-BA00AE4BAB88}" type="presParOf" srcId="{88A2E09C-F1F1-4F41-A309-62C320FF6641}" destId="{548D9248-2030-47D2-BF5A-067FF56F9FE5}" srcOrd="0" destOrd="0" presId="urn:microsoft.com/office/officeart/2005/8/layout/vList4#3"/>
    <dgm:cxn modelId="{0BF543B6-9A11-4AEE-8793-363A30A9CB06}" type="presParOf" srcId="{88A2E09C-F1F1-4F41-A309-62C320FF6641}" destId="{61057933-1023-4DA7-9D19-DDB7D38A29EC}" srcOrd="1" destOrd="0" presId="urn:microsoft.com/office/officeart/2005/8/layout/vList4#3"/>
    <dgm:cxn modelId="{1DA81233-2A18-42FC-9FEE-D3DBD939639E}" type="presParOf" srcId="{88A2E09C-F1F1-4F41-A309-62C320FF6641}" destId="{D58F4EB9-0C45-4D99-BFAE-88CE49D1FD59}" srcOrd="2" destOrd="0" presId="urn:microsoft.com/office/officeart/2005/8/layout/vList4#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A99DF7-49BF-455A-905F-16CE2AF73500}"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tr-TR"/>
        </a:p>
      </dgm:t>
    </dgm:pt>
    <dgm:pt modelId="{141C4DED-6421-4533-AB5B-0FCBC604D77A}">
      <dgm:prSet phldrT="[Metin]"/>
      <dgm:spPr/>
      <dgm:t>
        <a:bodyPr/>
        <a:lstStyle/>
        <a:p>
          <a:r>
            <a:rPr lang="tr-TR" smtClean="0"/>
            <a:t>Birim</a:t>
          </a:r>
          <a:endParaRPr lang="tr-TR"/>
        </a:p>
      </dgm:t>
    </dgm:pt>
    <dgm:pt modelId="{2703C9D1-ACFF-423A-99D0-CF62FEF6AC2C}" type="parTrans" cxnId="{F0CA2429-0B2E-4E00-901C-F355D6CA8091}">
      <dgm:prSet/>
      <dgm:spPr/>
      <dgm:t>
        <a:bodyPr/>
        <a:lstStyle/>
        <a:p>
          <a:endParaRPr lang="tr-TR"/>
        </a:p>
      </dgm:t>
    </dgm:pt>
    <dgm:pt modelId="{850E7423-DCA6-4FC8-8C4C-A99A41FAE583}" type="sibTrans" cxnId="{F0CA2429-0B2E-4E00-901C-F355D6CA8091}">
      <dgm:prSet/>
      <dgm:spPr/>
      <dgm:t>
        <a:bodyPr/>
        <a:lstStyle/>
        <a:p>
          <a:endParaRPr lang="tr-TR"/>
        </a:p>
      </dgm:t>
    </dgm:pt>
    <dgm:pt modelId="{CAE3E017-5737-4025-9022-3141F22EBA13}">
      <dgm:prSet phldrT="[Metin]"/>
      <dgm:spPr/>
      <dgm:t>
        <a:bodyPr/>
        <a:lstStyle/>
        <a:p>
          <a:r>
            <a:rPr lang="tr-TR" smtClean="0"/>
            <a:t>Vasıf</a:t>
          </a:r>
          <a:endParaRPr lang="tr-TR"/>
        </a:p>
      </dgm:t>
    </dgm:pt>
    <dgm:pt modelId="{E64AD7BF-0322-47C6-A317-5300C0B3E758}" type="parTrans" cxnId="{4E79AD13-5031-4B31-9751-EB3519962F0F}">
      <dgm:prSet/>
      <dgm:spPr/>
      <dgm:t>
        <a:bodyPr/>
        <a:lstStyle/>
        <a:p>
          <a:endParaRPr lang="tr-TR"/>
        </a:p>
      </dgm:t>
    </dgm:pt>
    <dgm:pt modelId="{E8A07A42-1900-4A25-B07D-38427F51DEAE}" type="sibTrans" cxnId="{4E79AD13-5031-4B31-9751-EB3519962F0F}">
      <dgm:prSet/>
      <dgm:spPr/>
      <dgm:t>
        <a:bodyPr/>
        <a:lstStyle/>
        <a:p>
          <a:endParaRPr lang="tr-TR"/>
        </a:p>
      </dgm:t>
    </dgm:pt>
    <dgm:pt modelId="{FA0B75B6-AEA2-467C-B871-FB5F44F6457E}">
      <dgm:prSet phldrT="[Metin]"/>
      <dgm:spPr/>
      <dgm:t>
        <a:bodyPr/>
        <a:lstStyle/>
        <a:p>
          <a:r>
            <a:rPr lang="tr-TR" smtClean="0"/>
            <a:t>Şık</a:t>
          </a:r>
          <a:endParaRPr lang="tr-TR"/>
        </a:p>
      </dgm:t>
    </dgm:pt>
    <dgm:pt modelId="{949D2B18-BBB7-4D06-AB49-394C76F5819C}" type="parTrans" cxnId="{70C4881B-0992-41B7-AA0E-4B6C1C887E96}">
      <dgm:prSet/>
      <dgm:spPr/>
      <dgm:t>
        <a:bodyPr/>
        <a:lstStyle/>
        <a:p>
          <a:endParaRPr lang="tr-TR"/>
        </a:p>
      </dgm:t>
    </dgm:pt>
    <dgm:pt modelId="{FF42ADDC-9759-4C9D-8999-FD43DEE9BE3F}" type="sibTrans" cxnId="{70C4881B-0992-41B7-AA0E-4B6C1C887E96}">
      <dgm:prSet/>
      <dgm:spPr/>
      <dgm:t>
        <a:bodyPr/>
        <a:lstStyle/>
        <a:p>
          <a:endParaRPr lang="tr-TR"/>
        </a:p>
      </dgm:t>
    </dgm:pt>
    <dgm:pt modelId="{CF322E61-A4AB-42ED-8D0F-9358809FA927}">
      <dgm:prSet phldrT="[Metin]"/>
      <dgm:spPr/>
      <dgm:t>
        <a:bodyPr/>
        <a:lstStyle/>
        <a:p>
          <a:r>
            <a:rPr lang="tr-TR" smtClean="0"/>
            <a:t>Nüfüs Kütlesinde birim insandır</a:t>
          </a:r>
          <a:endParaRPr lang="tr-TR"/>
        </a:p>
      </dgm:t>
    </dgm:pt>
    <dgm:pt modelId="{E974F571-3814-499B-A833-72A02C182443}" type="parTrans" cxnId="{D5F48E71-DE2A-4292-96C6-77E0C66A1632}">
      <dgm:prSet/>
      <dgm:spPr/>
      <dgm:t>
        <a:bodyPr/>
        <a:lstStyle/>
        <a:p>
          <a:endParaRPr lang="tr-TR"/>
        </a:p>
      </dgm:t>
    </dgm:pt>
    <dgm:pt modelId="{C7110919-18C2-47BA-BB35-D9D823B8488B}" type="sibTrans" cxnId="{D5F48E71-DE2A-4292-96C6-77E0C66A1632}">
      <dgm:prSet/>
      <dgm:spPr/>
      <dgm:t>
        <a:bodyPr/>
        <a:lstStyle/>
        <a:p>
          <a:endParaRPr lang="tr-TR"/>
        </a:p>
      </dgm:t>
    </dgm:pt>
    <dgm:pt modelId="{DC13B443-AA06-43A3-82BC-B37A09FE8971}">
      <dgm:prSet phldrT="[Metin]"/>
      <dgm:spPr/>
      <dgm:t>
        <a:bodyPr/>
        <a:lstStyle/>
        <a:p>
          <a:r>
            <a:rPr lang="tr-TR" smtClean="0"/>
            <a:t>İnsan biriminin cinsiyeti,yaşı,mesleği vb. vasıflardır.</a:t>
          </a:r>
          <a:endParaRPr lang="tr-TR"/>
        </a:p>
      </dgm:t>
    </dgm:pt>
    <dgm:pt modelId="{3A84C4AD-1474-4598-BB88-C11B7C5B0B4B}" type="parTrans" cxnId="{DB8F5057-0709-4FD3-AB96-DFE067650832}">
      <dgm:prSet/>
      <dgm:spPr/>
      <dgm:t>
        <a:bodyPr/>
        <a:lstStyle/>
        <a:p>
          <a:endParaRPr lang="tr-TR"/>
        </a:p>
      </dgm:t>
    </dgm:pt>
    <dgm:pt modelId="{62E2750F-2F44-46E1-BEB5-80D6495FE55D}" type="sibTrans" cxnId="{DB8F5057-0709-4FD3-AB96-DFE067650832}">
      <dgm:prSet/>
      <dgm:spPr/>
      <dgm:t>
        <a:bodyPr/>
        <a:lstStyle/>
        <a:p>
          <a:endParaRPr lang="tr-TR"/>
        </a:p>
      </dgm:t>
    </dgm:pt>
    <dgm:pt modelId="{CEA67CDF-39B8-4634-BE16-3CFC1ED491AE}">
      <dgm:prSet phldrT="[Metin]"/>
      <dgm:spPr/>
      <dgm:t>
        <a:bodyPr/>
        <a:lstStyle/>
        <a:p>
          <a:r>
            <a:rPr lang="tr-TR" smtClean="0"/>
            <a:t>Cinsiyet vasfının kadın-erkek şıkları söz konusudur.</a:t>
          </a:r>
          <a:endParaRPr lang="tr-TR"/>
        </a:p>
      </dgm:t>
    </dgm:pt>
    <dgm:pt modelId="{6404F5D2-93F6-42D8-A356-E2BA6A34DFB1}" type="parTrans" cxnId="{7A63DB3B-7F2B-4F5E-A2A6-EF7B04F34752}">
      <dgm:prSet/>
      <dgm:spPr/>
      <dgm:t>
        <a:bodyPr/>
        <a:lstStyle/>
        <a:p>
          <a:endParaRPr lang="tr-TR"/>
        </a:p>
      </dgm:t>
    </dgm:pt>
    <dgm:pt modelId="{29EFC472-8EA8-4C5F-8F05-C2FC7474C9FB}" type="sibTrans" cxnId="{7A63DB3B-7F2B-4F5E-A2A6-EF7B04F34752}">
      <dgm:prSet/>
      <dgm:spPr/>
      <dgm:t>
        <a:bodyPr/>
        <a:lstStyle/>
        <a:p>
          <a:endParaRPr lang="tr-TR"/>
        </a:p>
      </dgm:t>
    </dgm:pt>
    <dgm:pt modelId="{C106F65C-4E27-4B7C-8A2E-64FF4A5BF232}" type="pres">
      <dgm:prSet presAssocID="{AEA99DF7-49BF-455A-905F-16CE2AF73500}" presName="mainComposite" presStyleCnt="0">
        <dgm:presLayoutVars>
          <dgm:chPref val="1"/>
          <dgm:dir/>
          <dgm:animOne val="branch"/>
          <dgm:animLvl val="lvl"/>
          <dgm:resizeHandles val="exact"/>
        </dgm:presLayoutVars>
      </dgm:prSet>
      <dgm:spPr/>
      <dgm:t>
        <a:bodyPr/>
        <a:lstStyle/>
        <a:p>
          <a:endParaRPr lang="tr-TR"/>
        </a:p>
      </dgm:t>
    </dgm:pt>
    <dgm:pt modelId="{A62D2290-2721-48AB-B03A-0B8923A5EE80}" type="pres">
      <dgm:prSet presAssocID="{AEA99DF7-49BF-455A-905F-16CE2AF73500}" presName="hierFlow" presStyleCnt="0"/>
      <dgm:spPr/>
    </dgm:pt>
    <dgm:pt modelId="{D07310D9-B91B-44F3-99B9-D7375E81F0EC}" type="pres">
      <dgm:prSet presAssocID="{AEA99DF7-49BF-455A-905F-16CE2AF73500}" presName="firstBuf" presStyleCnt="0"/>
      <dgm:spPr/>
    </dgm:pt>
    <dgm:pt modelId="{6209EAE8-A318-434C-AFB7-1617814AB0DF}" type="pres">
      <dgm:prSet presAssocID="{AEA99DF7-49BF-455A-905F-16CE2AF73500}" presName="hierChild1" presStyleCnt="0">
        <dgm:presLayoutVars>
          <dgm:chPref val="1"/>
          <dgm:animOne val="branch"/>
          <dgm:animLvl val="lvl"/>
        </dgm:presLayoutVars>
      </dgm:prSet>
      <dgm:spPr/>
    </dgm:pt>
    <dgm:pt modelId="{22EC4C8E-0EBF-4747-A6F5-D0C93C43EAA4}" type="pres">
      <dgm:prSet presAssocID="{141C4DED-6421-4533-AB5B-0FCBC604D77A}" presName="Name14" presStyleCnt="0"/>
      <dgm:spPr/>
    </dgm:pt>
    <dgm:pt modelId="{59EFDE6C-B403-4C5B-9A1D-F1C7EEFB1B2F}" type="pres">
      <dgm:prSet presAssocID="{141C4DED-6421-4533-AB5B-0FCBC604D77A}" presName="level1Shape" presStyleLbl="node0" presStyleIdx="0" presStyleCnt="1">
        <dgm:presLayoutVars>
          <dgm:chPref val="3"/>
        </dgm:presLayoutVars>
      </dgm:prSet>
      <dgm:spPr/>
      <dgm:t>
        <a:bodyPr/>
        <a:lstStyle/>
        <a:p>
          <a:endParaRPr lang="tr-TR"/>
        </a:p>
      </dgm:t>
    </dgm:pt>
    <dgm:pt modelId="{88AAFC54-0CFA-4A2F-8FE1-54D3767F21D1}" type="pres">
      <dgm:prSet presAssocID="{141C4DED-6421-4533-AB5B-0FCBC604D77A}" presName="hierChild2" presStyleCnt="0"/>
      <dgm:spPr/>
    </dgm:pt>
    <dgm:pt modelId="{F957FE96-62F7-43A1-A81E-E0790A8EAD76}" type="pres">
      <dgm:prSet presAssocID="{E64AD7BF-0322-47C6-A317-5300C0B3E758}" presName="Name19" presStyleLbl="parChTrans1D2" presStyleIdx="0" presStyleCnt="1"/>
      <dgm:spPr/>
      <dgm:t>
        <a:bodyPr/>
        <a:lstStyle/>
        <a:p>
          <a:endParaRPr lang="tr-TR"/>
        </a:p>
      </dgm:t>
    </dgm:pt>
    <dgm:pt modelId="{C6C94C03-0423-4A75-8B3B-4BF89C7A704E}" type="pres">
      <dgm:prSet presAssocID="{CAE3E017-5737-4025-9022-3141F22EBA13}" presName="Name21" presStyleCnt="0"/>
      <dgm:spPr/>
    </dgm:pt>
    <dgm:pt modelId="{89F147D7-38C8-47A0-9871-3C06805C0425}" type="pres">
      <dgm:prSet presAssocID="{CAE3E017-5737-4025-9022-3141F22EBA13}" presName="level2Shape" presStyleLbl="node2" presStyleIdx="0" presStyleCnt="1"/>
      <dgm:spPr/>
      <dgm:t>
        <a:bodyPr/>
        <a:lstStyle/>
        <a:p>
          <a:endParaRPr lang="tr-TR"/>
        </a:p>
      </dgm:t>
    </dgm:pt>
    <dgm:pt modelId="{2FA9CF56-E446-4EEC-950F-6EA5845CA646}" type="pres">
      <dgm:prSet presAssocID="{CAE3E017-5737-4025-9022-3141F22EBA13}" presName="hierChild3" presStyleCnt="0"/>
      <dgm:spPr/>
    </dgm:pt>
    <dgm:pt modelId="{4FAF98A8-6591-43F6-823A-75596DD81825}" type="pres">
      <dgm:prSet presAssocID="{949D2B18-BBB7-4D06-AB49-394C76F5819C}" presName="Name19" presStyleLbl="parChTrans1D3" presStyleIdx="0" presStyleCnt="1"/>
      <dgm:spPr/>
      <dgm:t>
        <a:bodyPr/>
        <a:lstStyle/>
        <a:p>
          <a:endParaRPr lang="tr-TR"/>
        </a:p>
      </dgm:t>
    </dgm:pt>
    <dgm:pt modelId="{354626AC-7178-4111-BABF-C312D45BD2C6}" type="pres">
      <dgm:prSet presAssocID="{FA0B75B6-AEA2-467C-B871-FB5F44F6457E}" presName="Name21" presStyleCnt="0"/>
      <dgm:spPr/>
    </dgm:pt>
    <dgm:pt modelId="{5C6C3F42-084A-4FB6-83CB-BDED42D3E119}" type="pres">
      <dgm:prSet presAssocID="{FA0B75B6-AEA2-467C-B871-FB5F44F6457E}" presName="level2Shape" presStyleLbl="node3" presStyleIdx="0" presStyleCnt="1"/>
      <dgm:spPr/>
      <dgm:t>
        <a:bodyPr/>
        <a:lstStyle/>
        <a:p>
          <a:endParaRPr lang="tr-TR"/>
        </a:p>
      </dgm:t>
    </dgm:pt>
    <dgm:pt modelId="{9796258B-4BAD-4E85-822D-D8457ADFA120}" type="pres">
      <dgm:prSet presAssocID="{FA0B75B6-AEA2-467C-B871-FB5F44F6457E}" presName="hierChild3" presStyleCnt="0"/>
      <dgm:spPr/>
    </dgm:pt>
    <dgm:pt modelId="{34DAFCDA-3B09-43DB-BAF6-512C57A3011F}" type="pres">
      <dgm:prSet presAssocID="{AEA99DF7-49BF-455A-905F-16CE2AF73500}" presName="bgShapesFlow" presStyleCnt="0"/>
      <dgm:spPr/>
    </dgm:pt>
    <dgm:pt modelId="{4AED0F74-3774-476A-B836-B4E7AA8CE3C5}" type="pres">
      <dgm:prSet presAssocID="{CF322E61-A4AB-42ED-8D0F-9358809FA927}" presName="rectComp" presStyleCnt="0"/>
      <dgm:spPr/>
    </dgm:pt>
    <dgm:pt modelId="{2B16B273-8F76-4041-BBBB-B2F2AF91E0BD}" type="pres">
      <dgm:prSet presAssocID="{CF322E61-A4AB-42ED-8D0F-9358809FA927}" presName="bgRect" presStyleLbl="bgShp" presStyleIdx="0" presStyleCnt="3"/>
      <dgm:spPr/>
      <dgm:t>
        <a:bodyPr/>
        <a:lstStyle/>
        <a:p>
          <a:endParaRPr lang="tr-TR"/>
        </a:p>
      </dgm:t>
    </dgm:pt>
    <dgm:pt modelId="{97F97E89-E469-401C-82F2-E8B5B674E04F}" type="pres">
      <dgm:prSet presAssocID="{CF322E61-A4AB-42ED-8D0F-9358809FA927}" presName="bgRectTx" presStyleLbl="bgShp" presStyleIdx="0" presStyleCnt="3">
        <dgm:presLayoutVars>
          <dgm:bulletEnabled val="1"/>
        </dgm:presLayoutVars>
      </dgm:prSet>
      <dgm:spPr/>
      <dgm:t>
        <a:bodyPr/>
        <a:lstStyle/>
        <a:p>
          <a:endParaRPr lang="tr-TR"/>
        </a:p>
      </dgm:t>
    </dgm:pt>
    <dgm:pt modelId="{49280E30-C90E-4D8E-BBD3-2E0585CDD87B}" type="pres">
      <dgm:prSet presAssocID="{CF322E61-A4AB-42ED-8D0F-9358809FA927}" presName="spComp" presStyleCnt="0"/>
      <dgm:spPr/>
    </dgm:pt>
    <dgm:pt modelId="{62F6E86A-9808-46C3-BD06-828B11D961F3}" type="pres">
      <dgm:prSet presAssocID="{CF322E61-A4AB-42ED-8D0F-9358809FA927}" presName="vSp" presStyleCnt="0"/>
      <dgm:spPr/>
    </dgm:pt>
    <dgm:pt modelId="{7FD484E9-B453-4C31-974D-1BA81F5EF174}" type="pres">
      <dgm:prSet presAssocID="{DC13B443-AA06-43A3-82BC-B37A09FE8971}" presName="rectComp" presStyleCnt="0"/>
      <dgm:spPr/>
    </dgm:pt>
    <dgm:pt modelId="{AB54EDCA-3C4A-4B73-8A38-437F3FF16991}" type="pres">
      <dgm:prSet presAssocID="{DC13B443-AA06-43A3-82BC-B37A09FE8971}" presName="bgRect" presStyleLbl="bgShp" presStyleIdx="1" presStyleCnt="3"/>
      <dgm:spPr/>
      <dgm:t>
        <a:bodyPr/>
        <a:lstStyle/>
        <a:p>
          <a:endParaRPr lang="tr-TR"/>
        </a:p>
      </dgm:t>
    </dgm:pt>
    <dgm:pt modelId="{5E4E4FA9-C5CE-4F66-8E35-2EAB979A508B}" type="pres">
      <dgm:prSet presAssocID="{DC13B443-AA06-43A3-82BC-B37A09FE8971}" presName="bgRectTx" presStyleLbl="bgShp" presStyleIdx="1" presStyleCnt="3">
        <dgm:presLayoutVars>
          <dgm:bulletEnabled val="1"/>
        </dgm:presLayoutVars>
      </dgm:prSet>
      <dgm:spPr/>
      <dgm:t>
        <a:bodyPr/>
        <a:lstStyle/>
        <a:p>
          <a:endParaRPr lang="tr-TR"/>
        </a:p>
      </dgm:t>
    </dgm:pt>
    <dgm:pt modelId="{0E4E5C7D-F188-4EFA-9B08-0F389F4C5995}" type="pres">
      <dgm:prSet presAssocID="{DC13B443-AA06-43A3-82BC-B37A09FE8971}" presName="spComp" presStyleCnt="0"/>
      <dgm:spPr/>
    </dgm:pt>
    <dgm:pt modelId="{EC045632-AE16-4C6E-878D-ED8F31151684}" type="pres">
      <dgm:prSet presAssocID="{DC13B443-AA06-43A3-82BC-B37A09FE8971}" presName="vSp" presStyleCnt="0"/>
      <dgm:spPr/>
    </dgm:pt>
    <dgm:pt modelId="{354D8769-4A8E-4611-8747-A2183037DE0B}" type="pres">
      <dgm:prSet presAssocID="{CEA67CDF-39B8-4634-BE16-3CFC1ED491AE}" presName="rectComp" presStyleCnt="0"/>
      <dgm:spPr/>
    </dgm:pt>
    <dgm:pt modelId="{82F99693-BF08-449B-A2A2-1D4E6F4936B3}" type="pres">
      <dgm:prSet presAssocID="{CEA67CDF-39B8-4634-BE16-3CFC1ED491AE}" presName="bgRect" presStyleLbl="bgShp" presStyleIdx="2" presStyleCnt="3"/>
      <dgm:spPr/>
      <dgm:t>
        <a:bodyPr/>
        <a:lstStyle/>
        <a:p>
          <a:endParaRPr lang="tr-TR"/>
        </a:p>
      </dgm:t>
    </dgm:pt>
    <dgm:pt modelId="{C1E39B7F-A850-4DDD-93DD-C5F23DD7E467}" type="pres">
      <dgm:prSet presAssocID="{CEA67CDF-39B8-4634-BE16-3CFC1ED491AE}" presName="bgRectTx" presStyleLbl="bgShp" presStyleIdx="2" presStyleCnt="3">
        <dgm:presLayoutVars>
          <dgm:bulletEnabled val="1"/>
        </dgm:presLayoutVars>
      </dgm:prSet>
      <dgm:spPr/>
      <dgm:t>
        <a:bodyPr/>
        <a:lstStyle/>
        <a:p>
          <a:endParaRPr lang="tr-TR"/>
        </a:p>
      </dgm:t>
    </dgm:pt>
  </dgm:ptLst>
  <dgm:cxnLst>
    <dgm:cxn modelId="{7BE97061-592C-4C1C-B0EB-1C6FFBF83B2A}" type="presOf" srcId="{FA0B75B6-AEA2-467C-B871-FB5F44F6457E}" destId="{5C6C3F42-084A-4FB6-83CB-BDED42D3E119}" srcOrd="0" destOrd="0" presId="urn:microsoft.com/office/officeart/2005/8/layout/hierarchy6"/>
    <dgm:cxn modelId="{75593B51-8AB0-423D-94D1-6DE566A36B48}" type="presOf" srcId="{CEA67CDF-39B8-4634-BE16-3CFC1ED491AE}" destId="{82F99693-BF08-449B-A2A2-1D4E6F4936B3}" srcOrd="0" destOrd="0" presId="urn:microsoft.com/office/officeart/2005/8/layout/hierarchy6"/>
    <dgm:cxn modelId="{7A63DB3B-7F2B-4F5E-A2A6-EF7B04F34752}" srcId="{AEA99DF7-49BF-455A-905F-16CE2AF73500}" destId="{CEA67CDF-39B8-4634-BE16-3CFC1ED491AE}" srcOrd="3" destOrd="0" parTransId="{6404F5D2-93F6-42D8-A356-E2BA6A34DFB1}" sibTransId="{29EFC472-8EA8-4C5F-8F05-C2FC7474C9FB}"/>
    <dgm:cxn modelId="{E1A5FB8E-3097-4C45-8536-F890EC7111B2}" type="presOf" srcId="{949D2B18-BBB7-4D06-AB49-394C76F5819C}" destId="{4FAF98A8-6591-43F6-823A-75596DD81825}" srcOrd="0" destOrd="0" presId="urn:microsoft.com/office/officeart/2005/8/layout/hierarchy6"/>
    <dgm:cxn modelId="{CB14482D-0522-4CA8-8CBC-51F801B76511}" type="presOf" srcId="{DC13B443-AA06-43A3-82BC-B37A09FE8971}" destId="{AB54EDCA-3C4A-4B73-8A38-437F3FF16991}" srcOrd="0" destOrd="0" presId="urn:microsoft.com/office/officeart/2005/8/layout/hierarchy6"/>
    <dgm:cxn modelId="{5577EE1E-EEF9-4195-B726-8E84DA950FDC}" type="presOf" srcId="{141C4DED-6421-4533-AB5B-0FCBC604D77A}" destId="{59EFDE6C-B403-4C5B-9A1D-F1C7EEFB1B2F}" srcOrd="0" destOrd="0" presId="urn:microsoft.com/office/officeart/2005/8/layout/hierarchy6"/>
    <dgm:cxn modelId="{5BD14A33-C5C6-4A4C-A689-D6B38A995421}" type="presOf" srcId="{AEA99DF7-49BF-455A-905F-16CE2AF73500}" destId="{C106F65C-4E27-4B7C-8A2E-64FF4A5BF232}" srcOrd="0" destOrd="0" presId="urn:microsoft.com/office/officeart/2005/8/layout/hierarchy6"/>
    <dgm:cxn modelId="{C0BFFF1D-73C7-4A01-B393-EA37499426DF}" type="presOf" srcId="{DC13B443-AA06-43A3-82BC-B37A09FE8971}" destId="{5E4E4FA9-C5CE-4F66-8E35-2EAB979A508B}" srcOrd="1" destOrd="0" presId="urn:microsoft.com/office/officeart/2005/8/layout/hierarchy6"/>
    <dgm:cxn modelId="{A9DCD0F5-D519-4846-A90B-97B442F21875}" type="presOf" srcId="{CF322E61-A4AB-42ED-8D0F-9358809FA927}" destId="{2B16B273-8F76-4041-BBBB-B2F2AF91E0BD}" srcOrd="0" destOrd="0" presId="urn:microsoft.com/office/officeart/2005/8/layout/hierarchy6"/>
    <dgm:cxn modelId="{E861F524-5EE7-4CD1-AD1C-BD9DE8A549D9}" type="presOf" srcId="{CF322E61-A4AB-42ED-8D0F-9358809FA927}" destId="{97F97E89-E469-401C-82F2-E8B5B674E04F}" srcOrd="1" destOrd="0" presId="urn:microsoft.com/office/officeart/2005/8/layout/hierarchy6"/>
    <dgm:cxn modelId="{555E924F-528A-4827-B665-0E8C4046C4C2}" type="presOf" srcId="{CEA67CDF-39B8-4634-BE16-3CFC1ED491AE}" destId="{C1E39B7F-A850-4DDD-93DD-C5F23DD7E467}" srcOrd="1" destOrd="0" presId="urn:microsoft.com/office/officeart/2005/8/layout/hierarchy6"/>
    <dgm:cxn modelId="{14F543C6-97A8-4A56-81B5-F5A446C7C31F}" type="presOf" srcId="{E64AD7BF-0322-47C6-A317-5300C0B3E758}" destId="{F957FE96-62F7-43A1-A81E-E0790A8EAD76}" srcOrd="0" destOrd="0" presId="urn:microsoft.com/office/officeart/2005/8/layout/hierarchy6"/>
    <dgm:cxn modelId="{389E1579-F40D-403B-8B7C-00640F63EFC7}" type="presOf" srcId="{CAE3E017-5737-4025-9022-3141F22EBA13}" destId="{89F147D7-38C8-47A0-9871-3C06805C0425}" srcOrd="0" destOrd="0" presId="urn:microsoft.com/office/officeart/2005/8/layout/hierarchy6"/>
    <dgm:cxn modelId="{F0CA2429-0B2E-4E00-901C-F355D6CA8091}" srcId="{AEA99DF7-49BF-455A-905F-16CE2AF73500}" destId="{141C4DED-6421-4533-AB5B-0FCBC604D77A}" srcOrd="0" destOrd="0" parTransId="{2703C9D1-ACFF-423A-99D0-CF62FEF6AC2C}" sibTransId="{850E7423-DCA6-4FC8-8C4C-A99A41FAE583}"/>
    <dgm:cxn modelId="{D5F48E71-DE2A-4292-96C6-77E0C66A1632}" srcId="{AEA99DF7-49BF-455A-905F-16CE2AF73500}" destId="{CF322E61-A4AB-42ED-8D0F-9358809FA927}" srcOrd="1" destOrd="0" parTransId="{E974F571-3814-499B-A833-72A02C182443}" sibTransId="{C7110919-18C2-47BA-BB35-D9D823B8488B}"/>
    <dgm:cxn modelId="{70C4881B-0992-41B7-AA0E-4B6C1C887E96}" srcId="{CAE3E017-5737-4025-9022-3141F22EBA13}" destId="{FA0B75B6-AEA2-467C-B871-FB5F44F6457E}" srcOrd="0" destOrd="0" parTransId="{949D2B18-BBB7-4D06-AB49-394C76F5819C}" sibTransId="{FF42ADDC-9759-4C9D-8999-FD43DEE9BE3F}"/>
    <dgm:cxn modelId="{4E79AD13-5031-4B31-9751-EB3519962F0F}" srcId="{141C4DED-6421-4533-AB5B-0FCBC604D77A}" destId="{CAE3E017-5737-4025-9022-3141F22EBA13}" srcOrd="0" destOrd="0" parTransId="{E64AD7BF-0322-47C6-A317-5300C0B3E758}" sibTransId="{E8A07A42-1900-4A25-B07D-38427F51DEAE}"/>
    <dgm:cxn modelId="{DB8F5057-0709-4FD3-AB96-DFE067650832}" srcId="{AEA99DF7-49BF-455A-905F-16CE2AF73500}" destId="{DC13B443-AA06-43A3-82BC-B37A09FE8971}" srcOrd="2" destOrd="0" parTransId="{3A84C4AD-1474-4598-BB88-C11B7C5B0B4B}" sibTransId="{62E2750F-2F44-46E1-BEB5-80D6495FE55D}"/>
    <dgm:cxn modelId="{1622F1FE-29C3-4890-A6E0-305B5020F2E4}" type="presParOf" srcId="{C106F65C-4E27-4B7C-8A2E-64FF4A5BF232}" destId="{A62D2290-2721-48AB-B03A-0B8923A5EE80}" srcOrd="0" destOrd="0" presId="urn:microsoft.com/office/officeart/2005/8/layout/hierarchy6"/>
    <dgm:cxn modelId="{51799526-C765-42CA-91B7-34A314D52172}" type="presParOf" srcId="{A62D2290-2721-48AB-B03A-0B8923A5EE80}" destId="{D07310D9-B91B-44F3-99B9-D7375E81F0EC}" srcOrd="0" destOrd="0" presId="urn:microsoft.com/office/officeart/2005/8/layout/hierarchy6"/>
    <dgm:cxn modelId="{B3BC4468-EABC-46BE-910D-1B07549A4B89}" type="presParOf" srcId="{A62D2290-2721-48AB-B03A-0B8923A5EE80}" destId="{6209EAE8-A318-434C-AFB7-1617814AB0DF}" srcOrd="1" destOrd="0" presId="urn:microsoft.com/office/officeart/2005/8/layout/hierarchy6"/>
    <dgm:cxn modelId="{C2EF5030-E6DF-41A2-B956-358074CD003D}" type="presParOf" srcId="{6209EAE8-A318-434C-AFB7-1617814AB0DF}" destId="{22EC4C8E-0EBF-4747-A6F5-D0C93C43EAA4}" srcOrd="0" destOrd="0" presId="urn:microsoft.com/office/officeart/2005/8/layout/hierarchy6"/>
    <dgm:cxn modelId="{4434888C-B3BF-407E-A7E4-903914CC3845}" type="presParOf" srcId="{22EC4C8E-0EBF-4747-A6F5-D0C93C43EAA4}" destId="{59EFDE6C-B403-4C5B-9A1D-F1C7EEFB1B2F}" srcOrd="0" destOrd="0" presId="urn:microsoft.com/office/officeart/2005/8/layout/hierarchy6"/>
    <dgm:cxn modelId="{5C2338E8-4037-4310-B8A1-830AFD25B6A3}" type="presParOf" srcId="{22EC4C8E-0EBF-4747-A6F5-D0C93C43EAA4}" destId="{88AAFC54-0CFA-4A2F-8FE1-54D3767F21D1}" srcOrd="1" destOrd="0" presId="urn:microsoft.com/office/officeart/2005/8/layout/hierarchy6"/>
    <dgm:cxn modelId="{74268326-E3DE-4EA8-B3D6-135FD8FF5657}" type="presParOf" srcId="{88AAFC54-0CFA-4A2F-8FE1-54D3767F21D1}" destId="{F957FE96-62F7-43A1-A81E-E0790A8EAD76}" srcOrd="0" destOrd="0" presId="urn:microsoft.com/office/officeart/2005/8/layout/hierarchy6"/>
    <dgm:cxn modelId="{E8F0B874-6AF4-42A6-8818-CD9B318DAF85}" type="presParOf" srcId="{88AAFC54-0CFA-4A2F-8FE1-54D3767F21D1}" destId="{C6C94C03-0423-4A75-8B3B-4BF89C7A704E}" srcOrd="1" destOrd="0" presId="urn:microsoft.com/office/officeart/2005/8/layout/hierarchy6"/>
    <dgm:cxn modelId="{8ECFF5CC-A45B-4E8A-872A-7E673BF47366}" type="presParOf" srcId="{C6C94C03-0423-4A75-8B3B-4BF89C7A704E}" destId="{89F147D7-38C8-47A0-9871-3C06805C0425}" srcOrd="0" destOrd="0" presId="urn:microsoft.com/office/officeart/2005/8/layout/hierarchy6"/>
    <dgm:cxn modelId="{BB5C9CD1-0EEE-48FF-8759-8DF92DB8B0E9}" type="presParOf" srcId="{C6C94C03-0423-4A75-8B3B-4BF89C7A704E}" destId="{2FA9CF56-E446-4EEC-950F-6EA5845CA646}" srcOrd="1" destOrd="0" presId="urn:microsoft.com/office/officeart/2005/8/layout/hierarchy6"/>
    <dgm:cxn modelId="{B69B1794-EE02-489F-9A2A-9BC8581E9DF7}" type="presParOf" srcId="{2FA9CF56-E446-4EEC-950F-6EA5845CA646}" destId="{4FAF98A8-6591-43F6-823A-75596DD81825}" srcOrd="0" destOrd="0" presId="urn:microsoft.com/office/officeart/2005/8/layout/hierarchy6"/>
    <dgm:cxn modelId="{8369DE5B-13A3-450F-A3B1-5DE7244D28DE}" type="presParOf" srcId="{2FA9CF56-E446-4EEC-950F-6EA5845CA646}" destId="{354626AC-7178-4111-BABF-C312D45BD2C6}" srcOrd="1" destOrd="0" presId="urn:microsoft.com/office/officeart/2005/8/layout/hierarchy6"/>
    <dgm:cxn modelId="{1EBE4FB4-4270-4F67-804D-10AE074A15B4}" type="presParOf" srcId="{354626AC-7178-4111-BABF-C312D45BD2C6}" destId="{5C6C3F42-084A-4FB6-83CB-BDED42D3E119}" srcOrd="0" destOrd="0" presId="urn:microsoft.com/office/officeart/2005/8/layout/hierarchy6"/>
    <dgm:cxn modelId="{CD799BD0-2338-44E2-8EC3-D00199E126DB}" type="presParOf" srcId="{354626AC-7178-4111-BABF-C312D45BD2C6}" destId="{9796258B-4BAD-4E85-822D-D8457ADFA120}" srcOrd="1" destOrd="0" presId="urn:microsoft.com/office/officeart/2005/8/layout/hierarchy6"/>
    <dgm:cxn modelId="{6450E060-958A-49CC-8F8F-39925137FD9F}" type="presParOf" srcId="{C106F65C-4E27-4B7C-8A2E-64FF4A5BF232}" destId="{34DAFCDA-3B09-43DB-BAF6-512C57A3011F}" srcOrd="1" destOrd="0" presId="urn:microsoft.com/office/officeart/2005/8/layout/hierarchy6"/>
    <dgm:cxn modelId="{729F9129-E918-4E2A-A6EF-301BC5DF222B}" type="presParOf" srcId="{34DAFCDA-3B09-43DB-BAF6-512C57A3011F}" destId="{4AED0F74-3774-476A-B836-B4E7AA8CE3C5}" srcOrd="0" destOrd="0" presId="urn:microsoft.com/office/officeart/2005/8/layout/hierarchy6"/>
    <dgm:cxn modelId="{2C2A4E9F-D2E8-4A95-88AC-91C4A7C2CBBE}" type="presParOf" srcId="{4AED0F74-3774-476A-B836-B4E7AA8CE3C5}" destId="{2B16B273-8F76-4041-BBBB-B2F2AF91E0BD}" srcOrd="0" destOrd="0" presId="urn:microsoft.com/office/officeart/2005/8/layout/hierarchy6"/>
    <dgm:cxn modelId="{CE236916-C074-4358-A7CB-531FAD1DFF12}" type="presParOf" srcId="{4AED0F74-3774-476A-B836-B4E7AA8CE3C5}" destId="{97F97E89-E469-401C-82F2-E8B5B674E04F}" srcOrd="1" destOrd="0" presId="urn:microsoft.com/office/officeart/2005/8/layout/hierarchy6"/>
    <dgm:cxn modelId="{7E9CD9A3-DA1D-4CF8-AF46-071EFC45CFB7}" type="presParOf" srcId="{34DAFCDA-3B09-43DB-BAF6-512C57A3011F}" destId="{49280E30-C90E-4D8E-BBD3-2E0585CDD87B}" srcOrd="1" destOrd="0" presId="urn:microsoft.com/office/officeart/2005/8/layout/hierarchy6"/>
    <dgm:cxn modelId="{1DBA21E4-67C6-48FB-98D5-AC0697A4350F}" type="presParOf" srcId="{49280E30-C90E-4D8E-BBD3-2E0585CDD87B}" destId="{62F6E86A-9808-46C3-BD06-828B11D961F3}" srcOrd="0" destOrd="0" presId="urn:microsoft.com/office/officeart/2005/8/layout/hierarchy6"/>
    <dgm:cxn modelId="{64992883-05C8-4853-B7CD-F6DEFA64E1EF}" type="presParOf" srcId="{34DAFCDA-3B09-43DB-BAF6-512C57A3011F}" destId="{7FD484E9-B453-4C31-974D-1BA81F5EF174}" srcOrd="2" destOrd="0" presId="urn:microsoft.com/office/officeart/2005/8/layout/hierarchy6"/>
    <dgm:cxn modelId="{E63C88F5-DE62-4532-965F-B6AF75FF95D7}" type="presParOf" srcId="{7FD484E9-B453-4C31-974D-1BA81F5EF174}" destId="{AB54EDCA-3C4A-4B73-8A38-437F3FF16991}" srcOrd="0" destOrd="0" presId="urn:microsoft.com/office/officeart/2005/8/layout/hierarchy6"/>
    <dgm:cxn modelId="{BB58C26A-BBC0-4236-887F-3760D566B737}" type="presParOf" srcId="{7FD484E9-B453-4C31-974D-1BA81F5EF174}" destId="{5E4E4FA9-C5CE-4F66-8E35-2EAB979A508B}" srcOrd="1" destOrd="0" presId="urn:microsoft.com/office/officeart/2005/8/layout/hierarchy6"/>
    <dgm:cxn modelId="{050BAD24-6BA7-4A4B-8251-2DAE2EAD74C6}" type="presParOf" srcId="{34DAFCDA-3B09-43DB-BAF6-512C57A3011F}" destId="{0E4E5C7D-F188-4EFA-9B08-0F389F4C5995}" srcOrd="3" destOrd="0" presId="urn:microsoft.com/office/officeart/2005/8/layout/hierarchy6"/>
    <dgm:cxn modelId="{4D4D17D9-0BA1-46B2-B39E-48E53D69A31A}" type="presParOf" srcId="{0E4E5C7D-F188-4EFA-9B08-0F389F4C5995}" destId="{EC045632-AE16-4C6E-878D-ED8F31151684}" srcOrd="0" destOrd="0" presId="urn:microsoft.com/office/officeart/2005/8/layout/hierarchy6"/>
    <dgm:cxn modelId="{B010A5AF-C7E4-48C0-A67E-1E7EC12562E3}" type="presParOf" srcId="{34DAFCDA-3B09-43DB-BAF6-512C57A3011F}" destId="{354D8769-4A8E-4611-8747-A2183037DE0B}" srcOrd="4" destOrd="0" presId="urn:microsoft.com/office/officeart/2005/8/layout/hierarchy6"/>
    <dgm:cxn modelId="{F274B573-03D5-4979-86D3-2E2950226A54}" type="presParOf" srcId="{354D8769-4A8E-4611-8747-A2183037DE0B}" destId="{82F99693-BF08-449B-A2A2-1D4E6F4936B3}" srcOrd="0" destOrd="0" presId="urn:microsoft.com/office/officeart/2005/8/layout/hierarchy6"/>
    <dgm:cxn modelId="{5056A819-37A5-413E-9757-C92BAE8A4475}" type="presParOf" srcId="{354D8769-4A8E-4611-8747-A2183037DE0B}" destId="{C1E39B7F-A850-4DDD-93DD-C5F23DD7E467}"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BD414B-0425-4903-A70A-B73CB705D47A}" type="doc">
      <dgm:prSet loTypeId="urn:microsoft.com/office/officeart/2005/8/layout/vList4#4" loCatId="list" qsTypeId="urn:microsoft.com/office/officeart/2005/8/quickstyle/simple1" qsCatId="simple" csTypeId="urn:microsoft.com/office/officeart/2005/8/colors/accent1_2" csCatId="accent1" phldr="1"/>
      <dgm:spPr/>
      <dgm:t>
        <a:bodyPr/>
        <a:lstStyle/>
        <a:p>
          <a:endParaRPr lang="tr-TR"/>
        </a:p>
      </dgm:t>
    </dgm:pt>
    <dgm:pt modelId="{9610BFD3-779E-4183-AC91-D8D737F7B644}">
      <dgm:prSet/>
      <dgm:spPr/>
      <dgm:t>
        <a:bodyPr/>
        <a:lstStyle/>
        <a:p>
          <a:pPr rtl="0"/>
          <a:r>
            <a:rPr lang="tr-TR" smtClean="0"/>
            <a:t>İstatistik Kütle</a:t>
          </a:r>
          <a:endParaRPr lang="tr-TR"/>
        </a:p>
      </dgm:t>
    </dgm:pt>
    <dgm:pt modelId="{F8047FDE-784C-4ABC-929F-D3819F90F9AD}" type="parTrans" cxnId="{756878B9-71E6-4F9B-A265-013E79357D62}">
      <dgm:prSet/>
      <dgm:spPr/>
      <dgm:t>
        <a:bodyPr/>
        <a:lstStyle/>
        <a:p>
          <a:endParaRPr lang="tr-TR"/>
        </a:p>
      </dgm:t>
    </dgm:pt>
    <dgm:pt modelId="{935B67D9-A942-4A4D-8E58-A0EF5D81A7D9}" type="sibTrans" cxnId="{756878B9-71E6-4F9B-A265-013E79357D62}">
      <dgm:prSet/>
      <dgm:spPr/>
      <dgm:t>
        <a:bodyPr/>
        <a:lstStyle/>
        <a:p>
          <a:endParaRPr lang="tr-TR"/>
        </a:p>
      </dgm:t>
    </dgm:pt>
    <dgm:pt modelId="{F28E4753-05B3-420D-BA7C-BEF6F7EF4BEC}" type="pres">
      <dgm:prSet presAssocID="{A5BD414B-0425-4903-A70A-B73CB705D47A}" presName="linear" presStyleCnt="0">
        <dgm:presLayoutVars>
          <dgm:dir/>
          <dgm:resizeHandles val="exact"/>
        </dgm:presLayoutVars>
      </dgm:prSet>
      <dgm:spPr/>
      <dgm:t>
        <a:bodyPr/>
        <a:lstStyle/>
        <a:p>
          <a:endParaRPr lang="tr-TR"/>
        </a:p>
      </dgm:t>
    </dgm:pt>
    <dgm:pt modelId="{88A2E09C-F1F1-4F41-A309-62C320FF6641}" type="pres">
      <dgm:prSet presAssocID="{9610BFD3-779E-4183-AC91-D8D737F7B644}" presName="comp" presStyleCnt="0"/>
      <dgm:spPr/>
    </dgm:pt>
    <dgm:pt modelId="{548D9248-2030-47D2-BF5A-067FF56F9FE5}" type="pres">
      <dgm:prSet presAssocID="{9610BFD3-779E-4183-AC91-D8D737F7B644}" presName="box" presStyleLbl="node1" presStyleIdx="0" presStyleCnt="1" custLinFactNeighborX="-12409" custLinFactNeighborY="-9091"/>
      <dgm:spPr/>
      <dgm:t>
        <a:bodyPr/>
        <a:lstStyle/>
        <a:p>
          <a:endParaRPr lang="tr-TR"/>
        </a:p>
      </dgm:t>
    </dgm:pt>
    <dgm:pt modelId="{61057933-1023-4DA7-9D19-DDB7D38A29EC}" type="pres">
      <dgm:prSet presAssocID="{9610BFD3-779E-4183-AC91-D8D737F7B644}" presName="img" presStyleLbl="fgImgPlace1" presStyleIdx="0" presStyleCnt="1"/>
      <dgm:spPr>
        <a:blipFill rotWithShape="0">
          <a:blip xmlns:r="http://schemas.openxmlformats.org/officeDocument/2006/relationships" r:embed="rId1"/>
          <a:stretch>
            <a:fillRect/>
          </a:stretch>
        </a:blipFill>
      </dgm:spPr>
    </dgm:pt>
    <dgm:pt modelId="{D58F4EB9-0C45-4D99-BFAE-88CE49D1FD59}" type="pres">
      <dgm:prSet presAssocID="{9610BFD3-779E-4183-AC91-D8D737F7B644}" presName="text" presStyleLbl="node1" presStyleIdx="0" presStyleCnt="1">
        <dgm:presLayoutVars>
          <dgm:bulletEnabled val="1"/>
        </dgm:presLayoutVars>
      </dgm:prSet>
      <dgm:spPr/>
      <dgm:t>
        <a:bodyPr/>
        <a:lstStyle/>
        <a:p>
          <a:endParaRPr lang="tr-TR"/>
        </a:p>
      </dgm:t>
    </dgm:pt>
  </dgm:ptLst>
  <dgm:cxnLst>
    <dgm:cxn modelId="{01E65B03-AED0-4783-8571-B1444FE04C5B}" type="presOf" srcId="{9610BFD3-779E-4183-AC91-D8D737F7B644}" destId="{D58F4EB9-0C45-4D99-BFAE-88CE49D1FD59}" srcOrd="1" destOrd="0" presId="urn:microsoft.com/office/officeart/2005/8/layout/vList4#4"/>
    <dgm:cxn modelId="{756878B9-71E6-4F9B-A265-013E79357D62}" srcId="{A5BD414B-0425-4903-A70A-B73CB705D47A}" destId="{9610BFD3-779E-4183-AC91-D8D737F7B644}" srcOrd="0" destOrd="0" parTransId="{F8047FDE-784C-4ABC-929F-D3819F90F9AD}" sibTransId="{935B67D9-A942-4A4D-8E58-A0EF5D81A7D9}"/>
    <dgm:cxn modelId="{EE28BDD5-FD79-4CE7-9512-A8C99D56B216}" type="presOf" srcId="{9610BFD3-779E-4183-AC91-D8D737F7B644}" destId="{548D9248-2030-47D2-BF5A-067FF56F9FE5}" srcOrd="0" destOrd="0" presId="urn:microsoft.com/office/officeart/2005/8/layout/vList4#4"/>
    <dgm:cxn modelId="{6F6BB228-B865-4A26-BF92-F670AF5D8C19}" type="presOf" srcId="{A5BD414B-0425-4903-A70A-B73CB705D47A}" destId="{F28E4753-05B3-420D-BA7C-BEF6F7EF4BEC}" srcOrd="0" destOrd="0" presId="urn:microsoft.com/office/officeart/2005/8/layout/vList4#4"/>
    <dgm:cxn modelId="{425F9920-232C-4759-9CDD-02D4FFC29CBA}" type="presParOf" srcId="{F28E4753-05B3-420D-BA7C-BEF6F7EF4BEC}" destId="{88A2E09C-F1F1-4F41-A309-62C320FF6641}" srcOrd="0" destOrd="0" presId="urn:microsoft.com/office/officeart/2005/8/layout/vList4#4"/>
    <dgm:cxn modelId="{1E1FE973-8120-4E16-A88C-E43294744D9B}" type="presParOf" srcId="{88A2E09C-F1F1-4F41-A309-62C320FF6641}" destId="{548D9248-2030-47D2-BF5A-067FF56F9FE5}" srcOrd="0" destOrd="0" presId="urn:microsoft.com/office/officeart/2005/8/layout/vList4#4"/>
    <dgm:cxn modelId="{77DB9968-35FF-4C69-86ED-FAE55BF91724}" type="presParOf" srcId="{88A2E09C-F1F1-4F41-A309-62C320FF6641}" destId="{61057933-1023-4DA7-9D19-DDB7D38A29EC}" srcOrd="1" destOrd="0" presId="urn:microsoft.com/office/officeart/2005/8/layout/vList4#4"/>
    <dgm:cxn modelId="{EFC73738-90E3-4349-8560-00B4CAD0A41C}" type="presParOf" srcId="{88A2E09C-F1F1-4F41-A309-62C320FF6641}" destId="{D58F4EB9-0C45-4D99-BFAE-88CE49D1FD59}" srcOrd="2" destOrd="0" presId="urn:microsoft.com/office/officeart/2005/8/layout/vList4#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0F7C30-72E2-4464-9D8B-B46EA8FC8DF6}"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tr-TR"/>
        </a:p>
      </dgm:t>
    </dgm:pt>
    <dgm:pt modelId="{BF66F6EB-B64F-4FA2-9486-F94E28D48C22}">
      <dgm:prSet phldrT="[Metin]"/>
      <dgm:spPr/>
      <dgm:t>
        <a:bodyPr/>
        <a:lstStyle/>
        <a:p>
          <a:r>
            <a:rPr lang="tr-TR" smtClean="0"/>
            <a:t>Kütle</a:t>
          </a:r>
          <a:endParaRPr lang="tr-TR"/>
        </a:p>
      </dgm:t>
    </dgm:pt>
    <dgm:pt modelId="{9D529BA1-698B-4019-976C-F58C65DA69CF}" type="parTrans" cxnId="{A8DCE7FE-7FD0-4B55-A4F9-502E0FC59240}">
      <dgm:prSet/>
      <dgm:spPr/>
      <dgm:t>
        <a:bodyPr/>
        <a:lstStyle/>
        <a:p>
          <a:endParaRPr lang="tr-TR"/>
        </a:p>
      </dgm:t>
    </dgm:pt>
    <dgm:pt modelId="{F3445F45-B0FC-4744-AFA1-B4E0AB10D758}" type="sibTrans" cxnId="{A8DCE7FE-7FD0-4B55-A4F9-502E0FC59240}">
      <dgm:prSet/>
      <dgm:spPr/>
      <dgm:t>
        <a:bodyPr/>
        <a:lstStyle/>
        <a:p>
          <a:endParaRPr lang="tr-TR"/>
        </a:p>
      </dgm:t>
    </dgm:pt>
    <dgm:pt modelId="{9CB8B3FC-B114-4AF1-8263-8AC61EDDEB8C}">
      <dgm:prSet phldrT="[Metin]"/>
      <dgm:spPr/>
      <dgm:t>
        <a:bodyPr/>
        <a:lstStyle/>
        <a:p>
          <a:r>
            <a:rPr lang="tr-TR" smtClean="0"/>
            <a:t>Gerçek </a:t>
          </a:r>
        </a:p>
        <a:p>
          <a:r>
            <a:rPr lang="tr-TR" smtClean="0"/>
            <a:t>kütle</a:t>
          </a:r>
          <a:endParaRPr lang="tr-TR"/>
        </a:p>
      </dgm:t>
    </dgm:pt>
    <dgm:pt modelId="{26524280-081F-40C2-8690-A1216CD4910F}" type="parTrans" cxnId="{527A5769-E51E-4684-BC0E-CDAFD320B219}">
      <dgm:prSet/>
      <dgm:spPr/>
      <dgm:t>
        <a:bodyPr/>
        <a:lstStyle/>
        <a:p>
          <a:endParaRPr lang="tr-TR"/>
        </a:p>
      </dgm:t>
    </dgm:pt>
    <dgm:pt modelId="{4D737BDA-1977-465F-94C2-EE13695C5190}" type="sibTrans" cxnId="{527A5769-E51E-4684-BC0E-CDAFD320B219}">
      <dgm:prSet/>
      <dgm:spPr/>
      <dgm:t>
        <a:bodyPr/>
        <a:lstStyle/>
        <a:p>
          <a:endParaRPr lang="tr-TR"/>
        </a:p>
      </dgm:t>
    </dgm:pt>
    <dgm:pt modelId="{FB7412AF-EB50-490B-B66D-2D26F223447A}">
      <dgm:prSet phldrT="[Metin]"/>
      <dgm:spPr/>
      <dgm:t>
        <a:bodyPr/>
        <a:lstStyle/>
        <a:p>
          <a:r>
            <a:rPr lang="tr-TR" smtClean="0"/>
            <a:t>Sürekli </a:t>
          </a:r>
        </a:p>
        <a:p>
          <a:r>
            <a:rPr lang="tr-TR" smtClean="0"/>
            <a:t>kütle</a:t>
          </a:r>
          <a:endParaRPr lang="tr-TR"/>
        </a:p>
      </dgm:t>
    </dgm:pt>
    <dgm:pt modelId="{6E4E9683-9CF0-4F31-BE8D-C31D65ED35B7}" type="parTrans" cxnId="{10E24129-F3B4-492A-B86D-9905B38B58A7}">
      <dgm:prSet/>
      <dgm:spPr/>
      <dgm:t>
        <a:bodyPr/>
        <a:lstStyle/>
        <a:p>
          <a:endParaRPr lang="tr-TR"/>
        </a:p>
      </dgm:t>
    </dgm:pt>
    <dgm:pt modelId="{2BEA934B-0A80-478D-A1BB-5E0483673CB5}" type="sibTrans" cxnId="{10E24129-F3B4-492A-B86D-9905B38B58A7}">
      <dgm:prSet/>
      <dgm:spPr/>
      <dgm:t>
        <a:bodyPr/>
        <a:lstStyle/>
        <a:p>
          <a:endParaRPr lang="tr-TR"/>
        </a:p>
      </dgm:t>
    </dgm:pt>
    <dgm:pt modelId="{1EFF271B-0D52-46A8-A50D-C8B97260065D}">
      <dgm:prSet phldrT="[Metin]"/>
      <dgm:spPr/>
      <dgm:t>
        <a:bodyPr/>
        <a:lstStyle/>
        <a:p>
          <a:r>
            <a:rPr lang="tr-TR" smtClean="0"/>
            <a:t>Süreksiz</a:t>
          </a:r>
        </a:p>
        <a:p>
          <a:r>
            <a:rPr lang="tr-TR" smtClean="0"/>
            <a:t>Kütle</a:t>
          </a:r>
          <a:endParaRPr lang="tr-TR"/>
        </a:p>
      </dgm:t>
    </dgm:pt>
    <dgm:pt modelId="{05F02612-4949-4D35-B91E-317E35482796}" type="parTrans" cxnId="{3A902A90-6D62-4F29-90C1-D65E1CD84459}">
      <dgm:prSet/>
      <dgm:spPr/>
      <dgm:t>
        <a:bodyPr/>
        <a:lstStyle/>
        <a:p>
          <a:endParaRPr lang="tr-TR"/>
        </a:p>
      </dgm:t>
    </dgm:pt>
    <dgm:pt modelId="{CC5A1F4F-EBFA-4174-81A2-47E5EE44FDA9}" type="sibTrans" cxnId="{3A902A90-6D62-4F29-90C1-D65E1CD84459}">
      <dgm:prSet/>
      <dgm:spPr/>
      <dgm:t>
        <a:bodyPr/>
        <a:lstStyle/>
        <a:p>
          <a:endParaRPr lang="tr-TR"/>
        </a:p>
      </dgm:t>
    </dgm:pt>
    <dgm:pt modelId="{DCEE8978-3DB7-4B17-BAC9-A62FB03AC7F8}">
      <dgm:prSet phldrT="[Metin]"/>
      <dgm:spPr/>
      <dgm:t>
        <a:bodyPr/>
        <a:lstStyle/>
        <a:p>
          <a:r>
            <a:rPr lang="tr-TR" smtClean="0"/>
            <a:t>Sonlu </a:t>
          </a:r>
        </a:p>
        <a:p>
          <a:r>
            <a:rPr lang="tr-TR" smtClean="0"/>
            <a:t>kütle</a:t>
          </a:r>
          <a:endParaRPr lang="tr-TR"/>
        </a:p>
      </dgm:t>
    </dgm:pt>
    <dgm:pt modelId="{40A280B9-CE8C-4801-B24F-50E31D052132}" type="sibTrans" cxnId="{C1E01552-2D09-44A8-AF3F-67BD9DAA9A79}">
      <dgm:prSet/>
      <dgm:spPr/>
      <dgm:t>
        <a:bodyPr/>
        <a:lstStyle/>
        <a:p>
          <a:endParaRPr lang="tr-TR"/>
        </a:p>
      </dgm:t>
    </dgm:pt>
    <dgm:pt modelId="{BA3F8602-1434-4FF7-B312-E03B7C6DD611}" type="parTrans" cxnId="{C1E01552-2D09-44A8-AF3F-67BD9DAA9A79}">
      <dgm:prSet/>
      <dgm:spPr/>
      <dgm:t>
        <a:bodyPr/>
        <a:lstStyle/>
        <a:p>
          <a:endParaRPr lang="tr-TR"/>
        </a:p>
      </dgm:t>
    </dgm:pt>
    <dgm:pt modelId="{3C3C41D4-6A16-404D-B560-539EBE224544}">
      <dgm:prSet phldrT="[Metin]"/>
      <dgm:spPr/>
      <dgm:t>
        <a:bodyPr/>
        <a:lstStyle/>
        <a:p>
          <a:r>
            <a:rPr lang="tr-TR" smtClean="0"/>
            <a:t>Varsayımsal Kütle</a:t>
          </a:r>
          <a:endParaRPr lang="tr-TR"/>
        </a:p>
      </dgm:t>
    </dgm:pt>
    <dgm:pt modelId="{98F72681-F6B2-4D8E-B450-C82D7757F4F2}" type="sibTrans" cxnId="{6D4BBF7B-68BA-4B50-AEC1-C1F873381542}">
      <dgm:prSet/>
      <dgm:spPr/>
      <dgm:t>
        <a:bodyPr/>
        <a:lstStyle/>
        <a:p>
          <a:endParaRPr lang="tr-TR"/>
        </a:p>
      </dgm:t>
    </dgm:pt>
    <dgm:pt modelId="{B94CB2AD-DB4B-4532-830E-90E8252CEC92}" type="parTrans" cxnId="{6D4BBF7B-68BA-4B50-AEC1-C1F873381542}">
      <dgm:prSet/>
      <dgm:spPr/>
      <dgm:t>
        <a:bodyPr/>
        <a:lstStyle/>
        <a:p>
          <a:endParaRPr lang="tr-TR"/>
        </a:p>
      </dgm:t>
    </dgm:pt>
    <dgm:pt modelId="{ACFAB1E3-1A48-4299-853C-EA7F93C3D7B3}">
      <dgm:prSet/>
      <dgm:spPr/>
      <dgm:t>
        <a:bodyPr/>
        <a:lstStyle/>
        <a:p>
          <a:r>
            <a:rPr lang="tr-TR" smtClean="0"/>
            <a:t>Sonsuz </a:t>
          </a:r>
        </a:p>
        <a:p>
          <a:r>
            <a:rPr lang="tr-TR" smtClean="0"/>
            <a:t>Kütle</a:t>
          </a:r>
          <a:endParaRPr lang="tr-TR"/>
        </a:p>
      </dgm:t>
    </dgm:pt>
    <dgm:pt modelId="{150DC4BD-484B-43CE-AD05-BA249D84FE6C}" type="parTrans" cxnId="{CCB1CC94-A21E-46F8-84E5-0A99B6C78C52}">
      <dgm:prSet/>
      <dgm:spPr/>
      <dgm:t>
        <a:bodyPr/>
        <a:lstStyle/>
        <a:p>
          <a:endParaRPr lang="tr-TR"/>
        </a:p>
      </dgm:t>
    </dgm:pt>
    <dgm:pt modelId="{7F286661-D71C-40B3-B9C0-F8998C11DA6B}" type="sibTrans" cxnId="{CCB1CC94-A21E-46F8-84E5-0A99B6C78C52}">
      <dgm:prSet/>
      <dgm:spPr/>
      <dgm:t>
        <a:bodyPr/>
        <a:lstStyle/>
        <a:p>
          <a:endParaRPr lang="tr-TR"/>
        </a:p>
      </dgm:t>
    </dgm:pt>
    <dgm:pt modelId="{D7F23A2D-3ACA-49B1-9FD9-119F9AAA056B}" type="pres">
      <dgm:prSet presAssocID="{F50F7C30-72E2-4464-9D8B-B46EA8FC8DF6}" presName="mainComposite" presStyleCnt="0">
        <dgm:presLayoutVars>
          <dgm:chPref val="1"/>
          <dgm:dir/>
          <dgm:animOne val="branch"/>
          <dgm:animLvl val="lvl"/>
          <dgm:resizeHandles val="exact"/>
        </dgm:presLayoutVars>
      </dgm:prSet>
      <dgm:spPr/>
      <dgm:t>
        <a:bodyPr/>
        <a:lstStyle/>
        <a:p>
          <a:endParaRPr lang="tr-TR"/>
        </a:p>
      </dgm:t>
    </dgm:pt>
    <dgm:pt modelId="{28494C8B-E4A6-4B21-8ABC-A9373E53DF31}" type="pres">
      <dgm:prSet presAssocID="{F50F7C30-72E2-4464-9D8B-B46EA8FC8DF6}" presName="hierFlow" presStyleCnt="0"/>
      <dgm:spPr/>
    </dgm:pt>
    <dgm:pt modelId="{F32001BD-A3F2-44A9-9E6B-7233EE62ED68}" type="pres">
      <dgm:prSet presAssocID="{F50F7C30-72E2-4464-9D8B-B46EA8FC8DF6}" presName="hierChild1" presStyleCnt="0">
        <dgm:presLayoutVars>
          <dgm:chPref val="1"/>
          <dgm:animOne val="branch"/>
          <dgm:animLvl val="lvl"/>
        </dgm:presLayoutVars>
      </dgm:prSet>
      <dgm:spPr/>
    </dgm:pt>
    <dgm:pt modelId="{AA1CB8A7-D9F0-4135-89F6-533ECCCD4468}" type="pres">
      <dgm:prSet presAssocID="{BF66F6EB-B64F-4FA2-9486-F94E28D48C22}" presName="Name14" presStyleCnt="0"/>
      <dgm:spPr/>
    </dgm:pt>
    <dgm:pt modelId="{D1176AD4-98CA-4B5C-BCC3-031DA6F95F6A}" type="pres">
      <dgm:prSet presAssocID="{BF66F6EB-B64F-4FA2-9486-F94E28D48C22}" presName="level1Shape" presStyleLbl="node0" presStyleIdx="0" presStyleCnt="1">
        <dgm:presLayoutVars>
          <dgm:chPref val="3"/>
        </dgm:presLayoutVars>
      </dgm:prSet>
      <dgm:spPr/>
      <dgm:t>
        <a:bodyPr/>
        <a:lstStyle/>
        <a:p>
          <a:endParaRPr lang="tr-TR"/>
        </a:p>
      </dgm:t>
    </dgm:pt>
    <dgm:pt modelId="{5483976A-34E9-4021-9015-89B1CB337192}" type="pres">
      <dgm:prSet presAssocID="{BF66F6EB-B64F-4FA2-9486-F94E28D48C22}" presName="hierChild2" presStyleCnt="0"/>
      <dgm:spPr/>
    </dgm:pt>
    <dgm:pt modelId="{DCCEF148-62E6-44D8-9740-48AE8E22B235}" type="pres">
      <dgm:prSet presAssocID="{26524280-081F-40C2-8690-A1216CD4910F}" presName="Name19" presStyleLbl="parChTrans1D2" presStyleIdx="0" presStyleCnt="6"/>
      <dgm:spPr/>
      <dgm:t>
        <a:bodyPr/>
        <a:lstStyle/>
        <a:p>
          <a:endParaRPr lang="tr-TR"/>
        </a:p>
      </dgm:t>
    </dgm:pt>
    <dgm:pt modelId="{796A4E86-D173-4CC8-8383-7B30109CB1A7}" type="pres">
      <dgm:prSet presAssocID="{9CB8B3FC-B114-4AF1-8263-8AC61EDDEB8C}" presName="Name21" presStyleCnt="0"/>
      <dgm:spPr/>
    </dgm:pt>
    <dgm:pt modelId="{387BD55D-B1FF-4B28-8946-22DFE2A0F16D}" type="pres">
      <dgm:prSet presAssocID="{9CB8B3FC-B114-4AF1-8263-8AC61EDDEB8C}" presName="level2Shape" presStyleLbl="node2" presStyleIdx="0" presStyleCnt="6"/>
      <dgm:spPr/>
      <dgm:t>
        <a:bodyPr/>
        <a:lstStyle/>
        <a:p>
          <a:endParaRPr lang="tr-TR"/>
        </a:p>
      </dgm:t>
    </dgm:pt>
    <dgm:pt modelId="{BF167F67-E980-4A24-B936-AA30DE8E9C42}" type="pres">
      <dgm:prSet presAssocID="{9CB8B3FC-B114-4AF1-8263-8AC61EDDEB8C}" presName="hierChild3" presStyleCnt="0"/>
      <dgm:spPr/>
    </dgm:pt>
    <dgm:pt modelId="{D5E560F7-9A12-4F5A-8E1F-14CF65D28F56}" type="pres">
      <dgm:prSet presAssocID="{6E4E9683-9CF0-4F31-BE8D-C31D65ED35B7}" presName="Name19" presStyleLbl="parChTrans1D2" presStyleIdx="1" presStyleCnt="6"/>
      <dgm:spPr/>
      <dgm:t>
        <a:bodyPr/>
        <a:lstStyle/>
        <a:p>
          <a:endParaRPr lang="tr-TR"/>
        </a:p>
      </dgm:t>
    </dgm:pt>
    <dgm:pt modelId="{76AE2F39-6340-4211-A793-F3F1733D13DC}" type="pres">
      <dgm:prSet presAssocID="{FB7412AF-EB50-490B-B66D-2D26F223447A}" presName="Name21" presStyleCnt="0"/>
      <dgm:spPr/>
    </dgm:pt>
    <dgm:pt modelId="{72B177E4-0BF0-4B81-899C-F21881577A1A}" type="pres">
      <dgm:prSet presAssocID="{FB7412AF-EB50-490B-B66D-2D26F223447A}" presName="level2Shape" presStyleLbl="node2" presStyleIdx="1" presStyleCnt="6"/>
      <dgm:spPr/>
      <dgm:t>
        <a:bodyPr/>
        <a:lstStyle/>
        <a:p>
          <a:endParaRPr lang="tr-TR"/>
        </a:p>
      </dgm:t>
    </dgm:pt>
    <dgm:pt modelId="{06F7566E-DF63-405C-956B-934D634ED929}" type="pres">
      <dgm:prSet presAssocID="{FB7412AF-EB50-490B-B66D-2D26F223447A}" presName="hierChild3" presStyleCnt="0"/>
      <dgm:spPr/>
    </dgm:pt>
    <dgm:pt modelId="{EA138748-35CB-465B-9F64-DA5106257CD4}" type="pres">
      <dgm:prSet presAssocID="{05F02612-4949-4D35-B91E-317E35482796}" presName="Name19" presStyleLbl="parChTrans1D2" presStyleIdx="2" presStyleCnt="6"/>
      <dgm:spPr/>
      <dgm:t>
        <a:bodyPr/>
        <a:lstStyle/>
        <a:p>
          <a:endParaRPr lang="tr-TR"/>
        </a:p>
      </dgm:t>
    </dgm:pt>
    <dgm:pt modelId="{365FA318-4362-4C06-80A5-59D6F86C276A}" type="pres">
      <dgm:prSet presAssocID="{1EFF271B-0D52-46A8-A50D-C8B97260065D}" presName="Name21" presStyleCnt="0"/>
      <dgm:spPr/>
    </dgm:pt>
    <dgm:pt modelId="{7B82903A-3D97-485B-8D10-3588A1C18EBE}" type="pres">
      <dgm:prSet presAssocID="{1EFF271B-0D52-46A8-A50D-C8B97260065D}" presName="level2Shape" presStyleLbl="node2" presStyleIdx="2" presStyleCnt="6" custLinFactNeighborX="5592" custLinFactNeighborY="-704"/>
      <dgm:spPr/>
      <dgm:t>
        <a:bodyPr/>
        <a:lstStyle/>
        <a:p>
          <a:endParaRPr lang="tr-TR"/>
        </a:p>
      </dgm:t>
    </dgm:pt>
    <dgm:pt modelId="{C5DDDF2B-E765-481D-8895-B67A58B0FDA4}" type="pres">
      <dgm:prSet presAssocID="{1EFF271B-0D52-46A8-A50D-C8B97260065D}" presName="hierChild3" presStyleCnt="0"/>
      <dgm:spPr/>
    </dgm:pt>
    <dgm:pt modelId="{F1B9FAAC-5F48-4BE4-9D89-A54959A1C353}" type="pres">
      <dgm:prSet presAssocID="{B94CB2AD-DB4B-4532-830E-90E8252CEC92}" presName="Name19" presStyleLbl="parChTrans1D2" presStyleIdx="3" presStyleCnt="6"/>
      <dgm:spPr/>
      <dgm:t>
        <a:bodyPr/>
        <a:lstStyle/>
        <a:p>
          <a:endParaRPr lang="tr-TR"/>
        </a:p>
      </dgm:t>
    </dgm:pt>
    <dgm:pt modelId="{3E0CBFC3-9B04-4EC0-8E51-1574B7119DC3}" type="pres">
      <dgm:prSet presAssocID="{3C3C41D4-6A16-404D-B560-539EBE224544}" presName="Name21" presStyleCnt="0"/>
      <dgm:spPr/>
    </dgm:pt>
    <dgm:pt modelId="{3F090868-1A20-46C3-898B-7B95700333CE}" type="pres">
      <dgm:prSet presAssocID="{3C3C41D4-6A16-404D-B560-539EBE224544}" presName="level2Shape" presStyleLbl="node2" presStyleIdx="3" presStyleCnt="6"/>
      <dgm:spPr/>
      <dgm:t>
        <a:bodyPr/>
        <a:lstStyle/>
        <a:p>
          <a:endParaRPr lang="tr-TR"/>
        </a:p>
      </dgm:t>
    </dgm:pt>
    <dgm:pt modelId="{FB8410FA-6DF0-4798-A24A-C2769C679EA4}" type="pres">
      <dgm:prSet presAssocID="{3C3C41D4-6A16-404D-B560-539EBE224544}" presName="hierChild3" presStyleCnt="0"/>
      <dgm:spPr/>
    </dgm:pt>
    <dgm:pt modelId="{A63C616D-BF6D-4D7B-A376-9DAE122D8251}" type="pres">
      <dgm:prSet presAssocID="{BA3F8602-1434-4FF7-B312-E03B7C6DD611}" presName="Name19" presStyleLbl="parChTrans1D2" presStyleIdx="4" presStyleCnt="6"/>
      <dgm:spPr/>
      <dgm:t>
        <a:bodyPr/>
        <a:lstStyle/>
        <a:p>
          <a:endParaRPr lang="tr-TR"/>
        </a:p>
      </dgm:t>
    </dgm:pt>
    <dgm:pt modelId="{BFB7F4C0-171B-476E-B6CF-D0A111B78B4F}" type="pres">
      <dgm:prSet presAssocID="{DCEE8978-3DB7-4B17-BAC9-A62FB03AC7F8}" presName="Name21" presStyleCnt="0"/>
      <dgm:spPr/>
    </dgm:pt>
    <dgm:pt modelId="{0ED31FE6-F04B-44C7-84B0-A035C1E8BE97}" type="pres">
      <dgm:prSet presAssocID="{DCEE8978-3DB7-4B17-BAC9-A62FB03AC7F8}" presName="level2Shape" presStyleLbl="node2" presStyleIdx="4" presStyleCnt="6"/>
      <dgm:spPr/>
      <dgm:t>
        <a:bodyPr/>
        <a:lstStyle/>
        <a:p>
          <a:endParaRPr lang="tr-TR"/>
        </a:p>
      </dgm:t>
    </dgm:pt>
    <dgm:pt modelId="{799713FD-925B-4B96-A6DD-8DEE3DCC19A2}" type="pres">
      <dgm:prSet presAssocID="{DCEE8978-3DB7-4B17-BAC9-A62FB03AC7F8}" presName="hierChild3" presStyleCnt="0"/>
      <dgm:spPr/>
    </dgm:pt>
    <dgm:pt modelId="{9497C7AB-4F8C-4283-839B-3A46EF87B3A4}" type="pres">
      <dgm:prSet presAssocID="{150DC4BD-484B-43CE-AD05-BA249D84FE6C}" presName="Name19" presStyleLbl="parChTrans1D2" presStyleIdx="5" presStyleCnt="6"/>
      <dgm:spPr/>
      <dgm:t>
        <a:bodyPr/>
        <a:lstStyle/>
        <a:p>
          <a:endParaRPr lang="tr-TR"/>
        </a:p>
      </dgm:t>
    </dgm:pt>
    <dgm:pt modelId="{5798B992-AE48-4EF6-A843-BDCAB37D0714}" type="pres">
      <dgm:prSet presAssocID="{ACFAB1E3-1A48-4299-853C-EA7F93C3D7B3}" presName="Name21" presStyleCnt="0"/>
      <dgm:spPr/>
    </dgm:pt>
    <dgm:pt modelId="{3D78C6B2-8E36-44AD-BE80-14E7DF71A737}" type="pres">
      <dgm:prSet presAssocID="{ACFAB1E3-1A48-4299-853C-EA7F93C3D7B3}" presName="level2Shape" presStyleLbl="node2" presStyleIdx="5" presStyleCnt="6"/>
      <dgm:spPr/>
      <dgm:t>
        <a:bodyPr/>
        <a:lstStyle/>
        <a:p>
          <a:endParaRPr lang="tr-TR"/>
        </a:p>
      </dgm:t>
    </dgm:pt>
    <dgm:pt modelId="{4EDF3388-9047-44D4-84AC-2976AD548204}" type="pres">
      <dgm:prSet presAssocID="{ACFAB1E3-1A48-4299-853C-EA7F93C3D7B3}" presName="hierChild3" presStyleCnt="0"/>
      <dgm:spPr/>
    </dgm:pt>
    <dgm:pt modelId="{3A92372E-5DF3-49E7-8143-DAD147D6D8A7}" type="pres">
      <dgm:prSet presAssocID="{F50F7C30-72E2-4464-9D8B-B46EA8FC8DF6}" presName="bgShapesFlow" presStyleCnt="0"/>
      <dgm:spPr/>
    </dgm:pt>
  </dgm:ptLst>
  <dgm:cxnLst>
    <dgm:cxn modelId="{C1E01552-2D09-44A8-AF3F-67BD9DAA9A79}" srcId="{BF66F6EB-B64F-4FA2-9486-F94E28D48C22}" destId="{DCEE8978-3DB7-4B17-BAC9-A62FB03AC7F8}" srcOrd="4" destOrd="0" parTransId="{BA3F8602-1434-4FF7-B312-E03B7C6DD611}" sibTransId="{40A280B9-CE8C-4801-B24F-50E31D052132}"/>
    <dgm:cxn modelId="{A8DCE7FE-7FD0-4B55-A4F9-502E0FC59240}" srcId="{F50F7C30-72E2-4464-9D8B-B46EA8FC8DF6}" destId="{BF66F6EB-B64F-4FA2-9486-F94E28D48C22}" srcOrd="0" destOrd="0" parTransId="{9D529BA1-698B-4019-976C-F58C65DA69CF}" sibTransId="{F3445F45-B0FC-4744-AFA1-B4E0AB10D758}"/>
    <dgm:cxn modelId="{E5DF7698-5741-4664-8EE4-6DEF7E214BF3}" type="presOf" srcId="{B94CB2AD-DB4B-4532-830E-90E8252CEC92}" destId="{F1B9FAAC-5F48-4BE4-9D89-A54959A1C353}" srcOrd="0" destOrd="0" presId="urn:microsoft.com/office/officeart/2005/8/layout/hierarchy6"/>
    <dgm:cxn modelId="{9835CED0-FB9F-4CFE-9C1D-001E93691422}" type="presOf" srcId="{26524280-081F-40C2-8690-A1216CD4910F}" destId="{DCCEF148-62E6-44D8-9740-48AE8E22B235}" srcOrd="0" destOrd="0" presId="urn:microsoft.com/office/officeart/2005/8/layout/hierarchy6"/>
    <dgm:cxn modelId="{5BFB2DD5-374F-498A-AA84-B7E937865093}" type="presOf" srcId="{05F02612-4949-4D35-B91E-317E35482796}" destId="{EA138748-35CB-465B-9F64-DA5106257CD4}" srcOrd="0" destOrd="0" presId="urn:microsoft.com/office/officeart/2005/8/layout/hierarchy6"/>
    <dgm:cxn modelId="{ED577741-F45D-4C16-905C-2F0113CBC264}" type="presOf" srcId="{DCEE8978-3DB7-4B17-BAC9-A62FB03AC7F8}" destId="{0ED31FE6-F04B-44C7-84B0-A035C1E8BE97}" srcOrd="0" destOrd="0" presId="urn:microsoft.com/office/officeart/2005/8/layout/hierarchy6"/>
    <dgm:cxn modelId="{4A4CFD63-2632-4118-AC73-764DF90A1D24}" type="presOf" srcId="{F50F7C30-72E2-4464-9D8B-B46EA8FC8DF6}" destId="{D7F23A2D-3ACA-49B1-9FD9-119F9AAA056B}" srcOrd="0" destOrd="0" presId="urn:microsoft.com/office/officeart/2005/8/layout/hierarchy6"/>
    <dgm:cxn modelId="{527A5769-E51E-4684-BC0E-CDAFD320B219}" srcId="{BF66F6EB-B64F-4FA2-9486-F94E28D48C22}" destId="{9CB8B3FC-B114-4AF1-8263-8AC61EDDEB8C}" srcOrd="0" destOrd="0" parTransId="{26524280-081F-40C2-8690-A1216CD4910F}" sibTransId="{4D737BDA-1977-465F-94C2-EE13695C5190}"/>
    <dgm:cxn modelId="{2CD3A269-C480-4239-802D-F9F5238A533A}" type="presOf" srcId="{1EFF271B-0D52-46A8-A50D-C8B97260065D}" destId="{7B82903A-3D97-485B-8D10-3588A1C18EBE}" srcOrd="0" destOrd="0" presId="urn:microsoft.com/office/officeart/2005/8/layout/hierarchy6"/>
    <dgm:cxn modelId="{70335E3F-958E-4ACA-B331-9415E10A6215}" type="presOf" srcId="{ACFAB1E3-1A48-4299-853C-EA7F93C3D7B3}" destId="{3D78C6B2-8E36-44AD-BE80-14E7DF71A737}" srcOrd="0" destOrd="0" presId="urn:microsoft.com/office/officeart/2005/8/layout/hierarchy6"/>
    <dgm:cxn modelId="{B128814E-1979-4C75-BD67-62D30A9842B7}" type="presOf" srcId="{9CB8B3FC-B114-4AF1-8263-8AC61EDDEB8C}" destId="{387BD55D-B1FF-4B28-8946-22DFE2A0F16D}" srcOrd="0" destOrd="0" presId="urn:microsoft.com/office/officeart/2005/8/layout/hierarchy6"/>
    <dgm:cxn modelId="{D7D8949A-3FBC-425B-8784-8B2085A5C576}" type="presOf" srcId="{FB7412AF-EB50-490B-B66D-2D26F223447A}" destId="{72B177E4-0BF0-4B81-899C-F21881577A1A}" srcOrd="0" destOrd="0" presId="urn:microsoft.com/office/officeart/2005/8/layout/hierarchy6"/>
    <dgm:cxn modelId="{10E24129-F3B4-492A-B86D-9905B38B58A7}" srcId="{BF66F6EB-B64F-4FA2-9486-F94E28D48C22}" destId="{FB7412AF-EB50-490B-B66D-2D26F223447A}" srcOrd="1" destOrd="0" parTransId="{6E4E9683-9CF0-4F31-BE8D-C31D65ED35B7}" sibTransId="{2BEA934B-0A80-478D-A1BB-5E0483673CB5}"/>
    <dgm:cxn modelId="{6D4BBF7B-68BA-4B50-AEC1-C1F873381542}" srcId="{BF66F6EB-B64F-4FA2-9486-F94E28D48C22}" destId="{3C3C41D4-6A16-404D-B560-539EBE224544}" srcOrd="3" destOrd="0" parTransId="{B94CB2AD-DB4B-4532-830E-90E8252CEC92}" sibTransId="{98F72681-F6B2-4D8E-B450-C82D7757F4F2}"/>
    <dgm:cxn modelId="{D2D0E190-47C3-4C28-8815-276291F0E763}" type="presOf" srcId="{6E4E9683-9CF0-4F31-BE8D-C31D65ED35B7}" destId="{D5E560F7-9A12-4F5A-8E1F-14CF65D28F56}" srcOrd="0" destOrd="0" presId="urn:microsoft.com/office/officeart/2005/8/layout/hierarchy6"/>
    <dgm:cxn modelId="{5BC520FF-9E8D-4966-8B96-2BA14AEC8AC2}" type="presOf" srcId="{BA3F8602-1434-4FF7-B312-E03B7C6DD611}" destId="{A63C616D-BF6D-4D7B-A376-9DAE122D8251}" srcOrd="0" destOrd="0" presId="urn:microsoft.com/office/officeart/2005/8/layout/hierarchy6"/>
    <dgm:cxn modelId="{8B63EAE3-F333-488D-A110-A20D5F77C7C2}" type="presOf" srcId="{150DC4BD-484B-43CE-AD05-BA249D84FE6C}" destId="{9497C7AB-4F8C-4283-839B-3A46EF87B3A4}" srcOrd="0" destOrd="0" presId="urn:microsoft.com/office/officeart/2005/8/layout/hierarchy6"/>
    <dgm:cxn modelId="{2862ABA2-32A2-4E1D-B6FE-AEE0B16199F9}" type="presOf" srcId="{BF66F6EB-B64F-4FA2-9486-F94E28D48C22}" destId="{D1176AD4-98CA-4B5C-BCC3-031DA6F95F6A}" srcOrd="0" destOrd="0" presId="urn:microsoft.com/office/officeart/2005/8/layout/hierarchy6"/>
    <dgm:cxn modelId="{CCB1CC94-A21E-46F8-84E5-0A99B6C78C52}" srcId="{BF66F6EB-B64F-4FA2-9486-F94E28D48C22}" destId="{ACFAB1E3-1A48-4299-853C-EA7F93C3D7B3}" srcOrd="5" destOrd="0" parTransId="{150DC4BD-484B-43CE-AD05-BA249D84FE6C}" sibTransId="{7F286661-D71C-40B3-B9C0-F8998C11DA6B}"/>
    <dgm:cxn modelId="{5443BCB6-0A74-492B-8AD6-87C76D9F428A}" type="presOf" srcId="{3C3C41D4-6A16-404D-B560-539EBE224544}" destId="{3F090868-1A20-46C3-898B-7B95700333CE}" srcOrd="0" destOrd="0" presId="urn:microsoft.com/office/officeart/2005/8/layout/hierarchy6"/>
    <dgm:cxn modelId="{3A902A90-6D62-4F29-90C1-D65E1CD84459}" srcId="{BF66F6EB-B64F-4FA2-9486-F94E28D48C22}" destId="{1EFF271B-0D52-46A8-A50D-C8B97260065D}" srcOrd="2" destOrd="0" parTransId="{05F02612-4949-4D35-B91E-317E35482796}" sibTransId="{CC5A1F4F-EBFA-4174-81A2-47E5EE44FDA9}"/>
    <dgm:cxn modelId="{F426FFBD-61E2-46E0-9BE7-EAE8A0423DD4}" type="presParOf" srcId="{D7F23A2D-3ACA-49B1-9FD9-119F9AAA056B}" destId="{28494C8B-E4A6-4B21-8ABC-A9373E53DF31}" srcOrd="0" destOrd="0" presId="urn:microsoft.com/office/officeart/2005/8/layout/hierarchy6"/>
    <dgm:cxn modelId="{7BD7C84B-C29A-47D3-95EB-E389BBF5ED12}" type="presParOf" srcId="{28494C8B-E4A6-4B21-8ABC-A9373E53DF31}" destId="{F32001BD-A3F2-44A9-9E6B-7233EE62ED68}" srcOrd="0" destOrd="0" presId="urn:microsoft.com/office/officeart/2005/8/layout/hierarchy6"/>
    <dgm:cxn modelId="{BE3CBA88-CF30-409F-AFCC-A9E2E6118E59}" type="presParOf" srcId="{F32001BD-A3F2-44A9-9E6B-7233EE62ED68}" destId="{AA1CB8A7-D9F0-4135-89F6-533ECCCD4468}" srcOrd="0" destOrd="0" presId="urn:microsoft.com/office/officeart/2005/8/layout/hierarchy6"/>
    <dgm:cxn modelId="{A42A4740-ABBC-4463-9833-52DD942A15D6}" type="presParOf" srcId="{AA1CB8A7-D9F0-4135-89F6-533ECCCD4468}" destId="{D1176AD4-98CA-4B5C-BCC3-031DA6F95F6A}" srcOrd="0" destOrd="0" presId="urn:microsoft.com/office/officeart/2005/8/layout/hierarchy6"/>
    <dgm:cxn modelId="{FE88609A-4116-4458-B0E0-733243B8E1B3}" type="presParOf" srcId="{AA1CB8A7-D9F0-4135-89F6-533ECCCD4468}" destId="{5483976A-34E9-4021-9015-89B1CB337192}" srcOrd="1" destOrd="0" presId="urn:microsoft.com/office/officeart/2005/8/layout/hierarchy6"/>
    <dgm:cxn modelId="{DAD4235F-4CEF-4CAC-AB2E-858D10C85B5E}" type="presParOf" srcId="{5483976A-34E9-4021-9015-89B1CB337192}" destId="{DCCEF148-62E6-44D8-9740-48AE8E22B235}" srcOrd="0" destOrd="0" presId="urn:microsoft.com/office/officeart/2005/8/layout/hierarchy6"/>
    <dgm:cxn modelId="{5CD088A2-F186-40CD-981C-27E4B6E238C4}" type="presParOf" srcId="{5483976A-34E9-4021-9015-89B1CB337192}" destId="{796A4E86-D173-4CC8-8383-7B30109CB1A7}" srcOrd="1" destOrd="0" presId="urn:microsoft.com/office/officeart/2005/8/layout/hierarchy6"/>
    <dgm:cxn modelId="{E6896D19-0748-48ED-BB22-3B1037128F83}" type="presParOf" srcId="{796A4E86-D173-4CC8-8383-7B30109CB1A7}" destId="{387BD55D-B1FF-4B28-8946-22DFE2A0F16D}" srcOrd="0" destOrd="0" presId="urn:microsoft.com/office/officeart/2005/8/layout/hierarchy6"/>
    <dgm:cxn modelId="{49EDA7E2-1E25-4D1E-9090-832B22DC8EBE}" type="presParOf" srcId="{796A4E86-D173-4CC8-8383-7B30109CB1A7}" destId="{BF167F67-E980-4A24-B936-AA30DE8E9C42}" srcOrd="1" destOrd="0" presId="urn:microsoft.com/office/officeart/2005/8/layout/hierarchy6"/>
    <dgm:cxn modelId="{72A61906-E2E3-42ED-9E59-6ADED00F34EC}" type="presParOf" srcId="{5483976A-34E9-4021-9015-89B1CB337192}" destId="{D5E560F7-9A12-4F5A-8E1F-14CF65D28F56}" srcOrd="2" destOrd="0" presId="urn:microsoft.com/office/officeart/2005/8/layout/hierarchy6"/>
    <dgm:cxn modelId="{C8B501A2-D9A3-4BD9-B2D9-F9342AADD380}" type="presParOf" srcId="{5483976A-34E9-4021-9015-89B1CB337192}" destId="{76AE2F39-6340-4211-A793-F3F1733D13DC}" srcOrd="3" destOrd="0" presId="urn:microsoft.com/office/officeart/2005/8/layout/hierarchy6"/>
    <dgm:cxn modelId="{1822A24B-14EE-4FE4-B2CE-FDAFBD4C80DF}" type="presParOf" srcId="{76AE2F39-6340-4211-A793-F3F1733D13DC}" destId="{72B177E4-0BF0-4B81-899C-F21881577A1A}" srcOrd="0" destOrd="0" presId="urn:microsoft.com/office/officeart/2005/8/layout/hierarchy6"/>
    <dgm:cxn modelId="{A3AD4A8E-CF8B-46A6-961C-076B3AB1CBE8}" type="presParOf" srcId="{76AE2F39-6340-4211-A793-F3F1733D13DC}" destId="{06F7566E-DF63-405C-956B-934D634ED929}" srcOrd="1" destOrd="0" presId="urn:microsoft.com/office/officeart/2005/8/layout/hierarchy6"/>
    <dgm:cxn modelId="{2C3AA3FF-6FDC-44AA-8078-1B908368DEFC}" type="presParOf" srcId="{5483976A-34E9-4021-9015-89B1CB337192}" destId="{EA138748-35CB-465B-9F64-DA5106257CD4}" srcOrd="4" destOrd="0" presId="urn:microsoft.com/office/officeart/2005/8/layout/hierarchy6"/>
    <dgm:cxn modelId="{F0005918-7DF3-4FA8-88D9-F2C636F70106}" type="presParOf" srcId="{5483976A-34E9-4021-9015-89B1CB337192}" destId="{365FA318-4362-4C06-80A5-59D6F86C276A}" srcOrd="5" destOrd="0" presId="urn:microsoft.com/office/officeart/2005/8/layout/hierarchy6"/>
    <dgm:cxn modelId="{49B6E0FF-43CC-4247-A3BA-6D2573561CE1}" type="presParOf" srcId="{365FA318-4362-4C06-80A5-59D6F86C276A}" destId="{7B82903A-3D97-485B-8D10-3588A1C18EBE}" srcOrd="0" destOrd="0" presId="urn:microsoft.com/office/officeart/2005/8/layout/hierarchy6"/>
    <dgm:cxn modelId="{B432AD49-4A4D-40A8-A350-C88363EE4E13}" type="presParOf" srcId="{365FA318-4362-4C06-80A5-59D6F86C276A}" destId="{C5DDDF2B-E765-481D-8895-B67A58B0FDA4}" srcOrd="1" destOrd="0" presId="urn:microsoft.com/office/officeart/2005/8/layout/hierarchy6"/>
    <dgm:cxn modelId="{113C833A-CCD4-4CA3-8D07-D25912D33F12}" type="presParOf" srcId="{5483976A-34E9-4021-9015-89B1CB337192}" destId="{F1B9FAAC-5F48-4BE4-9D89-A54959A1C353}" srcOrd="6" destOrd="0" presId="urn:microsoft.com/office/officeart/2005/8/layout/hierarchy6"/>
    <dgm:cxn modelId="{A6BB0C3B-D25B-4344-BB5C-701887CB6620}" type="presParOf" srcId="{5483976A-34E9-4021-9015-89B1CB337192}" destId="{3E0CBFC3-9B04-4EC0-8E51-1574B7119DC3}" srcOrd="7" destOrd="0" presId="urn:microsoft.com/office/officeart/2005/8/layout/hierarchy6"/>
    <dgm:cxn modelId="{A165D6EB-7238-4262-A0E5-CF27A6EA7CF1}" type="presParOf" srcId="{3E0CBFC3-9B04-4EC0-8E51-1574B7119DC3}" destId="{3F090868-1A20-46C3-898B-7B95700333CE}" srcOrd="0" destOrd="0" presId="urn:microsoft.com/office/officeart/2005/8/layout/hierarchy6"/>
    <dgm:cxn modelId="{4A75428A-B4C4-4752-9418-60E29ED5B93B}" type="presParOf" srcId="{3E0CBFC3-9B04-4EC0-8E51-1574B7119DC3}" destId="{FB8410FA-6DF0-4798-A24A-C2769C679EA4}" srcOrd="1" destOrd="0" presId="urn:microsoft.com/office/officeart/2005/8/layout/hierarchy6"/>
    <dgm:cxn modelId="{B41C3A00-3BAD-4732-9B01-B22306019727}" type="presParOf" srcId="{5483976A-34E9-4021-9015-89B1CB337192}" destId="{A63C616D-BF6D-4D7B-A376-9DAE122D8251}" srcOrd="8" destOrd="0" presId="urn:microsoft.com/office/officeart/2005/8/layout/hierarchy6"/>
    <dgm:cxn modelId="{9461ABAC-3328-4329-8068-F7FAE07000D6}" type="presParOf" srcId="{5483976A-34E9-4021-9015-89B1CB337192}" destId="{BFB7F4C0-171B-476E-B6CF-D0A111B78B4F}" srcOrd="9" destOrd="0" presId="urn:microsoft.com/office/officeart/2005/8/layout/hierarchy6"/>
    <dgm:cxn modelId="{CE085B1A-62A1-49EA-9D9C-92F822756DB1}" type="presParOf" srcId="{BFB7F4C0-171B-476E-B6CF-D0A111B78B4F}" destId="{0ED31FE6-F04B-44C7-84B0-A035C1E8BE97}" srcOrd="0" destOrd="0" presId="urn:microsoft.com/office/officeart/2005/8/layout/hierarchy6"/>
    <dgm:cxn modelId="{79F8EBAF-5DC7-401C-8991-7E9D92599486}" type="presParOf" srcId="{BFB7F4C0-171B-476E-B6CF-D0A111B78B4F}" destId="{799713FD-925B-4B96-A6DD-8DEE3DCC19A2}" srcOrd="1" destOrd="0" presId="urn:microsoft.com/office/officeart/2005/8/layout/hierarchy6"/>
    <dgm:cxn modelId="{7CC83B05-2E30-4FF9-821F-42B022E3EAEA}" type="presParOf" srcId="{5483976A-34E9-4021-9015-89B1CB337192}" destId="{9497C7AB-4F8C-4283-839B-3A46EF87B3A4}" srcOrd="10" destOrd="0" presId="urn:microsoft.com/office/officeart/2005/8/layout/hierarchy6"/>
    <dgm:cxn modelId="{5A65E7DA-BFD3-42DA-94D0-EA3EEE9BAB4D}" type="presParOf" srcId="{5483976A-34E9-4021-9015-89B1CB337192}" destId="{5798B992-AE48-4EF6-A843-BDCAB37D0714}" srcOrd="11" destOrd="0" presId="urn:microsoft.com/office/officeart/2005/8/layout/hierarchy6"/>
    <dgm:cxn modelId="{A5724E2E-7C23-4218-9B01-AEF1EFAD39CD}" type="presParOf" srcId="{5798B992-AE48-4EF6-A843-BDCAB37D0714}" destId="{3D78C6B2-8E36-44AD-BE80-14E7DF71A737}" srcOrd="0" destOrd="0" presId="urn:microsoft.com/office/officeart/2005/8/layout/hierarchy6"/>
    <dgm:cxn modelId="{B2E15B78-1568-44FC-8003-4C612B4ED2AA}" type="presParOf" srcId="{5798B992-AE48-4EF6-A843-BDCAB37D0714}" destId="{4EDF3388-9047-44D4-84AC-2976AD548204}" srcOrd="1" destOrd="0" presId="urn:microsoft.com/office/officeart/2005/8/layout/hierarchy6"/>
    <dgm:cxn modelId="{97FB851D-30C1-4280-92C6-E5FB35E185D8}" type="presParOf" srcId="{D7F23A2D-3ACA-49B1-9FD9-119F9AAA056B}" destId="{3A92372E-5DF3-49E7-8143-DAD147D6D8A7}"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BD414B-0425-4903-A70A-B73CB705D47A}" type="doc">
      <dgm:prSet loTypeId="urn:microsoft.com/office/officeart/2005/8/layout/vList4#5" loCatId="list" qsTypeId="urn:microsoft.com/office/officeart/2005/8/quickstyle/simple1" qsCatId="simple" csTypeId="urn:microsoft.com/office/officeart/2005/8/colors/accent1_2" csCatId="accent1" phldr="1"/>
      <dgm:spPr/>
      <dgm:t>
        <a:bodyPr/>
        <a:lstStyle/>
        <a:p>
          <a:endParaRPr lang="tr-TR"/>
        </a:p>
      </dgm:t>
    </dgm:pt>
    <dgm:pt modelId="{9610BFD3-779E-4183-AC91-D8D737F7B644}">
      <dgm:prSet/>
      <dgm:spPr/>
      <dgm:t>
        <a:bodyPr/>
        <a:lstStyle/>
        <a:p>
          <a:pPr rtl="0"/>
          <a:r>
            <a:rPr lang="tr-TR" smtClean="0"/>
            <a:t>İstatistiksel Değişken Verileri</a:t>
          </a:r>
          <a:endParaRPr lang="tr-TR"/>
        </a:p>
      </dgm:t>
    </dgm:pt>
    <dgm:pt modelId="{F8047FDE-784C-4ABC-929F-D3819F90F9AD}" type="parTrans" cxnId="{756878B9-71E6-4F9B-A265-013E79357D62}">
      <dgm:prSet/>
      <dgm:spPr/>
      <dgm:t>
        <a:bodyPr/>
        <a:lstStyle/>
        <a:p>
          <a:endParaRPr lang="tr-TR"/>
        </a:p>
      </dgm:t>
    </dgm:pt>
    <dgm:pt modelId="{935B67D9-A942-4A4D-8E58-A0EF5D81A7D9}" type="sibTrans" cxnId="{756878B9-71E6-4F9B-A265-013E79357D62}">
      <dgm:prSet/>
      <dgm:spPr/>
      <dgm:t>
        <a:bodyPr/>
        <a:lstStyle/>
        <a:p>
          <a:endParaRPr lang="tr-TR"/>
        </a:p>
      </dgm:t>
    </dgm:pt>
    <dgm:pt modelId="{F28E4753-05B3-420D-BA7C-BEF6F7EF4BEC}" type="pres">
      <dgm:prSet presAssocID="{A5BD414B-0425-4903-A70A-B73CB705D47A}" presName="linear" presStyleCnt="0">
        <dgm:presLayoutVars>
          <dgm:dir/>
          <dgm:resizeHandles val="exact"/>
        </dgm:presLayoutVars>
      </dgm:prSet>
      <dgm:spPr/>
      <dgm:t>
        <a:bodyPr/>
        <a:lstStyle/>
        <a:p>
          <a:endParaRPr lang="tr-TR"/>
        </a:p>
      </dgm:t>
    </dgm:pt>
    <dgm:pt modelId="{88A2E09C-F1F1-4F41-A309-62C320FF6641}" type="pres">
      <dgm:prSet presAssocID="{9610BFD3-779E-4183-AC91-D8D737F7B644}" presName="comp" presStyleCnt="0"/>
      <dgm:spPr/>
    </dgm:pt>
    <dgm:pt modelId="{548D9248-2030-47D2-BF5A-067FF56F9FE5}" type="pres">
      <dgm:prSet presAssocID="{9610BFD3-779E-4183-AC91-D8D737F7B644}" presName="box" presStyleLbl="node1" presStyleIdx="0" presStyleCnt="1" custLinFactNeighborX="-12409" custLinFactNeighborY="-9091"/>
      <dgm:spPr/>
      <dgm:t>
        <a:bodyPr/>
        <a:lstStyle/>
        <a:p>
          <a:endParaRPr lang="tr-TR"/>
        </a:p>
      </dgm:t>
    </dgm:pt>
    <dgm:pt modelId="{61057933-1023-4DA7-9D19-DDB7D38A29EC}" type="pres">
      <dgm:prSet presAssocID="{9610BFD3-779E-4183-AC91-D8D737F7B644}" presName="img" presStyleLbl="fgImgPlace1" presStyleIdx="0" presStyleCnt="1"/>
      <dgm:spPr>
        <a:blipFill rotWithShape="0">
          <a:blip xmlns:r="http://schemas.openxmlformats.org/officeDocument/2006/relationships" r:embed="rId1"/>
          <a:stretch>
            <a:fillRect/>
          </a:stretch>
        </a:blipFill>
      </dgm:spPr>
    </dgm:pt>
    <dgm:pt modelId="{D58F4EB9-0C45-4D99-BFAE-88CE49D1FD59}" type="pres">
      <dgm:prSet presAssocID="{9610BFD3-779E-4183-AC91-D8D737F7B644}" presName="text" presStyleLbl="node1" presStyleIdx="0" presStyleCnt="1">
        <dgm:presLayoutVars>
          <dgm:bulletEnabled val="1"/>
        </dgm:presLayoutVars>
      </dgm:prSet>
      <dgm:spPr/>
      <dgm:t>
        <a:bodyPr/>
        <a:lstStyle/>
        <a:p>
          <a:endParaRPr lang="tr-TR"/>
        </a:p>
      </dgm:t>
    </dgm:pt>
  </dgm:ptLst>
  <dgm:cxnLst>
    <dgm:cxn modelId="{EECC25EB-89AA-4706-81A1-D99681EFAA55}" type="presOf" srcId="{9610BFD3-779E-4183-AC91-D8D737F7B644}" destId="{D58F4EB9-0C45-4D99-BFAE-88CE49D1FD59}" srcOrd="1" destOrd="0" presId="urn:microsoft.com/office/officeart/2005/8/layout/vList4#5"/>
    <dgm:cxn modelId="{756878B9-71E6-4F9B-A265-013E79357D62}" srcId="{A5BD414B-0425-4903-A70A-B73CB705D47A}" destId="{9610BFD3-779E-4183-AC91-D8D737F7B644}" srcOrd="0" destOrd="0" parTransId="{F8047FDE-784C-4ABC-929F-D3819F90F9AD}" sibTransId="{935B67D9-A942-4A4D-8E58-A0EF5D81A7D9}"/>
    <dgm:cxn modelId="{C280B8CD-3D0C-42B6-9797-F00CFB4CDAE4}" type="presOf" srcId="{9610BFD3-779E-4183-AC91-D8D737F7B644}" destId="{548D9248-2030-47D2-BF5A-067FF56F9FE5}" srcOrd="0" destOrd="0" presId="urn:microsoft.com/office/officeart/2005/8/layout/vList4#5"/>
    <dgm:cxn modelId="{7DC949A0-5FBF-485D-8A9D-1DAD4C5FDBCB}" type="presOf" srcId="{A5BD414B-0425-4903-A70A-B73CB705D47A}" destId="{F28E4753-05B3-420D-BA7C-BEF6F7EF4BEC}" srcOrd="0" destOrd="0" presId="urn:microsoft.com/office/officeart/2005/8/layout/vList4#5"/>
    <dgm:cxn modelId="{52F1694C-7C6E-4E09-8BB3-0A489299BED8}" type="presParOf" srcId="{F28E4753-05B3-420D-BA7C-BEF6F7EF4BEC}" destId="{88A2E09C-F1F1-4F41-A309-62C320FF6641}" srcOrd="0" destOrd="0" presId="urn:microsoft.com/office/officeart/2005/8/layout/vList4#5"/>
    <dgm:cxn modelId="{96C5AFCB-30CC-4D46-8BC2-E7C7C83CCA51}" type="presParOf" srcId="{88A2E09C-F1F1-4F41-A309-62C320FF6641}" destId="{548D9248-2030-47D2-BF5A-067FF56F9FE5}" srcOrd="0" destOrd="0" presId="urn:microsoft.com/office/officeart/2005/8/layout/vList4#5"/>
    <dgm:cxn modelId="{7EACBE0B-9528-4E0D-B474-95DE850B5D65}" type="presParOf" srcId="{88A2E09C-F1F1-4F41-A309-62C320FF6641}" destId="{61057933-1023-4DA7-9D19-DDB7D38A29EC}" srcOrd="1" destOrd="0" presId="urn:microsoft.com/office/officeart/2005/8/layout/vList4#5"/>
    <dgm:cxn modelId="{A9D6E292-110B-498F-8A4E-E9DEAF3B8C71}" type="presParOf" srcId="{88A2E09C-F1F1-4F41-A309-62C320FF6641}" destId="{D58F4EB9-0C45-4D99-BFAE-88CE49D1FD59}" srcOrd="2" destOrd="0" presId="urn:microsoft.com/office/officeart/2005/8/layout/vList4#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5BD414B-0425-4903-A70A-B73CB705D47A}" type="doc">
      <dgm:prSet loTypeId="urn:microsoft.com/office/officeart/2005/8/layout/vList4#6" loCatId="list" qsTypeId="urn:microsoft.com/office/officeart/2005/8/quickstyle/simple1" qsCatId="simple" csTypeId="urn:microsoft.com/office/officeart/2005/8/colors/accent1_2" csCatId="accent1" phldr="1"/>
      <dgm:spPr/>
      <dgm:t>
        <a:bodyPr/>
        <a:lstStyle/>
        <a:p>
          <a:endParaRPr lang="tr-TR"/>
        </a:p>
      </dgm:t>
    </dgm:pt>
    <dgm:pt modelId="{9610BFD3-779E-4183-AC91-D8D737F7B644}">
      <dgm:prSet/>
      <dgm:spPr/>
      <dgm:t>
        <a:bodyPr/>
        <a:lstStyle/>
        <a:p>
          <a:pPr rtl="0"/>
          <a:r>
            <a:rPr lang="tr-TR" smtClean="0"/>
            <a:t>Tanımlayıcı İstatistikler</a:t>
          </a:r>
          <a:endParaRPr lang="tr-TR"/>
        </a:p>
      </dgm:t>
    </dgm:pt>
    <dgm:pt modelId="{F8047FDE-784C-4ABC-929F-D3819F90F9AD}" type="parTrans" cxnId="{756878B9-71E6-4F9B-A265-013E79357D62}">
      <dgm:prSet/>
      <dgm:spPr/>
      <dgm:t>
        <a:bodyPr/>
        <a:lstStyle/>
        <a:p>
          <a:endParaRPr lang="tr-TR"/>
        </a:p>
      </dgm:t>
    </dgm:pt>
    <dgm:pt modelId="{935B67D9-A942-4A4D-8E58-A0EF5D81A7D9}" type="sibTrans" cxnId="{756878B9-71E6-4F9B-A265-013E79357D62}">
      <dgm:prSet/>
      <dgm:spPr/>
      <dgm:t>
        <a:bodyPr/>
        <a:lstStyle/>
        <a:p>
          <a:endParaRPr lang="tr-TR"/>
        </a:p>
      </dgm:t>
    </dgm:pt>
    <dgm:pt modelId="{F28E4753-05B3-420D-BA7C-BEF6F7EF4BEC}" type="pres">
      <dgm:prSet presAssocID="{A5BD414B-0425-4903-A70A-B73CB705D47A}" presName="linear" presStyleCnt="0">
        <dgm:presLayoutVars>
          <dgm:dir/>
          <dgm:resizeHandles val="exact"/>
        </dgm:presLayoutVars>
      </dgm:prSet>
      <dgm:spPr/>
      <dgm:t>
        <a:bodyPr/>
        <a:lstStyle/>
        <a:p>
          <a:endParaRPr lang="tr-TR"/>
        </a:p>
      </dgm:t>
    </dgm:pt>
    <dgm:pt modelId="{88A2E09C-F1F1-4F41-A309-62C320FF6641}" type="pres">
      <dgm:prSet presAssocID="{9610BFD3-779E-4183-AC91-D8D737F7B644}" presName="comp" presStyleCnt="0"/>
      <dgm:spPr/>
    </dgm:pt>
    <dgm:pt modelId="{548D9248-2030-47D2-BF5A-067FF56F9FE5}" type="pres">
      <dgm:prSet presAssocID="{9610BFD3-779E-4183-AC91-D8D737F7B644}" presName="box" presStyleLbl="node1" presStyleIdx="0" presStyleCnt="1" custLinFactNeighborX="-12409" custLinFactNeighborY="-9091"/>
      <dgm:spPr/>
      <dgm:t>
        <a:bodyPr/>
        <a:lstStyle/>
        <a:p>
          <a:endParaRPr lang="tr-TR"/>
        </a:p>
      </dgm:t>
    </dgm:pt>
    <dgm:pt modelId="{61057933-1023-4DA7-9D19-DDB7D38A29EC}" type="pres">
      <dgm:prSet presAssocID="{9610BFD3-779E-4183-AC91-D8D737F7B644}" presName="img" presStyleLbl="fgImgPlace1" presStyleIdx="0" presStyleCnt="1"/>
      <dgm:spPr>
        <a:blipFill rotWithShape="0">
          <a:blip xmlns:r="http://schemas.openxmlformats.org/officeDocument/2006/relationships" r:embed="rId1"/>
          <a:stretch>
            <a:fillRect/>
          </a:stretch>
        </a:blipFill>
      </dgm:spPr>
      <dgm:t>
        <a:bodyPr/>
        <a:lstStyle/>
        <a:p>
          <a:endParaRPr lang="tr-TR"/>
        </a:p>
      </dgm:t>
    </dgm:pt>
    <dgm:pt modelId="{D58F4EB9-0C45-4D99-BFAE-88CE49D1FD59}" type="pres">
      <dgm:prSet presAssocID="{9610BFD3-779E-4183-AC91-D8D737F7B644}" presName="text" presStyleLbl="node1" presStyleIdx="0" presStyleCnt="1">
        <dgm:presLayoutVars>
          <dgm:bulletEnabled val="1"/>
        </dgm:presLayoutVars>
      </dgm:prSet>
      <dgm:spPr/>
      <dgm:t>
        <a:bodyPr/>
        <a:lstStyle/>
        <a:p>
          <a:endParaRPr lang="tr-TR"/>
        </a:p>
      </dgm:t>
    </dgm:pt>
  </dgm:ptLst>
  <dgm:cxnLst>
    <dgm:cxn modelId="{F4005AD9-1A67-4087-BAEC-737EEB695D75}" type="presOf" srcId="{A5BD414B-0425-4903-A70A-B73CB705D47A}" destId="{F28E4753-05B3-420D-BA7C-BEF6F7EF4BEC}" srcOrd="0" destOrd="0" presId="urn:microsoft.com/office/officeart/2005/8/layout/vList4#6"/>
    <dgm:cxn modelId="{756878B9-71E6-4F9B-A265-013E79357D62}" srcId="{A5BD414B-0425-4903-A70A-B73CB705D47A}" destId="{9610BFD3-779E-4183-AC91-D8D737F7B644}" srcOrd="0" destOrd="0" parTransId="{F8047FDE-784C-4ABC-929F-D3819F90F9AD}" sibTransId="{935B67D9-A942-4A4D-8E58-A0EF5D81A7D9}"/>
    <dgm:cxn modelId="{C2F43862-F0B2-4294-83B7-6F890A45B346}" type="presOf" srcId="{9610BFD3-779E-4183-AC91-D8D737F7B644}" destId="{D58F4EB9-0C45-4D99-BFAE-88CE49D1FD59}" srcOrd="1" destOrd="0" presId="urn:microsoft.com/office/officeart/2005/8/layout/vList4#6"/>
    <dgm:cxn modelId="{404DA59C-6906-45C6-93D2-ABEF68A4176D}" type="presOf" srcId="{9610BFD3-779E-4183-AC91-D8D737F7B644}" destId="{548D9248-2030-47D2-BF5A-067FF56F9FE5}" srcOrd="0" destOrd="0" presId="urn:microsoft.com/office/officeart/2005/8/layout/vList4#6"/>
    <dgm:cxn modelId="{A905B37E-2698-49AC-8EE3-33BE919B5B11}" type="presParOf" srcId="{F28E4753-05B3-420D-BA7C-BEF6F7EF4BEC}" destId="{88A2E09C-F1F1-4F41-A309-62C320FF6641}" srcOrd="0" destOrd="0" presId="urn:microsoft.com/office/officeart/2005/8/layout/vList4#6"/>
    <dgm:cxn modelId="{05325361-AF52-4F97-BCE9-592295D360A1}" type="presParOf" srcId="{88A2E09C-F1F1-4F41-A309-62C320FF6641}" destId="{548D9248-2030-47D2-BF5A-067FF56F9FE5}" srcOrd="0" destOrd="0" presId="urn:microsoft.com/office/officeart/2005/8/layout/vList4#6"/>
    <dgm:cxn modelId="{E8923549-516E-4296-87CF-ACBC4B2F15B8}" type="presParOf" srcId="{88A2E09C-F1F1-4F41-A309-62C320FF6641}" destId="{61057933-1023-4DA7-9D19-DDB7D38A29EC}" srcOrd="1" destOrd="0" presId="urn:microsoft.com/office/officeart/2005/8/layout/vList4#6"/>
    <dgm:cxn modelId="{6927EF01-B75C-452E-AB58-7E3BD925FA89}" type="presParOf" srcId="{88A2E09C-F1F1-4F41-A309-62C320FF6641}" destId="{D58F4EB9-0C45-4D99-BFAE-88CE49D1FD59}" srcOrd="2" destOrd="0" presId="urn:microsoft.com/office/officeart/2005/8/layout/vList4#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6215106"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tr-TR" sz="3700" kern="1200" smtClean="0"/>
            <a:t>İstatistik nedir?</a:t>
          </a:r>
          <a:endParaRPr lang="tr-TR" sz="3700" kern="1200"/>
        </a:p>
      </dsp:txBody>
      <dsp:txXfrm>
        <a:off x="1321602" y="0"/>
        <a:ext cx="4893503" cy="785818"/>
      </dsp:txXfrm>
    </dsp:sp>
    <dsp:sp modelId="{349B0279-34D0-494F-8B74-1E025B86C654}">
      <dsp:nvSpPr>
        <dsp:cNvPr id="0" name=""/>
        <dsp:cNvSpPr/>
      </dsp:nvSpPr>
      <dsp:spPr>
        <a:xfrm>
          <a:off x="78581" y="78581"/>
          <a:ext cx="1243021"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D9248-2030-47D2-BF5A-067FF56F9FE5}">
      <dsp:nvSpPr>
        <dsp:cNvPr id="0" name=""/>
        <dsp:cNvSpPr/>
      </dsp:nvSpPr>
      <dsp:spPr>
        <a:xfrm>
          <a:off x="0" y="0"/>
          <a:ext cx="6215106"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tr-TR" sz="2700" kern="1200" smtClean="0"/>
            <a:t>İstatistik sınıf oluşturma örneği</a:t>
          </a:r>
          <a:endParaRPr lang="tr-TR" sz="2700" kern="1200"/>
        </a:p>
      </dsp:txBody>
      <dsp:txXfrm>
        <a:off x="1321602" y="0"/>
        <a:ext cx="4893503" cy="785818"/>
      </dsp:txXfrm>
    </dsp:sp>
    <dsp:sp modelId="{61057933-1023-4DA7-9D19-DDB7D38A29EC}">
      <dsp:nvSpPr>
        <dsp:cNvPr id="0" name=""/>
        <dsp:cNvSpPr/>
      </dsp:nvSpPr>
      <dsp:spPr>
        <a:xfrm>
          <a:off x="78581" y="78581"/>
          <a:ext cx="1243021"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D9248-2030-47D2-BF5A-067FF56F9FE5}">
      <dsp:nvSpPr>
        <dsp:cNvPr id="0" name=""/>
        <dsp:cNvSpPr/>
      </dsp:nvSpPr>
      <dsp:spPr>
        <a:xfrm>
          <a:off x="0" y="0"/>
          <a:ext cx="6215106"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tr-TR" sz="2700" kern="1200" smtClean="0"/>
            <a:t>İstatistik sınıf oluşturma örneği</a:t>
          </a:r>
          <a:endParaRPr lang="tr-TR" sz="2700" kern="1200"/>
        </a:p>
      </dsp:txBody>
      <dsp:txXfrm>
        <a:off x="1321602" y="0"/>
        <a:ext cx="4893503" cy="785818"/>
      </dsp:txXfrm>
    </dsp:sp>
    <dsp:sp modelId="{61057933-1023-4DA7-9D19-DDB7D38A29EC}">
      <dsp:nvSpPr>
        <dsp:cNvPr id="0" name=""/>
        <dsp:cNvSpPr/>
      </dsp:nvSpPr>
      <dsp:spPr>
        <a:xfrm>
          <a:off x="78581" y="78581"/>
          <a:ext cx="1243021"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D9248-2030-47D2-BF5A-067FF56F9FE5}">
      <dsp:nvSpPr>
        <dsp:cNvPr id="0" name=""/>
        <dsp:cNvSpPr/>
      </dsp:nvSpPr>
      <dsp:spPr>
        <a:xfrm>
          <a:off x="0" y="0"/>
          <a:ext cx="6215106"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tr-TR" sz="2700" kern="1200" smtClean="0"/>
            <a:t>İstatistik sınıf oluşturma örneği</a:t>
          </a:r>
          <a:endParaRPr lang="tr-TR" sz="2700" kern="1200"/>
        </a:p>
      </dsp:txBody>
      <dsp:txXfrm>
        <a:off x="1321602" y="0"/>
        <a:ext cx="4893503" cy="785818"/>
      </dsp:txXfrm>
    </dsp:sp>
    <dsp:sp modelId="{61057933-1023-4DA7-9D19-DDB7D38A29EC}">
      <dsp:nvSpPr>
        <dsp:cNvPr id="0" name=""/>
        <dsp:cNvSpPr/>
      </dsp:nvSpPr>
      <dsp:spPr>
        <a:xfrm>
          <a:off x="78581" y="78581"/>
          <a:ext cx="1243021"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D9248-2030-47D2-BF5A-067FF56F9FE5}">
      <dsp:nvSpPr>
        <dsp:cNvPr id="0" name=""/>
        <dsp:cNvSpPr/>
      </dsp:nvSpPr>
      <dsp:spPr>
        <a:xfrm>
          <a:off x="0" y="0"/>
          <a:ext cx="4893503"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tr-TR" sz="3700" kern="1200" smtClean="0"/>
            <a:t>İstatistik Birim</a:t>
          </a:r>
          <a:endParaRPr lang="tr-TR" sz="3700" kern="1200"/>
        </a:p>
      </dsp:txBody>
      <dsp:txXfrm>
        <a:off x="1057282" y="0"/>
        <a:ext cx="3836220" cy="785818"/>
      </dsp:txXfrm>
    </dsp:sp>
    <dsp:sp modelId="{61057933-1023-4DA7-9D19-DDB7D38A29EC}">
      <dsp:nvSpPr>
        <dsp:cNvPr id="0" name=""/>
        <dsp:cNvSpPr/>
      </dsp:nvSpPr>
      <dsp:spPr>
        <a:xfrm>
          <a:off x="78581" y="78581"/>
          <a:ext cx="978700"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B4FA6-8FC4-4B3B-A232-35534C719291}">
      <dsp:nvSpPr>
        <dsp:cNvPr id="0" name=""/>
        <dsp:cNvSpPr/>
      </dsp:nvSpPr>
      <dsp:spPr>
        <a:xfrm>
          <a:off x="3571900" y="2032886"/>
          <a:ext cx="2797534" cy="323681"/>
        </a:xfrm>
        <a:custGeom>
          <a:avLst/>
          <a:gdLst/>
          <a:ahLst/>
          <a:cxnLst/>
          <a:rect l="0" t="0" r="0" b="0"/>
          <a:pathLst>
            <a:path>
              <a:moveTo>
                <a:pt x="0" y="0"/>
              </a:moveTo>
              <a:lnTo>
                <a:pt x="0" y="161840"/>
              </a:lnTo>
              <a:lnTo>
                <a:pt x="2797534" y="161840"/>
              </a:lnTo>
              <a:lnTo>
                <a:pt x="2797534" y="32368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8FF65E-484E-4287-860C-32A2BAB8DBC1}">
      <dsp:nvSpPr>
        <dsp:cNvPr id="0" name=""/>
        <dsp:cNvSpPr/>
      </dsp:nvSpPr>
      <dsp:spPr>
        <a:xfrm>
          <a:off x="3571900" y="2032886"/>
          <a:ext cx="932511" cy="323681"/>
        </a:xfrm>
        <a:custGeom>
          <a:avLst/>
          <a:gdLst/>
          <a:ahLst/>
          <a:cxnLst/>
          <a:rect l="0" t="0" r="0" b="0"/>
          <a:pathLst>
            <a:path>
              <a:moveTo>
                <a:pt x="0" y="0"/>
              </a:moveTo>
              <a:lnTo>
                <a:pt x="0" y="161840"/>
              </a:lnTo>
              <a:lnTo>
                <a:pt x="932511" y="161840"/>
              </a:lnTo>
              <a:lnTo>
                <a:pt x="932511" y="32368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69E35A-6D19-4168-8F34-104337198B88}">
      <dsp:nvSpPr>
        <dsp:cNvPr id="0" name=""/>
        <dsp:cNvSpPr/>
      </dsp:nvSpPr>
      <dsp:spPr>
        <a:xfrm>
          <a:off x="2727352" y="2032886"/>
          <a:ext cx="844547" cy="294272"/>
        </a:xfrm>
        <a:custGeom>
          <a:avLst/>
          <a:gdLst/>
          <a:ahLst/>
          <a:cxnLst/>
          <a:rect l="0" t="0" r="0" b="0"/>
          <a:pathLst>
            <a:path>
              <a:moveTo>
                <a:pt x="844547" y="0"/>
              </a:moveTo>
              <a:lnTo>
                <a:pt x="844547" y="132432"/>
              </a:lnTo>
              <a:lnTo>
                <a:pt x="0" y="132432"/>
              </a:lnTo>
              <a:lnTo>
                <a:pt x="0" y="29427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5E2D58-BEA8-489F-864F-F5F99FA800AA}">
      <dsp:nvSpPr>
        <dsp:cNvPr id="0" name=""/>
        <dsp:cNvSpPr/>
      </dsp:nvSpPr>
      <dsp:spPr>
        <a:xfrm>
          <a:off x="774365" y="2032886"/>
          <a:ext cx="2797534" cy="323681"/>
        </a:xfrm>
        <a:custGeom>
          <a:avLst/>
          <a:gdLst/>
          <a:ahLst/>
          <a:cxnLst/>
          <a:rect l="0" t="0" r="0" b="0"/>
          <a:pathLst>
            <a:path>
              <a:moveTo>
                <a:pt x="2797534" y="0"/>
              </a:moveTo>
              <a:lnTo>
                <a:pt x="2797534" y="161840"/>
              </a:lnTo>
              <a:lnTo>
                <a:pt x="0" y="161840"/>
              </a:lnTo>
              <a:lnTo>
                <a:pt x="0" y="32368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BCF57-33E5-46D4-A63C-D8A9CC06B8AB}">
      <dsp:nvSpPr>
        <dsp:cNvPr id="0" name=""/>
        <dsp:cNvSpPr/>
      </dsp:nvSpPr>
      <dsp:spPr>
        <a:xfrm>
          <a:off x="2801229" y="1262215"/>
          <a:ext cx="1541341" cy="77067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tr-TR" sz="1900" kern="1200" smtClean="0"/>
            <a:t>Birim</a:t>
          </a:r>
          <a:endParaRPr lang="tr-TR" sz="1900" kern="1200"/>
        </a:p>
      </dsp:txBody>
      <dsp:txXfrm>
        <a:off x="2801229" y="1262215"/>
        <a:ext cx="1541341" cy="770670"/>
      </dsp:txXfrm>
    </dsp:sp>
    <dsp:sp modelId="{C9D55F3B-24AB-491F-BE6A-B234D6EBEF33}">
      <dsp:nvSpPr>
        <dsp:cNvPr id="0" name=""/>
        <dsp:cNvSpPr/>
      </dsp:nvSpPr>
      <dsp:spPr>
        <a:xfrm>
          <a:off x="3695" y="2356567"/>
          <a:ext cx="1541341" cy="77067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tr-TR" sz="1900" kern="1200" smtClean="0"/>
            <a:t>Maddesel olan-olmayan</a:t>
          </a:r>
          <a:endParaRPr lang="tr-TR" sz="1900" kern="1200"/>
        </a:p>
      </dsp:txBody>
      <dsp:txXfrm>
        <a:off x="3695" y="2356567"/>
        <a:ext cx="1541341" cy="770670"/>
      </dsp:txXfrm>
    </dsp:sp>
    <dsp:sp modelId="{DDD67904-029F-4989-9020-6F8B43AB3A29}">
      <dsp:nvSpPr>
        <dsp:cNvPr id="0" name=""/>
        <dsp:cNvSpPr/>
      </dsp:nvSpPr>
      <dsp:spPr>
        <a:xfrm>
          <a:off x="1956682" y="2327159"/>
          <a:ext cx="1541341" cy="77067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tr-TR" sz="1900" kern="1200" smtClean="0"/>
            <a:t>Gerçek yada varsayımsal</a:t>
          </a:r>
          <a:endParaRPr lang="tr-TR" sz="1900" kern="1200"/>
        </a:p>
      </dsp:txBody>
      <dsp:txXfrm>
        <a:off x="1956682" y="2327159"/>
        <a:ext cx="1541341" cy="770670"/>
      </dsp:txXfrm>
    </dsp:sp>
    <dsp:sp modelId="{48164F17-CCE6-408A-B08A-F88F481AFA02}">
      <dsp:nvSpPr>
        <dsp:cNvPr id="0" name=""/>
        <dsp:cNvSpPr/>
      </dsp:nvSpPr>
      <dsp:spPr>
        <a:xfrm>
          <a:off x="3733740" y="2356567"/>
          <a:ext cx="1541341" cy="77067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tr-TR" sz="1900" kern="1200" smtClean="0"/>
            <a:t>Sürekli ya da Ani</a:t>
          </a:r>
          <a:endParaRPr lang="tr-TR" sz="1900" kern="1200"/>
        </a:p>
      </dsp:txBody>
      <dsp:txXfrm>
        <a:off x="3733740" y="2356567"/>
        <a:ext cx="1541341" cy="770670"/>
      </dsp:txXfrm>
    </dsp:sp>
    <dsp:sp modelId="{C01016C7-0F2F-4101-9631-4A3A2BE96483}">
      <dsp:nvSpPr>
        <dsp:cNvPr id="0" name=""/>
        <dsp:cNvSpPr/>
      </dsp:nvSpPr>
      <dsp:spPr>
        <a:xfrm>
          <a:off x="5598763" y="2356567"/>
          <a:ext cx="1541341" cy="77067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tr-TR" sz="1900" kern="1200" smtClean="0"/>
            <a:t>Doğal olan-olmayan</a:t>
          </a:r>
          <a:endParaRPr lang="tr-TR" sz="1900" kern="1200"/>
        </a:p>
      </dsp:txBody>
      <dsp:txXfrm>
        <a:off x="5598763" y="2356567"/>
        <a:ext cx="1541341" cy="7706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D9248-2030-47D2-BF5A-067FF56F9FE5}">
      <dsp:nvSpPr>
        <dsp:cNvPr id="0" name=""/>
        <dsp:cNvSpPr/>
      </dsp:nvSpPr>
      <dsp:spPr>
        <a:xfrm>
          <a:off x="0" y="0"/>
          <a:ext cx="4893503"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tr-TR" sz="3000" kern="1200" smtClean="0"/>
            <a:t>İstatistik Vasıf ve Şık</a:t>
          </a:r>
          <a:endParaRPr lang="tr-TR" sz="3000" kern="1200"/>
        </a:p>
      </dsp:txBody>
      <dsp:txXfrm>
        <a:off x="1057282" y="0"/>
        <a:ext cx="3836220" cy="785818"/>
      </dsp:txXfrm>
    </dsp:sp>
    <dsp:sp modelId="{61057933-1023-4DA7-9D19-DDB7D38A29EC}">
      <dsp:nvSpPr>
        <dsp:cNvPr id="0" name=""/>
        <dsp:cNvSpPr/>
      </dsp:nvSpPr>
      <dsp:spPr>
        <a:xfrm>
          <a:off x="78581" y="78581"/>
          <a:ext cx="978700"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9693-BF08-449B-A2A2-1D4E6F4936B3}">
      <dsp:nvSpPr>
        <dsp:cNvPr id="0" name=""/>
        <dsp:cNvSpPr/>
      </dsp:nvSpPr>
      <dsp:spPr>
        <a:xfrm>
          <a:off x="0" y="2322977"/>
          <a:ext cx="6119834" cy="99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tr-TR" sz="1300" kern="1200" smtClean="0"/>
            <a:t>Cinsiyet vasfının kadın-erkek şıkları söz konusudur.</a:t>
          </a:r>
          <a:endParaRPr lang="tr-TR" sz="1300" kern="1200"/>
        </a:p>
      </dsp:txBody>
      <dsp:txXfrm>
        <a:off x="0" y="2322977"/>
        <a:ext cx="1835950" cy="994587"/>
      </dsp:txXfrm>
    </dsp:sp>
    <dsp:sp modelId="{AB54EDCA-3C4A-4B73-8A38-437F3FF16991}">
      <dsp:nvSpPr>
        <dsp:cNvPr id="0" name=""/>
        <dsp:cNvSpPr/>
      </dsp:nvSpPr>
      <dsp:spPr>
        <a:xfrm>
          <a:off x="0" y="1161648"/>
          <a:ext cx="6119834" cy="99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tr-TR" sz="1300" kern="1200" smtClean="0"/>
            <a:t>İnsan biriminin cinsiyeti,yaşı,mesleği vb. vasıflardır.</a:t>
          </a:r>
          <a:endParaRPr lang="tr-TR" sz="1300" kern="1200"/>
        </a:p>
      </dsp:txBody>
      <dsp:txXfrm>
        <a:off x="0" y="1161648"/>
        <a:ext cx="1835950" cy="994587"/>
      </dsp:txXfrm>
    </dsp:sp>
    <dsp:sp modelId="{2B16B273-8F76-4041-BBBB-B2F2AF91E0BD}">
      <dsp:nvSpPr>
        <dsp:cNvPr id="0" name=""/>
        <dsp:cNvSpPr/>
      </dsp:nvSpPr>
      <dsp:spPr>
        <a:xfrm>
          <a:off x="0" y="319"/>
          <a:ext cx="6119834" cy="99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tr-TR" sz="1300" kern="1200" smtClean="0"/>
            <a:t>Nüfüs Kütlesinde birim insandır</a:t>
          </a:r>
          <a:endParaRPr lang="tr-TR" sz="1300" kern="1200"/>
        </a:p>
      </dsp:txBody>
      <dsp:txXfrm>
        <a:off x="0" y="319"/>
        <a:ext cx="1835950" cy="994587"/>
      </dsp:txXfrm>
    </dsp:sp>
    <dsp:sp modelId="{59EFDE6C-B403-4C5B-9A1D-F1C7EEFB1B2F}">
      <dsp:nvSpPr>
        <dsp:cNvPr id="0" name=""/>
        <dsp:cNvSpPr/>
      </dsp:nvSpPr>
      <dsp:spPr>
        <a:xfrm>
          <a:off x="3291412" y="83690"/>
          <a:ext cx="1250561" cy="8337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tr-TR" sz="3200" kern="1200" smtClean="0"/>
            <a:t>Birim</a:t>
          </a:r>
          <a:endParaRPr lang="tr-TR" sz="3200" kern="1200"/>
        </a:p>
      </dsp:txBody>
      <dsp:txXfrm>
        <a:off x="3315830" y="108108"/>
        <a:ext cx="1201725" cy="784871"/>
      </dsp:txXfrm>
    </dsp:sp>
    <dsp:sp modelId="{F957FE96-62F7-43A1-A81E-E0790A8EAD76}">
      <dsp:nvSpPr>
        <dsp:cNvPr id="0" name=""/>
        <dsp:cNvSpPr/>
      </dsp:nvSpPr>
      <dsp:spPr>
        <a:xfrm>
          <a:off x="3870973" y="917397"/>
          <a:ext cx="91440" cy="333483"/>
        </a:xfrm>
        <a:custGeom>
          <a:avLst/>
          <a:gdLst/>
          <a:ahLst/>
          <a:cxnLst/>
          <a:rect l="0" t="0" r="0" b="0"/>
          <a:pathLst>
            <a:path>
              <a:moveTo>
                <a:pt x="45720" y="0"/>
              </a:moveTo>
              <a:lnTo>
                <a:pt x="45720" y="33348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F147D7-38C8-47A0-9871-3C06805C0425}">
      <dsp:nvSpPr>
        <dsp:cNvPr id="0" name=""/>
        <dsp:cNvSpPr/>
      </dsp:nvSpPr>
      <dsp:spPr>
        <a:xfrm>
          <a:off x="3291412" y="1250881"/>
          <a:ext cx="1250561" cy="8337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tr-TR" sz="3200" kern="1200" smtClean="0"/>
            <a:t>Vasıf</a:t>
          </a:r>
          <a:endParaRPr lang="tr-TR" sz="3200" kern="1200"/>
        </a:p>
      </dsp:txBody>
      <dsp:txXfrm>
        <a:off x="3315830" y="1275299"/>
        <a:ext cx="1201725" cy="784871"/>
      </dsp:txXfrm>
    </dsp:sp>
    <dsp:sp modelId="{4FAF98A8-6591-43F6-823A-75596DD81825}">
      <dsp:nvSpPr>
        <dsp:cNvPr id="0" name=""/>
        <dsp:cNvSpPr/>
      </dsp:nvSpPr>
      <dsp:spPr>
        <a:xfrm>
          <a:off x="3870973" y="2084588"/>
          <a:ext cx="91440" cy="333483"/>
        </a:xfrm>
        <a:custGeom>
          <a:avLst/>
          <a:gdLst/>
          <a:ahLst/>
          <a:cxnLst/>
          <a:rect l="0" t="0" r="0" b="0"/>
          <a:pathLst>
            <a:path>
              <a:moveTo>
                <a:pt x="45720" y="0"/>
              </a:moveTo>
              <a:lnTo>
                <a:pt x="45720" y="33348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6C3F42-084A-4FB6-83CB-BDED42D3E119}">
      <dsp:nvSpPr>
        <dsp:cNvPr id="0" name=""/>
        <dsp:cNvSpPr/>
      </dsp:nvSpPr>
      <dsp:spPr>
        <a:xfrm>
          <a:off x="3291412" y="2418072"/>
          <a:ext cx="1250561" cy="8337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tr-TR" sz="3200" kern="1200" smtClean="0"/>
            <a:t>Şık</a:t>
          </a:r>
          <a:endParaRPr lang="tr-TR" sz="3200" kern="1200"/>
        </a:p>
      </dsp:txBody>
      <dsp:txXfrm>
        <a:off x="3315830" y="2442490"/>
        <a:ext cx="1201725" cy="7848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D9248-2030-47D2-BF5A-067FF56F9FE5}">
      <dsp:nvSpPr>
        <dsp:cNvPr id="0" name=""/>
        <dsp:cNvSpPr/>
      </dsp:nvSpPr>
      <dsp:spPr>
        <a:xfrm>
          <a:off x="0" y="0"/>
          <a:ext cx="4893503"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tr-TR" sz="3700" kern="1200" smtClean="0"/>
            <a:t>İstatistik Kütle</a:t>
          </a:r>
          <a:endParaRPr lang="tr-TR" sz="3700" kern="1200"/>
        </a:p>
      </dsp:txBody>
      <dsp:txXfrm>
        <a:off x="1057282" y="0"/>
        <a:ext cx="3836220" cy="785818"/>
      </dsp:txXfrm>
    </dsp:sp>
    <dsp:sp modelId="{61057933-1023-4DA7-9D19-DDB7D38A29EC}">
      <dsp:nvSpPr>
        <dsp:cNvPr id="0" name=""/>
        <dsp:cNvSpPr/>
      </dsp:nvSpPr>
      <dsp:spPr>
        <a:xfrm>
          <a:off x="78581" y="78581"/>
          <a:ext cx="978700"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76AD4-98CA-4B5C-BCC3-031DA6F95F6A}">
      <dsp:nvSpPr>
        <dsp:cNvPr id="0" name=""/>
        <dsp:cNvSpPr/>
      </dsp:nvSpPr>
      <dsp:spPr>
        <a:xfrm>
          <a:off x="3529169" y="203096"/>
          <a:ext cx="1085592" cy="7237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tr-TR" sz="1300" kern="1200" smtClean="0"/>
            <a:t>Kütle</a:t>
          </a:r>
          <a:endParaRPr lang="tr-TR" sz="1300" kern="1200"/>
        </a:p>
      </dsp:txBody>
      <dsp:txXfrm>
        <a:off x="3550366" y="224293"/>
        <a:ext cx="1043198" cy="681334"/>
      </dsp:txXfrm>
    </dsp:sp>
    <dsp:sp modelId="{DCCEF148-62E6-44D8-9740-48AE8E22B235}">
      <dsp:nvSpPr>
        <dsp:cNvPr id="0" name=""/>
        <dsp:cNvSpPr/>
      </dsp:nvSpPr>
      <dsp:spPr>
        <a:xfrm>
          <a:off x="543790" y="926824"/>
          <a:ext cx="3528175" cy="289491"/>
        </a:xfrm>
        <a:custGeom>
          <a:avLst/>
          <a:gdLst/>
          <a:ahLst/>
          <a:cxnLst/>
          <a:rect l="0" t="0" r="0" b="0"/>
          <a:pathLst>
            <a:path>
              <a:moveTo>
                <a:pt x="3528175" y="0"/>
              </a:moveTo>
              <a:lnTo>
                <a:pt x="3528175" y="144745"/>
              </a:lnTo>
              <a:lnTo>
                <a:pt x="0" y="144745"/>
              </a:lnTo>
              <a:lnTo>
                <a:pt x="0" y="28949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7BD55D-B1FF-4B28-8946-22DFE2A0F16D}">
      <dsp:nvSpPr>
        <dsp:cNvPr id="0" name=""/>
        <dsp:cNvSpPr/>
      </dsp:nvSpPr>
      <dsp:spPr>
        <a:xfrm>
          <a:off x="994" y="1216315"/>
          <a:ext cx="1085592" cy="7237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tr-TR" sz="1300" kern="1200" smtClean="0"/>
            <a:t>Gerçek </a:t>
          </a:r>
        </a:p>
        <a:p>
          <a:pPr lvl="0" algn="ctr" defTabSz="577850">
            <a:lnSpc>
              <a:spcPct val="90000"/>
            </a:lnSpc>
            <a:spcBef>
              <a:spcPct val="0"/>
            </a:spcBef>
            <a:spcAft>
              <a:spcPct val="35000"/>
            </a:spcAft>
          </a:pPr>
          <a:r>
            <a:rPr lang="tr-TR" sz="1300" kern="1200" smtClean="0"/>
            <a:t>kütle</a:t>
          </a:r>
          <a:endParaRPr lang="tr-TR" sz="1300" kern="1200"/>
        </a:p>
      </dsp:txBody>
      <dsp:txXfrm>
        <a:off x="22191" y="1237512"/>
        <a:ext cx="1043198" cy="681334"/>
      </dsp:txXfrm>
    </dsp:sp>
    <dsp:sp modelId="{D5E560F7-9A12-4F5A-8E1F-14CF65D28F56}">
      <dsp:nvSpPr>
        <dsp:cNvPr id="0" name=""/>
        <dsp:cNvSpPr/>
      </dsp:nvSpPr>
      <dsp:spPr>
        <a:xfrm>
          <a:off x="1955060" y="926824"/>
          <a:ext cx="2116905" cy="289491"/>
        </a:xfrm>
        <a:custGeom>
          <a:avLst/>
          <a:gdLst/>
          <a:ahLst/>
          <a:cxnLst/>
          <a:rect l="0" t="0" r="0" b="0"/>
          <a:pathLst>
            <a:path>
              <a:moveTo>
                <a:pt x="2116905" y="0"/>
              </a:moveTo>
              <a:lnTo>
                <a:pt x="2116905" y="144745"/>
              </a:lnTo>
              <a:lnTo>
                <a:pt x="0" y="144745"/>
              </a:lnTo>
              <a:lnTo>
                <a:pt x="0" y="28949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B177E4-0BF0-4B81-899C-F21881577A1A}">
      <dsp:nvSpPr>
        <dsp:cNvPr id="0" name=""/>
        <dsp:cNvSpPr/>
      </dsp:nvSpPr>
      <dsp:spPr>
        <a:xfrm>
          <a:off x="1412264" y="1216315"/>
          <a:ext cx="1085592" cy="7237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tr-TR" sz="1300" kern="1200" smtClean="0"/>
            <a:t>Sürekli </a:t>
          </a:r>
        </a:p>
        <a:p>
          <a:pPr lvl="0" algn="ctr" defTabSz="577850">
            <a:lnSpc>
              <a:spcPct val="90000"/>
            </a:lnSpc>
            <a:spcBef>
              <a:spcPct val="0"/>
            </a:spcBef>
            <a:spcAft>
              <a:spcPct val="35000"/>
            </a:spcAft>
          </a:pPr>
          <a:r>
            <a:rPr lang="tr-TR" sz="1300" kern="1200" smtClean="0"/>
            <a:t>kütle</a:t>
          </a:r>
          <a:endParaRPr lang="tr-TR" sz="1300" kern="1200"/>
        </a:p>
      </dsp:txBody>
      <dsp:txXfrm>
        <a:off x="1433461" y="1237512"/>
        <a:ext cx="1043198" cy="681334"/>
      </dsp:txXfrm>
    </dsp:sp>
    <dsp:sp modelId="{EA138748-35CB-465B-9F64-DA5106257CD4}">
      <dsp:nvSpPr>
        <dsp:cNvPr id="0" name=""/>
        <dsp:cNvSpPr/>
      </dsp:nvSpPr>
      <dsp:spPr>
        <a:xfrm>
          <a:off x="3427037" y="926824"/>
          <a:ext cx="644928" cy="284396"/>
        </a:xfrm>
        <a:custGeom>
          <a:avLst/>
          <a:gdLst/>
          <a:ahLst/>
          <a:cxnLst/>
          <a:rect l="0" t="0" r="0" b="0"/>
          <a:pathLst>
            <a:path>
              <a:moveTo>
                <a:pt x="644928" y="0"/>
              </a:moveTo>
              <a:lnTo>
                <a:pt x="644928" y="142198"/>
              </a:lnTo>
              <a:lnTo>
                <a:pt x="0" y="142198"/>
              </a:lnTo>
              <a:lnTo>
                <a:pt x="0" y="28439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82903A-3D97-485B-8D10-3588A1C18EBE}">
      <dsp:nvSpPr>
        <dsp:cNvPr id="0" name=""/>
        <dsp:cNvSpPr/>
      </dsp:nvSpPr>
      <dsp:spPr>
        <a:xfrm>
          <a:off x="2884240" y="1211220"/>
          <a:ext cx="1085592" cy="7237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tr-TR" sz="1300" kern="1200" smtClean="0"/>
            <a:t>Süreksiz</a:t>
          </a:r>
        </a:p>
        <a:p>
          <a:pPr lvl="0" algn="ctr" defTabSz="577850">
            <a:lnSpc>
              <a:spcPct val="90000"/>
            </a:lnSpc>
            <a:spcBef>
              <a:spcPct val="0"/>
            </a:spcBef>
            <a:spcAft>
              <a:spcPct val="35000"/>
            </a:spcAft>
          </a:pPr>
          <a:r>
            <a:rPr lang="tr-TR" sz="1300" kern="1200" smtClean="0"/>
            <a:t>Kütle</a:t>
          </a:r>
          <a:endParaRPr lang="tr-TR" sz="1300" kern="1200"/>
        </a:p>
      </dsp:txBody>
      <dsp:txXfrm>
        <a:off x="2905437" y="1232417"/>
        <a:ext cx="1043198" cy="681334"/>
      </dsp:txXfrm>
    </dsp:sp>
    <dsp:sp modelId="{F1B9FAAC-5F48-4BE4-9D89-A54959A1C353}">
      <dsp:nvSpPr>
        <dsp:cNvPr id="0" name=""/>
        <dsp:cNvSpPr/>
      </dsp:nvSpPr>
      <dsp:spPr>
        <a:xfrm>
          <a:off x="4071966" y="926824"/>
          <a:ext cx="705635" cy="289491"/>
        </a:xfrm>
        <a:custGeom>
          <a:avLst/>
          <a:gdLst/>
          <a:ahLst/>
          <a:cxnLst/>
          <a:rect l="0" t="0" r="0" b="0"/>
          <a:pathLst>
            <a:path>
              <a:moveTo>
                <a:pt x="0" y="0"/>
              </a:moveTo>
              <a:lnTo>
                <a:pt x="0" y="144745"/>
              </a:lnTo>
              <a:lnTo>
                <a:pt x="705635" y="144745"/>
              </a:lnTo>
              <a:lnTo>
                <a:pt x="705635" y="28949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090868-1A20-46C3-898B-7B95700333CE}">
      <dsp:nvSpPr>
        <dsp:cNvPr id="0" name=""/>
        <dsp:cNvSpPr/>
      </dsp:nvSpPr>
      <dsp:spPr>
        <a:xfrm>
          <a:off x="4234804" y="1216315"/>
          <a:ext cx="1085592" cy="7237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tr-TR" sz="1300" kern="1200" smtClean="0"/>
            <a:t>Varsayımsal Kütle</a:t>
          </a:r>
          <a:endParaRPr lang="tr-TR" sz="1300" kern="1200"/>
        </a:p>
      </dsp:txBody>
      <dsp:txXfrm>
        <a:off x="4256001" y="1237512"/>
        <a:ext cx="1043198" cy="681334"/>
      </dsp:txXfrm>
    </dsp:sp>
    <dsp:sp modelId="{A63C616D-BF6D-4D7B-A376-9DAE122D8251}">
      <dsp:nvSpPr>
        <dsp:cNvPr id="0" name=""/>
        <dsp:cNvSpPr/>
      </dsp:nvSpPr>
      <dsp:spPr>
        <a:xfrm>
          <a:off x="4071966" y="926824"/>
          <a:ext cx="2116905" cy="289491"/>
        </a:xfrm>
        <a:custGeom>
          <a:avLst/>
          <a:gdLst/>
          <a:ahLst/>
          <a:cxnLst/>
          <a:rect l="0" t="0" r="0" b="0"/>
          <a:pathLst>
            <a:path>
              <a:moveTo>
                <a:pt x="0" y="0"/>
              </a:moveTo>
              <a:lnTo>
                <a:pt x="0" y="144745"/>
              </a:lnTo>
              <a:lnTo>
                <a:pt x="2116905" y="144745"/>
              </a:lnTo>
              <a:lnTo>
                <a:pt x="2116905" y="28949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31FE6-F04B-44C7-84B0-A035C1E8BE97}">
      <dsp:nvSpPr>
        <dsp:cNvPr id="0" name=""/>
        <dsp:cNvSpPr/>
      </dsp:nvSpPr>
      <dsp:spPr>
        <a:xfrm>
          <a:off x="5646075" y="1216315"/>
          <a:ext cx="1085592" cy="7237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tr-TR" sz="1300" kern="1200" smtClean="0"/>
            <a:t>Sonlu </a:t>
          </a:r>
        </a:p>
        <a:p>
          <a:pPr lvl="0" algn="ctr" defTabSz="577850">
            <a:lnSpc>
              <a:spcPct val="90000"/>
            </a:lnSpc>
            <a:spcBef>
              <a:spcPct val="0"/>
            </a:spcBef>
            <a:spcAft>
              <a:spcPct val="35000"/>
            </a:spcAft>
          </a:pPr>
          <a:r>
            <a:rPr lang="tr-TR" sz="1300" kern="1200" smtClean="0"/>
            <a:t>kütle</a:t>
          </a:r>
          <a:endParaRPr lang="tr-TR" sz="1300" kern="1200"/>
        </a:p>
      </dsp:txBody>
      <dsp:txXfrm>
        <a:off x="5667272" y="1237512"/>
        <a:ext cx="1043198" cy="681334"/>
      </dsp:txXfrm>
    </dsp:sp>
    <dsp:sp modelId="{9497C7AB-4F8C-4283-839B-3A46EF87B3A4}">
      <dsp:nvSpPr>
        <dsp:cNvPr id="0" name=""/>
        <dsp:cNvSpPr/>
      </dsp:nvSpPr>
      <dsp:spPr>
        <a:xfrm>
          <a:off x="4071966" y="926824"/>
          <a:ext cx="3528175" cy="289491"/>
        </a:xfrm>
        <a:custGeom>
          <a:avLst/>
          <a:gdLst/>
          <a:ahLst/>
          <a:cxnLst/>
          <a:rect l="0" t="0" r="0" b="0"/>
          <a:pathLst>
            <a:path>
              <a:moveTo>
                <a:pt x="0" y="0"/>
              </a:moveTo>
              <a:lnTo>
                <a:pt x="0" y="144745"/>
              </a:lnTo>
              <a:lnTo>
                <a:pt x="3528175" y="144745"/>
              </a:lnTo>
              <a:lnTo>
                <a:pt x="3528175" y="28949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78C6B2-8E36-44AD-BE80-14E7DF71A737}">
      <dsp:nvSpPr>
        <dsp:cNvPr id="0" name=""/>
        <dsp:cNvSpPr/>
      </dsp:nvSpPr>
      <dsp:spPr>
        <a:xfrm>
          <a:off x="7057345" y="1216315"/>
          <a:ext cx="1085592" cy="7237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tr-TR" sz="1300" kern="1200" smtClean="0"/>
            <a:t>Sonsuz </a:t>
          </a:r>
        </a:p>
        <a:p>
          <a:pPr lvl="0" algn="ctr" defTabSz="577850">
            <a:lnSpc>
              <a:spcPct val="90000"/>
            </a:lnSpc>
            <a:spcBef>
              <a:spcPct val="0"/>
            </a:spcBef>
            <a:spcAft>
              <a:spcPct val="35000"/>
            </a:spcAft>
          </a:pPr>
          <a:r>
            <a:rPr lang="tr-TR" sz="1300" kern="1200" smtClean="0"/>
            <a:t>Kütle</a:t>
          </a:r>
          <a:endParaRPr lang="tr-TR" sz="1300" kern="1200"/>
        </a:p>
      </dsp:txBody>
      <dsp:txXfrm>
        <a:off x="7078542" y="1237512"/>
        <a:ext cx="1043198" cy="6813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D9248-2030-47D2-BF5A-067FF56F9FE5}">
      <dsp:nvSpPr>
        <dsp:cNvPr id="0" name=""/>
        <dsp:cNvSpPr/>
      </dsp:nvSpPr>
      <dsp:spPr>
        <a:xfrm>
          <a:off x="0" y="0"/>
          <a:ext cx="4893503"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tr-TR" sz="2300" kern="1200" smtClean="0"/>
            <a:t>İstatistiksel Değişken Verileri</a:t>
          </a:r>
          <a:endParaRPr lang="tr-TR" sz="2300" kern="1200"/>
        </a:p>
      </dsp:txBody>
      <dsp:txXfrm>
        <a:off x="1057282" y="0"/>
        <a:ext cx="3836220" cy="785818"/>
      </dsp:txXfrm>
    </dsp:sp>
    <dsp:sp modelId="{61057933-1023-4DA7-9D19-DDB7D38A29EC}">
      <dsp:nvSpPr>
        <dsp:cNvPr id="0" name=""/>
        <dsp:cNvSpPr/>
      </dsp:nvSpPr>
      <dsp:spPr>
        <a:xfrm>
          <a:off x="78581" y="78581"/>
          <a:ext cx="978700"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D9248-2030-47D2-BF5A-067FF56F9FE5}">
      <dsp:nvSpPr>
        <dsp:cNvPr id="0" name=""/>
        <dsp:cNvSpPr/>
      </dsp:nvSpPr>
      <dsp:spPr>
        <a:xfrm>
          <a:off x="0" y="0"/>
          <a:ext cx="6215106"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tr-TR" sz="3600" kern="1200" smtClean="0"/>
            <a:t>Tanımlayıcı İstatistikler</a:t>
          </a:r>
          <a:endParaRPr lang="tr-TR" sz="3600" kern="1200"/>
        </a:p>
      </dsp:txBody>
      <dsp:txXfrm>
        <a:off x="1321602" y="0"/>
        <a:ext cx="4893503" cy="785818"/>
      </dsp:txXfrm>
    </dsp:sp>
    <dsp:sp modelId="{61057933-1023-4DA7-9D19-DDB7D38A29EC}">
      <dsp:nvSpPr>
        <dsp:cNvPr id="0" name=""/>
        <dsp:cNvSpPr/>
      </dsp:nvSpPr>
      <dsp:spPr>
        <a:xfrm>
          <a:off x="78581" y="78581"/>
          <a:ext cx="1243021"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7">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4#8">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4#9">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2">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3">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4#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4#5">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4#6">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601BB-E9D2-4232-96FB-B7610D8C1EDD}" type="datetimeFigureOut">
              <a:rPr lang="tr-TR" smtClean="0"/>
              <a:pPr/>
              <a:t>06.10.2015</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37E89B-4E4E-4F87-AF40-553F55740362}" type="slidenum">
              <a:rPr lang="tr-TR" smtClean="0"/>
              <a:pPr/>
              <a:t>‹#›</a:t>
            </a:fld>
            <a:endParaRPr lang="tr-TR"/>
          </a:p>
        </p:txBody>
      </p:sp>
    </p:spTree>
    <p:extLst>
      <p:ext uri="{BB962C8B-B14F-4D97-AF65-F5344CB8AC3E}">
        <p14:creationId xmlns:p14="http://schemas.microsoft.com/office/powerpoint/2010/main" val="1517769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5637E89B-4E4E-4F87-AF40-553F55740362}" type="slidenum">
              <a:rPr lang="tr-TR" smtClean="0"/>
              <a:pPr/>
              <a:t>6</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66B9CB24-4364-4D50-80E9-33C2835D6620}" type="datetime1">
              <a:rPr lang="tr-TR" smtClean="0"/>
              <a:pPr/>
              <a:t>06.10.2015</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E2EF3EF4-3A19-4470-9D1B-46025F9C2730}"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126FB9ED-8A06-4E4E-BEF2-BED2E894062D}" type="datetime1">
              <a:rPr lang="tr-TR" smtClean="0"/>
              <a:pPr/>
              <a:t>06.10.2015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2EF3EF4-3A19-4470-9D1B-46025F9C273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F840B707-70F4-4FA7-BEEF-ABF83F7ADEF1}" type="datetime1">
              <a:rPr lang="tr-TR" smtClean="0"/>
              <a:pPr/>
              <a:t>06.10.2015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2EF3EF4-3A19-4470-9D1B-46025F9C2730}"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365C588-07A0-47A8-9F40-DC0F6CDF5FFF}" type="datetime1">
              <a:rPr lang="tr-TR" smtClean="0"/>
              <a:pPr/>
              <a:t>06.10.2015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2EF3EF4-3A19-4470-9D1B-46025F9C2730}"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752D05DE-0071-4097-B65D-437154350D31}" type="datetime1">
              <a:rPr lang="tr-TR" smtClean="0"/>
              <a:pPr/>
              <a:t>06.10.2015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2EF3EF4-3A19-4470-9D1B-46025F9C2730}"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E2ED4B52-70D3-4F14-9D1D-A55B7886CCEF}" type="datetime1">
              <a:rPr lang="tr-TR" smtClean="0"/>
              <a:pPr/>
              <a:t>06.10.2015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2EF3EF4-3A19-4470-9D1B-46025F9C2730}"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D21B7BEB-4A19-4D43-9B69-FB87C703D65A}" type="datetime1">
              <a:rPr lang="tr-TR" smtClean="0"/>
              <a:pPr/>
              <a:t>06.10.2015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2EF3EF4-3A19-4470-9D1B-46025F9C2730}"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BBBC13FB-B327-402B-9D4A-27F90BB7D709}" type="datetime1">
              <a:rPr lang="tr-TR" smtClean="0"/>
              <a:pPr/>
              <a:t>06.10.2015</a:t>
            </a:fld>
            <a:endParaRPr lang="tr-TR"/>
          </a:p>
        </p:txBody>
      </p:sp>
      <p:sp>
        <p:nvSpPr>
          <p:cNvPr id="8" name="7 Slayt Numarası Yer Tutucusu"/>
          <p:cNvSpPr>
            <a:spLocks noGrp="1"/>
          </p:cNvSpPr>
          <p:nvPr>
            <p:ph type="sldNum" sz="quarter" idx="11"/>
          </p:nvPr>
        </p:nvSpPr>
        <p:spPr/>
        <p:txBody>
          <a:bodyPr/>
          <a:lstStyle/>
          <a:p>
            <a:fld id="{E2EF3EF4-3A19-4470-9D1B-46025F9C2730}" type="slidenum">
              <a:rPr lang="tr-TR" smtClean="0"/>
              <a:pPr/>
              <a:t>‹#›</a:t>
            </a:fld>
            <a:endParaRPr lang="tr-TR"/>
          </a:p>
        </p:txBody>
      </p:sp>
      <p:sp>
        <p:nvSpPr>
          <p:cNvPr id="9" name="8 Altbilgi Yer Tutucusu"/>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01ACE2DC-876E-4B64-98F7-E53212C28821}" type="datetime1">
              <a:rPr lang="tr-TR" smtClean="0"/>
              <a:pPr/>
              <a:t>06.10.2015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2EF3EF4-3A19-4470-9D1B-46025F9C273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0D3B736C-8DFB-4A27-9B6C-7F2A5D1C1AFE}" type="datetime1">
              <a:rPr lang="tr-TR" smtClean="0"/>
              <a:pPr/>
              <a:t>06.10.2015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156448" y="6422064"/>
            <a:ext cx="762000" cy="365125"/>
          </a:xfrm>
        </p:spPr>
        <p:txBody>
          <a:bodyPr/>
          <a:lstStyle/>
          <a:p>
            <a:fld id="{E2EF3EF4-3A19-4470-9D1B-46025F9C2730}"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457200" y="6422064"/>
            <a:ext cx="2133600" cy="365125"/>
          </a:xfrm>
        </p:spPr>
        <p:txBody>
          <a:bodyPr/>
          <a:lstStyle/>
          <a:p>
            <a:fld id="{2496086D-F562-46A3-A02E-809179533716}" type="datetime1">
              <a:rPr lang="tr-TR" smtClean="0"/>
              <a:pPr/>
              <a:t>06.10.2015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2EF3EF4-3A19-4470-9D1B-46025F9C2730}"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05D0D8F-195E-4796-9A70-1C6DF04BC414}" type="datetime1">
              <a:rPr lang="tr-TR" smtClean="0"/>
              <a:pPr/>
              <a:t>06.10.2015</a:t>
            </a:fld>
            <a:endParaRPr lang="tr-TR"/>
          </a:p>
        </p:txBody>
      </p:sp>
      <p:sp>
        <p:nvSpPr>
          <p:cNvPr id="22" name="21 Altbilgi Yer Tutucusu"/>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tr-TR"/>
          </a:p>
        </p:txBody>
      </p:sp>
      <p:sp>
        <p:nvSpPr>
          <p:cNvPr id="18" name="17 Slayt Numarası Yer Tutucusu"/>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2EF3EF4-3A19-4470-9D1B-46025F9C2730}"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_Toc220851257"/><Relationship Id="rId3" Type="http://schemas.openxmlformats.org/officeDocument/2006/relationships/hyperlink" Target="#_Toc220851252"/><Relationship Id="rId7" Type="http://schemas.openxmlformats.org/officeDocument/2006/relationships/hyperlink" Target="#_Toc220851256"/><Relationship Id="rId2" Type="http://schemas.openxmlformats.org/officeDocument/2006/relationships/hyperlink" Target="#_Toc220851251"/><Relationship Id="rId1" Type="http://schemas.openxmlformats.org/officeDocument/2006/relationships/slideLayout" Target="../slideLayouts/slideLayout1.xml"/><Relationship Id="rId6" Type="http://schemas.openxmlformats.org/officeDocument/2006/relationships/hyperlink" Target="#_Toc220851255"/><Relationship Id="rId11" Type="http://schemas.openxmlformats.org/officeDocument/2006/relationships/image" Target="../media/image1.emf"/><Relationship Id="rId5" Type="http://schemas.openxmlformats.org/officeDocument/2006/relationships/hyperlink" Target="#_Toc220851254"/><Relationship Id="rId10" Type="http://schemas.openxmlformats.org/officeDocument/2006/relationships/hyperlink" Target="#_Toc220851259"/><Relationship Id="rId4" Type="http://schemas.openxmlformats.org/officeDocument/2006/relationships/hyperlink" Target="#_Toc220851253"/><Relationship Id="rId9" Type="http://schemas.openxmlformats.org/officeDocument/2006/relationships/hyperlink" Target="#_Toc220851258"/></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Alt Başlık"/>
          <p:cNvSpPr>
            <a:spLocks noGrp="1"/>
          </p:cNvSpPr>
          <p:nvPr>
            <p:ph type="subTitle" idx="1"/>
          </p:nvPr>
        </p:nvSpPr>
        <p:spPr>
          <a:xfrm>
            <a:off x="785786" y="357166"/>
            <a:ext cx="7643866" cy="5857916"/>
          </a:xfrm>
        </p:spPr>
        <p:txBody>
          <a:bodyPr>
            <a:normAutofit fontScale="32500" lnSpcReduction="20000"/>
          </a:bodyPr>
          <a:lstStyle/>
          <a:p>
            <a:pPr algn="ctr"/>
            <a:r>
              <a:rPr lang="tr-TR" sz="13500" b="1" smtClean="0">
                <a:latin typeface="Arial Narrow" pitchFamily="34" charset="0"/>
              </a:rPr>
              <a:t>İÇERİK</a:t>
            </a:r>
          </a:p>
          <a:p>
            <a:pPr algn="ctr"/>
            <a:endParaRPr lang="tr-TR" sz="5400" b="1" i="1" u="sng" smtClean="0">
              <a:hlinkClick r:id="rId2"/>
            </a:endParaRPr>
          </a:p>
          <a:p>
            <a:pPr algn="ctr"/>
            <a:endParaRPr lang="tr-TR" sz="5400" b="1" i="1" u="sng" smtClean="0">
              <a:hlinkClick r:id="rId2"/>
            </a:endParaRPr>
          </a:p>
          <a:p>
            <a:pPr algn="ctr"/>
            <a:endParaRPr lang="tr-TR" sz="5400" b="1" i="1" u="sng" smtClean="0">
              <a:hlinkClick r:id="rId2"/>
            </a:endParaRPr>
          </a:p>
          <a:p>
            <a:pPr algn="ctr"/>
            <a:endParaRPr lang="tr-TR" sz="5400" b="1" i="1" u="sng" smtClean="0">
              <a:hlinkClick r:id="rId2"/>
            </a:endParaRPr>
          </a:p>
          <a:p>
            <a:pPr algn="ctr"/>
            <a:endParaRPr lang="tr-TR" sz="5400" b="1" i="1" u="sng" smtClean="0">
              <a:hlinkClick r:id="rId2"/>
            </a:endParaRPr>
          </a:p>
          <a:p>
            <a:pPr algn="ctr"/>
            <a:r>
              <a:rPr lang="tr-TR" sz="5400" b="1" i="1" u="sng" smtClean="0">
                <a:hlinkClick r:id="rId2"/>
              </a:rPr>
              <a:t>TEMEL </a:t>
            </a:r>
            <a:r>
              <a:rPr lang="tr-TR" sz="5400" b="1" i="1" u="sng" smtClean="0">
                <a:hlinkClick r:id="rId2"/>
              </a:rPr>
              <a:t>İSTATİSTİK KAVRAMLARI</a:t>
            </a:r>
            <a:r>
              <a:rPr lang="tr-TR" sz="5400" b="1" i="1" smtClean="0">
                <a:hlinkClick r:id="rId2"/>
              </a:rPr>
              <a:t>	</a:t>
            </a:r>
            <a:endParaRPr lang="tr-TR" sz="5400" b="1" i="1" smtClean="0"/>
          </a:p>
          <a:p>
            <a:pPr algn="ctr"/>
            <a:endParaRPr lang="tr-TR" sz="5400" b="1" i="1" smtClean="0"/>
          </a:p>
          <a:p>
            <a:pPr algn="ctr"/>
            <a:r>
              <a:rPr lang="tr-TR" sz="5400" b="1" u="sng" smtClean="0">
                <a:hlinkClick r:id="rId3"/>
              </a:rPr>
              <a:t>Birim</a:t>
            </a:r>
            <a:endParaRPr lang="tr-TR" sz="5400" b="1" smtClean="0"/>
          </a:p>
          <a:p>
            <a:pPr algn="ctr"/>
            <a:r>
              <a:rPr lang="tr-TR" sz="5400" b="1" u="sng" smtClean="0">
                <a:hlinkClick r:id="rId4"/>
              </a:rPr>
              <a:t>Vasıf </a:t>
            </a:r>
            <a:r>
              <a:rPr lang="tr-TR" sz="5400" b="1" u="sng" smtClean="0">
                <a:hlinkClick r:id="rId4"/>
              </a:rPr>
              <a:t>ve </a:t>
            </a:r>
            <a:r>
              <a:rPr lang="tr-TR" sz="5400" b="1" u="sng" smtClean="0">
                <a:hlinkClick r:id="rId4"/>
              </a:rPr>
              <a:t>Şık</a:t>
            </a:r>
            <a:endParaRPr lang="tr-TR" sz="5400" b="1" smtClean="0"/>
          </a:p>
          <a:p>
            <a:pPr algn="ctr"/>
            <a:r>
              <a:rPr lang="tr-TR" sz="5400" b="1" u="sng" smtClean="0">
                <a:hlinkClick r:id="rId5"/>
              </a:rPr>
              <a:t>Kütle</a:t>
            </a:r>
            <a:endParaRPr lang="tr-TR" sz="5400" b="1" smtClean="0"/>
          </a:p>
          <a:p>
            <a:pPr algn="ctr"/>
            <a:r>
              <a:rPr lang="tr-TR" sz="5400" b="1" u="sng" smtClean="0">
                <a:hlinkClick r:id="rId6"/>
              </a:rPr>
              <a:t>Veri </a:t>
            </a:r>
            <a:r>
              <a:rPr lang="tr-TR" sz="5400" b="1" u="sng" smtClean="0">
                <a:hlinkClick r:id="rId6"/>
              </a:rPr>
              <a:t>Tipleri ve </a:t>
            </a:r>
            <a:r>
              <a:rPr lang="tr-TR" sz="5400" b="1" u="sng" smtClean="0">
                <a:hlinkClick r:id="rId6"/>
              </a:rPr>
              <a:t>Veri </a:t>
            </a:r>
            <a:r>
              <a:rPr lang="tr-TR" sz="5400" b="1" u="sng" smtClean="0">
                <a:hlinkClick r:id="rId6"/>
              </a:rPr>
              <a:t>Toplama</a:t>
            </a:r>
            <a:endParaRPr lang="tr-TR" sz="5400" b="1" smtClean="0"/>
          </a:p>
          <a:p>
            <a:pPr algn="ctr"/>
            <a:r>
              <a:rPr lang="tr-TR" sz="5400" b="1" u="sng" smtClean="0">
                <a:hlinkClick r:id="rId7"/>
              </a:rPr>
              <a:t>Tanımlayıcı İstatistikler</a:t>
            </a:r>
            <a:endParaRPr lang="tr-TR" sz="5400" b="1" smtClean="0"/>
          </a:p>
          <a:p>
            <a:pPr algn="ctr"/>
            <a:r>
              <a:rPr lang="tr-TR" sz="5400" b="1" u="sng" smtClean="0">
                <a:hlinkClick r:id="rId8"/>
              </a:rPr>
              <a:t>İstatistikte </a:t>
            </a:r>
            <a:r>
              <a:rPr lang="tr-TR" sz="5400" b="1" u="sng" smtClean="0">
                <a:hlinkClick r:id="rId8"/>
              </a:rPr>
              <a:t>Kullanılan </a:t>
            </a:r>
            <a:r>
              <a:rPr lang="tr-TR" sz="5400" b="1" u="sng" smtClean="0">
                <a:hlinkClick r:id="rId8"/>
              </a:rPr>
              <a:t>İşaretler</a:t>
            </a:r>
            <a:endParaRPr lang="tr-TR" sz="5400" b="1" smtClean="0"/>
          </a:p>
          <a:p>
            <a:pPr algn="ctr"/>
            <a:r>
              <a:rPr lang="tr-TR" sz="5400" b="1" u="sng" smtClean="0">
                <a:hlinkClick r:id="rId9"/>
              </a:rPr>
              <a:t>Örnek </a:t>
            </a:r>
            <a:r>
              <a:rPr lang="tr-TR" sz="5400" b="1" u="sng" smtClean="0">
                <a:hlinkClick r:id="rId9"/>
              </a:rPr>
              <a:t>Çalışma-1</a:t>
            </a:r>
            <a:r>
              <a:rPr lang="tr-TR" sz="5400" b="1" smtClean="0">
                <a:hlinkClick r:id="rId9"/>
              </a:rPr>
              <a:t>	</a:t>
            </a:r>
            <a:endParaRPr lang="tr-TR" sz="5400" b="1" smtClean="0"/>
          </a:p>
          <a:p>
            <a:pPr algn="ctr"/>
            <a:r>
              <a:rPr lang="tr-TR" sz="5400" b="1" u="sng" smtClean="0">
                <a:hlinkClick r:id="rId10"/>
              </a:rPr>
              <a:t>Örnek </a:t>
            </a:r>
            <a:r>
              <a:rPr lang="tr-TR" sz="5400" b="1" u="sng" smtClean="0">
                <a:hlinkClick r:id="rId10"/>
              </a:rPr>
              <a:t>Çalışma-2</a:t>
            </a:r>
            <a:r>
              <a:rPr lang="tr-TR" sz="5400" b="1" smtClean="0">
                <a:hlinkClick r:id="rId10"/>
              </a:rPr>
              <a:t>	</a:t>
            </a:r>
            <a:endParaRPr lang="tr-TR" sz="5400" b="1" smtClean="0"/>
          </a:p>
          <a:p>
            <a:pPr algn="ctr"/>
            <a:endParaRPr lang="tr-TR" sz="5100" b="1">
              <a:latin typeface="Arial Narrow" pitchFamily="34" charset="0"/>
            </a:endParaRPr>
          </a:p>
          <a:p>
            <a:pPr algn="ctr"/>
            <a:r>
              <a:rPr lang="tr-TR" sz="5100" b="1">
                <a:latin typeface="Arial Narrow" pitchFamily="34" charset="0"/>
              </a:rPr>
              <a:t> </a:t>
            </a:r>
            <a:r>
              <a:rPr lang="tr-TR" b="1">
                <a:latin typeface="Arial Narrow" pitchFamily="34" charset="0"/>
              </a:rPr>
              <a:t> </a:t>
            </a:r>
          </a:p>
          <a:p>
            <a:pPr algn="ctr"/>
            <a:r>
              <a:rPr lang="tr-TR" b="1">
                <a:latin typeface="Arial Narrow" pitchFamily="34" charset="0"/>
              </a:rPr>
              <a:t> </a:t>
            </a:r>
          </a:p>
        </p:txBody>
      </p:sp>
      <p:pic>
        <p:nvPicPr>
          <p:cNvPr id="5" name="Picture 1"/>
          <p:cNvPicPr>
            <a:picLocks noChangeAspect="1" noChangeArrowheads="1"/>
          </p:cNvPicPr>
          <p:nvPr/>
        </p:nvPicPr>
        <p:blipFill>
          <a:blip r:embed="rId11"/>
          <a:srcRect/>
          <a:stretch>
            <a:fillRect/>
          </a:stretch>
        </p:blipFill>
        <p:spPr bwMode="auto">
          <a:xfrm>
            <a:off x="2071670" y="500042"/>
            <a:ext cx="1095375" cy="1809750"/>
          </a:xfrm>
          <a:prstGeom prst="rect">
            <a:avLst/>
          </a:prstGeom>
          <a:noFill/>
          <a:ln w="9525">
            <a:noFill/>
            <a:miter lim="800000"/>
            <a:headEnd/>
            <a:tailEnd/>
          </a:ln>
          <a:effectLst/>
        </p:spPr>
      </p:pic>
      <p:sp>
        <p:nvSpPr>
          <p:cNvPr id="6" name="5 Slayt Numarası Yer Tutucusu"/>
          <p:cNvSpPr>
            <a:spLocks noGrp="1"/>
          </p:cNvSpPr>
          <p:nvPr>
            <p:ph type="sldNum" sz="quarter" idx="12"/>
          </p:nvPr>
        </p:nvSpPr>
        <p:spPr/>
        <p:txBody>
          <a:bodyPr/>
          <a:lstStyle/>
          <a:p>
            <a:fld id="{E2EF3EF4-3A19-4470-9D1B-46025F9C2730}" type="slidenum">
              <a:rPr lang="tr-TR" smtClean="0"/>
              <a:pPr/>
              <a:t>1</a:t>
            </a:fld>
            <a:endParaRPr lang="tr-T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yagram"/>
          <p:cNvGraphicFramePr/>
          <p:nvPr/>
        </p:nvGraphicFramePr>
        <p:xfrm>
          <a:off x="1928794" y="785794"/>
          <a:ext cx="6215106"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505" name="Rectangle 1"/>
          <p:cNvSpPr>
            <a:spLocks noChangeArrowheads="1"/>
          </p:cNvSpPr>
          <p:nvPr/>
        </p:nvSpPr>
        <p:spPr bwMode="auto">
          <a:xfrm>
            <a:off x="285720" y="1785926"/>
            <a:ext cx="857256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Verdana" pitchFamily="34" charset="0"/>
                <a:ea typeface="Calibri" pitchFamily="34" charset="0"/>
                <a:cs typeface="Times New Roman" pitchFamily="18" charset="0"/>
              </a:rPr>
              <a:t>Sınıflama;</a:t>
            </a:r>
            <a:r>
              <a:rPr kumimoji="0" lang="tr-TR"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 incelenen vasfın aynı şıkkına sahip birimlerin k</a:t>
            </a:r>
            <a:r>
              <a:rPr kumimoji="0" lang="tr-TR" sz="1600" b="0" i="0" u="none" strike="noStrike" cap="none" normalizeH="0" baseline="0" smtClean="0">
                <a:ln>
                  <a:noFill/>
                </a:ln>
                <a:solidFill>
                  <a:schemeClr val="tx1"/>
                </a:solidFill>
                <a:effectLst/>
                <a:latin typeface="Calibri"/>
                <a:ea typeface="Calibri" pitchFamily="34" charset="0"/>
                <a:cs typeface="Times New Roman" pitchFamily="18" charset="0"/>
              </a:rPr>
              <a:t>ü</a:t>
            </a:r>
            <a:r>
              <a:rPr kumimoji="0" lang="tr-TR"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meler halinde ayrılması şeklinde tanımlanabilir. Sınıflama sonucunda elde edilen her bir şıkkın tekrarlanma sayısı ise </a:t>
            </a:r>
            <a:r>
              <a:rPr kumimoji="0" lang="tr-TR" sz="1600" b="0" i="0" u="none" strike="noStrike" cap="none" normalizeH="0" baseline="0" smtClean="0">
                <a:ln>
                  <a:noFill/>
                </a:ln>
                <a:solidFill>
                  <a:schemeClr val="tx1"/>
                </a:solidFill>
                <a:effectLst/>
                <a:latin typeface="Calibri"/>
                <a:ea typeface="Calibri" pitchFamily="34" charset="0"/>
                <a:cs typeface="Times New Roman" pitchFamily="18" charset="0"/>
              </a:rPr>
              <a:t>“</a:t>
            </a:r>
            <a:r>
              <a:rPr kumimoji="0" lang="tr-TR" sz="1600" b="1" i="0" u="none" strike="noStrike" cap="none" normalizeH="0" baseline="0" smtClean="0">
                <a:ln>
                  <a:noFill/>
                </a:ln>
                <a:solidFill>
                  <a:schemeClr val="tx1"/>
                </a:solidFill>
                <a:effectLst/>
                <a:latin typeface="Verdana" pitchFamily="34" charset="0"/>
                <a:ea typeface="Calibri" pitchFamily="34" charset="0"/>
                <a:cs typeface="Times New Roman" pitchFamily="18" charset="0"/>
              </a:rPr>
              <a:t>frekans</a:t>
            </a:r>
            <a:r>
              <a:rPr kumimoji="0" lang="tr-TR" sz="1600" b="1" i="0" u="none" strike="noStrike" cap="none" normalizeH="0" baseline="0" smtClean="0">
                <a:ln>
                  <a:noFill/>
                </a:ln>
                <a:solidFill>
                  <a:schemeClr val="tx1"/>
                </a:solidFill>
                <a:effectLst/>
                <a:latin typeface="Calibri"/>
                <a:ea typeface="Calibri" pitchFamily="34" charset="0"/>
                <a:cs typeface="Times New Roman" pitchFamily="18" charset="0"/>
              </a:rPr>
              <a:t>”</a:t>
            </a:r>
            <a:r>
              <a:rPr kumimoji="0" lang="tr-TR" sz="1600" b="1" i="0" u="none" strike="noStrike" cap="none" normalizeH="0" baseline="0" smtClean="0">
                <a:ln>
                  <a:noFill/>
                </a:ln>
                <a:solidFill>
                  <a:schemeClr val="tx1"/>
                </a:solidFill>
                <a:effectLst/>
                <a:latin typeface="Verdana" pitchFamily="34" charset="0"/>
                <a:ea typeface="Calibri" pitchFamily="34" charset="0"/>
                <a:cs typeface="Times New Roman" pitchFamily="18" charset="0"/>
              </a:rPr>
              <a:t> </a:t>
            </a:r>
            <a:r>
              <a:rPr kumimoji="0" lang="tr-TR"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olarak adlandırılır. </a:t>
            </a:r>
            <a:endParaRPr kumimoji="0" lang="tr-TR" sz="1600" b="0" i="0" u="none" strike="noStrike" cap="none" normalizeH="0" baseline="0" smtClean="0">
              <a:ln>
                <a:noFill/>
              </a:ln>
              <a:solidFill>
                <a:schemeClr val="tx1"/>
              </a:solidFill>
              <a:effectLst/>
              <a:latin typeface="Arial" pitchFamily="34" charset="0"/>
              <a:cs typeface="Arial" pitchFamily="34" charset="0"/>
            </a:endParaRPr>
          </a:p>
        </p:txBody>
      </p:sp>
      <p:sp>
        <p:nvSpPr>
          <p:cNvPr id="4" name="3 Dikdörtgen"/>
          <p:cNvSpPr/>
          <p:nvPr/>
        </p:nvSpPr>
        <p:spPr>
          <a:xfrm>
            <a:off x="285720" y="2928934"/>
            <a:ext cx="8501122" cy="338554"/>
          </a:xfrm>
          <a:prstGeom prst="rect">
            <a:avLst/>
          </a:prstGeom>
        </p:spPr>
        <p:txBody>
          <a:bodyPr wrap="square">
            <a:spAutoFit/>
          </a:bodyPr>
          <a:lstStyle/>
          <a:p>
            <a:r>
              <a:rPr lang="tr-TR" sz="1600" b="1">
                <a:latin typeface="Verdana" pitchFamily="34" charset="0"/>
                <a:ea typeface="Verdana" pitchFamily="34" charset="0"/>
                <a:cs typeface="Verdana" pitchFamily="34" charset="0"/>
              </a:rPr>
              <a:t>Gruplama;</a:t>
            </a:r>
            <a:r>
              <a:rPr lang="tr-TR" sz="1600">
                <a:latin typeface="Verdana" pitchFamily="34" charset="0"/>
                <a:ea typeface="Verdana" pitchFamily="34" charset="0"/>
                <a:cs typeface="Verdana" pitchFamily="34" charset="0"/>
              </a:rPr>
              <a:t> bir vasfın homojen şıklarının bir araya getirilmesi işlemidir.</a:t>
            </a:r>
          </a:p>
        </p:txBody>
      </p:sp>
      <p:sp>
        <p:nvSpPr>
          <p:cNvPr id="21506" name="Rectangle 2"/>
          <p:cNvSpPr>
            <a:spLocks noChangeArrowheads="1"/>
          </p:cNvSpPr>
          <p:nvPr/>
        </p:nvSpPr>
        <p:spPr bwMode="auto">
          <a:xfrm>
            <a:off x="285720" y="3500438"/>
            <a:ext cx="857256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Verdana" pitchFamily="34" charset="0"/>
                <a:ea typeface="Verdana" pitchFamily="34" charset="0"/>
                <a:cs typeface="Verdana" pitchFamily="34" charset="0"/>
              </a:rPr>
              <a:t>Aritmetik Ortalama;</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 birimlerin toplanması ve elde edilen sonucun toplam birim sayısına bölünmesi ile bulunur. </a:t>
            </a:r>
          </a:p>
        </p:txBody>
      </p:sp>
      <p:sp>
        <p:nvSpPr>
          <p:cNvPr id="6" name="5 Dikdörtgen"/>
          <p:cNvSpPr/>
          <p:nvPr/>
        </p:nvSpPr>
        <p:spPr>
          <a:xfrm>
            <a:off x="285720" y="4357694"/>
            <a:ext cx="8429684" cy="584775"/>
          </a:xfrm>
          <a:prstGeom prst="rect">
            <a:avLst/>
          </a:prstGeom>
        </p:spPr>
        <p:txBody>
          <a:bodyPr wrap="square">
            <a:spAutoFit/>
          </a:bodyPr>
          <a:lstStyle/>
          <a:p>
            <a:r>
              <a:rPr lang="tr-TR" sz="1600" b="1">
                <a:latin typeface="Verdana" pitchFamily="34" charset="0"/>
                <a:ea typeface="Verdana" pitchFamily="34" charset="0"/>
                <a:cs typeface="Verdana" pitchFamily="34" charset="0"/>
              </a:rPr>
              <a:t>Medyan;</a:t>
            </a:r>
            <a:r>
              <a:rPr lang="tr-TR" sz="1600">
                <a:latin typeface="Verdana" pitchFamily="34" charset="0"/>
                <a:ea typeface="Verdana" pitchFamily="34" charset="0"/>
                <a:cs typeface="Verdana" pitchFamily="34" charset="0"/>
              </a:rPr>
              <a:t> bir ölçeğin orta noktasıdır. Medyanın üzerinde ve altında eşit miktarda değer bulunur.</a:t>
            </a:r>
          </a:p>
        </p:txBody>
      </p:sp>
      <p:sp>
        <p:nvSpPr>
          <p:cNvPr id="21507" name="Rectangle 3"/>
          <p:cNvSpPr>
            <a:spLocks noChangeArrowheads="1"/>
          </p:cNvSpPr>
          <p:nvPr/>
        </p:nvSpPr>
        <p:spPr bwMode="auto">
          <a:xfrm>
            <a:off x="285720" y="5072074"/>
            <a:ext cx="784201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Verdana" pitchFamily="34" charset="0"/>
                <a:ea typeface="Verdana" pitchFamily="34" charset="0"/>
                <a:cs typeface="Verdana" pitchFamily="34" charset="0"/>
              </a:rPr>
              <a:t>Mod; </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bir dizideki diğer değerlerden daha yüksek frekansa sahip değerdir. </a:t>
            </a:r>
          </a:p>
        </p:txBody>
      </p:sp>
      <p:sp>
        <p:nvSpPr>
          <p:cNvPr id="8" name="7 Dikdörtgen"/>
          <p:cNvSpPr/>
          <p:nvPr/>
        </p:nvSpPr>
        <p:spPr>
          <a:xfrm>
            <a:off x="285720" y="5572140"/>
            <a:ext cx="8572560" cy="584775"/>
          </a:xfrm>
          <a:prstGeom prst="rect">
            <a:avLst/>
          </a:prstGeom>
        </p:spPr>
        <p:txBody>
          <a:bodyPr wrap="square">
            <a:spAutoFit/>
          </a:bodyPr>
          <a:lstStyle/>
          <a:p>
            <a:pPr algn="just"/>
            <a:r>
              <a:rPr lang="tr-TR" sz="1600" b="1">
                <a:latin typeface="Verdana" pitchFamily="34" charset="0"/>
                <a:ea typeface="Verdana" pitchFamily="34" charset="0"/>
                <a:cs typeface="Verdana" pitchFamily="34" charset="0"/>
              </a:rPr>
              <a:t>Standart Sapma;</a:t>
            </a:r>
            <a:r>
              <a:rPr lang="tr-TR" sz="1600">
                <a:latin typeface="Verdana" pitchFamily="34" charset="0"/>
                <a:ea typeface="Verdana" pitchFamily="34" charset="0"/>
                <a:cs typeface="Verdana" pitchFamily="34" charset="0"/>
              </a:rPr>
              <a:t> </a:t>
            </a:r>
            <a:r>
              <a:rPr lang="tr-TR" sz="1600" smtClean="0">
                <a:latin typeface="Verdana" pitchFamily="34" charset="0"/>
                <a:ea typeface="Verdana" pitchFamily="34" charset="0"/>
                <a:cs typeface="Verdana" pitchFamily="34" charset="0"/>
              </a:rPr>
              <a:t>değişkenlerin </a:t>
            </a:r>
            <a:r>
              <a:rPr lang="tr-TR" sz="1600">
                <a:latin typeface="Verdana" pitchFamily="34" charset="0"/>
                <a:ea typeface="Verdana" pitchFamily="34" charset="0"/>
                <a:cs typeface="Verdana" pitchFamily="34" charset="0"/>
              </a:rPr>
              <a:t>aritmetik ortalamadan sapmalarının kareli </a:t>
            </a:r>
            <a:r>
              <a:rPr lang="tr-TR" sz="1600" smtClean="0">
                <a:latin typeface="Verdana" pitchFamily="34" charset="0"/>
                <a:ea typeface="Verdana" pitchFamily="34" charset="0"/>
                <a:cs typeface="Verdana" pitchFamily="34" charset="0"/>
              </a:rPr>
              <a:t>ortalamasıdır</a:t>
            </a:r>
            <a:r>
              <a:rPr lang="tr-TR" sz="1600">
                <a:latin typeface="Verdana" pitchFamily="34" charset="0"/>
                <a:ea typeface="Verdana" pitchFamily="34" charset="0"/>
                <a:cs typeface="Verdana" pitchFamily="34" charset="0"/>
              </a:rPr>
              <a:t>. </a:t>
            </a:r>
          </a:p>
        </p:txBody>
      </p:sp>
      <p:sp>
        <p:nvSpPr>
          <p:cNvPr id="9" name="8 Dikdörtgen Belirtme Çizgisi"/>
          <p:cNvSpPr/>
          <p:nvPr/>
        </p:nvSpPr>
        <p:spPr>
          <a:xfrm>
            <a:off x="4357686" y="2428868"/>
            <a:ext cx="3286148" cy="2071702"/>
          </a:xfrm>
          <a:prstGeom prst="wedgeRectCallout">
            <a:avLst>
              <a:gd name="adj1" fmla="val -71501"/>
              <a:gd name="adj2" fmla="val -481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tr-TR" b="0" i="0" u="none" strike="noStrike" cap="none" normalizeH="0" baseline="0" smtClean="0">
                <a:ln>
                  <a:noFill/>
                </a:ln>
                <a:solidFill>
                  <a:schemeClr val="bg1"/>
                </a:solidFill>
                <a:effectLst/>
                <a:latin typeface="Calibri"/>
                <a:ea typeface="Calibri" pitchFamily="34" charset="0"/>
                <a:cs typeface="Times New Roman" pitchFamily="18" charset="0"/>
              </a:rPr>
              <a:t>Ö</a:t>
            </a:r>
            <a:r>
              <a:rPr kumimoji="0" lang="tr-TR" b="0" i="0" u="none" strike="noStrike" cap="none" normalizeH="0" baseline="0" smtClean="0">
                <a:ln>
                  <a:noFill/>
                </a:ln>
                <a:solidFill>
                  <a:schemeClr val="bg1"/>
                </a:solidFill>
                <a:effectLst/>
                <a:latin typeface="Verdana" pitchFamily="34" charset="0"/>
                <a:ea typeface="Calibri" pitchFamily="34" charset="0"/>
                <a:cs typeface="Times New Roman" pitchFamily="18" charset="0"/>
              </a:rPr>
              <a:t>rneğin bir okuldaki </a:t>
            </a:r>
            <a:r>
              <a:rPr kumimoji="0" lang="tr-TR" b="0" i="0" u="none" strike="noStrike" cap="none" normalizeH="0" baseline="0" smtClean="0">
                <a:ln>
                  <a:noFill/>
                </a:ln>
                <a:solidFill>
                  <a:schemeClr val="bg1"/>
                </a:solidFill>
                <a:effectLst/>
                <a:latin typeface="Calibri"/>
                <a:ea typeface="Calibri" pitchFamily="34" charset="0"/>
                <a:cs typeface="Times New Roman" pitchFamily="18" charset="0"/>
              </a:rPr>
              <a:t>ö</a:t>
            </a:r>
            <a:r>
              <a:rPr kumimoji="0" lang="tr-TR" b="0" i="0" u="none" strike="noStrike" cap="none" normalizeH="0" baseline="0" smtClean="0">
                <a:ln>
                  <a:noFill/>
                </a:ln>
                <a:solidFill>
                  <a:schemeClr val="bg1"/>
                </a:solidFill>
                <a:effectLst/>
                <a:latin typeface="Verdana" pitchFamily="34" charset="0"/>
                <a:ea typeface="Calibri" pitchFamily="34" charset="0"/>
                <a:cs typeface="Times New Roman" pitchFamily="18" charset="0"/>
              </a:rPr>
              <a:t>ğretmenler cinsiyetlerine g</a:t>
            </a:r>
            <a:r>
              <a:rPr kumimoji="0" lang="tr-TR" b="0" i="0" u="none" strike="noStrike" cap="none" normalizeH="0" baseline="0" smtClean="0">
                <a:ln>
                  <a:noFill/>
                </a:ln>
                <a:solidFill>
                  <a:schemeClr val="bg1"/>
                </a:solidFill>
                <a:effectLst/>
                <a:latin typeface="Calibri"/>
                <a:ea typeface="Calibri" pitchFamily="34" charset="0"/>
                <a:cs typeface="Times New Roman" pitchFamily="18" charset="0"/>
              </a:rPr>
              <a:t>ö</a:t>
            </a:r>
            <a:r>
              <a:rPr kumimoji="0" lang="tr-TR" b="0" i="0" u="none" strike="noStrike" cap="none" normalizeH="0" baseline="0" smtClean="0">
                <a:ln>
                  <a:noFill/>
                </a:ln>
                <a:solidFill>
                  <a:schemeClr val="bg1"/>
                </a:solidFill>
                <a:effectLst/>
                <a:latin typeface="Verdana" pitchFamily="34" charset="0"/>
                <a:ea typeface="Calibri" pitchFamily="34" charset="0"/>
                <a:cs typeface="Times New Roman" pitchFamily="18" charset="0"/>
              </a:rPr>
              <a:t>re sınıflandırıldıklarında erkek ve kadın </a:t>
            </a:r>
            <a:r>
              <a:rPr kumimoji="0" lang="tr-TR" b="0" i="0" u="none" strike="noStrike" cap="none" normalizeH="0" baseline="0" smtClean="0">
                <a:ln>
                  <a:noFill/>
                </a:ln>
                <a:solidFill>
                  <a:schemeClr val="bg1"/>
                </a:solidFill>
                <a:effectLst/>
                <a:latin typeface="Calibri"/>
                <a:ea typeface="Calibri" pitchFamily="34" charset="0"/>
                <a:cs typeface="Times New Roman" pitchFamily="18" charset="0"/>
              </a:rPr>
              <a:t>ö</a:t>
            </a:r>
            <a:r>
              <a:rPr kumimoji="0" lang="tr-TR" b="0" i="0" u="none" strike="noStrike" cap="none" normalizeH="0" baseline="0" smtClean="0">
                <a:ln>
                  <a:noFill/>
                </a:ln>
                <a:solidFill>
                  <a:schemeClr val="bg1"/>
                </a:solidFill>
                <a:effectLst/>
                <a:latin typeface="Verdana" pitchFamily="34" charset="0"/>
                <a:ea typeface="Calibri" pitchFamily="34" charset="0"/>
                <a:cs typeface="Times New Roman" pitchFamily="18" charset="0"/>
              </a:rPr>
              <a:t>ğretmen miktarları her bir şıkkın frekansını verecektir. </a:t>
            </a:r>
            <a:endParaRPr lang="tr-TR">
              <a:solidFill>
                <a:schemeClr val="bg1"/>
              </a:solidFill>
            </a:endParaRPr>
          </a:p>
        </p:txBody>
      </p:sp>
      <p:sp>
        <p:nvSpPr>
          <p:cNvPr id="10" name="9 Slayt Numarası Yer Tutucusu"/>
          <p:cNvSpPr>
            <a:spLocks noGrp="1"/>
          </p:cNvSpPr>
          <p:nvPr>
            <p:ph type="sldNum" sz="quarter" idx="12"/>
          </p:nvPr>
        </p:nvSpPr>
        <p:spPr/>
        <p:txBody>
          <a:bodyPr/>
          <a:lstStyle/>
          <a:p>
            <a:fld id="{E2EF3EF4-3A19-4470-9D1B-46025F9C2730}" type="slidenum">
              <a:rPr lang="tr-TR" smtClean="0"/>
              <a:pPr/>
              <a:t>10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Diyagram"/>
          <p:cNvGraphicFramePr/>
          <p:nvPr/>
        </p:nvGraphicFramePr>
        <p:xfrm>
          <a:off x="1928794" y="785794"/>
          <a:ext cx="6215106"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6 Tablo"/>
          <p:cNvGraphicFramePr>
            <a:graphicFrameLocks noGrp="1"/>
          </p:cNvGraphicFramePr>
          <p:nvPr/>
        </p:nvGraphicFramePr>
        <p:xfrm>
          <a:off x="1142976" y="3500438"/>
          <a:ext cx="7143800" cy="2643210"/>
        </p:xfrm>
        <a:graphic>
          <a:graphicData uri="http://schemas.openxmlformats.org/drawingml/2006/table">
            <a:tbl>
              <a:tblPr/>
              <a:tblGrid>
                <a:gridCol w="3571900"/>
                <a:gridCol w="3571900"/>
              </a:tblGrid>
              <a:tr h="293690">
                <a:tc>
                  <a:txBody>
                    <a:bodyPr/>
                    <a:lstStyle/>
                    <a:p>
                      <a:pPr>
                        <a:lnSpc>
                          <a:spcPct val="115000"/>
                        </a:lnSpc>
                        <a:spcAft>
                          <a:spcPts val="0"/>
                        </a:spcAft>
                      </a:pPr>
                      <a:r>
                        <a:rPr lang="tr-TR" sz="1200" b="1">
                          <a:latin typeface="Verdana"/>
                          <a:ea typeface="Times New Roman"/>
                          <a:cs typeface="Times New Roman"/>
                        </a:rPr>
                        <a:t>Departmanlar (Şıklar)</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b="1">
                          <a:latin typeface="Verdana"/>
                          <a:ea typeface="Times New Roman"/>
                          <a:cs typeface="Times New Roman"/>
                        </a:rPr>
                        <a:t>Çalışan sayısı(frekans)</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r>
              <a:tr h="293690">
                <a:tc>
                  <a:txBody>
                    <a:bodyPr/>
                    <a:lstStyle/>
                    <a:p>
                      <a:pPr>
                        <a:lnSpc>
                          <a:spcPct val="115000"/>
                        </a:lnSpc>
                        <a:spcAft>
                          <a:spcPts val="0"/>
                        </a:spcAft>
                      </a:pPr>
                      <a:r>
                        <a:rPr lang="tr-TR" sz="1200" b="1">
                          <a:solidFill>
                            <a:schemeClr val="bg1"/>
                          </a:solidFill>
                          <a:latin typeface="Verdana"/>
                          <a:ea typeface="Times New Roman"/>
                          <a:cs typeface="Times New Roman"/>
                        </a:rPr>
                        <a:t>Üretim</a:t>
                      </a:r>
                      <a:endParaRPr lang="tr-TR" sz="1100">
                        <a:solidFill>
                          <a:schemeClr val="bg1"/>
                        </a:solidFill>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390</a:t>
                      </a:r>
                      <a:endParaRPr lang="tr-TR" sz="1100">
                        <a:solidFill>
                          <a:schemeClr val="bg1"/>
                        </a:solidFill>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r h="293690">
                <a:tc>
                  <a:txBody>
                    <a:bodyPr/>
                    <a:lstStyle/>
                    <a:p>
                      <a:pPr>
                        <a:lnSpc>
                          <a:spcPct val="115000"/>
                        </a:lnSpc>
                        <a:spcAft>
                          <a:spcPts val="0"/>
                        </a:spcAft>
                      </a:pPr>
                      <a:r>
                        <a:rPr lang="tr-TR" sz="1200" b="1">
                          <a:latin typeface="Verdana"/>
                          <a:ea typeface="Times New Roman"/>
                          <a:cs typeface="Times New Roman"/>
                        </a:rPr>
                        <a:t>Pazarlama</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45</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93690">
                <a:tc>
                  <a:txBody>
                    <a:bodyPr/>
                    <a:lstStyle/>
                    <a:p>
                      <a:pPr>
                        <a:lnSpc>
                          <a:spcPct val="115000"/>
                        </a:lnSpc>
                        <a:spcAft>
                          <a:spcPts val="0"/>
                        </a:spcAft>
                      </a:pPr>
                      <a:r>
                        <a:rPr lang="tr-TR" sz="1200" b="1">
                          <a:solidFill>
                            <a:schemeClr val="bg1"/>
                          </a:solidFill>
                          <a:latin typeface="Verdana"/>
                          <a:ea typeface="Times New Roman"/>
                          <a:cs typeface="Times New Roman"/>
                        </a:rPr>
                        <a:t>Personel </a:t>
                      </a:r>
                      <a:endParaRPr lang="tr-TR" sz="1100">
                        <a:solidFill>
                          <a:schemeClr val="bg1"/>
                        </a:solidFill>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12</a:t>
                      </a:r>
                      <a:endParaRPr lang="tr-TR" sz="1100">
                        <a:solidFill>
                          <a:schemeClr val="bg1"/>
                        </a:solidFill>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r h="293690">
                <a:tc>
                  <a:txBody>
                    <a:bodyPr/>
                    <a:lstStyle/>
                    <a:p>
                      <a:pPr>
                        <a:lnSpc>
                          <a:spcPct val="115000"/>
                        </a:lnSpc>
                        <a:spcAft>
                          <a:spcPts val="0"/>
                        </a:spcAft>
                      </a:pPr>
                      <a:r>
                        <a:rPr lang="tr-TR" sz="1200" b="1">
                          <a:latin typeface="Verdana"/>
                          <a:ea typeface="Times New Roman"/>
                          <a:cs typeface="Times New Roman"/>
                        </a:rPr>
                        <a:t>Kalite kontrol</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20</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93690">
                <a:tc>
                  <a:txBody>
                    <a:bodyPr/>
                    <a:lstStyle/>
                    <a:p>
                      <a:pPr>
                        <a:lnSpc>
                          <a:spcPct val="115000"/>
                        </a:lnSpc>
                        <a:spcAft>
                          <a:spcPts val="0"/>
                        </a:spcAft>
                      </a:pPr>
                      <a:r>
                        <a:rPr lang="tr-TR" sz="1200" b="1">
                          <a:solidFill>
                            <a:schemeClr val="bg1"/>
                          </a:solidFill>
                          <a:latin typeface="Verdana"/>
                          <a:ea typeface="Times New Roman"/>
                          <a:cs typeface="Times New Roman"/>
                        </a:rPr>
                        <a:t>Muhasebe </a:t>
                      </a:r>
                      <a:endParaRPr lang="tr-TR" sz="1100">
                        <a:solidFill>
                          <a:schemeClr val="bg1"/>
                        </a:solidFill>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25</a:t>
                      </a:r>
                      <a:endParaRPr lang="tr-TR" sz="1100">
                        <a:solidFill>
                          <a:schemeClr val="bg1"/>
                        </a:solidFill>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r h="293690">
                <a:tc>
                  <a:txBody>
                    <a:bodyPr/>
                    <a:lstStyle/>
                    <a:p>
                      <a:pPr>
                        <a:lnSpc>
                          <a:spcPct val="115000"/>
                        </a:lnSpc>
                        <a:spcAft>
                          <a:spcPts val="0"/>
                        </a:spcAft>
                      </a:pPr>
                      <a:r>
                        <a:rPr lang="tr-TR" sz="1200" b="1">
                          <a:latin typeface="Verdana"/>
                          <a:ea typeface="Times New Roman"/>
                          <a:cs typeface="Times New Roman"/>
                        </a:rPr>
                        <a:t>Satın alma</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5</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93690">
                <a:tc>
                  <a:txBody>
                    <a:bodyPr/>
                    <a:lstStyle/>
                    <a:p>
                      <a:pPr>
                        <a:lnSpc>
                          <a:spcPct val="115000"/>
                        </a:lnSpc>
                        <a:spcAft>
                          <a:spcPts val="0"/>
                        </a:spcAft>
                      </a:pPr>
                      <a:r>
                        <a:rPr lang="tr-TR" sz="1200" b="1">
                          <a:solidFill>
                            <a:schemeClr val="bg1"/>
                          </a:solidFill>
                          <a:latin typeface="Verdana"/>
                          <a:ea typeface="Times New Roman"/>
                          <a:cs typeface="Times New Roman"/>
                        </a:rPr>
                        <a:t>Planlama </a:t>
                      </a:r>
                      <a:endParaRPr lang="tr-TR" sz="1100">
                        <a:solidFill>
                          <a:schemeClr val="bg1"/>
                        </a:solidFill>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3</a:t>
                      </a:r>
                      <a:endParaRPr lang="tr-TR" sz="1100">
                        <a:solidFill>
                          <a:schemeClr val="bg1"/>
                        </a:solidFill>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r h="293690">
                <a:tc>
                  <a:txBody>
                    <a:bodyPr/>
                    <a:lstStyle/>
                    <a:p>
                      <a:pPr>
                        <a:lnSpc>
                          <a:spcPct val="115000"/>
                        </a:lnSpc>
                        <a:spcAft>
                          <a:spcPts val="0"/>
                        </a:spcAft>
                      </a:pPr>
                      <a:r>
                        <a:rPr lang="tr-TR" sz="1200" b="1">
                          <a:latin typeface="Verdana"/>
                          <a:ea typeface="Times New Roman"/>
                          <a:cs typeface="Times New Roman"/>
                        </a:rPr>
                        <a:t>Toplam </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500</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bl>
          </a:graphicData>
        </a:graphic>
      </p:graphicFrame>
      <p:sp>
        <p:nvSpPr>
          <p:cNvPr id="22529" name="Rectangle 1"/>
          <p:cNvSpPr>
            <a:spLocks noChangeArrowheads="1"/>
          </p:cNvSpPr>
          <p:nvPr/>
        </p:nvSpPr>
        <p:spPr bwMode="auto">
          <a:xfrm>
            <a:off x="0" y="2285992"/>
            <a:ext cx="9001156"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bmk="">
                <a:ln>
                  <a:noFill/>
                </a:ln>
                <a:solidFill>
                  <a:srgbClr val="548DD4"/>
                </a:solidFill>
                <a:effectLst/>
                <a:latin typeface="Verdana" pitchFamily="34" charset="0"/>
                <a:ea typeface="Verdana" pitchFamily="34" charset="0"/>
                <a:cs typeface="Verdana" pitchFamily="34" charset="0"/>
              </a:rPr>
              <a:t> Örnek Çalışma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1"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ea typeface="Verdana" pitchFamily="34" charset="0"/>
                <a:cs typeface="Verdana" pitchFamily="34" charset="0"/>
              </a:rPr>
              <a:t>500 kişinin çalıştığı bir işyerinde çalışanları departman vasfının şıklarına göre sınıflamak isteyelim. </a:t>
            </a:r>
          </a:p>
        </p:txBody>
      </p:sp>
      <p:sp>
        <p:nvSpPr>
          <p:cNvPr id="5" name="4 Slayt Numarası Yer Tutucusu"/>
          <p:cNvSpPr>
            <a:spLocks noGrp="1"/>
          </p:cNvSpPr>
          <p:nvPr>
            <p:ph type="sldNum" sz="quarter" idx="12"/>
          </p:nvPr>
        </p:nvSpPr>
        <p:spPr/>
        <p:txBody>
          <a:bodyPr/>
          <a:lstStyle/>
          <a:p>
            <a:fld id="{E2EF3EF4-3A19-4470-9D1B-46025F9C2730}"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yagram"/>
          <p:cNvGraphicFramePr/>
          <p:nvPr/>
        </p:nvGraphicFramePr>
        <p:xfrm>
          <a:off x="1928794" y="785794"/>
          <a:ext cx="6215106"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2 Tablo"/>
          <p:cNvGraphicFramePr>
            <a:graphicFrameLocks noGrp="1"/>
          </p:cNvGraphicFramePr>
          <p:nvPr/>
        </p:nvGraphicFramePr>
        <p:xfrm>
          <a:off x="1500166" y="3286127"/>
          <a:ext cx="6215106" cy="2674621"/>
        </p:xfrm>
        <a:graphic>
          <a:graphicData uri="http://schemas.openxmlformats.org/drawingml/2006/table">
            <a:tbl>
              <a:tblPr/>
              <a:tblGrid>
                <a:gridCol w="1754635"/>
                <a:gridCol w="1306861"/>
                <a:gridCol w="1347161"/>
                <a:gridCol w="1806449"/>
              </a:tblGrid>
              <a:tr h="534925">
                <a:tc>
                  <a:txBody>
                    <a:bodyPr/>
                    <a:lstStyle/>
                    <a:p>
                      <a:pPr>
                        <a:lnSpc>
                          <a:spcPct val="115000"/>
                        </a:lnSpc>
                        <a:spcAft>
                          <a:spcPts val="0"/>
                        </a:spcAft>
                      </a:pPr>
                      <a:r>
                        <a:rPr lang="tr-TR" sz="1200" b="1">
                          <a:latin typeface="Verdana"/>
                          <a:ea typeface="Times New Roman"/>
                          <a:cs typeface="Times New Roman"/>
                        </a:rPr>
                        <a:t>Departmanlar (Şıklar)</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b="1">
                          <a:latin typeface="Verdana"/>
                          <a:ea typeface="Times New Roman"/>
                          <a:cs typeface="Times New Roman"/>
                        </a:rPr>
                        <a:t>Erkek</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b="1">
                          <a:latin typeface="Verdana"/>
                          <a:ea typeface="Times New Roman"/>
                          <a:cs typeface="Times New Roman"/>
                        </a:rPr>
                        <a:t>Kadın</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b="1">
                          <a:latin typeface="Verdana"/>
                          <a:ea typeface="Times New Roman"/>
                          <a:cs typeface="Times New Roman"/>
                        </a:rPr>
                        <a:t>Çalışan sayısı(frekans)</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r>
              <a:tr h="267462">
                <a:tc>
                  <a:txBody>
                    <a:bodyPr/>
                    <a:lstStyle/>
                    <a:p>
                      <a:pPr>
                        <a:lnSpc>
                          <a:spcPct val="115000"/>
                        </a:lnSpc>
                        <a:spcAft>
                          <a:spcPts val="0"/>
                        </a:spcAft>
                      </a:pPr>
                      <a:r>
                        <a:rPr lang="tr-TR" sz="1200" b="1">
                          <a:solidFill>
                            <a:schemeClr val="bg1"/>
                          </a:solidFill>
                          <a:latin typeface="Verdana"/>
                          <a:ea typeface="Times New Roman"/>
                          <a:cs typeface="Times New Roman"/>
                        </a:rPr>
                        <a:t>Üretim</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345</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45</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390</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r h="267462">
                <a:tc>
                  <a:txBody>
                    <a:bodyPr/>
                    <a:lstStyle/>
                    <a:p>
                      <a:pPr>
                        <a:lnSpc>
                          <a:spcPct val="115000"/>
                        </a:lnSpc>
                        <a:spcAft>
                          <a:spcPts val="0"/>
                        </a:spcAft>
                      </a:pPr>
                      <a:r>
                        <a:rPr lang="tr-TR" sz="1200" b="1">
                          <a:latin typeface="Verdana"/>
                          <a:ea typeface="Times New Roman"/>
                          <a:cs typeface="Times New Roman"/>
                        </a:rPr>
                        <a:t>Pazarlama</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20</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25</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i="1">
                          <a:latin typeface="Verdana"/>
                          <a:ea typeface="Calibri"/>
                          <a:cs typeface="Times New Roman"/>
                        </a:rPr>
                        <a:t>45</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67462">
                <a:tc>
                  <a:txBody>
                    <a:bodyPr/>
                    <a:lstStyle/>
                    <a:p>
                      <a:pPr>
                        <a:lnSpc>
                          <a:spcPct val="115000"/>
                        </a:lnSpc>
                        <a:spcAft>
                          <a:spcPts val="0"/>
                        </a:spcAft>
                      </a:pPr>
                      <a:r>
                        <a:rPr lang="tr-TR" sz="1200" b="1">
                          <a:solidFill>
                            <a:schemeClr val="bg1"/>
                          </a:solidFill>
                          <a:latin typeface="Verdana"/>
                          <a:ea typeface="Times New Roman"/>
                          <a:cs typeface="Times New Roman"/>
                        </a:rPr>
                        <a:t>Personel </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2</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10</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12</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r h="267462">
                <a:tc>
                  <a:txBody>
                    <a:bodyPr/>
                    <a:lstStyle/>
                    <a:p>
                      <a:pPr>
                        <a:lnSpc>
                          <a:spcPct val="115000"/>
                        </a:lnSpc>
                        <a:spcAft>
                          <a:spcPts val="0"/>
                        </a:spcAft>
                      </a:pPr>
                      <a:r>
                        <a:rPr lang="tr-TR" sz="1200" b="1">
                          <a:latin typeface="Verdana"/>
                          <a:ea typeface="Times New Roman"/>
                          <a:cs typeface="Times New Roman"/>
                        </a:rPr>
                        <a:t>Kalite kontrol</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18</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2</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20</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67462">
                <a:tc>
                  <a:txBody>
                    <a:bodyPr/>
                    <a:lstStyle/>
                    <a:p>
                      <a:pPr>
                        <a:lnSpc>
                          <a:spcPct val="115000"/>
                        </a:lnSpc>
                        <a:spcAft>
                          <a:spcPts val="0"/>
                        </a:spcAft>
                      </a:pPr>
                      <a:r>
                        <a:rPr lang="tr-TR" sz="1200" b="1">
                          <a:solidFill>
                            <a:schemeClr val="bg1"/>
                          </a:solidFill>
                          <a:latin typeface="Verdana"/>
                          <a:ea typeface="Times New Roman"/>
                          <a:cs typeface="Times New Roman"/>
                        </a:rPr>
                        <a:t>Muhasebe </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10</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15</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25</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r h="267462">
                <a:tc>
                  <a:txBody>
                    <a:bodyPr/>
                    <a:lstStyle/>
                    <a:p>
                      <a:pPr>
                        <a:lnSpc>
                          <a:spcPct val="115000"/>
                        </a:lnSpc>
                        <a:spcAft>
                          <a:spcPts val="0"/>
                        </a:spcAft>
                      </a:pPr>
                      <a:r>
                        <a:rPr lang="tr-TR" sz="1200" b="1">
                          <a:latin typeface="Verdana"/>
                          <a:ea typeface="Times New Roman"/>
                          <a:cs typeface="Times New Roman"/>
                        </a:rPr>
                        <a:t>Satın alma</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3</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2</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5</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267462">
                <a:tc>
                  <a:txBody>
                    <a:bodyPr/>
                    <a:lstStyle/>
                    <a:p>
                      <a:pPr>
                        <a:lnSpc>
                          <a:spcPct val="115000"/>
                        </a:lnSpc>
                        <a:spcAft>
                          <a:spcPts val="0"/>
                        </a:spcAft>
                      </a:pPr>
                      <a:r>
                        <a:rPr lang="tr-TR" sz="1200" b="1">
                          <a:solidFill>
                            <a:schemeClr val="bg1"/>
                          </a:solidFill>
                          <a:latin typeface="Verdana"/>
                          <a:ea typeface="Times New Roman"/>
                          <a:cs typeface="Times New Roman"/>
                        </a:rPr>
                        <a:t>Planlama </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2</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1</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tr-TR" sz="1200">
                          <a:solidFill>
                            <a:schemeClr val="bg1"/>
                          </a:solidFill>
                          <a:latin typeface="Verdana"/>
                          <a:ea typeface="Calibri"/>
                          <a:cs typeface="Times New Roman"/>
                        </a:rPr>
                        <a:t>3</a:t>
                      </a:r>
                      <a:endParaRPr lang="tr-TR" sz="1100">
                        <a:solidFill>
                          <a:schemeClr val="bg1"/>
                        </a:solidFill>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r h="267462">
                <a:tc>
                  <a:txBody>
                    <a:bodyPr/>
                    <a:lstStyle/>
                    <a:p>
                      <a:pPr>
                        <a:lnSpc>
                          <a:spcPct val="115000"/>
                        </a:lnSpc>
                        <a:spcAft>
                          <a:spcPts val="0"/>
                        </a:spcAft>
                      </a:pPr>
                      <a:r>
                        <a:rPr lang="tr-TR" sz="1200" b="1">
                          <a:latin typeface="Verdana"/>
                          <a:ea typeface="Times New Roman"/>
                          <a:cs typeface="Times New Roman"/>
                        </a:rPr>
                        <a:t>Toplam </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400</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100</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500</a:t>
                      </a:r>
                      <a:endParaRPr lang="tr-TR" sz="1100">
                        <a:latin typeface="Calibri"/>
                        <a:ea typeface="Calibri"/>
                        <a:cs typeface="Times New Roman"/>
                      </a:endParaRPr>
                    </a:p>
                  </a:txBody>
                  <a:tcPr marL="67761" marR="6776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bl>
          </a:graphicData>
        </a:graphic>
      </p:graphicFrame>
      <p:sp>
        <p:nvSpPr>
          <p:cNvPr id="23553" name="Rectangle 1"/>
          <p:cNvSpPr>
            <a:spLocks noChangeArrowheads="1"/>
          </p:cNvSpPr>
          <p:nvPr/>
        </p:nvSpPr>
        <p:spPr bwMode="auto">
          <a:xfrm>
            <a:off x="214282" y="2143116"/>
            <a:ext cx="8929718"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tr-TR" sz="1400" b="1" i="0" u="none" strike="noStrike" cap="none" normalizeH="0" baseline="0" smtClean="0" bmk="">
                <a:ln>
                  <a:noFill/>
                </a:ln>
                <a:solidFill>
                  <a:srgbClr val="548DD4"/>
                </a:solidFill>
                <a:effectLst/>
                <a:latin typeface="Verdana" pitchFamily="34" charset="0"/>
                <a:ea typeface="Verdana" pitchFamily="34" charset="0"/>
                <a:cs typeface="Verdana" pitchFamily="34" charset="0"/>
              </a:rPr>
              <a:t>Örnek Çalışma</a:t>
            </a:r>
          </a:p>
          <a:p>
            <a:pPr lvl="0" fontAlgn="base">
              <a:spcBef>
                <a:spcPct val="0"/>
              </a:spcBef>
              <a:spcAft>
                <a:spcPct val="0"/>
              </a:spcAft>
            </a:pPr>
            <a:endParaRPr kumimoji="0" lang="tr-TR" sz="14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ea typeface="Verdana" pitchFamily="34" charset="0"/>
                <a:cs typeface="Verdana" pitchFamily="34" charset="0"/>
              </a:rPr>
              <a:t>Sınıflama tasnifin birden fazla şıkkına göre yapılabilir. Tablo buna ait bir örnektir:</a:t>
            </a:r>
          </a:p>
        </p:txBody>
      </p:sp>
      <p:sp>
        <p:nvSpPr>
          <p:cNvPr id="5" name="4 Slayt Numarası Yer Tutucusu"/>
          <p:cNvSpPr>
            <a:spLocks noGrp="1"/>
          </p:cNvSpPr>
          <p:nvPr>
            <p:ph type="sldNum" sz="quarter" idx="12"/>
          </p:nvPr>
        </p:nvSpPr>
        <p:spPr/>
        <p:txBody>
          <a:bodyPr/>
          <a:lstStyle/>
          <a:p>
            <a:fld id="{E2EF3EF4-3A19-4470-9D1B-46025F9C2730}" type="slidenum">
              <a:rPr lang="tr-TR" smtClean="0"/>
              <a:pPr/>
              <a:t>12</a:t>
            </a:fld>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o"/>
          <p:cNvGraphicFramePr>
            <a:graphicFrameLocks noGrp="1"/>
          </p:cNvGraphicFramePr>
          <p:nvPr/>
        </p:nvGraphicFramePr>
        <p:xfrm>
          <a:off x="714348" y="3357562"/>
          <a:ext cx="7143800" cy="3071831"/>
        </p:xfrm>
        <a:graphic>
          <a:graphicData uri="http://schemas.openxmlformats.org/drawingml/2006/table">
            <a:tbl>
              <a:tblPr/>
              <a:tblGrid>
                <a:gridCol w="3571900"/>
                <a:gridCol w="3571900"/>
              </a:tblGrid>
              <a:tr h="320735">
                <a:tc>
                  <a:txBody>
                    <a:bodyPr/>
                    <a:lstStyle/>
                    <a:p>
                      <a:pPr>
                        <a:lnSpc>
                          <a:spcPct val="115000"/>
                        </a:lnSpc>
                        <a:spcAft>
                          <a:spcPts val="0"/>
                        </a:spcAft>
                      </a:pPr>
                      <a:r>
                        <a:rPr lang="tr-TR" sz="1200" b="1">
                          <a:solidFill>
                            <a:schemeClr val="bg1"/>
                          </a:solidFill>
                          <a:latin typeface="Verdana"/>
                          <a:ea typeface="Calibri"/>
                          <a:cs typeface="Times New Roman"/>
                        </a:rPr>
                        <a:t>İşçi sayısı</a:t>
                      </a:r>
                      <a:endParaRPr lang="tr-TR" sz="1100">
                        <a:solidFill>
                          <a:schemeClr val="bg1"/>
                        </a:solidFill>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a:lnSpc>
                          <a:spcPct val="115000"/>
                        </a:lnSpc>
                        <a:spcAft>
                          <a:spcPts val="0"/>
                        </a:spcAft>
                      </a:pPr>
                      <a:r>
                        <a:rPr lang="tr-TR" sz="1200" b="1">
                          <a:solidFill>
                            <a:schemeClr val="bg1"/>
                          </a:solidFill>
                          <a:latin typeface="Verdana"/>
                          <a:ea typeface="Calibri"/>
                          <a:cs typeface="Times New Roman"/>
                        </a:rPr>
                        <a:t>İşletme sayısı (frekans)</a:t>
                      </a:r>
                      <a:endParaRPr lang="tr-TR" sz="1100">
                        <a:solidFill>
                          <a:schemeClr val="bg1"/>
                        </a:solidFill>
                        <a:latin typeface="Calibri"/>
                        <a:ea typeface="Calibri"/>
                        <a:cs typeface="Times New Roman"/>
                      </a:endParaRPr>
                    </a:p>
                  </a:txBody>
                  <a:tcPr marL="68580" marR="6858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r>
              <a:tr h="343887">
                <a:tc>
                  <a:txBody>
                    <a:bodyPr/>
                    <a:lstStyle/>
                    <a:p>
                      <a:pPr>
                        <a:lnSpc>
                          <a:spcPct val="115000"/>
                        </a:lnSpc>
                        <a:spcAft>
                          <a:spcPts val="0"/>
                        </a:spcAft>
                      </a:pPr>
                      <a:r>
                        <a:rPr lang="tr-TR" sz="1200" b="1">
                          <a:latin typeface="Verdana"/>
                          <a:ea typeface="Calibri"/>
                          <a:cs typeface="Times New Roman"/>
                        </a:rPr>
                        <a:t>10-24</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3925</a:t>
                      </a:r>
                      <a:endParaRPr lang="tr-TR" sz="1100">
                        <a:latin typeface="Calibri"/>
                        <a:ea typeface="Calibri"/>
                        <a:cs typeface="Times New Roman"/>
                      </a:endParaRPr>
                    </a:p>
                  </a:txBody>
                  <a:tcPr marL="68580" marR="6858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43887">
                <a:tc>
                  <a:txBody>
                    <a:bodyPr/>
                    <a:lstStyle/>
                    <a:p>
                      <a:pPr>
                        <a:lnSpc>
                          <a:spcPct val="115000"/>
                        </a:lnSpc>
                        <a:spcAft>
                          <a:spcPts val="0"/>
                        </a:spcAft>
                      </a:pPr>
                      <a:r>
                        <a:rPr lang="tr-TR" sz="1200" b="1">
                          <a:latin typeface="Verdana"/>
                          <a:ea typeface="Calibri"/>
                          <a:cs typeface="Times New Roman"/>
                        </a:rPr>
                        <a:t>25-49</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2438</a:t>
                      </a:r>
                      <a:endParaRPr lang="tr-TR" sz="1100">
                        <a:latin typeface="Calibri"/>
                        <a:ea typeface="Calibri"/>
                        <a:cs typeface="Times New Roman"/>
                      </a:endParaRPr>
                    </a:p>
                  </a:txBody>
                  <a:tcPr marL="68580" marR="6858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43887">
                <a:tc>
                  <a:txBody>
                    <a:bodyPr/>
                    <a:lstStyle/>
                    <a:p>
                      <a:pPr>
                        <a:lnSpc>
                          <a:spcPct val="115000"/>
                        </a:lnSpc>
                        <a:spcAft>
                          <a:spcPts val="0"/>
                        </a:spcAft>
                      </a:pPr>
                      <a:r>
                        <a:rPr lang="tr-TR" sz="1200" b="1">
                          <a:latin typeface="Verdana"/>
                          <a:ea typeface="Calibri"/>
                          <a:cs typeface="Times New Roman"/>
                        </a:rPr>
                        <a:t>50-99</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1252</a:t>
                      </a:r>
                      <a:endParaRPr lang="tr-TR" sz="1100">
                        <a:latin typeface="Calibri"/>
                        <a:ea typeface="Calibri"/>
                        <a:cs typeface="Times New Roman"/>
                      </a:endParaRPr>
                    </a:p>
                  </a:txBody>
                  <a:tcPr marL="68580" marR="6858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43887">
                <a:tc>
                  <a:txBody>
                    <a:bodyPr/>
                    <a:lstStyle/>
                    <a:p>
                      <a:pPr>
                        <a:lnSpc>
                          <a:spcPct val="115000"/>
                        </a:lnSpc>
                        <a:spcAft>
                          <a:spcPts val="0"/>
                        </a:spcAft>
                      </a:pPr>
                      <a:r>
                        <a:rPr lang="tr-TR" sz="1200" b="1">
                          <a:latin typeface="Verdana"/>
                          <a:ea typeface="Calibri"/>
                          <a:cs typeface="Times New Roman"/>
                        </a:rPr>
                        <a:t>100-199</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802</a:t>
                      </a:r>
                      <a:endParaRPr lang="tr-TR" sz="1100">
                        <a:latin typeface="Calibri"/>
                        <a:ea typeface="Calibri"/>
                        <a:cs typeface="Times New Roman"/>
                      </a:endParaRPr>
                    </a:p>
                  </a:txBody>
                  <a:tcPr marL="68580" marR="6858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43887">
                <a:tc>
                  <a:txBody>
                    <a:bodyPr/>
                    <a:lstStyle/>
                    <a:p>
                      <a:pPr>
                        <a:lnSpc>
                          <a:spcPct val="115000"/>
                        </a:lnSpc>
                        <a:spcAft>
                          <a:spcPts val="0"/>
                        </a:spcAft>
                      </a:pPr>
                      <a:r>
                        <a:rPr lang="tr-TR" sz="1200" b="1">
                          <a:latin typeface="Verdana"/>
                          <a:ea typeface="Calibri"/>
                          <a:cs typeface="Times New Roman"/>
                        </a:rPr>
                        <a:t>200-499</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627</a:t>
                      </a:r>
                      <a:endParaRPr lang="tr-TR" sz="1100">
                        <a:latin typeface="Calibri"/>
                        <a:ea typeface="Calibri"/>
                        <a:cs typeface="Times New Roman"/>
                      </a:endParaRPr>
                    </a:p>
                  </a:txBody>
                  <a:tcPr marL="68580" marR="6858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43887">
                <a:tc>
                  <a:txBody>
                    <a:bodyPr/>
                    <a:lstStyle/>
                    <a:p>
                      <a:pPr>
                        <a:lnSpc>
                          <a:spcPct val="115000"/>
                        </a:lnSpc>
                        <a:spcAft>
                          <a:spcPts val="0"/>
                        </a:spcAft>
                      </a:pPr>
                      <a:r>
                        <a:rPr lang="tr-TR" sz="1200" b="1">
                          <a:latin typeface="Verdana"/>
                          <a:ea typeface="Calibri"/>
                          <a:cs typeface="Times New Roman"/>
                        </a:rPr>
                        <a:t>500-999</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241</a:t>
                      </a:r>
                      <a:endParaRPr lang="tr-TR" sz="1100">
                        <a:latin typeface="Calibri"/>
                        <a:ea typeface="Calibri"/>
                        <a:cs typeface="Times New Roman"/>
                      </a:endParaRPr>
                    </a:p>
                  </a:txBody>
                  <a:tcPr marL="68580" marR="6858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43887">
                <a:tc>
                  <a:txBody>
                    <a:bodyPr/>
                    <a:lstStyle/>
                    <a:p>
                      <a:pPr>
                        <a:lnSpc>
                          <a:spcPct val="115000"/>
                        </a:lnSpc>
                        <a:spcAft>
                          <a:spcPts val="0"/>
                        </a:spcAft>
                      </a:pPr>
                      <a:r>
                        <a:rPr lang="tr-TR" sz="1200" b="1">
                          <a:latin typeface="Verdana"/>
                          <a:ea typeface="Calibri"/>
                          <a:cs typeface="Times New Roman"/>
                        </a:rPr>
                        <a:t>1000+</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160</a:t>
                      </a:r>
                      <a:endParaRPr lang="tr-TR" sz="1100">
                        <a:latin typeface="Calibri"/>
                        <a:ea typeface="Calibri"/>
                        <a:cs typeface="Times New Roman"/>
                      </a:endParaRPr>
                    </a:p>
                  </a:txBody>
                  <a:tcPr marL="68580" marR="6858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43887">
                <a:tc>
                  <a:txBody>
                    <a:bodyPr/>
                    <a:lstStyle/>
                    <a:p>
                      <a:pPr>
                        <a:lnSpc>
                          <a:spcPct val="115000"/>
                        </a:lnSpc>
                        <a:spcAft>
                          <a:spcPts val="0"/>
                        </a:spcAft>
                      </a:pPr>
                      <a:r>
                        <a:rPr lang="tr-TR" sz="1200" b="1">
                          <a:latin typeface="Verdana"/>
                          <a:ea typeface="Calibri"/>
                          <a:cs typeface="Times New Roman"/>
                        </a:rPr>
                        <a:t>Toplam </a:t>
                      </a:r>
                      <a:endParaRPr lang="tr-TR" sz="1100">
                        <a:latin typeface="Calibri"/>
                        <a:ea typeface="Calibri"/>
                        <a:cs typeface="Times New Roman"/>
                      </a:endParaRPr>
                    </a:p>
                  </a:txBody>
                  <a:tcPr marL="68580" marR="68580" marT="0"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tr-TR" sz="1200">
                          <a:latin typeface="Verdana"/>
                          <a:ea typeface="Calibri"/>
                          <a:cs typeface="Times New Roman"/>
                        </a:rPr>
                        <a:t>9445</a:t>
                      </a:r>
                      <a:endParaRPr lang="tr-TR" sz="1100">
                        <a:latin typeface="Calibri"/>
                        <a:ea typeface="Calibri"/>
                        <a:cs typeface="Times New Roman"/>
                      </a:endParaRPr>
                    </a:p>
                  </a:txBody>
                  <a:tcPr marL="68580" marR="68580" marT="0"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bl>
          </a:graphicData>
        </a:graphic>
      </p:graphicFrame>
      <p:sp>
        <p:nvSpPr>
          <p:cNvPr id="24577" name="Rectangle 1"/>
          <p:cNvSpPr>
            <a:spLocks noChangeArrowheads="1"/>
          </p:cNvSpPr>
          <p:nvPr/>
        </p:nvSpPr>
        <p:spPr bwMode="auto">
          <a:xfrm>
            <a:off x="214282" y="2214554"/>
            <a:ext cx="857256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bmk="">
                <a:ln>
                  <a:noFill/>
                </a:ln>
                <a:solidFill>
                  <a:srgbClr val="548DD4"/>
                </a:solidFill>
                <a:effectLst/>
                <a:latin typeface="Verdana" pitchFamily="34" charset="0"/>
                <a:ea typeface="Verdana" pitchFamily="34" charset="0"/>
                <a:cs typeface="Verdana" pitchFamily="34" charset="0"/>
              </a:rPr>
              <a:t>Örnek Çalışma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1"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ea typeface="Verdana" pitchFamily="34" charset="0"/>
                <a:cs typeface="Verdana" pitchFamily="34" charset="0"/>
              </a:rPr>
              <a:t>Aynı dalda faaliyet gösteren firmaları çalıştırdıkları işçi sayısına göre gruplamak istiyoruz. </a:t>
            </a:r>
          </a:p>
        </p:txBody>
      </p:sp>
      <p:sp>
        <p:nvSpPr>
          <p:cNvPr id="4" name="3 Dikdörtgen"/>
          <p:cNvSpPr/>
          <p:nvPr/>
        </p:nvSpPr>
        <p:spPr>
          <a:xfrm>
            <a:off x="1000100" y="6429396"/>
            <a:ext cx="6500842" cy="246221"/>
          </a:xfrm>
          <a:prstGeom prst="rect">
            <a:avLst/>
          </a:prstGeom>
        </p:spPr>
        <p:txBody>
          <a:bodyPr wrap="square">
            <a:spAutoFit/>
          </a:bodyPr>
          <a:lstStyle/>
          <a:p>
            <a:pPr lvl="0" eaLnBrk="0" fontAlgn="base" hangingPunct="0">
              <a:spcBef>
                <a:spcPct val="0"/>
              </a:spcBef>
              <a:spcAft>
                <a:spcPct val="0"/>
              </a:spcAft>
            </a:pPr>
            <a:r>
              <a:rPr kumimoji="0" lang="tr-TR" sz="1000" b="0" i="0" u="none" strike="noStrike" cap="none" normalizeH="0" baseline="0" smtClean="0">
                <a:ln>
                  <a:noFill/>
                </a:ln>
                <a:solidFill>
                  <a:schemeClr val="tx1"/>
                </a:solidFill>
                <a:effectLst/>
                <a:latin typeface="Verdana" pitchFamily="34" charset="0"/>
                <a:ea typeface="Verdana" pitchFamily="34" charset="0"/>
                <a:cs typeface="Verdana" pitchFamily="34" charset="0"/>
              </a:rPr>
              <a:t>Kaynak:Türkiye İstatistik Yıllığı,1991,DİE,Yayın no:1528, Ankara,1992,syf:345</a:t>
            </a:r>
          </a:p>
        </p:txBody>
      </p:sp>
      <p:graphicFrame>
        <p:nvGraphicFramePr>
          <p:cNvPr id="5" name="4 Diyagram"/>
          <p:cNvGraphicFramePr/>
          <p:nvPr/>
        </p:nvGraphicFramePr>
        <p:xfrm>
          <a:off x="1928794" y="785794"/>
          <a:ext cx="6215106"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Slayt Numarası Yer Tutucusu"/>
          <p:cNvSpPr>
            <a:spLocks noGrp="1"/>
          </p:cNvSpPr>
          <p:nvPr>
            <p:ph type="sldNum" sz="quarter" idx="12"/>
          </p:nvPr>
        </p:nvSpPr>
        <p:spPr/>
        <p:txBody>
          <a:bodyPr/>
          <a:lstStyle/>
          <a:p>
            <a:fld id="{E2EF3EF4-3A19-4470-9D1B-46025F9C2730}"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857356" y="3034255"/>
            <a:ext cx="6286544" cy="1631216"/>
          </a:xfrm>
          <a:prstGeom prst="rect">
            <a:avLst/>
          </a:prstGeom>
          <a:noFill/>
        </p:spPr>
        <p:txBody>
          <a:bodyPr wrap="square" rtlCol="0">
            <a:spAutoFit/>
          </a:bodyPr>
          <a:lstStyle/>
          <a:p>
            <a:pPr algn="ctr"/>
            <a:r>
              <a:rPr lang="tr-TR" sz="2000" smtClean="0"/>
              <a:t>Örgün eğitim saatimizde, hazırlanmış bazı istatistik tabloları inceleyip örnek bir istatistik tabloyu Microsoft Excel  ve Microsoft Word programlarından yararlanarak hazırlayacağız.</a:t>
            </a:r>
          </a:p>
          <a:p>
            <a:pPr algn="ctr"/>
            <a:endParaRPr lang="tr-TR" sz="2000"/>
          </a:p>
        </p:txBody>
      </p:sp>
      <p:pic>
        <p:nvPicPr>
          <p:cNvPr id="3" name="Picture 2"/>
          <p:cNvPicPr>
            <a:picLocks noChangeAspect="1" noChangeArrowheads="1"/>
          </p:cNvPicPr>
          <p:nvPr/>
        </p:nvPicPr>
        <p:blipFill>
          <a:blip r:embed="rId2"/>
          <a:srcRect/>
          <a:stretch>
            <a:fillRect/>
          </a:stretch>
        </p:blipFill>
        <p:spPr bwMode="auto">
          <a:xfrm>
            <a:off x="3714743" y="571480"/>
            <a:ext cx="2130151" cy="1571636"/>
          </a:xfrm>
          <a:prstGeom prst="rect">
            <a:avLst/>
          </a:prstGeom>
          <a:noFill/>
          <a:ln w="9525">
            <a:noFill/>
            <a:miter lim="800000"/>
            <a:headEnd/>
            <a:tailEnd/>
          </a:ln>
          <a:effectLst/>
        </p:spPr>
      </p:pic>
      <p:sp>
        <p:nvSpPr>
          <p:cNvPr id="4" name="3 Slayt Numarası Yer Tutucusu"/>
          <p:cNvSpPr>
            <a:spLocks noGrp="1"/>
          </p:cNvSpPr>
          <p:nvPr>
            <p:ph type="sldNum" sz="quarter" idx="12"/>
          </p:nvPr>
        </p:nvSpPr>
        <p:spPr/>
        <p:txBody>
          <a:bodyPr/>
          <a:lstStyle/>
          <a:p>
            <a:fld id="{E2EF3EF4-3A19-4470-9D1B-46025F9C2730}" type="slidenum">
              <a:rPr lang="tr-TR" smtClean="0"/>
              <a:pPr/>
              <a:t>14</a:t>
            </a:fld>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214282" y="1714488"/>
            <a:ext cx="8001056"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a:ln>
                  <a:noFill/>
                </a:ln>
                <a:solidFill>
                  <a:srgbClr val="548DD4"/>
                </a:solidFill>
                <a:effectLst/>
                <a:latin typeface="Verdana" pitchFamily="34" charset="0"/>
                <a:ea typeface="Verdana" pitchFamily="34" charset="0"/>
                <a:cs typeface="Verdana" pitchFamily="34" charset="0"/>
              </a:rPr>
              <a:t>K</a:t>
            </a:r>
            <a:r>
              <a:rPr kumimoji="0" lang="tr-TR" b="1" i="0" u="none" strike="noStrike" cap="none" normalizeH="0" baseline="0" smtClean="0" bmk="">
                <a:ln>
                  <a:noFill/>
                </a:ln>
                <a:solidFill>
                  <a:srgbClr val="548DD4"/>
                </a:solidFill>
                <a:effectLst/>
                <a:latin typeface="Verdana" pitchFamily="34" charset="0"/>
                <a:ea typeface="Verdana" pitchFamily="34" charset="0"/>
                <a:cs typeface="Verdana" pitchFamily="34" charset="0"/>
              </a:rPr>
              <a:t>aynaklar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1"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1.M.,Akar, S.Şahinler, İstatistik, Ç.Ü.Ziraat Fakültesi ,Genel Yayın no:74,Adana,1997.</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2. F.,İkiz, H.Püskülcü, Ş.Eren,İstatistiğe Giriş, EÜ Basımevi,İzmir,1996.</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3. Ö.,Serper, Uygulamalı İstatistik, Ezgi Kitapevi, Bursa, 2000.</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4. Y.,Özkan, Uygulamalı İstatistik I, Alfa Yayınları, İstanbul,1999.</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5.N.,Çömlekçi,İstatistik,Bilim Teknik Yayınevi, Eskişehir,1984.</a:t>
            </a:r>
          </a:p>
        </p:txBody>
      </p:sp>
      <p:sp>
        <p:nvSpPr>
          <p:cNvPr id="3" name="2 Slayt Numarası Yer Tutucusu"/>
          <p:cNvSpPr>
            <a:spLocks noGrp="1"/>
          </p:cNvSpPr>
          <p:nvPr>
            <p:ph type="sldNum" sz="quarter" idx="12"/>
          </p:nvPr>
        </p:nvSpPr>
        <p:spPr/>
        <p:txBody>
          <a:bodyPr/>
          <a:lstStyle/>
          <a:p>
            <a:fld id="{E2EF3EF4-3A19-4470-9D1B-46025F9C2730}" type="slidenum">
              <a:rPr lang="tr-TR" smtClean="0"/>
              <a:pPr/>
              <a:t>15</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lstStyle/>
          <a:p>
            <a:pPr>
              <a:defRPr/>
            </a:pPr>
            <a:fld id="{84CD0B2D-DCE6-488E-B98B-D55D7A0F366F}" type="slidenum">
              <a:rPr lang="tr-TR"/>
              <a:pPr>
                <a:defRPr/>
              </a:pPr>
              <a:t>2</a:t>
            </a:fld>
            <a:endParaRPr lang="tr-TR"/>
          </a:p>
        </p:txBody>
      </p:sp>
      <p:sp>
        <p:nvSpPr>
          <p:cNvPr id="39023" name="Rectangle 111"/>
          <p:cNvSpPr>
            <a:spLocks noChangeArrowheads="1"/>
          </p:cNvSpPr>
          <p:nvPr/>
        </p:nvSpPr>
        <p:spPr bwMode="auto">
          <a:xfrm>
            <a:off x="323850" y="3292475"/>
            <a:ext cx="8820150" cy="1465263"/>
          </a:xfrm>
          <a:prstGeom prst="rect">
            <a:avLst/>
          </a:prstGeom>
          <a:noFill/>
          <a:ln w="9525">
            <a:noFill/>
            <a:miter lim="800000"/>
            <a:headEnd/>
            <a:tailEnd/>
          </a:ln>
          <a:effectLst/>
        </p:spPr>
        <p:txBody>
          <a:bodyPr anchor="ctr">
            <a:spAutoFit/>
          </a:bodyPr>
          <a:lstStyle/>
          <a:p>
            <a:pPr algn="just"/>
            <a:r>
              <a:rPr lang="tr-TR"/>
              <a:t>Güçlü bir matematik alt yapısını kazandırmak. İnsan zihninin doğal yetilerinin sonucu yaptığı işlemleri sistematik bir düzene otuşturulması. Deneysel yada gözlemsel olarak elde edilen verilerin toplanması, düzenlenmesi ve değerlendirilmesi.Matematik ile mühendislik ve sosyal bilimler arasındaki güçlü ilişkiyi özümsetebilme.Takım halinde çalışma yeteneğini geliştirebilmek.</a:t>
            </a:r>
          </a:p>
        </p:txBody>
      </p:sp>
      <p:sp>
        <p:nvSpPr>
          <p:cNvPr id="39025" name="Text Box 113"/>
          <p:cNvSpPr txBox="1">
            <a:spLocks noChangeArrowheads="1"/>
          </p:cNvSpPr>
          <p:nvPr/>
        </p:nvSpPr>
        <p:spPr bwMode="auto">
          <a:xfrm>
            <a:off x="395288" y="2133600"/>
            <a:ext cx="2952750" cy="366713"/>
          </a:xfrm>
          <a:prstGeom prst="rect">
            <a:avLst/>
          </a:prstGeom>
          <a:noFill/>
          <a:ln w="9525">
            <a:noFill/>
            <a:miter lim="800000"/>
            <a:headEnd/>
            <a:tailEnd/>
          </a:ln>
          <a:effectLst/>
        </p:spPr>
        <p:txBody>
          <a:bodyPr>
            <a:spAutoFit/>
          </a:bodyPr>
          <a:lstStyle/>
          <a:p>
            <a:pPr>
              <a:spcBef>
                <a:spcPct val="50000"/>
              </a:spcBef>
            </a:pPr>
            <a:r>
              <a:rPr lang="tr-TR"/>
              <a:t>DERSİN AMACI;</a:t>
            </a:r>
          </a:p>
        </p:txBody>
      </p:sp>
    </p:spTree>
    <p:extLst>
      <p:ext uri="{BB962C8B-B14F-4D97-AF65-F5344CB8AC3E}">
        <p14:creationId xmlns:p14="http://schemas.microsoft.com/office/powerpoint/2010/main" val="1853593166"/>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txBox="1">
            <a:spLocks noGrp="1"/>
          </p:cNvSpPr>
          <p:nvPr/>
        </p:nvSpPr>
        <p:spPr>
          <a:xfrm>
            <a:off x="8153400" y="6421438"/>
            <a:ext cx="762000" cy="365125"/>
          </a:xfrm>
          <a:prstGeom prst="rect">
            <a:avLst/>
          </a:prstGeom>
          <a:noFill/>
        </p:spPr>
        <p:txBody>
          <a:bodyPr lIns="0" tIns="0" rIns="0" bIns="0" anchor="b"/>
          <a:lstStyle/>
          <a:p>
            <a:pPr algn="r" fontAlgn="auto">
              <a:spcBef>
                <a:spcPts val="0"/>
              </a:spcBef>
              <a:spcAft>
                <a:spcPts val="0"/>
              </a:spcAft>
              <a:defRPr/>
            </a:pPr>
            <a:fld id="{0C0F88E9-3557-4B0E-99C3-F7A8CD107965}" type="slidenum">
              <a:rPr lang="tr-TR" sz="1000">
                <a:solidFill>
                  <a:schemeClr val="tx2">
                    <a:shade val="50000"/>
                  </a:schemeClr>
                </a:solidFill>
                <a:latin typeface="+mn-lt"/>
              </a:rPr>
              <a:pPr algn="r" fontAlgn="auto">
                <a:spcBef>
                  <a:spcPts val="0"/>
                </a:spcBef>
                <a:spcAft>
                  <a:spcPts val="0"/>
                </a:spcAft>
                <a:defRPr/>
              </a:pPr>
              <a:t>3</a:t>
            </a:fld>
            <a:endParaRPr lang="tr-TR" sz="1000">
              <a:solidFill>
                <a:schemeClr val="tx2">
                  <a:shade val="50000"/>
                </a:schemeClr>
              </a:solidFill>
              <a:latin typeface="+mn-lt"/>
            </a:endParaRPr>
          </a:p>
        </p:txBody>
      </p:sp>
      <p:sp>
        <p:nvSpPr>
          <p:cNvPr id="65541" name="Text Box 5"/>
          <p:cNvSpPr txBox="1">
            <a:spLocks noChangeArrowheads="1"/>
          </p:cNvSpPr>
          <p:nvPr/>
        </p:nvSpPr>
        <p:spPr bwMode="auto">
          <a:xfrm>
            <a:off x="395288" y="2133600"/>
            <a:ext cx="3529012" cy="366713"/>
          </a:xfrm>
          <a:prstGeom prst="rect">
            <a:avLst/>
          </a:prstGeom>
          <a:noFill/>
          <a:ln w="9525">
            <a:noFill/>
            <a:miter lim="800000"/>
            <a:headEnd/>
            <a:tailEnd/>
          </a:ln>
          <a:effectLst/>
        </p:spPr>
        <p:txBody>
          <a:bodyPr>
            <a:spAutoFit/>
          </a:bodyPr>
          <a:lstStyle/>
          <a:p>
            <a:pPr>
              <a:spcBef>
                <a:spcPct val="50000"/>
              </a:spcBef>
            </a:pPr>
            <a:r>
              <a:rPr lang="tr-TR"/>
              <a:t>DERSİN ÖĞRENİM ÇIKTILARI ;</a:t>
            </a:r>
          </a:p>
        </p:txBody>
      </p:sp>
      <p:graphicFrame>
        <p:nvGraphicFramePr>
          <p:cNvPr id="65563" name="Group 27"/>
          <p:cNvGraphicFramePr>
            <a:graphicFrameLocks noGrp="1"/>
          </p:cNvGraphicFramePr>
          <p:nvPr/>
        </p:nvGraphicFramePr>
        <p:xfrm>
          <a:off x="611188" y="2786063"/>
          <a:ext cx="8064500" cy="2499360"/>
        </p:xfrm>
        <a:graphic>
          <a:graphicData uri="http://schemas.openxmlformats.org/drawingml/2006/table">
            <a:tbl>
              <a:tblPr/>
              <a:tblGrid>
                <a:gridCol w="8064500"/>
              </a:tblGrid>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rPr>
                        <a:t>1) Model oluşturmada verileri toplama becerisi. </a:t>
                      </a:r>
                    </a:p>
                  </a:txBody>
                  <a:tcPr anchor="ctr" horzOverflow="overflow">
                    <a:lnL cap="flat">
                      <a:noFill/>
                    </a:lnL>
                    <a:lnR cap="flat">
                      <a:noFill/>
                    </a:lnR>
                    <a:lnT cap="flat">
                      <a:noFill/>
                    </a:lnT>
                    <a:lnB>
                      <a:noFill/>
                    </a:lnB>
                    <a:lnTlToBr>
                      <a:noFill/>
                    </a:lnTlToBr>
                    <a:lnBlToTr>
                      <a:noFill/>
                    </a:lnBlToTr>
                    <a:no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rPr>
                        <a:t>2) Toplanan verileri düzenleme ve değerlendirme bilgisi</a:t>
                      </a:r>
                    </a:p>
                  </a:txBody>
                  <a:tcPr anchor="ctr" horzOverflow="overflow">
                    <a:lnL cap="flat">
                      <a:noFill/>
                    </a:lnL>
                    <a:lnR cap="flat">
                      <a:noFill/>
                    </a:lnR>
                    <a:lnT>
                      <a:noFill/>
                    </a:lnT>
                    <a:lnB>
                      <a:noFill/>
                    </a:lnB>
                    <a:lnTlToBr>
                      <a:noFill/>
                    </a:lnTlToBr>
                    <a:lnBlToTr>
                      <a:noFill/>
                    </a:lnBlToTr>
                    <a:no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rPr>
                        <a:t>3) İstatistiksel tekniklerle elde edilen sonuçlara göre tedbir alma ve gerekli düzenlemeleri yapabilme. </a:t>
                      </a:r>
                    </a:p>
                  </a:txBody>
                  <a:tcPr anchor="ctr" horzOverflow="overflow">
                    <a:lnL cap="flat">
                      <a:noFill/>
                    </a:lnL>
                    <a:lnR cap="flat">
                      <a:noFill/>
                    </a:lnR>
                    <a:lnT>
                      <a:noFill/>
                    </a:lnT>
                    <a:lnB>
                      <a:noFill/>
                    </a:lnB>
                    <a:lnTlToBr>
                      <a:noFill/>
                    </a:lnTlToBr>
                    <a:lnBlToTr>
                      <a:noFill/>
                    </a:lnBlToTr>
                    <a:no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rPr>
                        <a:t>4) Temel bilgileri aldıktan sonra ilgileneceği konuya kolaylıkla intibak edebilme becerisi. </a:t>
                      </a:r>
                    </a:p>
                  </a:txBody>
                  <a:tcPr anchor="ctr" horzOverflow="overflow">
                    <a:lnL cap="flat">
                      <a:noFill/>
                    </a:lnL>
                    <a:lnR cap="flat">
                      <a:noFill/>
                    </a:lnR>
                    <a:lnT>
                      <a:noFill/>
                    </a:lnT>
                    <a:lnB>
                      <a:noFill/>
                    </a:lnB>
                    <a:lnTlToBr>
                      <a:noFill/>
                    </a:lnTlToBr>
                    <a:lnBlToTr>
                      <a:noFill/>
                    </a:lnBlToTr>
                    <a:no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rPr>
                        <a:t>5) Takım çalışmalarına kolaylıkla katılabilme becerisi. </a:t>
                      </a:r>
                    </a:p>
                  </a:txBody>
                  <a:tcPr anchor="ctr" horzOverflow="overflow">
                    <a:lnL cap="flat">
                      <a:noFill/>
                    </a:lnL>
                    <a:lnR cap="flat">
                      <a:noFill/>
                    </a:lnR>
                    <a:lnT>
                      <a:noFill/>
                    </a:lnT>
                    <a:lnB>
                      <a:noFill/>
                    </a:lnB>
                    <a:lnTlToBr>
                      <a:noFill/>
                    </a:lnTlToBr>
                    <a:lnBlToTr>
                      <a:noFill/>
                    </a:lnBlToTr>
                    <a:no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rPr>
                        <a:t>6) Teorik ve istatistiksel tekniklerle problemi çözebilme becerisi kazandırmak</a:t>
                      </a:r>
                    </a:p>
                  </a:txBody>
                  <a:tcPr anchor="ctr" horzOverflow="overflow">
                    <a:lnL cap="flat">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736292499"/>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857224" y="2285992"/>
            <a:ext cx="7500990" cy="2246769"/>
          </a:xfrm>
          <a:prstGeom prst="rect">
            <a:avLst/>
          </a:prstGeom>
        </p:spPr>
        <p:txBody>
          <a:bodyPr wrap="square">
            <a:spAutoFit/>
          </a:bodyPr>
          <a:lstStyle/>
          <a:p>
            <a:pPr algn="just"/>
            <a:r>
              <a:rPr lang="tr-TR" sz="2800">
                <a:latin typeface="Verdana" pitchFamily="34" charset="0"/>
                <a:ea typeface="Verdana" pitchFamily="34" charset="0"/>
                <a:cs typeface="Verdana" pitchFamily="34" charset="0"/>
              </a:rPr>
              <a:t>İstatistik, verilerin toplanması, organize edilmesi, özetlenmesi, sunulması, tahlil edilmesi ve bu verilerden bir sonuca varılabilmesi için kullanılan ilmi metotlar topluluğudur.</a:t>
            </a:r>
          </a:p>
        </p:txBody>
      </p:sp>
      <p:graphicFrame>
        <p:nvGraphicFramePr>
          <p:cNvPr id="6" name="5 Diyagram"/>
          <p:cNvGraphicFramePr/>
          <p:nvPr/>
        </p:nvGraphicFramePr>
        <p:xfrm>
          <a:off x="1714480" y="714356"/>
          <a:ext cx="6215106"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Slayt Numarası Yer Tutucusu"/>
          <p:cNvSpPr>
            <a:spLocks noGrp="1"/>
          </p:cNvSpPr>
          <p:nvPr>
            <p:ph type="sldNum" sz="quarter" idx="12"/>
          </p:nvPr>
        </p:nvSpPr>
        <p:spPr/>
        <p:txBody>
          <a:bodyPr/>
          <a:lstStyle/>
          <a:p>
            <a:fld id="{E2EF3EF4-3A19-4470-9D1B-46025F9C2730}" type="slidenum">
              <a:rPr lang="tr-TR" smtClean="0"/>
              <a:pPr/>
              <a:t>4</a:t>
            </a:fld>
            <a:endParaRPr lang="tr-T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E2EF3EF4-3A19-4470-9D1B-46025F9C2730}" type="slidenum">
              <a:rPr lang="tr-TR" smtClean="0"/>
              <a:pPr/>
              <a:t>5</a:t>
            </a:fld>
            <a:endParaRPr lang="tr-T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64488" cy="6237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505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Diyagram"/>
          <p:cNvGraphicFramePr/>
          <p:nvPr/>
        </p:nvGraphicFramePr>
        <p:xfrm>
          <a:off x="2678892" y="785794"/>
          <a:ext cx="4893503" cy="78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8 Dikdörtgen"/>
          <p:cNvSpPr/>
          <p:nvPr/>
        </p:nvSpPr>
        <p:spPr>
          <a:xfrm>
            <a:off x="928662" y="2285992"/>
            <a:ext cx="6500858" cy="400110"/>
          </a:xfrm>
          <a:prstGeom prst="rect">
            <a:avLst/>
          </a:prstGeom>
        </p:spPr>
        <p:txBody>
          <a:bodyPr wrap="square">
            <a:spAutoFit/>
          </a:bodyPr>
          <a:lstStyle/>
          <a:p>
            <a:r>
              <a:rPr lang="tr-TR" sz="2000"/>
              <a:t>Yığın olay niteliğindeki her olaya birim adı verilir</a:t>
            </a:r>
          </a:p>
        </p:txBody>
      </p:sp>
      <p:graphicFrame>
        <p:nvGraphicFramePr>
          <p:cNvPr id="11" name="10 Diyagram"/>
          <p:cNvGraphicFramePr/>
          <p:nvPr/>
        </p:nvGraphicFramePr>
        <p:xfrm>
          <a:off x="928662" y="1928802"/>
          <a:ext cx="7143800" cy="438945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11 Dikdörtgen Belirtme Çizgisi"/>
          <p:cNvSpPr/>
          <p:nvPr/>
        </p:nvSpPr>
        <p:spPr>
          <a:xfrm>
            <a:off x="3571868" y="2071678"/>
            <a:ext cx="4500594" cy="3071834"/>
          </a:xfrm>
          <a:prstGeom prst="wedgeRectCallout">
            <a:avLst>
              <a:gd name="adj1" fmla="val -79966"/>
              <a:gd name="adj2" fmla="val 349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14 Dikdörtgen"/>
          <p:cNvSpPr/>
          <p:nvPr/>
        </p:nvSpPr>
        <p:spPr>
          <a:xfrm>
            <a:off x="3857620" y="2357430"/>
            <a:ext cx="3929090" cy="2031325"/>
          </a:xfrm>
          <a:prstGeom prst="rect">
            <a:avLst/>
          </a:prstGeom>
        </p:spPr>
        <p:txBody>
          <a:bodyPr wrap="square">
            <a:spAutoFit/>
          </a:bodyPr>
          <a:lstStyle/>
          <a:p>
            <a:pPr lvl="0" algn="just" fontAlgn="base">
              <a:spcBef>
                <a:spcPct val="0"/>
              </a:spcBef>
              <a:spcAft>
                <a:spcPct val="0"/>
              </a:spcAft>
            </a:pPr>
            <a:r>
              <a:rPr lang="tr-TR" smtClean="0">
                <a:solidFill>
                  <a:schemeClr val="bg1"/>
                </a:solidFill>
                <a:latin typeface="Verdana" pitchFamily="34" charset="0"/>
                <a:ea typeface="Calibri" pitchFamily="34" charset="0"/>
                <a:cs typeface="Times New Roman" pitchFamily="18" charset="0"/>
              </a:rPr>
              <a:t>Birim; insan</a:t>
            </a:r>
            <a:r>
              <a:rPr lang="tr-TR">
                <a:solidFill>
                  <a:schemeClr val="bg1"/>
                </a:solidFill>
                <a:latin typeface="Verdana" pitchFamily="34" charset="0"/>
                <a:ea typeface="Calibri" pitchFamily="34" charset="0"/>
                <a:cs typeface="Times New Roman" pitchFamily="18" charset="0"/>
              </a:rPr>
              <a:t>, </a:t>
            </a:r>
            <a:r>
              <a:rPr lang="tr-TR" smtClean="0">
                <a:solidFill>
                  <a:schemeClr val="bg1"/>
                </a:solidFill>
                <a:latin typeface="Verdana" pitchFamily="34" charset="0"/>
                <a:ea typeface="Calibri" pitchFamily="34" charset="0"/>
                <a:cs typeface="Times New Roman" pitchFamily="18" charset="0"/>
              </a:rPr>
              <a:t>araba gibi canlı </a:t>
            </a:r>
            <a:r>
              <a:rPr lang="tr-TR">
                <a:solidFill>
                  <a:schemeClr val="bg1"/>
                </a:solidFill>
                <a:latin typeface="Verdana" pitchFamily="34" charset="0"/>
                <a:ea typeface="Calibri" pitchFamily="34" charset="0"/>
                <a:cs typeface="Times New Roman" pitchFamily="18" charset="0"/>
              </a:rPr>
              <a:t>ya da cansız maddesel bir varlığa </a:t>
            </a:r>
            <a:r>
              <a:rPr lang="tr-TR" smtClean="0">
                <a:solidFill>
                  <a:schemeClr val="bg1"/>
                </a:solidFill>
                <a:latin typeface="Verdana" pitchFamily="34" charset="0"/>
                <a:ea typeface="Calibri" pitchFamily="34" charset="0"/>
                <a:cs typeface="Times New Roman" pitchFamily="18" charset="0"/>
              </a:rPr>
              <a:t>sahip ise maddesel birim</a:t>
            </a:r>
          </a:p>
          <a:p>
            <a:pPr lvl="0" algn="just" fontAlgn="base">
              <a:spcBef>
                <a:spcPct val="0"/>
              </a:spcBef>
              <a:spcAft>
                <a:spcPct val="0"/>
              </a:spcAft>
            </a:pPr>
            <a:endParaRPr lang="tr-TR">
              <a:solidFill>
                <a:schemeClr val="bg1"/>
              </a:solidFill>
              <a:latin typeface="Verdana" pitchFamily="34" charset="0"/>
              <a:ea typeface="Calibri" pitchFamily="34" charset="0"/>
              <a:cs typeface="Times New Roman" pitchFamily="18" charset="0"/>
            </a:endParaRPr>
          </a:p>
          <a:p>
            <a:pPr lvl="0" algn="just" fontAlgn="base">
              <a:spcBef>
                <a:spcPct val="0"/>
              </a:spcBef>
              <a:spcAft>
                <a:spcPct val="0"/>
              </a:spcAft>
            </a:pPr>
            <a:r>
              <a:rPr lang="tr-TR" smtClean="0">
                <a:solidFill>
                  <a:schemeClr val="bg1"/>
                </a:solidFill>
                <a:latin typeface="Verdana" pitchFamily="34" charset="0"/>
                <a:ea typeface="Calibri" pitchFamily="34" charset="0"/>
                <a:cs typeface="Times New Roman" pitchFamily="18" charset="0"/>
              </a:rPr>
              <a:t>Doğum</a:t>
            </a:r>
            <a:r>
              <a:rPr lang="tr-TR">
                <a:solidFill>
                  <a:schemeClr val="bg1"/>
                </a:solidFill>
                <a:latin typeface="Verdana" pitchFamily="34" charset="0"/>
                <a:ea typeface="Calibri" pitchFamily="34" charset="0"/>
                <a:cs typeface="Times New Roman" pitchFamily="18" charset="0"/>
              </a:rPr>
              <a:t>, </a:t>
            </a:r>
            <a:r>
              <a:rPr lang="tr-TR">
                <a:solidFill>
                  <a:schemeClr val="bg1"/>
                </a:solidFill>
                <a:latin typeface="Calibri"/>
                <a:ea typeface="Calibri" pitchFamily="34" charset="0"/>
                <a:cs typeface="Times New Roman" pitchFamily="18" charset="0"/>
              </a:rPr>
              <a:t>ö</a:t>
            </a:r>
            <a:r>
              <a:rPr lang="tr-TR">
                <a:solidFill>
                  <a:schemeClr val="bg1"/>
                </a:solidFill>
                <a:latin typeface="Verdana" pitchFamily="34" charset="0"/>
                <a:ea typeface="Calibri" pitchFamily="34" charset="0"/>
                <a:cs typeface="Times New Roman" pitchFamily="18" charset="0"/>
              </a:rPr>
              <a:t>l</a:t>
            </a:r>
            <a:r>
              <a:rPr lang="tr-TR">
                <a:solidFill>
                  <a:schemeClr val="bg1"/>
                </a:solidFill>
                <a:latin typeface="Calibri"/>
                <a:ea typeface="Calibri" pitchFamily="34" charset="0"/>
                <a:cs typeface="Times New Roman" pitchFamily="18" charset="0"/>
              </a:rPr>
              <a:t>ü</a:t>
            </a:r>
            <a:r>
              <a:rPr lang="tr-TR">
                <a:solidFill>
                  <a:schemeClr val="bg1"/>
                </a:solidFill>
                <a:latin typeface="Verdana" pitchFamily="34" charset="0"/>
                <a:ea typeface="Calibri" pitchFamily="34" charset="0"/>
                <a:cs typeface="Times New Roman" pitchFamily="18" charset="0"/>
              </a:rPr>
              <a:t>m, trafik kazası ve benzeri gibi olay niteliğindeyse </a:t>
            </a:r>
            <a:r>
              <a:rPr lang="tr-TR" smtClean="0">
                <a:solidFill>
                  <a:schemeClr val="bg1"/>
                </a:solidFill>
                <a:latin typeface="Verdana" pitchFamily="34" charset="0"/>
                <a:ea typeface="Calibri" pitchFamily="34" charset="0"/>
                <a:cs typeface="Times New Roman" pitchFamily="18" charset="0"/>
              </a:rPr>
              <a:t>maddesel olmayan birimdir.</a:t>
            </a:r>
            <a:endParaRPr lang="tr-TR">
              <a:solidFill>
                <a:schemeClr val="bg1"/>
              </a:solidFill>
              <a:latin typeface="Arial" pitchFamily="34" charset="0"/>
              <a:cs typeface="Arial" pitchFamily="34" charset="0"/>
            </a:endParaRPr>
          </a:p>
        </p:txBody>
      </p:sp>
      <p:sp>
        <p:nvSpPr>
          <p:cNvPr id="16" name="15 Dikdörtgen Belirtme Çizgisi"/>
          <p:cNvSpPr/>
          <p:nvPr/>
        </p:nvSpPr>
        <p:spPr>
          <a:xfrm>
            <a:off x="1000100" y="1571612"/>
            <a:ext cx="7929618" cy="1928826"/>
          </a:xfrm>
          <a:prstGeom prst="wedgeRectCallout">
            <a:avLst>
              <a:gd name="adj1" fmla="val -20141"/>
              <a:gd name="adj2" fmla="val 953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mtClean="0">
                <a:solidFill>
                  <a:schemeClr val="bg1"/>
                </a:solidFill>
              </a:rPr>
              <a:t>Ev</a:t>
            </a:r>
            <a:r>
              <a:rPr lang="tr-TR">
                <a:solidFill>
                  <a:schemeClr val="bg1"/>
                </a:solidFill>
              </a:rPr>
              <a:t>, arsa, insan, bisiklet gibi maddesel bir varlığa sahip birimler gerçek birimlere örnek oluştururken, doğum, ölüm, evlenme, iflas gibi olay ya da fiil biçiminde ortaya çıkan birimler de gerçek birimlerdir. </a:t>
            </a:r>
            <a:endParaRPr lang="tr-TR" smtClean="0">
              <a:solidFill>
                <a:schemeClr val="bg1"/>
              </a:solidFill>
            </a:endParaRPr>
          </a:p>
          <a:p>
            <a:pPr algn="just"/>
            <a:r>
              <a:rPr lang="tr-TR" smtClean="0">
                <a:solidFill>
                  <a:schemeClr val="bg1"/>
                </a:solidFill>
              </a:rPr>
              <a:t>Kuramsal </a:t>
            </a:r>
            <a:r>
              <a:rPr lang="tr-TR">
                <a:solidFill>
                  <a:schemeClr val="bg1"/>
                </a:solidFill>
              </a:rPr>
              <a:t>olarak oluşturulabilecek birimler de söz konusudur. Örneğin on öğrenci arasından, üçer öğrenciden oluşacak her grup da bir birim olarak görülebilir. Bu tür birimlere de “varsayımsal birimler” adı verilir.</a:t>
            </a:r>
          </a:p>
          <a:p>
            <a:pPr algn="just"/>
            <a:endParaRPr lang="tr-TR">
              <a:solidFill>
                <a:schemeClr val="bg1"/>
              </a:solidFill>
            </a:endParaRPr>
          </a:p>
        </p:txBody>
      </p:sp>
      <p:sp>
        <p:nvSpPr>
          <p:cNvPr id="17" name="16 Dikdörtgen Belirtme Çizgisi"/>
          <p:cNvSpPr/>
          <p:nvPr/>
        </p:nvSpPr>
        <p:spPr>
          <a:xfrm>
            <a:off x="1857356" y="1643050"/>
            <a:ext cx="6786610" cy="1857388"/>
          </a:xfrm>
          <a:prstGeom prst="wedgeRectCallout">
            <a:avLst>
              <a:gd name="adj1" fmla="val 1891"/>
              <a:gd name="adj2" fmla="val 904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mtClean="0">
                <a:solidFill>
                  <a:schemeClr val="bg1"/>
                </a:solidFill>
              </a:rPr>
              <a:t>İnsan, bina, ticari bir kuruluş gibi belirli </a:t>
            </a:r>
            <a:r>
              <a:rPr lang="tr-TR">
                <a:solidFill>
                  <a:schemeClr val="bg1"/>
                </a:solidFill>
              </a:rPr>
              <a:t>bir zaman aralığı içinde herhangi bir anda gözlenebilen istatistik birimlerine sürekli birimler adı verilir. </a:t>
            </a:r>
            <a:endParaRPr lang="tr-TR" smtClean="0">
              <a:solidFill>
                <a:schemeClr val="bg1"/>
              </a:solidFill>
            </a:endParaRPr>
          </a:p>
          <a:p>
            <a:pPr algn="just"/>
            <a:r>
              <a:rPr lang="tr-TR" smtClean="0">
                <a:solidFill>
                  <a:schemeClr val="bg1"/>
                </a:solidFill>
              </a:rPr>
              <a:t>Evlenme</a:t>
            </a:r>
            <a:r>
              <a:rPr lang="tr-TR">
                <a:solidFill>
                  <a:schemeClr val="bg1"/>
                </a:solidFill>
              </a:rPr>
              <a:t>, boşanma, trafik kazası gibi bir olay ya da bir fiil biçiminde ortaya çıkan </a:t>
            </a:r>
            <a:r>
              <a:rPr lang="tr-TR" smtClean="0">
                <a:solidFill>
                  <a:schemeClr val="bg1"/>
                </a:solidFill>
              </a:rPr>
              <a:t>birimler de ani birimlerdir.</a:t>
            </a:r>
            <a:endParaRPr lang="tr-TR">
              <a:solidFill>
                <a:schemeClr val="bg1"/>
              </a:solidFill>
            </a:endParaRPr>
          </a:p>
        </p:txBody>
      </p:sp>
      <p:sp>
        <p:nvSpPr>
          <p:cNvPr id="18" name="17 Dikdörtgen Belirtme Çizgisi"/>
          <p:cNvSpPr/>
          <p:nvPr/>
        </p:nvSpPr>
        <p:spPr>
          <a:xfrm>
            <a:off x="1928794" y="1643050"/>
            <a:ext cx="6715172" cy="1785950"/>
          </a:xfrm>
          <a:prstGeom prst="wedgeRectCallout">
            <a:avLst>
              <a:gd name="adj1" fmla="val 25099"/>
              <a:gd name="adj2" fmla="val 923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a:solidFill>
                  <a:schemeClr val="bg1"/>
                </a:solidFill>
              </a:rPr>
              <a:t>Nitelikleri açısından bir bütün oluşturan, parçalanmaları yada birleştirilmeleri halinde niteliklerini kaybeden birimlere “doğal birim” adı verilir. Örneğin bir canlı parçalandığında, canlı olma niteliğini kaybeder ve her parça da daha küçük bir canlı oluşturmaz. Nitelikleri açısından bir bütün olma özelliği göstermeyen </a:t>
            </a:r>
            <a:r>
              <a:rPr lang="tr-TR" smtClean="0">
                <a:solidFill>
                  <a:schemeClr val="bg1"/>
                </a:solidFill>
              </a:rPr>
              <a:t>birimler ise doğal </a:t>
            </a:r>
            <a:r>
              <a:rPr lang="tr-TR">
                <a:solidFill>
                  <a:schemeClr val="bg1"/>
                </a:solidFill>
              </a:rPr>
              <a:t>olmayan </a:t>
            </a:r>
            <a:r>
              <a:rPr lang="tr-TR" smtClean="0">
                <a:solidFill>
                  <a:schemeClr val="bg1"/>
                </a:solidFill>
              </a:rPr>
              <a:t>birimlerdir. Örneğin arsa.</a:t>
            </a:r>
            <a:endParaRPr lang="tr-TR">
              <a:solidFill>
                <a:schemeClr val="bg1"/>
              </a:solidFill>
            </a:endParaRPr>
          </a:p>
        </p:txBody>
      </p:sp>
      <p:sp>
        <p:nvSpPr>
          <p:cNvPr id="10" name="9 Slayt Numarası Yer Tutucusu"/>
          <p:cNvSpPr>
            <a:spLocks noGrp="1"/>
          </p:cNvSpPr>
          <p:nvPr>
            <p:ph type="sldNum" sz="quarter" idx="12"/>
          </p:nvPr>
        </p:nvSpPr>
        <p:spPr/>
        <p:txBody>
          <a:bodyPr/>
          <a:lstStyle/>
          <a:p>
            <a:fld id="{E2EF3EF4-3A19-4470-9D1B-46025F9C2730}" type="slidenum">
              <a:rPr lang="tr-TR" smtClean="0"/>
              <a:pPr/>
              <a:t>6</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amond(in)">
                                      <p:cBhvr>
                                        <p:cTn id="10" dur="2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5" presetClass="exit" presetSubtype="10" fill="hold" grpId="1" nodeType="withEffect">
                                  <p:stCondLst>
                                    <p:cond delay="0"/>
                                  </p:stCondLst>
                                  <p:childTnLst>
                                    <p:animEffect transition="out" filter="checkerboard(across)">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amond(in)">
                                      <p:cBhvr>
                                        <p:cTn id="23" dur="2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xit" presetSubtype="10" fill="hold" grpId="1" nodeType="clickEffect">
                                  <p:stCondLst>
                                    <p:cond delay="0"/>
                                  </p:stCondLst>
                                  <p:childTnLst>
                                    <p:animEffect transition="out" filter="checkerboard(across)">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amond(in)">
                                      <p:cBhvr>
                                        <p:cTn id="33" dur="20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xit" presetSubtype="10" fill="hold" grpId="1" nodeType="clickEffect">
                                  <p:stCondLst>
                                    <p:cond delay="0"/>
                                  </p:stCondLst>
                                  <p:childTnLst>
                                    <p:animEffect transition="out" filter="checkerboard(across)">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amond(in)">
                                      <p:cBhvr>
                                        <p:cTn id="43" dur="2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xit" presetSubtype="10" fill="hold" grpId="1" nodeType="clickEffect">
                                  <p:stCondLst>
                                    <p:cond delay="0"/>
                                  </p:stCondLst>
                                  <p:childTnLst>
                                    <p:animEffect transition="out" filter="checkerboard(across)">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5" grpId="0"/>
      <p:bldP spid="15" grpId="1"/>
      <p:bldP spid="16" grpId="0" animBg="1"/>
      <p:bldP spid="16" grpId="1" animBg="1"/>
      <p:bldP spid="17" grpId="0" animBg="1"/>
      <p:bldP spid="17" grpId="1" animBg="1"/>
      <p:bldP spid="18" grpId="0" animBg="1"/>
      <p:bldP spid="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yagram"/>
          <p:cNvGraphicFramePr/>
          <p:nvPr/>
        </p:nvGraphicFramePr>
        <p:xfrm>
          <a:off x="2678892" y="785794"/>
          <a:ext cx="4893503"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Dikdörtgen"/>
          <p:cNvSpPr/>
          <p:nvPr/>
        </p:nvSpPr>
        <p:spPr>
          <a:xfrm>
            <a:off x="714348" y="2071678"/>
            <a:ext cx="8072494" cy="707886"/>
          </a:xfrm>
          <a:prstGeom prst="rect">
            <a:avLst/>
          </a:prstGeom>
        </p:spPr>
        <p:txBody>
          <a:bodyPr wrap="square">
            <a:spAutoFit/>
          </a:bodyPr>
          <a:lstStyle/>
          <a:p>
            <a:pPr algn="just"/>
            <a:r>
              <a:rPr lang="tr-TR" sz="2000">
                <a:latin typeface="Verdana" pitchFamily="34" charset="0"/>
                <a:ea typeface="Verdana" pitchFamily="34" charset="0"/>
                <a:cs typeface="Verdana" pitchFamily="34" charset="0"/>
              </a:rPr>
              <a:t>Birimlerin birbirilerinden ayırt edilmelerini sağlayan </a:t>
            </a:r>
            <a:r>
              <a:rPr lang="tr-TR" sz="2000" smtClean="0">
                <a:latin typeface="Verdana" pitchFamily="34" charset="0"/>
                <a:ea typeface="Verdana" pitchFamily="34" charset="0"/>
                <a:cs typeface="Verdana" pitchFamily="34" charset="0"/>
              </a:rPr>
              <a:t>özelliklere vasıf denir. Bir vasfı oluşturan bileşenler ise şıkdır. </a:t>
            </a:r>
            <a:endParaRPr lang="tr-TR" sz="2000">
              <a:latin typeface="Verdana" pitchFamily="34" charset="0"/>
              <a:ea typeface="Verdana" pitchFamily="34" charset="0"/>
              <a:cs typeface="Verdana" pitchFamily="34" charset="0"/>
            </a:endParaRPr>
          </a:p>
        </p:txBody>
      </p:sp>
      <p:graphicFrame>
        <p:nvGraphicFramePr>
          <p:cNvPr id="7" name="6 Diyagram"/>
          <p:cNvGraphicFramePr/>
          <p:nvPr/>
        </p:nvGraphicFramePr>
        <p:xfrm>
          <a:off x="1500166" y="3000372"/>
          <a:ext cx="6119834" cy="33178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5 Slayt Numarası Yer Tutucusu"/>
          <p:cNvSpPr>
            <a:spLocks noGrp="1"/>
          </p:cNvSpPr>
          <p:nvPr>
            <p:ph type="sldNum" sz="quarter" idx="12"/>
          </p:nvPr>
        </p:nvSpPr>
        <p:spPr/>
        <p:txBody>
          <a:bodyPr/>
          <a:lstStyle/>
          <a:p>
            <a:fld id="{E2EF3EF4-3A19-4470-9D1B-46025F9C2730}" type="slidenum">
              <a:rPr lang="tr-TR" smtClean="0"/>
              <a:pPr/>
              <a:t>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yagram"/>
          <p:cNvGraphicFramePr/>
          <p:nvPr/>
        </p:nvGraphicFramePr>
        <p:xfrm>
          <a:off x="2678892" y="785794"/>
          <a:ext cx="4893503"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Dikdörtgen"/>
          <p:cNvSpPr/>
          <p:nvPr/>
        </p:nvSpPr>
        <p:spPr>
          <a:xfrm>
            <a:off x="500034" y="2071678"/>
            <a:ext cx="8215370" cy="707886"/>
          </a:xfrm>
          <a:prstGeom prst="rect">
            <a:avLst/>
          </a:prstGeom>
        </p:spPr>
        <p:txBody>
          <a:bodyPr wrap="square">
            <a:spAutoFit/>
          </a:bodyPr>
          <a:lstStyle/>
          <a:p>
            <a:pPr algn="just"/>
            <a:r>
              <a:rPr lang="tr-TR" sz="2000">
                <a:latin typeface="Verdana" pitchFamily="34" charset="0"/>
                <a:ea typeface="Verdana" pitchFamily="34" charset="0"/>
                <a:cs typeface="Verdana" pitchFamily="34" charset="0"/>
              </a:rPr>
              <a:t>Bilimsel araştırmaya konu olan ve biçimsel homojenliğe sahip birimlerin oluşturduğu </a:t>
            </a:r>
            <a:r>
              <a:rPr lang="tr-TR" sz="2000" smtClean="0">
                <a:latin typeface="Verdana" pitchFamily="34" charset="0"/>
                <a:ea typeface="Verdana" pitchFamily="34" charset="0"/>
                <a:cs typeface="Verdana" pitchFamily="34" charset="0"/>
              </a:rPr>
              <a:t>topluluktur.</a:t>
            </a:r>
            <a:endParaRPr lang="tr-TR" sz="2000">
              <a:latin typeface="Verdana" pitchFamily="34" charset="0"/>
              <a:ea typeface="Verdana" pitchFamily="34" charset="0"/>
              <a:cs typeface="Verdana" pitchFamily="34" charset="0"/>
            </a:endParaRPr>
          </a:p>
        </p:txBody>
      </p:sp>
      <p:graphicFrame>
        <p:nvGraphicFramePr>
          <p:cNvPr id="4" name="3 Diyagram"/>
          <p:cNvGraphicFramePr/>
          <p:nvPr/>
        </p:nvGraphicFramePr>
        <p:xfrm>
          <a:off x="642910" y="3143248"/>
          <a:ext cx="8143932" cy="21431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4 Dikdörtgen Belirtme Çizgisi"/>
          <p:cNvSpPr/>
          <p:nvPr/>
        </p:nvSpPr>
        <p:spPr>
          <a:xfrm>
            <a:off x="500034" y="5643578"/>
            <a:ext cx="1428760" cy="785818"/>
          </a:xfrm>
          <a:prstGeom prst="wedgeRectCallout">
            <a:avLst>
              <a:gd name="adj1" fmla="val -5550"/>
              <a:gd name="adj2" fmla="val -111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a:solidFill>
                  <a:schemeClr val="bg1"/>
                </a:solidFill>
              </a:rPr>
              <a:t>bir yıldaki trafik kazaları </a:t>
            </a:r>
          </a:p>
        </p:txBody>
      </p:sp>
      <p:sp>
        <p:nvSpPr>
          <p:cNvPr id="6" name="5 Dikdörtgen Belirtme Çizgisi"/>
          <p:cNvSpPr/>
          <p:nvPr/>
        </p:nvSpPr>
        <p:spPr>
          <a:xfrm>
            <a:off x="1928794" y="5643578"/>
            <a:ext cx="1428760" cy="785818"/>
          </a:xfrm>
          <a:prstGeom prst="wedgeRectCallout">
            <a:avLst>
              <a:gd name="adj1" fmla="val -5550"/>
              <a:gd name="adj2" fmla="val -111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a:solidFill>
                  <a:schemeClr val="bg1"/>
                </a:solidFill>
              </a:rPr>
              <a:t>doğal olmayan birimlerden oluşan kütleler </a:t>
            </a:r>
          </a:p>
        </p:txBody>
      </p:sp>
      <p:sp>
        <p:nvSpPr>
          <p:cNvPr id="7" name="6 Dikdörtgen Belirtme Çizgisi"/>
          <p:cNvSpPr/>
          <p:nvPr/>
        </p:nvSpPr>
        <p:spPr>
          <a:xfrm>
            <a:off x="2714612" y="5643578"/>
            <a:ext cx="2071702" cy="785818"/>
          </a:xfrm>
          <a:prstGeom prst="wedgeRectCallout">
            <a:avLst>
              <a:gd name="adj1" fmla="val -5550"/>
              <a:gd name="adj2" fmla="val -111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400">
                <a:solidFill>
                  <a:schemeClr val="bg1"/>
                </a:solidFill>
              </a:rPr>
              <a:t>parçalandıkları ya da birleştirdikleri zaman niteliklerini </a:t>
            </a:r>
            <a:r>
              <a:rPr lang="tr-TR" sz="1400" smtClean="0">
                <a:solidFill>
                  <a:schemeClr val="bg1"/>
                </a:solidFill>
              </a:rPr>
              <a:t>kaybeden kütleler</a:t>
            </a:r>
            <a:endParaRPr lang="tr-TR" sz="1400">
              <a:solidFill>
                <a:schemeClr val="bg1"/>
              </a:solidFill>
            </a:endParaRPr>
          </a:p>
        </p:txBody>
      </p:sp>
      <p:sp>
        <p:nvSpPr>
          <p:cNvPr id="8" name="7 Dikdörtgen Belirtme Çizgisi"/>
          <p:cNvSpPr/>
          <p:nvPr/>
        </p:nvSpPr>
        <p:spPr>
          <a:xfrm>
            <a:off x="3929058" y="5643578"/>
            <a:ext cx="2286016" cy="785818"/>
          </a:xfrm>
          <a:prstGeom prst="wedgeRectCallout">
            <a:avLst>
              <a:gd name="adj1" fmla="val -5550"/>
              <a:gd name="adj2" fmla="val -111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a:solidFill>
                  <a:schemeClr val="bg1"/>
                </a:solidFill>
              </a:rPr>
              <a:t>henüz olmamış ancak oluşturulması mümkün olan kütleler varsayımsal kütledir</a:t>
            </a:r>
          </a:p>
        </p:txBody>
      </p:sp>
      <p:sp>
        <p:nvSpPr>
          <p:cNvPr id="9" name="8 Dikdörtgen Belirtme Çizgisi"/>
          <p:cNvSpPr/>
          <p:nvPr/>
        </p:nvSpPr>
        <p:spPr>
          <a:xfrm>
            <a:off x="6215074" y="5643578"/>
            <a:ext cx="1428760" cy="785818"/>
          </a:xfrm>
          <a:prstGeom prst="wedgeRectCallout">
            <a:avLst>
              <a:gd name="adj1" fmla="val -5550"/>
              <a:gd name="adj2" fmla="val -111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a:solidFill>
                  <a:schemeClr val="bg1"/>
                </a:solidFill>
              </a:rPr>
              <a:t>bir ilde yaşayan insan sayısı</a:t>
            </a:r>
          </a:p>
        </p:txBody>
      </p:sp>
      <p:sp>
        <p:nvSpPr>
          <p:cNvPr id="10" name="9 Dikdörtgen Belirtme Çizgisi"/>
          <p:cNvSpPr/>
          <p:nvPr/>
        </p:nvSpPr>
        <p:spPr>
          <a:xfrm>
            <a:off x="7715240" y="5643578"/>
            <a:ext cx="1428760" cy="785818"/>
          </a:xfrm>
          <a:prstGeom prst="wedgeRectCallout">
            <a:avLst>
              <a:gd name="adj1" fmla="val -5550"/>
              <a:gd name="adj2" fmla="val -111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a:solidFill>
                  <a:schemeClr val="bg1"/>
                </a:solidFill>
              </a:rPr>
              <a:t>bir ildeki </a:t>
            </a:r>
            <a:r>
              <a:rPr lang="tr-TR" sz="1400" smtClean="0">
                <a:solidFill>
                  <a:schemeClr val="bg1"/>
                </a:solidFill>
              </a:rPr>
              <a:t>kuşların </a:t>
            </a:r>
            <a:r>
              <a:rPr lang="tr-TR" sz="1400">
                <a:solidFill>
                  <a:schemeClr val="bg1"/>
                </a:solidFill>
              </a:rPr>
              <a:t>sayısı.</a:t>
            </a:r>
          </a:p>
        </p:txBody>
      </p:sp>
      <p:sp>
        <p:nvSpPr>
          <p:cNvPr id="11" name="10 Dikdörtgen Belirtme Çizgisi"/>
          <p:cNvSpPr/>
          <p:nvPr/>
        </p:nvSpPr>
        <p:spPr>
          <a:xfrm>
            <a:off x="500034" y="4143380"/>
            <a:ext cx="8643966" cy="1643074"/>
          </a:xfrm>
          <a:prstGeom prst="wedgeRectCallout">
            <a:avLst>
              <a:gd name="adj1" fmla="val -2044"/>
              <a:gd name="adj2" fmla="val -604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mtClean="0">
              <a:solidFill>
                <a:schemeClr val="bg1"/>
              </a:solidFill>
            </a:endParaRPr>
          </a:p>
          <a:p>
            <a:pPr algn="ctr"/>
            <a:endParaRPr lang="tr-TR" smtClean="0">
              <a:solidFill>
                <a:schemeClr val="bg1"/>
              </a:solidFill>
            </a:endParaRPr>
          </a:p>
          <a:p>
            <a:pPr algn="ctr"/>
            <a:r>
              <a:rPr lang="tr-TR" smtClean="0">
                <a:solidFill>
                  <a:schemeClr val="bg1"/>
                </a:solidFill>
              </a:rPr>
              <a:t>Örnekleri arttıracak olursak;</a:t>
            </a:r>
          </a:p>
          <a:p>
            <a:pPr algn="ctr">
              <a:buFont typeface="Arial" pitchFamily="34" charset="0"/>
              <a:buChar char="•"/>
            </a:pPr>
            <a:r>
              <a:rPr lang="tr-TR" smtClean="0">
                <a:solidFill>
                  <a:schemeClr val="bg1"/>
                </a:solidFill>
              </a:rPr>
              <a:t>Bir yıl içindeki Türkiyedeki Boşanma sayısı</a:t>
            </a:r>
          </a:p>
          <a:p>
            <a:pPr algn="ctr">
              <a:buFont typeface="Arial" pitchFamily="34" charset="0"/>
              <a:buChar char="•"/>
            </a:pPr>
            <a:r>
              <a:rPr lang="tr-TR" smtClean="0">
                <a:solidFill>
                  <a:schemeClr val="bg1"/>
                </a:solidFill>
              </a:rPr>
              <a:t>E5 deki Sakarya-İstanbul mevkiindeki trafik kazaları sayısı</a:t>
            </a:r>
          </a:p>
          <a:p>
            <a:pPr algn="ctr">
              <a:buFont typeface="Arial" pitchFamily="34" charset="0"/>
              <a:buChar char="•"/>
            </a:pPr>
            <a:r>
              <a:rPr lang="tr-TR" smtClean="0">
                <a:solidFill>
                  <a:schemeClr val="bg1"/>
                </a:solidFill>
              </a:rPr>
              <a:t>Sakarya Üniversitesindeki  öğrencilerin transkript ortalamaları kütle için birer örnekdir. .</a:t>
            </a:r>
          </a:p>
          <a:p>
            <a:pPr algn="ctr">
              <a:buFont typeface="Arial" pitchFamily="34" charset="0"/>
              <a:buChar char="•"/>
            </a:pPr>
            <a:endParaRPr lang="tr-TR" smtClean="0">
              <a:solidFill>
                <a:schemeClr val="bg1"/>
              </a:solidFill>
            </a:endParaRPr>
          </a:p>
          <a:p>
            <a:pPr algn="ctr"/>
            <a:endParaRPr lang="tr-TR">
              <a:solidFill>
                <a:schemeClr val="bg1"/>
              </a:solidFill>
            </a:endParaRPr>
          </a:p>
        </p:txBody>
      </p:sp>
      <p:sp>
        <p:nvSpPr>
          <p:cNvPr id="12" name="11 Slayt Numarası Yer Tutucusu"/>
          <p:cNvSpPr>
            <a:spLocks noGrp="1"/>
          </p:cNvSpPr>
          <p:nvPr>
            <p:ph type="sldNum" sz="quarter" idx="12"/>
          </p:nvPr>
        </p:nvSpPr>
        <p:spPr/>
        <p:txBody>
          <a:bodyPr/>
          <a:lstStyle/>
          <a:p>
            <a:fld id="{E2EF3EF4-3A19-4470-9D1B-46025F9C2730}" type="slidenum">
              <a:rPr lang="tr-TR" smtClean="0"/>
              <a:pPr/>
              <a:t>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amond(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amond(in)">
                                      <p:cBhvr>
                                        <p:cTn id="37" dur="2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grpId="1" nodeType="clickEffect">
                                  <p:stCondLst>
                                    <p:cond delay="0"/>
                                  </p:stCondLst>
                                  <p:childTnLst>
                                    <p:animEffect transition="out" filter="checkerboard(across)">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amond(in)">
                                      <p:cBhvr>
                                        <p:cTn id="47" dur="20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xit" presetSubtype="10" fill="hold" grpId="1" nodeType="clickEffect">
                                  <p:stCondLst>
                                    <p:cond delay="0"/>
                                  </p:stCondLst>
                                  <p:childTnLst>
                                    <p:animEffect transition="out" filter="checkerboard(across)">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diamond(in)">
                                      <p:cBhvr>
                                        <p:cTn id="57" dur="20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xit" presetSubtype="10" fill="hold" grpId="1" nodeType="clickEffect">
                                  <p:stCondLst>
                                    <p:cond delay="0"/>
                                  </p:stCondLst>
                                  <p:childTnLst>
                                    <p:animEffect transition="out" filter="checkerboard(across)">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diamond(in)">
                                      <p:cBhvr>
                                        <p:cTn id="67" dur="20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xit" presetSubtype="10" fill="hold" grpId="1" nodeType="clickEffect">
                                  <p:stCondLst>
                                    <p:cond delay="0"/>
                                  </p:stCondLst>
                                  <p:childTnLst>
                                    <p:animEffect transition="out" filter="checkerboard(across)">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yagram"/>
          <p:cNvGraphicFramePr/>
          <p:nvPr/>
        </p:nvGraphicFramePr>
        <p:xfrm>
          <a:off x="2678892" y="785794"/>
          <a:ext cx="4893503"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Tablo"/>
          <p:cNvGraphicFramePr>
            <a:graphicFrameLocks noGrp="1"/>
          </p:cNvGraphicFramePr>
          <p:nvPr/>
        </p:nvGraphicFramePr>
        <p:xfrm>
          <a:off x="571472" y="1928802"/>
          <a:ext cx="7858178" cy="2376670"/>
        </p:xfrm>
        <a:graphic>
          <a:graphicData uri="http://schemas.openxmlformats.org/drawingml/2006/table">
            <a:tbl>
              <a:tblPr/>
              <a:tblGrid>
                <a:gridCol w="1345898"/>
                <a:gridCol w="1654497"/>
                <a:gridCol w="2357454"/>
                <a:gridCol w="1215195"/>
                <a:gridCol w="1285134"/>
              </a:tblGrid>
              <a:tr h="644099">
                <a:tc>
                  <a:txBody>
                    <a:bodyPr/>
                    <a:lstStyle/>
                    <a:p>
                      <a:pPr algn="just">
                        <a:lnSpc>
                          <a:spcPct val="115000"/>
                        </a:lnSpc>
                        <a:spcAft>
                          <a:spcPts val="0"/>
                        </a:spcAft>
                      </a:pPr>
                      <a:r>
                        <a:rPr lang="tr-TR" sz="1600" b="1">
                          <a:solidFill>
                            <a:schemeClr val="tx1"/>
                          </a:solidFill>
                          <a:latin typeface="Verdana"/>
                          <a:ea typeface="Times New Roman"/>
                          <a:cs typeface="Times New Roman"/>
                        </a:rPr>
                        <a:t>Değişken tipi</a:t>
                      </a:r>
                      <a:endParaRPr lang="tr-TR" sz="1600">
                        <a:solidFill>
                          <a:schemeClr val="tx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gridSpan="2">
                  <a:txBody>
                    <a:bodyPr/>
                    <a:lstStyle/>
                    <a:p>
                      <a:pPr algn="just">
                        <a:lnSpc>
                          <a:spcPct val="115000"/>
                        </a:lnSpc>
                        <a:spcAft>
                          <a:spcPts val="0"/>
                        </a:spcAft>
                      </a:pPr>
                      <a:r>
                        <a:rPr lang="tr-TR" sz="1600" b="1">
                          <a:solidFill>
                            <a:schemeClr val="tx1"/>
                          </a:solidFill>
                          <a:latin typeface="Verdana"/>
                          <a:ea typeface="Times New Roman"/>
                          <a:cs typeface="Times New Roman"/>
                        </a:rPr>
                        <a:t>Örnek soru</a:t>
                      </a:r>
                      <a:endParaRPr lang="tr-TR" sz="1600">
                        <a:solidFill>
                          <a:schemeClr val="tx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hMerge="1">
                  <a:txBody>
                    <a:bodyPr/>
                    <a:lstStyle/>
                    <a:p>
                      <a:endParaRPr lang="tr-TR"/>
                    </a:p>
                  </a:txBody>
                  <a:tcPr/>
                </a:tc>
                <a:tc>
                  <a:txBody>
                    <a:bodyPr/>
                    <a:lstStyle/>
                    <a:p>
                      <a:pPr algn="just">
                        <a:lnSpc>
                          <a:spcPct val="115000"/>
                        </a:lnSpc>
                        <a:spcAft>
                          <a:spcPts val="0"/>
                        </a:spcAft>
                      </a:pPr>
                      <a:r>
                        <a:rPr lang="tr-TR" sz="1600" b="1">
                          <a:solidFill>
                            <a:schemeClr val="tx1"/>
                          </a:solidFill>
                          <a:latin typeface="Verdana"/>
                          <a:ea typeface="Times New Roman"/>
                          <a:cs typeface="Times New Roman"/>
                        </a:rPr>
                        <a:t>cevap</a:t>
                      </a:r>
                      <a:endParaRPr lang="tr-TR" sz="1600">
                        <a:solidFill>
                          <a:schemeClr val="tx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gn="just">
                        <a:lnSpc>
                          <a:spcPct val="115000"/>
                        </a:lnSpc>
                        <a:spcAft>
                          <a:spcPts val="0"/>
                        </a:spcAft>
                      </a:pPr>
                      <a:r>
                        <a:rPr lang="tr-TR" sz="1600" b="1">
                          <a:solidFill>
                            <a:schemeClr val="tx1"/>
                          </a:solidFill>
                          <a:latin typeface="Verdana"/>
                          <a:ea typeface="Times New Roman"/>
                          <a:cs typeface="Times New Roman"/>
                        </a:rPr>
                        <a:t>Dağılış şekli</a:t>
                      </a:r>
                      <a:endParaRPr lang="tr-TR" sz="1600">
                        <a:solidFill>
                          <a:schemeClr val="tx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r>
              <a:tr h="444373">
                <a:tc>
                  <a:txBody>
                    <a:bodyPr/>
                    <a:lstStyle/>
                    <a:p>
                      <a:pPr algn="just">
                        <a:lnSpc>
                          <a:spcPct val="115000"/>
                        </a:lnSpc>
                        <a:spcAft>
                          <a:spcPts val="0"/>
                        </a:spcAft>
                      </a:pPr>
                      <a:r>
                        <a:rPr lang="tr-TR" sz="1600" b="1">
                          <a:solidFill>
                            <a:schemeClr val="bg1"/>
                          </a:solidFill>
                          <a:latin typeface="Verdana"/>
                          <a:ea typeface="Times New Roman"/>
                          <a:cs typeface="Times New Roman"/>
                        </a:rPr>
                        <a:t>Kalitatif</a:t>
                      </a:r>
                      <a:endParaRPr lang="tr-TR" sz="1600">
                        <a:solidFill>
                          <a:schemeClr val="bg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gridSpan="2">
                  <a:txBody>
                    <a:bodyPr/>
                    <a:lstStyle/>
                    <a:p>
                      <a:pPr algn="just">
                        <a:lnSpc>
                          <a:spcPct val="115000"/>
                        </a:lnSpc>
                        <a:spcAft>
                          <a:spcPts val="0"/>
                        </a:spcAft>
                      </a:pPr>
                      <a:r>
                        <a:rPr lang="tr-TR" sz="1600">
                          <a:solidFill>
                            <a:schemeClr val="bg1"/>
                          </a:solidFill>
                          <a:latin typeface="Verdana"/>
                          <a:ea typeface="Calibri"/>
                          <a:cs typeface="Times New Roman"/>
                        </a:rPr>
                        <a:t>Bigisayarınız var mı?</a:t>
                      </a:r>
                      <a:endParaRPr lang="tr-TR" sz="1600">
                        <a:solidFill>
                          <a:schemeClr val="bg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hMerge="1">
                  <a:txBody>
                    <a:bodyPr/>
                    <a:lstStyle/>
                    <a:p>
                      <a:endParaRPr lang="tr-TR"/>
                    </a:p>
                  </a:txBody>
                  <a:tcPr/>
                </a:tc>
                <a:tc>
                  <a:txBody>
                    <a:bodyPr/>
                    <a:lstStyle/>
                    <a:p>
                      <a:pPr algn="just">
                        <a:lnSpc>
                          <a:spcPct val="115000"/>
                        </a:lnSpc>
                        <a:spcAft>
                          <a:spcPts val="0"/>
                        </a:spcAft>
                      </a:pPr>
                      <a:r>
                        <a:rPr lang="tr-TR" sz="1600">
                          <a:solidFill>
                            <a:schemeClr val="bg1"/>
                          </a:solidFill>
                          <a:latin typeface="Verdana"/>
                          <a:ea typeface="Calibri"/>
                          <a:cs typeface="Times New Roman"/>
                        </a:rPr>
                        <a:t>Evet-Hayır</a:t>
                      </a:r>
                      <a:endParaRPr lang="tr-TR" sz="1600">
                        <a:solidFill>
                          <a:schemeClr val="bg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gn="just">
                        <a:lnSpc>
                          <a:spcPct val="115000"/>
                        </a:lnSpc>
                        <a:spcAft>
                          <a:spcPts val="0"/>
                        </a:spcAft>
                      </a:pPr>
                      <a:r>
                        <a:rPr lang="tr-TR" sz="1600">
                          <a:solidFill>
                            <a:schemeClr val="bg1"/>
                          </a:solidFill>
                          <a:latin typeface="Verdana"/>
                          <a:ea typeface="Calibri"/>
                          <a:cs typeface="Times New Roman"/>
                        </a:rPr>
                        <a:t>Ki-kare</a:t>
                      </a:r>
                      <a:endParaRPr lang="tr-TR" sz="1600">
                        <a:solidFill>
                          <a:schemeClr val="bg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r h="644099">
                <a:tc rowSpan="2">
                  <a:txBody>
                    <a:bodyPr/>
                    <a:lstStyle/>
                    <a:p>
                      <a:pPr algn="just">
                        <a:lnSpc>
                          <a:spcPct val="115000"/>
                        </a:lnSpc>
                        <a:spcAft>
                          <a:spcPts val="0"/>
                        </a:spcAft>
                      </a:pPr>
                      <a:r>
                        <a:rPr lang="tr-TR" sz="1600" b="1">
                          <a:solidFill>
                            <a:schemeClr val="tx1"/>
                          </a:solidFill>
                          <a:latin typeface="Verdana"/>
                          <a:ea typeface="Times New Roman"/>
                          <a:cs typeface="Times New Roman"/>
                        </a:rPr>
                        <a:t>Kantitatif </a:t>
                      </a:r>
                      <a:endParaRPr lang="tr-TR" sz="1600">
                        <a:solidFill>
                          <a:schemeClr val="tx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lnSpc>
                          <a:spcPct val="115000"/>
                        </a:lnSpc>
                        <a:spcAft>
                          <a:spcPts val="0"/>
                        </a:spcAft>
                      </a:pPr>
                      <a:r>
                        <a:rPr lang="tr-TR" sz="1600">
                          <a:solidFill>
                            <a:schemeClr val="tx1"/>
                          </a:solidFill>
                          <a:latin typeface="Verdana"/>
                          <a:ea typeface="Calibri"/>
                          <a:cs typeface="Times New Roman"/>
                        </a:rPr>
                        <a:t>Kesikli </a:t>
                      </a:r>
                      <a:endParaRPr lang="tr-TR" sz="1600">
                        <a:solidFill>
                          <a:schemeClr val="tx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lnSpc>
                          <a:spcPct val="115000"/>
                        </a:lnSpc>
                        <a:spcAft>
                          <a:spcPts val="0"/>
                        </a:spcAft>
                      </a:pPr>
                      <a:r>
                        <a:rPr lang="tr-TR" sz="1600">
                          <a:solidFill>
                            <a:schemeClr val="tx1"/>
                          </a:solidFill>
                          <a:latin typeface="Verdana"/>
                          <a:ea typeface="Calibri"/>
                          <a:cs typeface="Times New Roman"/>
                        </a:rPr>
                        <a:t>Kaç öğrenci?</a:t>
                      </a:r>
                      <a:endParaRPr lang="tr-TR" sz="1600">
                        <a:solidFill>
                          <a:schemeClr val="tx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lnSpc>
                          <a:spcPct val="115000"/>
                        </a:lnSpc>
                        <a:spcAft>
                          <a:spcPts val="0"/>
                        </a:spcAft>
                      </a:pPr>
                      <a:r>
                        <a:rPr lang="tr-TR" sz="1600">
                          <a:solidFill>
                            <a:schemeClr val="tx1"/>
                          </a:solidFill>
                          <a:latin typeface="Verdana"/>
                          <a:ea typeface="Calibri"/>
                          <a:cs typeface="Times New Roman"/>
                        </a:rPr>
                        <a:t>….adet</a:t>
                      </a:r>
                      <a:endParaRPr lang="tr-TR" sz="1600">
                        <a:solidFill>
                          <a:schemeClr val="tx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lnSpc>
                          <a:spcPct val="115000"/>
                        </a:lnSpc>
                        <a:spcAft>
                          <a:spcPts val="0"/>
                        </a:spcAft>
                      </a:pPr>
                      <a:r>
                        <a:rPr lang="tr-TR" sz="1600">
                          <a:solidFill>
                            <a:schemeClr val="tx1"/>
                          </a:solidFill>
                          <a:latin typeface="Verdana"/>
                          <a:ea typeface="Calibri"/>
                          <a:cs typeface="Times New Roman"/>
                        </a:rPr>
                        <a:t>Binom, Poisson</a:t>
                      </a:r>
                      <a:endParaRPr lang="tr-TR" sz="1600">
                        <a:solidFill>
                          <a:schemeClr val="tx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644099">
                <a:tc vMerge="1">
                  <a:txBody>
                    <a:bodyPr/>
                    <a:lstStyle/>
                    <a:p>
                      <a:endParaRPr lang="tr-TR"/>
                    </a:p>
                  </a:txBody>
                  <a:tcPr/>
                </a:tc>
                <a:tc>
                  <a:txBody>
                    <a:bodyPr/>
                    <a:lstStyle/>
                    <a:p>
                      <a:pPr algn="just">
                        <a:lnSpc>
                          <a:spcPct val="115000"/>
                        </a:lnSpc>
                        <a:spcAft>
                          <a:spcPts val="0"/>
                        </a:spcAft>
                      </a:pPr>
                      <a:r>
                        <a:rPr lang="tr-TR" sz="1600">
                          <a:solidFill>
                            <a:schemeClr val="bg1"/>
                          </a:solidFill>
                          <a:latin typeface="Verdana"/>
                          <a:ea typeface="Calibri"/>
                          <a:cs typeface="Times New Roman"/>
                        </a:rPr>
                        <a:t>Sürekli </a:t>
                      </a:r>
                      <a:endParaRPr lang="tr-TR" sz="1600">
                        <a:solidFill>
                          <a:schemeClr val="bg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gn="just">
                        <a:lnSpc>
                          <a:spcPct val="115000"/>
                        </a:lnSpc>
                        <a:spcAft>
                          <a:spcPts val="0"/>
                        </a:spcAft>
                      </a:pPr>
                      <a:r>
                        <a:rPr lang="tr-TR" sz="1600">
                          <a:solidFill>
                            <a:schemeClr val="bg1"/>
                          </a:solidFill>
                          <a:latin typeface="Verdana"/>
                          <a:ea typeface="Calibri"/>
                          <a:cs typeface="Times New Roman"/>
                        </a:rPr>
                        <a:t>Öğrencilerin ağırlıkları ne kadar?</a:t>
                      </a:r>
                      <a:endParaRPr lang="tr-TR" sz="1600">
                        <a:solidFill>
                          <a:schemeClr val="bg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gn="just">
                        <a:lnSpc>
                          <a:spcPct val="115000"/>
                        </a:lnSpc>
                        <a:spcAft>
                          <a:spcPts val="0"/>
                        </a:spcAft>
                      </a:pPr>
                      <a:r>
                        <a:rPr lang="tr-TR" sz="1600">
                          <a:solidFill>
                            <a:schemeClr val="bg1"/>
                          </a:solidFill>
                          <a:latin typeface="Verdana"/>
                          <a:ea typeface="Calibri"/>
                          <a:cs typeface="Times New Roman"/>
                        </a:rPr>
                        <a:t>….kg</a:t>
                      </a:r>
                      <a:endParaRPr lang="tr-TR" sz="1600">
                        <a:solidFill>
                          <a:schemeClr val="bg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gn="just">
                        <a:lnSpc>
                          <a:spcPct val="115000"/>
                        </a:lnSpc>
                        <a:spcAft>
                          <a:spcPts val="0"/>
                        </a:spcAft>
                      </a:pPr>
                      <a:r>
                        <a:rPr lang="tr-TR" sz="1600">
                          <a:solidFill>
                            <a:schemeClr val="bg1"/>
                          </a:solidFill>
                          <a:latin typeface="Verdana"/>
                          <a:ea typeface="Calibri"/>
                          <a:cs typeface="Times New Roman"/>
                        </a:rPr>
                        <a:t>Normal </a:t>
                      </a:r>
                      <a:endParaRPr lang="tr-TR" sz="1600">
                        <a:solidFill>
                          <a:schemeClr val="bg1"/>
                        </a:solidFill>
                        <a:latin typeface="Calibri"/>
                        <a:ea typeface="Calibri"/>
                        <a:cs typeface="Times New Roman"/>
                      </a:endParaRPr>
                    </a:p>
                  </a:txBody>
                  <a:tcPr marL="58516" marR="58516"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bl>
          </a:graphicData>
        </a:graphic>
      </p:graphicFrame>
      <p:sp>
        <p:nvSpPr>
          <p:cNvPr id="7" name="6 Dikdörtgen Belirtme Çizgisi"/>
          <p:cNvSpPr/>
          <p:nvPr/>
        </p:nvSpPr>
        <p:spPr>
          <a:xfrm>
            <a:off x="1071538" y="3071810"/>
            <a:ext cx="6143668" cy="1143008"/>
          </a:xfrm>
          <a:prstGeom prst="wedgeRectCallout">
            <a:avLst>
              <a:gd name="adj1" fmla="val -46158"/>
              <a:gd name="adj2" fmla="val -625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a:solidFill>
                  <a:schemeClr val="bg1"/>
                </a:solidFill>
              </a:rPr>
              <a:t>Kalitatif veriler; sınıflandırılabilen veriler olup her sınıfa düşen gözlem sayısı şeklinde gösterilirler.</a:t>
            </a:r>
          </a:p>
        </p:txBody>
      </p:sp>
      <p:sp>
        <p:nvSpPr>
          <p:cNvPr id="8" name="7 Dikdörtgen Belirtme Çizgisi"/>
          <p:cNvSpPr/>
          <p:nvPr/>
        </p:nvSpPr>
        <p:spPr>
          <a:xfrm>
            <a:off x="571472" y="4143380"/>
            <a:ext cx="7643866" cy="1571636"/>
          </a:xfrm>
          <a:prstGeom prst="wedgeRectCallout">
            <a:avLst>
              <a:gd name="adj1" fmla="val -41544"/>
              <a:gd name="adj2" fmla="val -799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a:solidFill>
                  <a:schemeClr val="bg1"/>
                </a:solidFill>
              </a:rPr>
              <a:t>Kantitatif veriler ise; kesikli ve sürekli olmak üzere ikiye ayrılır. Kesikli veriler bir bireyin sayma sayıları ile ifade edilebilen özelliklerini, sürekli veriler ise bir ölçüm veya tartım ile ölçülebilen özelliklerini yansıtan verilerdir </a:t>
            </a:r>
          </a:p>
        </p:txBody>
      </p:sp>
      <p:sp>
        <p:nvSpPr>
          <p:cNvPr id="9" name="8 Slayt Numarası Yer Tutucusu"/>
          <p:cNvSpPr>
            <a:spLocks noGrp="1"/>
          </p:cNvSpPr>
          <p:nvPr>
            <p:ph type="sldNum" sz="quarter" idx="12"/>
          </p:nvPr>
        </p:nvSpPr>
        <p:spPr/>
        <p:txBody>
          <a:bodyPr/>
          <a:lstStyle/>
          <a:p>
            <a:fld id="{E2EF3EF4-3A19-4470-9D1B-46025F9C2730}" type="slidenum">
              <a:rPr lang="tr-TR" smtClean="0"/>
              <a:pPr/>
              <a:t>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432</TotalTime>
  <Words>969</Words>
  <Application>Microsoft Office PowerPoint</Application>
  <PresentationFormat>Ekran Gösterisi (4:3)</PresentationFormat>
  <Paragraphs>216</Paragraphs>
  <Slides>15</Slides>
  <Notes>1</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Teknik</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Sau</dc:creator>
  <cp:lastModifiedBy>Sau</cp:lastModifiedBy>
  <cp:revision>16</cp:revision>
  <dcterms:created xsi:type="dcterms:W3CDTF">2009-01-27T18:28:19Z</dcterms:created>
  <dcterms:modified xsi:type="dcterms:W3CDTF">2015-10-06T09:56:21Z</dcterms:modified>
</cp:coreProperties>
</file>