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2.xml" ContentType="application/vnd.openxmlformats-officedocument.drawingml.chart+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14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Kitap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Kitap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Kitap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tr-T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tr-TR"/>
              <a:t>Göz Rengi Dağılımı</a:t>
            </a:r>
            <a:endParaRPr lang="en-US"/>
          </a:p>
        </c:rich>
      </c:tx>
      <c:layout/>
      <c:overlay val="0"/>
    </c:title>
    <c:autoTitleDeleted val="0"/>
    <c:view3D>
      <c:rotX val="30"/>
      <c:rotY val="99"/>
      <c:rAngAx val="0"/>
      <c:perspective val="30"/>
    </c:view3D>
    <c:floor>
      <c:thickness val="0"/>
    </c:floor>
    <c:sideWall>
      <c:thickness val="0"/>
    </c:sideWall>
    <c:backWall>
      <c:thickness val="0"/>
    </c:backWall>
    <c:plotArea>
      <c:layout/>
      <c:pie3DChart>
        <c:varyColors val="1"/>
        <c:ser>
          <c:idx val="0"/>
          <c:order val="0"/>
          <c:tx>
            <c:strRef>
              <c:f>Sayfa1!$B$1</c:f>
              <c:strCache>
                <c:ptCount val="1"/>
                <c:pt idx="0">
                  <c:v>Sayısı</c:v>
                </c:pt>
              </c:strCache>
            </c:strRef>
          </c:tx>
          <c:cat>
            <c:strRef>
              <c:f>Sayfa1!$A$2:$A$6</c:f>
              <c:strCache>
                <c:ptCount val="5"/>
                <c:pt idx="0">
                  <c:v>Kahve rengi</c:v>
                </c:pt>
                <c:pt idx="1">
                  <c:v>Siyah</c:v>
                </c:pt>
                <c:pt idx="2">
                  <c:v>Mavi </c:v>
                </c:pt>
                <c:pt idx="3">
                  <c:v>Yeşil </c:v>
                </c:pt>
                <c:pt idx="4">
                  <c:v>Ela</c:v>
                </c:pt>
              </c:strCache>
            </c:strRef>
          </c:cat>
          <c:val>
            <c:numRef>
              <c:f>Sayfa1!$B$2:$B$6</c:f>
              <c:numCache>
                <c:formatCode>General</c:formatCode>
                <c:ptCount val="5"/>
                <c:pt idx="0">
                  <c:v>175</c:v>
                </c:pt>
                <c:pt idx="1">
                  <c:v>155</c:v>
                </c:pt>
                <c:pt idx="2">
                  <c:v>70</c:v>
                </c:pt>
                <c:pt idx="3">
                  <c:v>40</c:v>
                </c:pt>
                <c:pt idx="4">
                  <c:v>60</c:v>
                </c:pt>
              </c:numCache>
            </c:numRef>
          </c:val>
        </c:ser>
        <c:ser>
          <c:idx val="1"/>
          <c:order val="1"/>
          <c:cat>
            <c:strRef>
              <c:f>Sayfa1!$A$2:$A$6</c:f>
              <c:strCache>
                <c:ptCount val="5"/>
                <c:pt idx="0">
                  <c:v>Kahve rengi</c:v>
                </c:pt>
                <c:pt idx="1">
                  <c:v>Siyah</c:v>
                </c:pt>
                <c:pt idx="2">
                  <c:v>Mavi </c:v>
                </c:pt>
                <c:pt idx="3">
                  <c:v>Yeşil </c:v>
                </c:pt>
                <c:pt idx="4">
                  <c:v>Ela</c:v>
                </c:pt>
              </c:strCache>
            </c:strRef>
          </c:cat>
          <c:val>
            <c:numRef>
              <c:f>Sayfa1!$C$2:$C$6</c:f>
              <c:numCache>
                <c:formatCode>General</c:formatCode>
                <c:ptCount val="5"/>
                <c:pt idx="0">
                  <c:v>35</c:v>
                </c:pt>
                <c:pt idx="1">
                  <c:v>31</c:v>
                </c:pt>
                <c:pt idx="2">
                  <c:v>14</c:v>
                </c:pt>
                <c:pt idx="3">
                  <c:v>8</c:v>
                </c:pt>
                <c:pt idx="4">
                  <c:v>12</c:v>
                </c:pt>
              </c:numCache>
            </c:numRef>
          </c:val>
        </c:ser>
        <c:dLbls>
          <c:showLegendKey val="0"/>
          <c:showVal val="0"/>
          <c:showCatName val="1"/>
          <c:showSerName val="0"/>
          <c:showPercent val="1"/>
          <c:showBubbleSize val="0"/>
          <c:showLeaderLines val="0"/>
        </c:dLbls>
      </c:pie3D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tr-TR"/>
  <c:roundedCorners val="0"/>
  <mc:AlternateContent xmlns:mc="http://schemas.openxmlformats.org/markup-compatibility/2006">
    <mc:Choice xmlns:c14="http://schemas.microsoft.com/office/drawing/2007/8/2/chart" Requires="c14">
      <c14:style val="112"/>
    </mc:Choice>
    <mc:Fallback>
      <c:style val="12"/>
    </mc:Fallback>
  </mc:AlternateContent>
  <c:chart>
    <c:title>
      <c:tx>
        <c:rich>
          <a:bodyPr/>
          <a:lstStyle/>
          <a:p>
            <a:pPr>
              <a:defRPr/>
            </a:pPr>
            <a:r>
              <a:rPr lang="tr-TR"/>
              <a:t>Göz Rengi Dağılımı</a:t>
            </a:r>
          </a:p>
        </c:rich>
      </c:tx>
      <c:layout/>
      <c:overlay val="0"/>
    </c:title>
    <c:autoTitleDeleted val="0"/>
    <c:view3D>
      <c:rotX val="15"/>
      <c:rotY val="20"/>
      <c:rAngAx val="1"/>
    </c:view3D>
    <c:floor>
      <c:thickness val="0"/>
    </c:floor>
    <c:sideWall>
      <c:thickness val="0"/>
    </c:sideWall>
    <c:backWall>
      <c:thickness val="0"/>
    </c:backWall>
    <c:plotArea>
      <c:layout/>
      <c:bar3DChart>
        <c:barDir val="bar"/>
        <c:grouping val="clustered"/>
        <c:varyColors val="0"/>
        <c:ser>
          <c:idx val="0"/>
          <c:order val="0"/>
          <c:tx>
            <c:strRef>
              <c:f>Sayfa1!$C$1</c:f>
              <c:strCache>
                <c:ptCount val="1"/>
                <c:pt idx="0">
                  <c:v>%</c:v>
                </c:pt>
              </c:strCache>
            </c:strRef>
          </c:tx>
          <c:invertIfNegative val="0"/>
          <c:dPt>
            <c:idx val="0"/>
            <c:invertIfNegative val="0"/>
            <c:bubble3D val="0"/>
            <c:spPr>
              <a:solidFill>
                <a:schemeClr val="accent6">
                  <a:lumMod val="50000"/>
                </a:schemeClr>
              </a:solidFill>
            </c:spPr>
          </c:dPt>
          <c:dPt>
            <c:idx val="1"/>
            <c:invertIfNegative val="0"/>
            <c:bubble3D val="0"/>
            <c:spPr>
              <a:solidFill>
                <a:schemeClr val="tx1"/>
              </a:solidFill>
            </c:spPr>
          </c:dPt>
          <c:dPt>
            <c:idx val="2"/>
            <c:invertIfNegative val="0"/>
            <c:bubble3D val="0"/>
            <c:spPr>
              <a:solidFill>
                <a:schemeClr val="tx2">
                  <a:lumMod val="60000"/>
                  <a:lumOff val="40000"/>
                </a:schemeClr>
              </a:solidFill>
            </c:spPr>
          </c:dPt>
          <c:dPt>
            <c:idx val="3"/>
            <c:invertIfNegative val="0"/>
            <c:bubble3D val="0"/>
            <c:spPr>
              <a:solidFill>
                <a:schemeClr val="accent3">
                  <a:lumMod val="75000"/>
                </a:schemeClr>
              </a:solidFill>
            </c:spPr>
          </c:dPt>
          <c:dPt>
            <c:idx val="4"/>
            <c:invertIfNegative val="0"/>
            <c:bubble3D val="0"/>
            <c:spPr>
              <a:solidFill>
                <a:schemeClr val="accent5">
                  <a:lumMod val="50000"/>
                </a:schemeClr>
              </a:solidFill>
            </c:spPr>
          </c:dPt>
          <c:cat>
            <c:strRef>
              <c:f>Sayfa1!$A$2:$A$6</c:f>
              <c:strCache>
                <c:ptCount val="5"/>
                <c:pt idx="0">
                  <c:v>Kahve rengi</c:v>
                </c:pt>
                <c:pt idx="1">
                  <c:v>Siyah</c:v>
                </c:pt>
                <c:pt idx="2">
                  <c:v>Mavi </c:v>
                </c:pt>
                <c:pt idx="3">
                  <c:v>Yeşil </c:v>
                </c:pt>
                <c:pt idx="4">
                  <c:v>Ela</c:v>
                </c:pt>
              </c:strCache>
            </c:strRef>
          </c:cat>
          <c:val>
            <c:numRef>
              <c:f>Sayfa1!$C$2:$C$6</c:f>
              <c:numCache>
                <c:formatCode>General</c:formatCode>
                <c:ptCount val="5"/>
                <c:pt idx="0">
                  <c:v>35</c:v>
                </c:pt>
                <c:pt idx="1">
                  <c:v>31</c:v>
                </c:pt>
                <c:pt idx="2">
                  <c:v>14</c:v>
                </c:pt>
                <c:pt idx="3">
                  <c:v>8</c:v>
                </c:pt>
                <c:pt idx="4">
                  <c:v>12</c:v>
                </c:pt>
              </c:numCache>
            </c:numRef>
          </c:val>
        </c:ser>
        <c:dLbls>
          <c:showLegendKey val="0"/>
          <c:showVal val="1"/>
          <c:showCatName val="0"/>
          <c:showSerName val="0"/>
          <c:showPercent val="0"/>
          <c:showBubbleSize val="0"/>
        </c:dLbls>
        <c:gapWidth val="150"/>
        <c:shape val="cylinder"/>
        <c:axId val="185762304"/>
        <c:axId val="100113152"/>
        <c:axId val="0"/>
      </c:bar3DChart>
      <c:catAx>
        <c:axId val="185762304"/>
        <c:scaling>
          <c:orientation val="minMax"/>
        </c:scaling>
        <c:delete val="0"/>
        <c:axPos val="l"/>
        <c:majorTickMark val="none"/>
        <c:minorTickMark val="none"/>
        <c:tickLblPos val="nextTo"/>
        <c:crossAx val="100113152"/>
        <c:crosses val="autoZero"/>
        <c:auto val="1"/>
        <c:lblAlgn val="ctr"/>
        <c:lblOffset val="100"/>
        <c:noMultiLvlLbl val="0"/>
      </c:catAx>
      <c:valAx>
        <c:axId val="100113152"/>
        <c:scaling>
          <c:orientation val="minMax"/>
        </c:scaling>
        <c:delete val="1"/>
        <c:axPos val="b"/>
        <c:numFmt formatCode="General" sourceLinked="1"/>
        <c:majorTickMark val="none"/>
        <c:minorTickMark val="none"/>
        <c:tickLblPos val="nextTo"/>
        <c:crossAx val="185762304"/>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a:t>
            </a:r>
            <a:r>
              <a:rPr lang="tr-TR"/>
              <a:t>kmek</a:t>
            </a:r>
            <a:r>
              <a:rPr lang="tr-TR" baseline="0"/>
              <a:t> Kullanımı</a:t>
            </a:r>
            <a:endParaRPr lang="en-US"/>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cat>
            <c:strRef>
              <c:f>Sayfa1!$A$1:$A$7</c:f>
              <c:strCache>
                <c:ptCount val="7"/>
                <c:pt idx="0">
                  <c:v>sd-1</c:v>
                </c:pt>
                <c:pt idx="1">
                  <c:v>sd-2</c:v>
                </c:pt>
                <c:pt idx="2">
                  <c:v>sd-3</c:v>
                </c:pt>
                <c:pt idx="3">
                  <c:v>sd-4</c:v>
                </c:pt>
                <c:pt idx="4">
                  <c:v>sd-5</c:v>
                </c:pt>
                <c:pt idx="5">
                  <c:v>sd-6</c:v>
                </c:pt>
                <c:pt idx="6">
                  <c:v>sd-7</c:v>
                </c:pt>
              </c:strCache>
            </c:strRef>
          </c:cat>
          <c:val>
            <c:numRef>
              <c:f>Sayfa1!$B$1:$B$7</c:f>
              <c:numCache>
                <c:formatCode>General</c:formatCode>
                <c:ptCount val="7"/>
                <c:pt idx="0">
                  <c:v>5</c:v>
                </c:pt>
                <c:pt idx="1">
                  <c:v>5</c:v>
                </c:pt>
                <c:pt idx="2">
                  <c:v>7</c:v>
                </c:pt>
                <c:pt idx="3">
                  <c:v>5</c:v>
                </c:pt>
                <c:pt idx="4">
                  <c:v>4</c:v>
                </c:pt>
                <c:pt idx="5">
                  <c:v>3</c:v>
                </c:pt>
                <c:pt idx="6">
                  <c:v>1</c:v>
                </c:pt>
              </c:numCache>
            </c:numRef>
          </c:val>
        </c:ser>
        <c:dLbls>
          <c:showLegendKey val="0"/>
          <c:showVal val="0"/>
          <c:showCatName val="0"/>
          <c:showSerName val="0"/>
          <c:showPercent val="0"/>
          <c:showBubbleSize val="0"/>
        </c:dLbls>
        <c:gapWidth val="0"/>
        <c:gapDepth val="0"/>
        <c:shape val="cylinder"/>
        <c:axId val="170131456"/>
        <c:axId val="179226304"/>
        <c:axId val="0"/>
      </c:bar3DChart>
      <c:catAx>
        <c:axId val="170131456"/>
        <c:scaling>
          <c:orientation val="minMax"/>
        </c:scaling>
        <c:delete val="0"/>
        <c:axPos val="b"/>
        <c:title>
          <c:tx>
            <c:rich>
              <a:bodyPr/>
              <a:lstStyle/>
              <a:p>
                <a:pPr>
                  <a:defRPr/>
                </a:pPr>
                <a:r>
                  <a:rPr lang="tr-TR"/>
                  <a:t>Ekmek</a:t>
                </a:r>
                <a:r>
                  <a:rPr lang="tr-TR" baseline="0"/>
                  <a:t> Sayısı</a:t>
                </a:r>
                <a:endParaRPr lang="tr-TR"/>
              </a:p>
            </c:rich>
          </c:tx>
          <c:layout/>
          <c:overlay val="0"/>
        </c:title>
        <c:majorTickMark val="none"/>
        <c:minorTickMark val="none"/>
        <c:tickLblPos val="nextTo"/>
        <c:crossAx val="179226304"/>
        <c:crosses val="autoZero"/>
        <c:auto val="1"/>
        <c:lblAlgn val="ctr"/>
        <c:lblOffset val="100"/>
        <c:noMultiLvlLbl val="0"/>
      </c:catAx>
      <c:valAx>
        <c:axId val="179226304"/>
        <c:scaling>
          <c:orientation val="minMax"/>
        </c:scaling>
        <c:delete val="0"/>
        <c:axPos val="l"/>
        <c:title>
          <c:tx>
            <c:rich>
              <a:bodyPr/>
              <a:lstStyle/>
              <a:p>
                <a:pPr>
                  <a:defRPr/>
                </a:pPr>
                <a:r>
                  <a:rPr lang="tr-TR"/>
                  <a:t>Aİle Sayısı</a:t>
                </a:r>
              </a:p>
            </c:rich>
          </c:tx>
          <c:layout/>
          <c:overlay val="0"/>
        </c:title>
        <c:numFmt formatCode="General" sourceLinked="1"/>
        <c:majorTickMark val="out"/>
        <c:minorTickMark val="none"/>
        <c:tickLblPos val="nextTo"/>
        <c:crossAx val="170131456"/>
        <c:crosses val="autoZero"/>
        <c:crossBetween val="between"/>
      </c:valAx>
    </c:plotArea>
    <c:plotVisOnly val="1"/>
    <c:dispBlanksAs val="gap"/>
    <c:showDLblsOverMax val="0"/>
  </c:chart>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ata10.xml.rels><?xml version="1.0" encoding="UTF-8" standalone="yes"?>
<Relationships xmlns="http://schemas.openxmlformats.org/package/2006/relationships"><Relationship Id="rId1" Type="http://schemas.openxmlformats.org/officeDocument/2006/relationships/image" Target="../media/image2.jpeg"/></Relationships>
</file>

<file path=ppt/diagrams/_rels/data11.xml.rels><?xml version="1.0" encoding="UTF-8" standalone="yes"?>
<Relationships xmlns="http://schemas.openxmlformats.org/package/2006/relationships"><Relationship Id="rId1" Type="http://schemas.openxmlformats.org/officeDocument/2006/relationships/image" Target="../media/image2.jpeg"/></Relationships>
</file>

<file path=ppt/diagrams/_rels/data12.xml.rels><?xml version="1.0" encoding="UTF-8" standalone="yes"?>
<Relationships xmlns="http://schemas.openxmlformats.org/package/2006/relationships"><Relationship Id="rId1" Type="http://schemas.openxmlformats.org/officeDocument/2006/relationships/image" Target="../media/image2.jpeg"/></Relationships>
</file>

<file path=ppt/diagrams/_rels/data13.xml.rels><?xml version="1.0" encoding="UTF-8" standalone="yes"?>
<Relationships xmlns="http://schemas.openxmlformats.org/package/2006/relationships"><Relationship Id="rId1" Type="http://schemas.openxmlformats.org/officeDocument/2006/relationships/image" Target="../media/image2.jpeg"/></Relationships>
</file>

<file path=ppt/diagrams/_rels/data14.xml.rels><?xml version="1.0" encoding="UTF-8" standalone="yes"?>
<Relationships xmlns="http://schemas.openxmlformats.org/package/2006/relationships"><Relationship Id="rId1" Type="http://schemas.openxmlformats.org/officeDocument/2006/relationships/image" Target="../media/image2.jpeg"/></Relationships>
</file>

<file path=ppt/diagrams/_rels/data15.xml.rels><?xml version="1.0" encoding="UTF-8" standalone="yes"?>
<Relationships xmlns="http://schemas.openxmlformats.org/package/2006/relationships"><Relationship Id="rId1" Type="http://schemas.openxmlformats.org/officeDocument/2006/relationships/image" Target="../media/image2.jpeg"/></Relationships>
</file>

<file path=ppt/diagrams/_rels/data16.xml.rels><?xml version="1.0" encoding="UTF-8" standalone="yes"?>
<Relationships xmlns="http://schemas.openxmlformats.org/package/2006/relationships"><Relationship Id="rId1" Type="http://schemas.openxmlformats.org/officeDocument/2006/relationships/image" Target="../media/image2.jpeg"/></Relationships>
</file>

<file path=ppt/diagrams/_rels/data17.xml.rels><?xml version="1.0" encoding="UTF-8" standalone="yes"?>
<Relationships xmlns="http://schemas.openxmlformats.org/package/2006/relationships"><Relationship Id="rId1" Type="http://schemas.openxmlformats.org/officeDocument/2006/relationships/image" Target="../media/image2.jpeg"/></Relationships>
</file>

<file path=ppt/diagrams/_rels/data18.xml.rels><?xml version="1.0" encoding="UTF-8" standalone="yes"?>
<Relationships xmlns="http://schemas.openxmlformats.org/package/2006/relationships"><Relationship Id="rId1" Type="http://schemas.openxmlformats.org/officeDocument/2006/relationships/image" Target="../media/image2.jpeg"/></Relationships>
</file>

<file path=ppt/diagrams/_rels/data19.xml.rels><?xml version="1.0" encoding="UTF-8" standalone="yes"?>
<Relationships xmlns="http://schemas.openxmlformats.org/package/2006/relationships"><Relationship Id="rId1" Type="http://schemas.openxmlformats.org/officeDocument/2006/relationships/image" Target="../media/image2.jpeg"/></Relationships>
</file>

<file path=ppt/diagrams/_rels/data20.xml.rels><?xml version="1.0" encoding="UTF-8" standalone="yes"?>
<Relationships xmlns="http://schemas.openxmlformats.org/package/2006/relationships"><Relationship Id="rId1" Type="http://schemas.openxmlformats.org/officeDocument/2006/relationships/image" Target="../media/image2.jpeg"/></Relationships>
</file>

<file path=ppt/diagrams/_rels/data21.xml.rels><?xml version="1.0" encoding="UTF-8" standalone="yes"?>
<Relationships xmlns="http://schemas.openxmlformats.org/package/2006/relationships"><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image" Target="../media/image2.jpeg"/></Relationships>
</file>

<file path=ppt/diagrams/_rels/data4.xml.rels><?xml version="1.0" encoding="UTF-8" standalone="yes"?>
<Relationships xmlns="http://schemas.openxmlformats.org/package/2006/relationships"><Relationship Id="rId1" Type="http://schemas.openxmlformats.org/officeDocument/2006/relationships/image" Target="../media/image2.jpeg"/></Relationships>
</file>

<file path=ppt/diagrams/_rels/data6.xml.rels><?xml version="1.0" encoding="UTF-8" standalone="yes"?>
<Relationships xmlns="http://schemas.openxmlformats.org/package/2006/relationships"><Relationship Id="rId1" Type="http://schemas.openxmlformats.org/officeDocument/2006/relationships/image" Target="../media/image2.jpeg"/></Relationships>
</file>

<file path=ppt/diagrams/_rels/data7.xml.rels><?xml version="1.0" encoding="UTF-8" standalone="yes"?>
<Relationships xmlns="http://schemas.openxmlformats.org/package/2006/relationships"><Relationship Id="rId1" Type="http://schemas.openxmlformats.org/officeDocument/2006/relationships/image" Target="../media/image2.jpeg"/></Relationships>
</file>

<file path=ppt/diagrams/_rels/data8.xml.rels><?xml version="1.0" encoding="UTF-8" standalone="yes"?>
<Relationships xmlns="http://schemas.openxmlformats.org/package/2006/relationships"><Relationship Id="rId1" Type="http://schemas.openxmlformats.org/officeDocument/2006/relationships/image" Target="../media/image2.jpeg"/></Relationships>
</file>

<file path=ppt/diagrams/_rels/data9.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9.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0F03D-3B07-4A19-9870-C3ED3B291E78}" type="doc">
      <dgm:prSet loTypeId="urn:microsoft.com/office/officeart/2005/8/layout/vList4#4"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dgm:spPr/>
      <dgm:t>
        <a:bodyPr/>
        <a:lstStyle/>
        <a:p>
          <a:pPr rtl="0"/>
          <a:r>
            <a:rPr lang="tr-TR" smtClean="0"/>
            <a:t>İstatistik veri toplama</a:t>
          </a:r>
          <a:endParaRPr lang="tr-TR"/>
        </a:p>
      </dgm:t>
    </dgm:pt>
    <dgm:pt modelId="{EBFCD701-42DA-46A2-87A6-FD3E41301845}" type="parTrans" cxnId="{6648F47A-7F78-4A67-A754-9CDFAF88BFC9}">
      <dgm:prSet/>
      <dgm:spPr/>
      <dgm:t>
        <a:bodyPr/>
        <a:lstStyle/>
        <a:p>
          <a:endParaRPr lang="tr-TR"/>
        </a:p>
      </dgm:t>
    </dgm:pt>
    <dgm:pt modelId="{780A38F0-0014-469E-AC28-CF0F36DC521B}" type="sibTrans" cxnId="{6648F47A-7F78-4A67-A754-9CDFAF88BFC9}">
      <dgm:prSet/>
      <dgm:spPr/>
      <dgm:t>
        <a:bodyPr/>
        <a:lstStyle/>
        <a:p>
          <a:endParaRPr lang="tr-TR"/>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8078A5C9-4495-4EDF-A855-A91109E2671B}" type="presOf" srcId="{5920F03D-3B07-4A19-9870-C3ED3B291E78}" destId="{0022F090-431E-4889-9CAE-3152DC16A8C0}" srcOrd="0" destOrd="0" presId="urn:microsoft.com/office/officeart/2005/8/layout/vList4#4"/>
    <dgm:cxn modelId="{2539B816-020F-4214-89BB-1609F215136F}" type="presOf" srcId="{CF64F65B-2655-4087-A21E-D56B24CE953F}" destId="{269594EE-442B-4E87-AD3C-4133A70AEB5D}" srcOrd="1" destOrd="0" presId="urn:microsoft.com/office/officeart/2005/8/layout/vList4#4"/>
    <dgm:cxn modelId="{449E7B05-123B-4BC9-81FF-EABCCB5F5B3A}" type="presOf" srcId="{CF64F65B-2655-4087-A21E-D56B24CE953F}" destId="{09E9624B-8370-49F2-A1CD-32A53BD0050A}" srcOrd="0" destOrd="0" presId="urn:microsoft.com/office/officeart/2005/8/layout/vList4#4"/>
    <dgm:cxn modelId="{BEA6A17B-0BEB-4279-B297-113D95887025}" type="presParOf" srcId="{0022F090-431E-4889-9CAE-3152DC16A8C0}" destId="{619C3B18-B458-403A-8B99-48272CF6C593}" srcOrd="0" destOrd="0" presId="urn:microsoft.com/office/officeart/2005/8/layout/vList4#4"/>
    <dgm:cxn modelId="{77AE8F38-F0EF-46C1-AA66-5B1B07EE8B3B}" type="presParOf" srcId="{619C3B18-B458-403A-8B99-48272CF6C593}" destId="{09E9624B-8370-49F2-A1CD-32A53BD0050A}" srcOrd="0" destOrd="0" presId="urn:microsoft.com/office/officeart/2005/8/layout/vList4#4"/>
    <dgm:cxn modelId="{14FF3D11-8037-492B-907C-B60084DEE6E0}" type="presParOf" srcId="{619C3B18-B458-403A-8B99-48272CF6C593}" destId="{349B0279-34D0-494F-8B74-1E025B86C654}" srcOrd="1" destOrd="0" presId="urn:microsoft.com/office/officeart/2005/8/layout/vList4#4"/>
    <dgm:cxn modelId="{C74E98B9-CD0B-42D3-AED5-28AF5E094226}" type="presParOf" srcId="{619C3B18-B458-403A-8B99-48272CF6C593}" destId="{269594EE-442B-4E87-AD3C-4133A70AEB5D}" srcOrd="2" destOrd="0" presId="urn:microsoft.com/office/officeart/2005/8/layout/vList4#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920F03D-3B07-4A19-9870-C3ED3B291E78}" type="doc">
      <dgm:prSet loTypeId="urn:microsoft.com/office/officeart/2005/8/layout/vList4#9"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04B26F71-0E1A-459D-9F37-4B384BA8B400}" type="presOf" srcId="{CF64F65B-2655-4087-A21E-D56B24CE953F}" destId="{269594EE-442B-4E87-AD3C-4133A70AEB5D}" srcOrd="1" destOrd="0" presId="urn:microsoft.com/office/officeart/2005/8/layout/vList4#9"/>
    <dgm:cxn modelId="{7AAD740D-71FE-4F7C-B013-683A5399E5ED}" type="presOf" srcId="{CF64F65B-2655-4087-A21E-D56B24CE953F}" destId="{09E9624B-8370-49F2-A1CD-32A53BD0050A}" srcOrd="0" destOrd="0" presId="urn:microsoft.com/office/officeart/2005/8/layout/vList4#9"/>
    <dgm:cxn modelId="{60474F00-5A1A-4A7F-94D9-871628A7BBDE}" type="presOf" srcId="{5920F03D-3B07-4A19-9870-C3ED3B291E78}" destId="{0022F090-431E-4889-9CAE-3152DC16A8C0}" srcOrd="0" destOrd="0" presId="urn:microsoft.com/office/officeart/2005/8/layout/vList4#9"/>
    <dgm:cxn modelId="{7FD903C9-0FEB-4B5E-911B-5278D6BBCF17}" type="presParOf" srcId="{0022F090-431E-4889-9CAE-3152DC16A8C0}" destId="{619C3B18-B458-403A-8B99-48272CF6C593}" srcOrd="0" destOrd="0" presId="urn:microsoft.com/office/officeart/2005/8/layout/vList4#9"/>
    <dgm:cxn modelId="{7CF6DFFF-A1D6-41CC-846C-6E32B8A09982}" type="presParOf" srcId="{619C3B18-B458-403A-8B99-48272CF6C593}" destId="{09E9624B-8370-49F2-A1CD-32A53BD0050A}" srcOrd="0" destOrd="0" presId="urn:microsoft.com/office/officeart/2005/8/layout/vList4#9"/>
    <dgm:cxn modelId="{E3E26BCF-6222-4C38-8DC9-02E1B8BB7F76}" type="presParOf" srcId="{619C3B18-B458-403A-8B99-48272CF6C593}" destId="{349B0279-34D0-494F-8B74-1E025B86C654}" srcOrd="1" destOrd="0" presId="urn:microsoft.com/office/officeart/2005/8/layout/vList4#9"/>
    <dgm:cxn modelId="{488D1C64-7F75-45AB-84AA-CB34ED5F8C97}" type="presParOf" srcId="{619C3B18-B458-403A-8B99-48272CF6C593}" destId="{269594EE-442B-4E87-AD3C-4133A70AEB5D}" srcOrd="2" destOrd="0" presId="urn:microsoft.com/office/officeart/2005/8/layout/vList4#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0"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51B699F1-C376-4668-A886-C9016814CAC3}" type="presOf" srcId="{CF64F65B-2655-4087-A21E-D56B24CE953F}" destId="{269594EE-442B-4E87-AD3C-4133A70AEB5D}" srcOrd="1" destOrd="0" presId="urn:microsoft.com/office/officeart/2005/8/layout/vList4#10"/>
    <dgm:cxn modelId="{6EB93D8D-CD28-4ABF-BD28-BD509013C13B}" type="presOf" srcId="{5920F03D-3B07-4A19-9870-C3ED3B291E78}" destId="{0022F090-431E-4889-9CAE-3152DC16A8C0}" srcOrd="0" destOrd="0" presId="urn:microsoft.com/office/officeart/2005/8/layout/vList4#10"/>
    <dgm:cxn modelId="{70433A19-2952-4016-B839-8AA00B173A99}" type="presOf" srcId="{CF64F65B-2655-4087-A21E-D56B24CE953F}" destId="{09E9624B-8370-49F2-A1CD-32A53BD0050A}" srcOrd="0" destOrd="0" presId="urn:microsoft.com/office/officeart/2005/8/layout/vList4#10"/>
    <dgm:cxn modelId="{91EDF896-8616-4786-BCD7-C93EE0E211EF}" type="presParOf" srcId="{0022F090-431E-4889-9CAE-3152DC16A8C0}" destId="{619C3B18-B458-403A-8B99-48272CF6C593}" srcOrd="0" destOrd="0" presId="urn:microsoft.com/office/officeart/2005/8/layout/vList4#10"/>
    <dgm:cxn modelId="{F6FFBE06-1289-4E60-8621-7BB01E600BB5}" type="presParOf" srcId="{619C3B18-B458-403A-8B99-48272CF6C593}" destId="{09E9624B-8370-49F2-A1CD-32A53BD0050A}" srcOrd="0" destOrd="0" presId="urn:microsoft.com/office/officeart/2005/8/layout/vList4#10"/>
    <dgm:cxn modelId="{2F12C89A-0873-4616-9B6E-335D33165083}" type="presParOf" srcId="{619C3B18-B458-403A-8B99-48272CF6C593}" destId="{349B0279-34D0-494F-8B74-1E025B86C654}" srcOrd="1" destOrd="0" presId="urn:microsoft.com/office/officeart/2005/8/layout/vList4#10"/>
    <dgm:cxn modelId="{56E82059-15E7-4855-B5CD-8184676EAE10}" type="presParOf" srcId="{619C3B18-B458-403A-8B99-48272CF6C593}" destId="{269594EE-442B-4E87-AD3C-4133A70AEB5D}" srcOrd="2" destOrd="0" presId="urn:microsoft.com/office/officeart/2005/8/layout/vList4#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1"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71805228-3C49-454F-AD8F-556E4C8DA769}" type="presOf" srcId="{5920F03D-3B07-4A19-9870-C3ED3B291E78}" destId="{0022F090-431E-4889-9CAE-3152DC16A8C0}" srcOrd="0" destOrd="0" presId="urn:microsoft.com/office/officeart/2005/8/layout/vList4#11"/>
    <dgm:cxn modelId="{ECD7416C-2886-4983-ADA8-90386C8ACD13}" type="presOf" srcId="{CF64F65B-2655-4087-A21E-D56B24CE953F}" destId="{269594EE-442B-4E87-AD3C-4133A70AEB5D}" srcOrd="1" destOrd="0" presId="urn:microsoft.com/office/officeart/2005/8/layout/vList4#11"/>
    <dgm:cxn modelId="{5089114A-102D-486F-BFF9-32EE9C06736E}" type="presOf" srcId="{CF64F65B-2655-4087-A21E-D56B24CE953F}" destId="{09E9624B-8370-49F2-A1CD-32A53BD0050A}" srcOrd="0" destOrd="0" presId="urn:microsoft.com/office/officeart/2005/8/layout/vList4#11"/>
    <dgm:cxn modelId="{AEBC99C8-3614-4D29-B36A-15701B633744}" type="presParOf" srcId="{0022F090-431E-4889-9CAE-3152DC16A8C0}" destId="{619C3B18-B458-403A-8B99-48272CF6C593}" srcOrd="0" destOrd="0" presId="urn:microsoft.com/office/officeart/2005/8/layout/vList4#11"/>
    <dgm:cxn modelId="{C495AD8A-D370-4590-B48B-35F3009A99FF}" type="presParOf" srcId="{619C3B18-B458-403A-8B99-48272CF6C593}" destId="{09E9624B-8370-49F2-A1CD-32A53BD0050A}" srcOrd="0" destOrd="0" presId="urn:microsoft.com/office/officeart/2005/8/layout/vList4#11"/>
    <dgm:cxn modelId="{7341EE74-902D-4805-8B4C-79BC4636B419}" type="presParOf" srcId="{619C3B18-B458-403A-8B99-48272CF6C593}" destId="{349B0279-34D0-494F-8B74-1E025B86C654}" srcOrd="1" destOrd="0" presId="urn:microsoft.com/office/officeart/2005/8/layout/vList4#11"/>
    <dgm:cxn modelId="{5E7C3DF2-6D0A-428C-93E7-A8684FABD2CC}" type="presParOf" srcId="{619C3B18-B458-403A-8B99-48272CF6C593}" destId="{269594EE-442B-4E87-AD3C-4133A70AEB5D}" srcOrd="2" destOrd="0" presId="urn:microsoft.com/office/officeart/2005/8/layout/vList4#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2"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42794E0E-DAA9-43DC-BA54-55B5198AEBA9}" type="presOf" srcId="{5920F03D-3B07-4A19-9870-C3ED3B291E78}" destId="{0022F090-431E-4889-9CAE-3152DC16A8C0}" srcOrd="0" destOrd="0" presId="urn:microsoft.com/office/officeart/2005/8/layout/vList4#12"/>
    <dgm:cxn modelId="{D1D25CF0-7392-45B8-B802-4B967E5445E8}" type="presOf" srcId="{CF64F65B-2655-4087-A21E-D56B24CE953F}" destId="{09E9624B-8370-49F2-A1CD-32A53BD0050A}" srcOrd="0" destOrd="0" presId="urn:microsoft.com/office/officeart/2005/8/layout/vList4#12"/>
    <dgm:cxn modelId="{D50F00CC-D7CC-415D-B55E-FA9145A1CD96}" type="presOf" srcId="{CF64F65B-2655-4087-A21E-D56B24CE953F}" destId="{269594EE-442B-4E87-AD3C-4133A70AEB5D}" srcOrd="1" destOrd="0" presId="urn:microsoft.com/office/officeart/2005/8/layout/vList4#12"/>
    <dgm:cxn modelId="{6CFB9D4A-6A9E-4B2F-8B62-852952A34A58}" type="presParOf" srcId="{0022F090-431E-4889-9CAE-3152DC16A8C0}" destId="{619C3B18-B458-403A-8B99-48272CF6C593}" srcOrd="0" destOrd="0" presId="urn:microsoft.com/office/officeart/2005/8/layout/vList4#12"/>
    <dgm:cxn modelId="{8C094935-3B4D-4A31-A17B-CB8DC5216F35}" type="presParOf" srcId="{619C3B18-B458-403A-8B99-48272CF6C593}" destId="{09E9624B-8370-49F2-A1CD-32A53BD0050A}" srcOrd="0" destOrd="0" presId="urn:microsoft.com/office/officeart/2005/8/layout/vList4#12"/>
    <dgm:cxn modelId="{3B61CAF6-7DA7-42DD-A9BE-F04A3F440DFB}" type="presParOf" srcId="{619C3B18-B458-403A-8B99-48272CF6C593}" destId="{349B0279-34D0-494F-8B74-1E025B86C654}" srcOrd="1" destOrd="0" presId="urn:microsoft.com/office/officeart/2005/8/layout/vList4#12"/>
    <dgm:cxn modelId="{D42D3471-58A5-4F8A-86A8-7B00A26E6362}" type="presParOf" srcId="{619C3B18-B458-403A-8B99-48272CF6C593}" destId="{269594EE-442B-4E87-AD3C-4133A70AEB5D}" srcOrd="2" destOrd="0" presId="urn:microsoft.com/office/officeart/2005/8/layout/vList4#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3"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07220C51-01A8-4855-89C9-6A499499533F}" type="presOf" srcId="{CF64F65B-2655-4087-A21E-D56B24CE953F}" destId="{269594EE-442B-4E87-AD3C-4133A70AEB5D}" srcOrd="1" destOrd="0" presId="urn:microsoft.com/office/officeart/2005/8/layout/vList4#13"/>
    <dgm:cxn modelId="{54337212-7E4A-4762-8B7B-291CB7658B25}" type="presOf" srcId="{5920F03D-3B07-4A19-9870-C3ED3B291E78}" destId="{0022F090-431E-4889-9CAE-3152DC16A8C0}" srcOrd="0" destOrd="0" presId="urn:microsoft.com/office/officeart/2005/8/layout/vList4#13"/>
    <dgm:cxn modelId="{2576F1E6-44C0-4347-906A-66240D59849A}" type="presOf" srcId="{CF64F65B-2655-4087-A21E-D56B24CE953F}" destId="{09E9624B-8370-49F2-A1CD-32A53BD0050A}" srcOrd="0" destOrd="0" presId="urn:microsoft.com/office/officeart/2005/8/layout/vList4#13"/>
    <dgm:cxn modelId="{5B1A7DFF-224C-46D3-8FA9-5E54A63ACB08}" type="presParOf" srcId="{0022F090-431E-4889-9CAE-3152DC16A8C0}" destId="{619C3B18-B458-403A-8B99-48272CF6C593}" srcOrd="0" destOrd="0" presId="urn:microsoft.com/office/officeart/2005/8/layout/vList4#13"/>
    <dgm:cxn modelId="{A7B848E4-6BAA-4BCF-ACCC-A1B62570A946}" type="presParOf" srcId="{619C3B18-B458-403A-8B99-48272CF6C593}" destId="{09E9624B-8370-49F2-A1CD-32A53BD0050A}" srcOrd="0" destOrd="0" presId="urn:microsoft.com/office/officeart/2005/8/layout/vList4#13"/>
    <dgm:cxn modelId="{8CEC3F6E-F1A0-40EB-8276-B58D002AA0E6}" type="presParOf" srcId="{619C3B18-B458-403A-8B99-48272CF6C593}" destId="{349B0279-34D0-494F-8B74-1E025B86C654}" srcOrd="1" destOrd="0" presId="urn:microsoft.com/office/officeart/2005/8/layout/vList4#13"/>
    <dgm:cxn modelId="{E513A030-231D-4B0B-B9CD-103BE0805157}" type="presParOf" srcId="{619C3B18-B458-403A-8B99-48272CF6C593}" destId="{269594EE-442B-4E87-AD3C-4133A70AEB5D}" srcOrd="2" destOrd="0" presId="urn:microsoft.com/office/officeart/2005/8/layout/vList4#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4"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DD837E00-4C82-4423-816E-5C86184AF9B2}" type="presOf" srcId="{CF64F65B-2655-4087-A21E-D56B24CE953F}" destId="{09E9624B-8370-49F2-A1CD-32A53BD0050A}" srcOrd="0" destOrd="0" presId="urn:microsoft.com/office/officeart/2005/8/layout/vList4#14"/>
    <dgm:cxn modelId="{16C2A77B-09D0-4FA5-988D-9DC6972A4473}" type="presOf" srcId="{CF64F65B-2655-4087-A21E-D56B24CE953F}" destId="{269594EE-442B-4E87-AD3C-4133A70AEB5D}" srcOrd="1" destOrd="0" presId="urn:microsoft.com/office/officeart/2005/8/layout/vList4#14"/>
    <dgm:cxn modelId="{1B467A2B-183C-4626-BA0B-B79B7A2EF5DF}" type="presOf" srcId="{5920F03D-3B07-4A19-9870-C3ED3B291E78}" destId="{0022F090-431E-4889-9CAE-3152DC16A8C0}" srcOrd="0" destOrd="0" presId="urn:microsoft.com/office/officeart/2005/8/layout/vList4#14"/>
    <dgm:cxn modelId="{31226EF5-6D0E-4CC2-867F-B67D02E94C25}" type="presParOf" srcId="{0022F090-431E-4889-9CAE-3152DC16A8C0}" destId="{619C3B18-B458-403A-8B99-48272CF6C593}" srcOrd="0" destOrd="0" presId="urn:microsoft.com/office/officeart/2005/8/layout/vList4#14"/>
    <dgm:cxn modelId="{BDC4885A-37C6-4345-BCEF-B9EB823C3CD5}" type="presParOf" srcId="{619C3B18-B458-403A-8B99-48272CF6C593}" destId="{09E9624B-8370-49F2-A1CD-32A53BD0050A}" srcOrd="0" destOrd="0" presId="urn:microsoft.com/office/officeart/2005/8/layout/vList4#14"/>
    <dgm:cxn modelId="{D2637517-9FF5-4E0A-B845-0C05B1343D12}" type="presParOf" srcId="{619C3B18-B458-403A-8B99-48272CF6C593}" destId="{349B0279-34D0-494F-8B74-1E025B86C654}" srcOrd="1" destOrd="0" presId="urn:microsoft.com/office/officeart/2005/8/layout/vList4#14"/>
    <dgm:cxn modelId="{DEA4EAEF-CDA4-4818-916B-858E0170849F}" type="presParOf" srcId="{619C3B18-B458-403A-8B99-48272CF6C593}" destId="{269594EE-442B-4E87-AD3C-4133A70AEB5D}" srcOrd="2" destOrd="0" presId="urn:microsoft.com/office/officeart/2005/8/layout/vList4#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5"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A5B6463B-DC3C-44E0-B3B5-970E022A2043}" type="presOf" srcId="{5920F03D-3B07-4A19-9870-C3ED3B291E78}" destId="{0022F090-431E-4889-9CAE-3152DC16A8C0}" srcOrd="0" destOrd="0" presId="urn:microsoft.com/office/officeart/2005/8/layout/vList4#15"/>
    <dgm:cxn modelId="{B9971B8D-6887-4088-B84D-62948DA7FCF3}" type="presOf" srcId="{CF64F65B-2655-4087-A21E-D56B24CE953F}" destId="{09E9624B-8370-49F2-A1CD-32A53BD0050A}" srcOrd="0" destOrd="0" presId="urn:microsoft.com/office/officeart/2005/8/layout/vList4#15"/>
    <dgm:cxn modelId="{05278E10-E6AE-4E87-88F0-F3184B63D6D9}" type="presOf" srcId="{CF64F65B-2655-4087-A21E-D56B24CE953F}" destId="{269594EE-442B-4E87-AD3C-4133A70AEB5D}" srcOrd="1" destOrd="0" presId="urn:microsoft.com/office/officeart/2005/8/layout/vList4#15"/>
    <dgm:cxn modelId="{B987C421-019D-467F-8058-F398E3494921}" type="presParOf" srcId="{0022F090-431E-4889-9CAE-3152DC16A8C0}" destId="{619C3B18-B458-403A-8B99-48272CF6C593}" srcOrd="0" destOrd="0" presId="urn:microsoft.com/office/officeart/2005/8/layout/vList4#15"/>
    <dgm:cxn modelId="{EEA2E806-F161-4BF2-A6EC-4BAB7EED05FA}" type="presParOf" srcId="{619C3B18-B458-403A-8B99-48272CF6C593}" destId="{09E9624B-8370-49F2-A1CD-32A53BD0050A}" srcOrd="0" destOrd="0" presId="urn:microsoft.com/office/officeart/2005/8/layout/vList4#15"/>
    <dgm:cxn modelId="{215C57D6-FBCA-4F1B-AC9D-D0BA7E28B0A9}" type="presParOf" srcId="{619C3B18-B458-403A-8B99-48272CF6C593}" destId="{349B0279-34D0-494F-8B74-1E025B86C654}" srcOrd="1" destOrd="0" presId="urn:microsoft.com/office/officeart/2005/8/layout/vList4#15"/>
    <dgm:cxn modelId="{E670979D-2924-4B6F-B737-1F52A8E3A5F4}" type="presParOf" srcId="{619C3B18-B458-403A-8B99-48272CF6C593}" destId="{269594EE-442B-4E87-AD3C-4133A70AEB5D}" srcOrd="2" destOrd="0" presId="urn:microsoft.com/office/officeart/2005/8/layout/vList4#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6"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9BB0823-EEED-407B-8690-406E795E24B2}" type="presOf" srcId="{CF64F65B-2655-4087-A21E-D56B24CE953F}" destId="{09E9624B-8370-49F2-A1CD-32A53BD0050A}" srcOrd="0" destOrd="0" presId="urn:microsoft.com/office/officeart/2005/8/layout/vList4#16"/>
    <dgm:cxn modelId="{6648F47A-7F78-4A67-A754-9CDFAF88BFC9}" srcId="{5920F03D-3B07-4A19-9870-C3ED3B291E78}" destId="{CF64F65B-2655-4087-A21E-D56B24CE953F}" srcOrd="0" destOrd="0" parTransId="{EBFCD701-42DA-46A2-87A6-FD3E41301845}" sibTransId="{780A38F0-0014-469E-AC28-CF0F36DC521B}"/>
    <dgm:cxn modelId="{622C2503-9201-4CC2-AB9C-CD737AA39C46}" type="presOf" srcId="{5920F03D-3B07-4A19-9870-C3ED3B291E78}" destId="{0022F090-431E-4889-9CAE-3152DC16A8C0}" srcOrd="0" destOrd="0" presId="urn:microsoft.com/office/officeart/2005/8/layout/vList4#16"/>
    <dgm:cxn modelId="{197D6904-EF06-4A5D-9CB6-D5C9128BD2DB}" type="presOf" srcId="{CF64F65B-2655-4087-A21E-D56B24CE953F}" destId="{269594EE-442B-4E87-AD3C-4133A70AEB5D}" srcOrd="1" destOrd="0" presId="urn:microsoft.com/office/officeart/2005/8/layout/vList4#16"/>
    <dgm:cxn modelId="{72DBF5D1-4F64-4A9A-B66C-2EC6A39DE08A}" type="presParOf" srcId="{0022F090-431E-4889-9CAE-3152DC16A8C0}" destId="{619C3B18-B458-403A-8B99-48272CF6C593}" srcOrd="0" destOrd="0" presId="urn:microsoft.com/office/officeart/2005/8/layout/vList4#16"/>
    <dgm:cxn modelId="{F57352F7-CC79-421B-AD89-63E89A9617AF}" type="presParOf" srcId="{619C3B18-B458-403A-8B99-48272CF6C593}" destId="{09E9624B-8370-49F2-A1CD-32A53BD0050A}" srcOrd="0" destOrd="0" presId="urn:microsoft.com/office/officeart/2005/8/layout/vList4#16"/>
    <dgm:cxn modelId="{404A5D3C-FEA6-4329-B730-F2B9D13B9D02}" type="presParOf" srcId="{619C3B18-B458-403A-8B99-48272CF6C593}" destId="{349B0279-34D0-494F-8B74-1E025B86C654}" srcOrd="1" destOrd="0" presId="urn:microsoft.com/office/officeart/2005/8/layout/vList4#16"/>
    <dgm:cxn modelId="{85D75E31-2B91-43B0-977F-9CA3207FCAC9}" type="presParOf" srcId="{619C3B18-B458-403A-8B99-48272CF6C593}" destId="{269594EE-442B-4E87-AD3C-4133A70AEB5D}" srcOrd="2" destOrd="0" presId="urn:microsoft.com/office/officeart/2005/8/layout/vList4#1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7"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p>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-Tablo ve Grafik Desteği-</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F185662D-4CFF-4404-9728-570AF786F7FF}" type="presOf" srcId="{CF64F65B-2655-4087-A21E-D56B24CE953F}" destId="{269594EE-442B-4E87-AD3C-4133A70AEB5D}" srcOrd="1" destOrd="0" presId="urn:microsoft.com/office/officeart/2005/8/layout/vList4#17"/>
    <dgm:cxn modelId="{AAABBB51-082B-4DF2-9DCD-727A62C389DA}" type="presOf" srcId="{CF64F65B-2655-4087-A21E-D56B24CE953F}" destId="{09E9624B-8370-49F2-A1CD-32A53BD0050A}" srcOrd="0" destOrd="0" presId="urn:microsoft.com/office/officeart/2005/8/layout/vList4#17"/>
    <dgm:cxn modelId="{39FBB49B-117C-49D0-9CE8-D85A711F9F99}" type="presOf" srcId="{5920F03D-3B07-4A19-9870-C3ED3B291E78}" destId="{0022F090-431E-4889-9CAE-3152DC16A8C0}" srcOrd="0" destOrd="0" presId="urn:microsoft.com/office/officeart/2005/8/layout/vList4#17"/>
    <dgm:cxn modelId="{00BF0220-3759-45E0-A8C3-516D5F65E2C2}" type="presParOf" srcId="{0022F090-431E-4889-9CAE-3152DC16A8C0}" destId="{619C3B18-B458-403A-8B99-48272CF6C593}" srcOrd="0" destOrd="0" presId="urn:microsoft.com/office/officeart/2005/8/layout/vList4#17"/>
    <dgm:cxn modelId="{9B28CBB1-C7A5-4372-8119-E639415A8873}" type="presParOf" srcId="{619C3B18-B458-403A-8B99-48272CF6C593}" destId="{09E9624B-8370-49F2-A1CD-32A53BD0050A}" srcOrd="0" destOrd="0" presId="urn:microsoft.com/office/officeart/2005/8/layout/vList4#17"/>
    <dgm:cxn modelId="{E4511426-6A98-4CD6-AA7E-6A0CC8396576}" type="presParOf" srcId="{619C3B18-B458-403A-8B99-48272CF6C593}" destId="{349B0279-34D0-494F-8B74-1E025B86C654}" srcOrd="1" destOrd="0" presId="urn:microsoft.com/office/officeart/2005/8/layout/vList4#17"/>
    <dgm:cxn modelId="{D78A2350-B94E-40F8-B16B-1F39BC2B16A0}" type="presParOf" srcId="{619C3B18-B458-403A-8B99-48272CF6C593}" destId="{269594EE-442B-4E87-AD3C-4133A70AEB5D}" srcOrd="2" destOrd="0" presId="urn:microsoft.com/office/officeart/2005/8/layout/vList4#1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8"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p>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-Tablo ve Grafik Desteği-</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AC56C743-FCF8-4D64-95D3-C3B84549EA82}" type="presOf" srcId="{CF64F65B-2655-4087-A21E-D56B24CE953F}" destId="{09E9624B-8370-49F2-A1CD-32A53BD0050A}" srcOrd="0" destOrd="0" presId="urn:microsoft.com/office/officeart/2005/8/layout/vList4#18"/>
    <dgm:cxn modelId="{AF7C638A-0D92-4208-BCDB-4A4311C4C4D9}" type="presOf" srcId="{5920F03D-3B07-4A19-9870-C3ED3B291E78}" destId="{0022F090-431E-4889-9CAE-3152DC16A8C0}" srcOrd="0" destOrd="0" presId="urn:microsoft.com/office/officeart/2005/8/layout/vList4#18"/>
    <dgm:cxn modelId="{8D9FD145-4848-4EBC-8099-AB61E4100174}" type="presOf" srcId="{CF64F65B-2655-4087-A21E-D56B24CE953F}" destId="{269594EE-442B-4E87-AD3C-4133A70AEB5D}" srcOrd="1" destOrd="0" presId="urn:microsoft.com/office/officeart/2005/8/layout/vList4#18"/>
    <dgm:cxn modelId="{F9AA4AD3-547F-4B62-BC05-CF9DD08ACCE0}" type="presParOf" srcId="{0022F090-431E-4889-9CAE-3152DC16A8C0}" destId="{619C3B18-B458-403A-8B99-48272CF6C593}" srcOrd="0" destOrd="0" presId="urn:microsoft.com/office/officeart/2005/8/layout/vList4#18"/>
    <dgm:cxn modelId="{6654F40F-3F2D-4817-AFFC-B846E268789F}" type="presParOf" srcId="{619C3B18-B458-403A-8B99-48272CF6C593}" destId="{09E9624B-8370-49F2-A1CD-32A53BD0050A}" srcOrd="0" destOrd="0" presId="urn:microsoft.com/office/officeart/2005/8/layout/vList4#18"/>
    <dgm:cxn modelId="{3905A477-7AAA-4E9A-9674-01F65AFA42CA}" type="presParOf" srcId="{619C3B18-B458-403A-8B99-48272CF6C593}" destId="{349B0279-34D0-494F-8B74-1E025B86C654}" srcOrd="1" destOrd="0" presId="urn:microsoft.com/office/officeart/2005/8/layout/vList4#18"/>
    <dgm:cxn modelId="{44F4BC49-0F52-4D29-A65C-9630E2B8B40C}" type="presParOf" srcId="{619C3B18-B458-403A-8B99-48272CF6C593}" destId="{269594EE-442B-4E87-AD3C-4133A70AEB5D}" srcOrd="2" destOrd="0" presId="urn:microsoft.com/office/officeart/2005/8/layout/vList4#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B53992-6CC1-4E20-A1CC-9C52E5F037FE}"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tr-TR"/>
        </a:p>
      </dgm:t>
    </dgm:pt>
    <dgm:pt modelId="{EA44B5B8-33F0-4804-9698-BE95B713342E}">
      <dgm:prSet phldrT="[Metin]"/>
      <dgm:spPr/>
      <dgm:t>
        <a:bodyPr/>
        <a:lstStyle/>
        <a:p>
          <a:r>
            <a:rPr lang="tr-TR" smtClean="0"/>
            <a:t>Anket</a:t>
          </a:r>
          <a:endParaRPr lang="tr-TR"/>
        </a:p>
      </dgm:t>
    </dgm:pt>
    <dgm:pt modelId="{D8EFEE31-E0F7-4509-9A9F-74C49B1C17B4}" type="parTrans" cxnId="{0E0140BE-684D-4139-9271-5E586D8BFFCE}">
      <dgm:prSet/>
      <dgm:spPr/>
      <dgm:t>
        <a:bodyPr/>
        <a:lstStyle/>
        <a:p>
          <a:endParaRPr lang="tr-TR"/>
        </a:p>
      </dgm:t>
    </dgm:pt>
    <dgm:pt modelId="{B9B41D4D-CD71-4CE9-8D85-2F37FF8074D5}" type="sibTrans" cxnId="{0E0140BE-684D-4139-9271-5E586D8BFFCE}">
      <dgm:prSet/>
      <dgm:spPr/>
      <dgm:t>
        <a:bodyPr/>
        <a:lstStyle/>
        <a:p>
          <a:endParaRPr lang="tr-TR"/>
        </a:p>
      </dgm:t>
    </dgm:pt>
    <dgm:pt modelId="{5F7516A7-0774-4789-AD85-1FD80736CD66}">
      <dgm:prSet phldrT="[Metin]"/>
      <dgm:spPr/>
      <dgm:t>
        <a:bodyPr/>
        <a:lstStyle/>
        <a:p>
          <a:r>
            <a:rPr lang="tr-TR" smtClean="0"/>
            <a:t>Posta Anketleri</a:t>
          </a:r>
          <a:endParaRPr lang="tr-TR"/>
        </a:p>
      </dgm:t>
    </dgm:pt>
    <dgm:pt modelId="{B7F88F6D-5E5D-4312-8AEA-78ADB0BCCD82}" type="parTrans" cxnId="{A641085E-47A5-4B3E-8AA1-DD9550C5CD66}">
      <dgm:prSet/>
      <dgm:spPr/>
      <dgm:t>
        <a:bodyPr/>
        <a:lstStyle/>
        <a:p>
          <a:endParaRPr lang="tr-TR"/>
        </a:p>
      </dgm:t>
    </dgm:pt>
    <dgm:pt modelId="{6051448A-2D3E-4BEF-80FE-852A496F7566}" type="sibTrans" cxnId="{A641085E-47A5-4B3E-8AA1-DD9550C5CD66}">
      <dgm:prSet/>
      <dgm:spPr/>
      <dgm:t>
        <a:bodyPr/>
        <a:lstStyle/>
        <a:p>
          <a:endParaRPr lang="tr-TR"/>
        </a:p>
      </dgm:t>
    </dgm:pt>
    <dgm:pt modelId="{DC4C3BFC-E098-471D-831C-AE8F24E75E3B}">
      <dgm:prSet phldrT="[Metin]"/>
      <dgm:spPr/>
      <dgm:t>
        <a:bodyPr/>
        <a:lstStyle/>
        <a:p>
          <a:r>
            <a:rPr lang="tr-TR" smtClean="0"/>
            <a:t>Telefon Anketleri</a:t>
          </a:r>
          <a:endParaRPr lang="tr-TR"/>
        </a:p>
      </dgm:t>
    </dgm:pt>
    <dgm:pt modelId="{5F57CB64-8275-4860-A852-9DB28716366C}" type="parTrans" cxnId="{E86CB00C-CBB8-49FD-8462-119106F5D61A}">
      <dgm:prSet/>
      <dgm:spPr/>
      <dgm:t>
        <a:bodyPr/>
        <a:lstStyle/>
        <a:p>
          <a:endParaRPr lang="tr-TR"/>
        </a:p>
      </dgm:t>
    </dgm:pt>
    <dgm:pt modelId="{1E45C038-2755-41D3-A63F-D374DFA19FA0}" type="sibTrans" cxnId="{E86CB00C-CBB8-49FD-8462-119106F5D61A}">
      <dgm:prSet/>
      <dgm:spPr/>
      <dgm:t>
        <a:bodyPr/>
        <a:lstStyle/>
        <a:p>
          <a:endParaRPr lang="tr-TR"/>
        </a:p>
      </dgm:t>
    </dgm:pt>
    <dgm:pt modelId="{E095555D-4093-49B1-9E51-234C7E1E362D}">
      <dgm:prSet phldrT="[Metin]"/>
      <dgm:spPr/>
      <dgm:t>
        <a:bodyPr/>
        <a:lstStyle/>
        <a:p>
          <a:r>
            <a:rPr lang="tr-TR" smtClean="0"/>
            <a:t>Yüzyüze görüşme Anketleri</a:t>
          </a:r>
          <a:endParaRPr lang="tr-TR"/>
        </a:p>
      </dgm:t>
    </dgm:pt>
    <dgm:pt modelId="{0F2E5FE0-3EEC-4650-8005-27D26B41FF59}" type="parTrans" cxnId="{536A53F8-B061-4C90-A2B8-8F7E9D91F4B1}">
      <dgm:prSet/>
      <dgm:spPr/>
      <dgm:t>
        <a:bodyPr/>
        <a:lstStyle/>
        <a:p>
          <a:endParaRPr lang="tr-TR"/>
        </a:p>
      </dgm:t>
    </dgm:pt>
    <dgm:pt modelId="{BBCAA4C6-ADBB-4A06-BAB1-B3EC9312BE5D}" type="sibTrans" cxnId="{536A53F8-B061-4C90-A2B8-8F7E9D91F4B1}">
      <dgm:prSet/>
      <dgm:spPr/>
      <dgm:t>
        <a:bodyPr/>
        <a:lstStyle/>
        <a:p>
          <a:endParaRPr lang="tr-TR"/>
        </a:p>
      </dgm:t>
    </dgm:pt>
    <dgm:pt modelId="{C16F7725-B2EE-481A-97AD-636B4429F278}" type="pres">
      <dgm:prSet presAssocID="{2FB53992-6CC1-4E20-A1CC-9C52E5F037FE}" presName="hierChild1" presStyleCnt="0">
        <dgm:presLayoutVars>
          <dgm:orgChart val="1"/>
          <dgm:chPref val="1"/>
          <dgm:dir/>
          <dgm:animOne val="branch"/>
          <dgm:animLvl val="lvl"/>
          <dgm:resizeHandles/>
        </dgm:presLayoutVars>
      </dgm:prSet>
      <dgm:spPr/>
      <dgm:t>
        <a:bodyPr/>
        <a:lstStyle/>
        <a:p>
          <a:endParaRPr lang="tr-TR"/>
        </a:p>
      </dgm:t>
    </dgm:pt>
    <dgm:pt modelId="{E62C6FF0-A29B-4ACE-AC2F-C72D58382361}" type="pres">
      <dgm:prSet presAssocID="{EA44B5B8-33F0-4804-9698-BE95B713342E}" presName="hierRoot1" presStyleCnt="0">
        <dgm:presLayoutVars>
          <dgm:hierBranch val="init"/>
        </dgm:presLayoutVars>
      </dgm:prSet>
      <dgm:spPr/>
    </dgm:pt>
    <dgm:pt modelId="{2B05D6FB-D512-47CE-BC4C-F265B1664A72}" type="pres">
      <dgm:prSet presAssocID="{EA44B5B8-33F0-4804-9698-BE95B713342E}" presName="rootComposite1" presStyleCnt="0"/>
      <dgm:spPr/>
    </dgm:pt>
    <dgm:pt modelId="{2A7FA18A-18AE-44FA-9F22-63AAF137AA76}" type="pres">
      <dgm:prSet presAssocID="{EA44B5B8-33F0-4804-9698-BE95B713342E}" presName="rootText1" presStyleLbl="node0" presStyleIdx="0" presStyleCnt="1">
        <dgm:presLayoutVars>
          <dgm:chPref val="3"/>
        </dgm:presLayoutVars>
      </dgm:prSet>
      <dgm:spPr/>
      <dgm:t>
        <a:bodyPr/>
        <a:lstStyle/>
        <a:p>
          <a:endParaRPr lang="tr-TR"/>
        </a:p>
      </dgm:t>
    </dgm:pt>
    <dgm:pt modelId="{7AD477CE-4CE8-4253-A279-DBB063B08ACB}" type="pres">
      <dgm:prSet presAssocID="{EA44B5B8-33F0-4804-9698-BE95B713342E}" presName="rootConnector1" presStyleLbl="node1" presStyleIdx="0" presStyleCnt="0"/>
      <dgm:spPr/>
      <dgm:t>
        <a:bodyPr/>
        <a:lstStyle/>
        <a:p>
          <a:endParaRPr lang="tr-TR"/>
        </a:p>
      </dgm:t>
    </dgm:pt>
    <dgm:pt modelId="{49BD70C1-539C-4084-89E7-CDB5318B71F2}" type="pres">
      <dgm:prSet presAssocID="{EA44B5B8-33F0-4804-9698-BE95B713342E}" presName="hierChild2" presStyleCnt="0"/>
      <dgm:spPr/>
    </dgm:pt>
    <dgm:pt modelId="{1AA7E027-623F-400C-A782-F6E923609AD9}" type="pres">
      <dgm:prSet presAssocID="{B7F88F6D-5E5D-4312-8AEA-78ADB0BCCD82}" presName="Name37" presStyleLbl="parChTrans1D2" presStyleIdx="0" presStyleCnt="3"/>
      <dgm:spPr/>
      <dgm:t>
        <a:bodyPr/>
        <a:lstStyle/>
        <a:p>
          <a:endParaRPr lang="tr-TR"/>
        </a:p>
      </dgm:t>
    </dgm:pt>
    <dgm:pt modelId="{63DFF15E-8F9B-49B7-BC7E-7CEBF67C9B33}" type="pres">
      <dgm:prSet presAssocID="{5F7516A7-0774-4789-AD85-1FD80736CD66}" presName="hierRoot2" presStyleCnt="0">
        <dgm:presLayoutVars>
          <dgm:hierBranch val="init"/>
        </dgm:presLayoutVars>
      </dgm:prSet>
      <dgm:spPr/>
    </dgm:pt>
    <dgm:pt modelId="{B87EB436-35B4-4AAC-AC78-B6F1B6DFD0B0}" type="pres">
      <dgm:prSet presAssocID="{5F7516A7-0774-4789-AD85-1FD80736CD66}" presName="rootComposite" presStyleCnt="0"/>
      <dgm:spPr/>
    </dgm:pt>
    <dgm:pt modelId="{080704A3-73BC-4204-983A-71EFAA052E28}" type="pres">
      <dgm:prSet presAssocID="{5F7516A7-0774-4789-AD85-1FD80736CD66}" presName="rootText" presStyleLbl="node2" presStyleIdx="0" presStyleCnt="3">
        <dgm:presLayoutVars>
          <dgm:chPref val="3"/>
        </dgm:presLayoutVars>
      </dgm:prSet>
      <dgm:spPr/>
      <dgm:t>
        <a:bodyPr/>
        <a:lstStyle/>
        <a:p>
          <a:endParaRPr lang="tr-TR"/>
        </a:p>
      </dgm:t>
    </dgm:pt>
    <dgm:pt modelId="{08CC1B31-EB33-4B3E-A2F9-94146EC73C71}" type="pres">
      <dgm:prSet presAssocID="{5F7516A7-0774-4789-AD85-1FD80736CD66}" presName="rootConnector" presStyleLbl="node2" presStyleIdx="0" presStyleCnt="3"/>
      <dgm:spPr/>
      <dgm:t>
        <a:bodyPr/>
        <a:lstStyle/>
        <a:p>
          <a:endParaRPr lang="tr-TR"/>
        </a:p>
      </dgm:t>
    </dgm:pt>
    <dgm:pt modelId="{47D31E5F-6889-4798-A499-41EDE99BBD7F}" type="pres">
      <dgm:prSet presAssocID="{5F7516A7-0774-4789-AD85-1FD80736CD66}" presName="hierChild4" presStyleCnt="0"/>
      <dgm:spPr/>
    </dgm:pt>
    <dgm:pt modelId="{472172B8-188E-4FD3-BA55-76F246532B3C}" type="pres">
      <dgm:prSet presAssocID="{5F7516A7-0774-4789-AD85-1FD80736CD66}" presName="hierChild5" presStyleCnt="0"/>
      <dgm:spPr/>
    </dgm:pt>
    <dgm:pt modelId="{D30844DC-0FBE-4AE3-8250-69E1AED536D0}" type="pres">
      <dgm:prSet presAssocID="{5F57CB64-8275-4860-A852-9DB28716366C}" presName="Name37" presStyleLbl="parChTrans1D2" presStyleIdx="1" presStyleCnt="3"/>
      <dgm:spPr/>
      <dgm:t>
        <a:bodyPr/>
        <a:lstStyle/>
        <a:p>
          <a:endParaRPr lang="tr-TR"/>
        </a:p>
      </dgm:t>
    </dgm:pt>
    <dgm:pt modelId="{102FFA26-560A-4DA9-8DE7-DF7171058BD5}" type="pres">
      <dgm:prSet presAssocID="{DC4C3BFC-E098-471D-831C-AE8F24E75E3B}" presName="hierRoot2" presStyleCnt="0">
        <dgm:presLayoutVars>
          <dgm:hierBranch val="init"/>
        </dgm:presLayoutVars>
      </dgm:prSet>
      <dgm:spPr/>
    </dgm:pt>
    <dgm:pt modelId="{5F2C461E-B0C2-4DE4-9675-E2DE85F2FAA6}" type="pres">
      <dgm:prSet presAssocID="{DC4C3BFC-E098-471D-831C-AE8F24E75E3B}" presName="rootComposite" presStyleCnt="0"/>
      <dgm:spPr/>
    </dgm:pt>
    <dgm:pt modelId="{BC5706C5-BAA6-48F5-A57C-31D531BC2A38}" type="pres">
      <dgm:prSet presAssocID="{DC4C3BFC-E098-471D-831C-AE8F24E75E3B}" presName="rootText" presStyleLbl="node2" presStyleIdx="1" presStyleCnt="3">
        <dgm:presLayoutVars>
          <dgm:chPref val="3"/>
        </dgm:presLayoutVars>
      </dgm:prSet>
      <dgm:spPr/>
      <dgm:t>
        <a:bodyPr/>
        <a:lstStyle/>
        <a:p>
          <a:endParaRPr lang="tr-TR"/>
        </a:p>
      </dgm:t>
    </dgm:pt>
    <dgm:pt modelId="{AABFC385-0EFF-4EF1-9361-839A76F4516B}" type="pres">
      <dgm:prSet presAssocID="{DC4C3BFC-E098-471D-831C-AE8F24E75E3B}" presName="rootConnector" presStyleLbl="node2" presStyleIdx="1" presStyleCnt="3"/>
      <dgm:spPr/>
      <dgm:t>
        <a:bodyPr/>
        <a:lstStyle/>
        <a:p>
          <a:endParaRPr lang="tr-TR"/>
        </a:p>
      </dgm:t>
    </dgm:pt>
    <dgm:pt modelId="{2B626F19-FA8A-426B-B16C-261E47767AA2}" type="pres">
      <dgm:prSet presAssocID="{DC4C3BFC-E098-471D-831C-AE8F24E75E3B}" presName="hierChild4" presStyleCnt="0"/>
      <dgm:spPr/>
    </dgm:pt>
    <dgm:pt modelId="{4FB60F34-45BD-4CAC-9BB7-F30FF63F122B}" type="pres">
      <dgm:prSet presAssocID="{DC4C3BFC-E098-471D-831C-AE8F24E75E3B}" presName="hierChild5" presStyleCnt="0"/>
      <dgm:spPr/>
    </dgm:pt>
    <dgm:pt modelId="{C93C0539-AC5E-4695-96CB-23C8BF08F0B1}" type="pres">
      <dgm:prSet presAssocID="{0F2E5FE0-3EEC-4650-8005-27D26B41FF59}" presName="Name37" presStyleLbl="parChTrans1D2" presStyleIdx="2" presStyleCnt="3"/>
      <dgm:spPr/>
      <dgm:t>
        <a:bodyPr/>
        <a:lstStyle/>
        <a:p>
          <a:endParaRPr lang="tr-TR"/>
        </a:p>
      </dgm:t>
    </dgm:pt>
    <dgm:pt modelId="{035EC152-4E36-490D-8FBC-DBE08A433F61}" type="pres">
      <dgm:prSet presAssocID="{E095555D-4093-49B1-9E51-234C7E1E362D}" presName="hierRoot2" presStyleCnt="0">
        <dgm:presLayoutVars>
          <dgm:hierBranch val="init"/>
        </dgm:presLayoutVars>
      </dgm:prSet>
      <dgm:spPr/>
    </dgm:pt>
    <dgm:pt modelId="{75D446F0-59D7-4DEA-B7E9-AED55C4DE7B1}" type="pres">
      <dgm:prSet presAssocID="{E095555D-4093-49B1-9E51-234C7E1E362D}" presName="rootComposite" presStyleCnt="0"/>
      <dgm:spPr/>
    </dgm:pt>
    <dgm:pt modelId="{AB2E902D-094A-40A6-92F6-AAFB2F605EDC}" type="pres">
      <dgm:prSet presAssocID="{E095555D-4093-49B1-9E51-234C7E1E362D}" presName="rootText" presStyleLbl="node2" presStyleIdx="2" presStyleCnt="3">
        <dgm:presLayoutVars>
          <dgm:chPref val="3"/>
        </dgm:presLayoutVars>
      </dgm:prSet>
      <dgm:spPr/>
      <dgm:t>
        <a:bodyPr/>
        <a:lstStyle/>
        <a:p>
          <a:endParaRPr lang="tr-TR"/>
        </a:p>
      </dgm:t>
    </dgm:pt>
    <dgm:pt modelId="{E5A4DAD0-37C4-4772-BEE2-6D75B69D0DCB}" type="pres">
      <dgm:prSet presAssocID="{E095555D-4093-49B1-9E51-234C7E1E362D}" presName="rootConnector" presStyleLbl="node2" presStyleIdx="2" presStyleCnt="3"/>
      <dgm:spPr/>
      <dgm:t>
        <a:bodyPr/>
        <a:lstStyle/>
        <a:p>
          <a:endParaRPr lang="tr-TR"/>
        </a:p>
      </dgm:t>
    </dgm:pt>
    <dgm:pt modelId="{D5ECA8B8-4A9D-4229-8281-F906403F31F8}" type="pres">
      <dgm:prSet presAssocID="{E095555D-4093-49B1-9E51-234C7E1E362D}" presName="hierChild4" presStyleCnt="0"/>
      <dgm:spPr/>
    </dgm:pt>
    <dgm:pt modelId="{42201277-494D-4424-A757-A579E34B4A27}" type="pres">
      <dgm:prSet presAssocID="{E095555D-4093-49B1-9E51-234C7E1E362D}" presName="hierChild5" presStyleCnt="0"/>
      <dgm:spPr/>
    </dgm:pt>
    <dgm:pt modelId="{CABF7CB6-DBC6-4C38-A91F-61F9D5C15FF2}" type="pres">
      <dgm:prSet presAssocID="{EA44B5B8-33F0-4804-9698-BE95B713342E}" presName="hierChild3" presStyleCnt="0"/>
      <dgm:spPr/>
    </dgm:pt>
  </dgm:ptLst>
  <dgm:cxnLst>
    <dgm:cxn modelId="{6019A6D4-0159-4EAF-B27C-97B836B0C7FD}" type="presOf" srcId="{DC4C3BFC-E098-471D-831C-AE8F24E75E3B}" destId="{BC5706C5-BAA6-48F5-A57C-31D531BC2A38}" srcOrd="0" destOrd="0" presId="urn:microsoft.com/office/officeart/2005/8/layout/orgChart1"/>
    <dgm:cxn modelId="{536A53F8-B061-4C90-A2B8-8F7E9D91F4B1}" srcId="{EA44B5B8-33F0-4804-9698-BE95B713342E}" destId="{E095555D-4093-49B1-9E51-234C7E1E362D}" srcOrd="2" destOrd="0" parTransId="{0F2E5FE0-3EEC-4650-8005-27D26B41FF59}" sibTransId="{BBCAA4C6-ADBB-4A06-BAB1-B3EC9312BE5D}"/>
    <dgm:cxn modelId="{B85A725C-09F6-4065-9F13-14925C625468}" type="presOf" srcId="{B7F88F6D-5E5D-4312-8AEA-78ADB0BCCD82}" destId="{1AA7E027-623F-400C-A782-F6E923609AD9}" srcOrd="0" destOrd="0" presId="urn:microsoft.com/office/officeart/2005/8/layout/orgChart1"/>
    <dgm:cxn modelId="{2567B5A2-6AD8-479A-866A-EF2ECFFD0905}" type="presOf" srcId="{E095555D-4093-49B1-9E51-234C7E1E362D}" destId="{E5A4DAD0-37C4-4772-BEE2-6D75B69D0DCB}" srcOrd="1" destOrd="0" presId="urn:microsoft.com/office/officeart/2005/8/layout/orgChart1"/>
    <dgm:cxn modelId="{7D20FEE2-4866-4ED0-ACDF-8DC21999961A}" type="presOf" srcId="{DC4C3BFC-E098-471D-831C-AE8F24E75E3B}" destId="{AABFC385-0EFF-4EF1-9361-839A76F4516B}" srcOrd="1" destOrd="0" presId="urn:microsoft.com/office/officeart/2005/8/layout/orgChart1"/>
    <dgm:cxn modelId="{A641085E-47A5-4B3E-8AA1-DD9550C5CD66}" srcId="{EA44B5B8-33F0-4804-9698-BE95B713342E}" destId="{5F7516A7-0774-4789-AD85-1FD80736CD66}" srcOrd="0" destOrd="0" parTransId="{B7F88F6D-5E5D-4312-8AEA-78ADB0BCCD82}" sibTransId="{6051448A-2D3E-4BEF-80FE-852A496F7566}"/>
    <dgm:cxn modelId="{3337E5CC-A9E2-45CB-8CCD-80B57B4CD293}" type="presOf" srcId="{5F7516A7-0774-4789-AD85-1FD80736CD66}" destId="{08CC1B31-EB33-4B3E-A2F9-94146EC73C71}" srcOrd="1" destOrd="0" presId="urn:microsoft.com/office/officeart/2005/8/layout/orgChart1"/>
    <dgm:cxn modelId="{427B589A-1D08-40EC-86C9-D391FACCDDF8}" type="presOf" srcId="{5F57CB64-8275-4860-A852-9DB28716366C}" destId="{D30844DC-0FBE-4AE3-8250-69E1AED536D0}" srcOrd="0" destOrd="0" presId="urn:microsoft.com/office/officeart/2005/8/layout/orgChart1"/>
    <dgm:cxn modelId="{58AF26A2-6CB7-4FDE-8DFC-6DA9F6FCCAC9}" type="presOf" srcId="{E095555D-4093-49B1-9E51-234C7E1E362D}" destId="{AB2E902D-094A-40A6-92F6-AAFB2F605EDC}" srcOrd="0" destOrd="0" presId="urn:microsoft.com/office/officeart/2005/8/layout/orgChart1"/>
    <dgm:cxn modelId="{14586020-06BB-4F60-A6D1-F74807097B40}" type="presOf" srcId="{EA44B5B8-33F0-4804-9698-BE95B713342E}" destId="{2A7FA18A-18AE-44FA-9F22-63AAF137AA76}" srcOrd="0" destOrd="0" presId="urn:microsoft.com/office/officeart/2005/8/layout/orgChart1"/>
    <dgm:cxn modelId="{FFE6644D-7463-4C27-AACA-66A1FBD1D7C7}" type="presOf" srcId="{2FB53992-6CC1-4E20-A1CC-9C52E5F037FE}" destId="{C16F7725-B2EE-481A-97AD-636B4429F278}" srcOrd="0" destOrd="0" presId="urn:microsoft.com/office/officeart/2005/8/layout/orgChart1"/>
    <dgm:cxn modelId="{F47601C9-2191-4E00-A519-99683997D919}" type="presOf" srcId="{5F7516A7-0774-4789-AD85-1FD80736CD66}" destId="{080704A3-73BC-4204-983A-71EFAA052E28}" srcOrd="0" destOrd="0" presId="urn:microsoft.com/office/officeart/2005/8/layout/orgChart1"/>
    <dgm:cxn modelId="{E86CB00C-CBB8-49FD-8462-119106F5D61A}" srcId="{EA44B5B8-33F0-4804-9698-BE95B713342E}" destId="{DC4C3BFC-E098-471D-831C-AE8F24E75E3B}" srcOrd="1" destOrd="0" parTransId="{5F57CB64-8275-4860-A852-9DB28716366C}" sibTransId="{1E45C038-2755-41D3-A63F-D374DFA19FA0}"/>
    <dgm:cxn modelId="{F78B26E3-7B0B-44E4-9931-52F136B69BB5}" type="presOf" srcId="{0F2E5FE0-3EEC-4650-8005-27D26B41FF59}" destId="{C93C0539-AC5E-4695-96CB-23C8BF08F0B1}" srcOrd="0" destOrd="0" presId="urn:microsoft.com/office/officeart/2005/8/layout/orgChart1"/>
    <dgm:cxn modelId="{0E0140BE-684D-4139-9271-5E586D8BFFCE}" srcId="{2FB53992-6CC1-4E20-A1CC-9C52E5F037FE}" destId="{EA44B5B8-33F0-4804-9698-BE95B713342E}" srcOrd="0" destOrd="0" parTransId="{D8EFEE31-E0F7-4509-9A9F-74C49B1C17B4}" sibTransId="{B9B41D4D-CD71-4CE9-8D85-2F37FF8074D5}"/>
    <dgm:cxn modelId="{3089829F-EE93-4CBE-879B-B7025D809CC8}" type="presOf" srcId="{EA44B5B8-33F0-4804-9698-BE95B713342E}" destId="{7AD477CE-4CE8-4253-A279-DBB063B08ACB}" srcOrd="1" destOrd="0" presId="urn:microsoft.com/office/officeart/2005/8/layout/orgChart1"/>
    <dgm:cxn modelId="{427B5FFF-BA76-4917-A6EC-BA941067F138}" type="presParOf" srcId="{C16F7725-B2EE-481A-97AD-636B4429F278}" destId="{E62C6FF0-A29B-4ACE-AC2F-C72D58382361}" srcOrd="0" destOrd="0" presId="urn:microsoft.com/office/officeart/2005/8/layout/orgChart1"/>
    <dgm:cxn modelId="{712D9AA3-24A4-4021-9A8A-512A2A85A59D}" type="presParOf" srcId="{E62C6FF0-A29B-4ACE-AC2F-C72D58382361}" destId="{2B05D6FB-D512-47CE-BC4C-F265B1664A72}" srcOrd="0" destOrd="0" presId="urn:microsoft.com/office/officeart/2005/8/layout/orgChart1"/>
    <dgm:cxn modelId="{76ECA4CE-4467-40AE-929A-A3D08701467A}" type="presParOf" srcId="{2B05D6FB-D512-47CE-BC4C-F265B1664A72}" destId="{2A7FA18A-18AE-44FA-9F22-63AAF137AA76}" srcOrd="0" destOrd="0" presId="urn:microsoft.com/office/officeart/2005/8/layout/orgChart1"/>
    <dgm:cxn modelId="{987D821E-F143-4962-97E9-DFF1D4732B80}" type="presParOf" srcId="{2B05D6FB-D512-47CE-BC4C-F265B1664A72}" destId="{7AD477CE-4CE8-4253-A279-DBB063B08ACB}" srcOrd="1" destOrd="0" presId="urn:microsoft.com/office/officeart/2005/8/layout/orgChart1"/>
    <dgm:cxn modelId="{6418675A-3ECF-46C8-A998-97271002BAEA}" type="presParOf" srcId="{E62C6FF0-A29B-4ACE-AC2F-C72D58382361}" destId="{49BD70C1-539C-4084-89E7-CDB5318B71F2}" srcOrd="1" destOrd="0" presId="urn:microsoft.com/office/officeart/2005/8/layout/orgChart1"/>
    <dgm:cxn modelId="{22FD448D-1B23-4823-B9C5-9BF188299CE7}" type="presParOf" srcId="{49BD70C1-539C-4084-89E7-CDB5318B71F2}" destId="{1AA7E027-623F-400C-A782-F6E923609AD9}" srcOrd="0" destOrd="0" presId="urn:microsoft.com/office/officeart/2005/8/layout/orgChart1"/>
    <dgm:cxn modelId="{E59CA63E-C074-4148-A231-BBF1B5B46F7B}" type="presParOf" srcId="{49BD70C1-539C-4084-89E7-CDB5318B71F2}" destId="{63DFF15E-8F9B-49B7-BC7E-7CEBF67C9B33}" srcOrd="1" destOrd="0" presId="urn:microsoft.com/office/officeart/2005/8/layout/orgChart1"/>
    <dgm:cxn modelId="{02EA8E40-15EA-450F-B2D3-61E91C388A4F}" type="presParOf" srcId="{63DFF15E-8F9B-49B7-BC7E-7CEBF67C9B33}" destId="{B87EB436-35B4-4AAC-AC78-B6F1B6DFD0B0}" srcOrd="0" destOrd="0" presId="urn:microsoft.com/office/officeart/2005/8/layout/orgChart1"/>
    <dgm:cxn modelId="{25D78157-6EF1-49AC-9A48-35444543E4B6}" type="presParOf" srcId="{B87EB436-35B4-4AAC-AC78-B6F1B6DFD0B0}" destId="{080704A3-73BC-4204-983A-71EFAA052E28}" srcOrd="0" destOrd="0" presId="urn:microsoft.com/office/officeart/2005/8/layout/orgChart1"/>
    <dgm:cxn modelId="{BF9EFF34-6533-4804-A796-53F502D63290}" type="presParOf" srcId="{B87EB436-35B4-4AAC-AC78-B6F1B6DFD0B0}" destId="{08CC1B31-EB33-4B3E-A2F9-94146EC73C71}" srcOrd="1" destOrd="0" presId="urn:microsoft.com/office/officeart/2005/8/layout/orgChart1"/>
    <dgm:cxn modelId="{9B3FCC1F-F58C-4FA9-A848-1550E0B58B29}" type="presParOf" srcId="{63DFF15E-8F9B-49B7-BC7E-7CEBF67C9B33}" destId="{47D31E5F-6889-4798-A499-41EDE99BBD7F}" srcOrd="1" destOrd="0" presId="urn:microsoft.com/office/officeart/2005/8/layout/orgChart1"/>
    <dgm:cxn modelId="{98B0E4F3-FAFF-40D8-97A6-2A04F660BBC4}" type="presParOf" srcId="{63DFF15E-8F9B-49B7-BC7E-7CEBF67C9B33}" destId="{472172B8-188E-4FD3-BA55-76F246532B3C}" srcOrd="2" destOrd="0" presId="urn:microsoft.com/office/officeart/2005/8/layout/orgChart1"/>
    <dgm:cxn modelId="{2049FA04-92CD-4CA7-8193-69FD162FB9B3}" type="presParOf" srcId="{49BD70C1-539C-4084-89E7-CDB5318B71F2}" destId="{D30844DC-0FBE-4AE3-8250-69E1AED536D0}" srcOrd="2" destOrd="0" presId="urn:microsoft.com/office/officeart/2005/8/layout/orgChart1"/>
    <dgm:cxn modelId="{DA6AAF81-E260-4C85-A769-8ED6204A7E93}" type="presParOf" srcId="{49BD70C1-539C-4084-89E7-CDB5318B71F2}" destId="{102FFA26-560A-4DA9-8DE7-DF7171058BD5}" srcOrd="3" destOrd="0" presId="urn:microsoft.com/office/officeart/2005/8/layout/orgChart1"/>
    <dgm:cxn modelId="{97803B44-2ECB-4520-A6D2-9F63A43291F6}" type="presParOf" srcId="{102FFA26-560A-4DA9-8DE7-DF7171058BD5}" destId="{5F2C461E-B0C2-4DE4-9675-E2DE85F2FAA6}" srcOrd="0" destOrd="0" presId="urn:microsoft.com/office/officeart/2005/8/layout/orgChart1"/>
    <dgm:cxn modelId="{D0020F7A-B271-4A98-9138-714B9D3B1EB1}" type="presParOf" srcId="{5F2C461E-B0C2-4DE4-9675-E2DE85F2FAA6}" destId="{BC5706C5-BAA6-48F5-A57C-31D531BC2A38}" srcOrd="0" destOrd="0" presId="urn:microsoft.com/office/officeart/2005/8/layout/orgChart1"/>
    <dgm:cxn modelId="{9BFEE07F-9549-4A0D-B04C-A4E385C5D0E7}" type="presParOf" srcId="{5F2C461E-B0C2-4DE4-9675-E2DE85F2FAA6}" destId="{AABFC385-0EFF-4EF1-9361-839A76F4516B}" srcOrd="1" destOrd="0" presId="urn:microsoft.com/office/officeart/2005/8/layout/orgChart1"/>
    <dgm:cxn modelId="{B4FB7585-A8FA-4BF8-87A3-F9EA3070662B}" type="presParOf" srcId="{102FFA26-560A-4DA9-8DE7-DF7171058BD5}" destId="{2B626F19-FA8A-426B-B16C-261E47767AA2}" srcOrd="1" destOrd="0" presId="urn:microsoft.com/office/officeart/2005/8/layout/orgChart1"/>
    <dgm:cxn modelId="{F9FDC43C-56C5-4841-A85D-E44BA7EABAB7}" type="presParOf" srcId="{102FFA26-560A-4DA9-8DE7-DF7171058BD5}" destId="{4FB60F34-45BD-4CAC-9BB7-F30FF63F122B}" srcOrd="2" destOrd="0" presId="urn:microsoft.com/office/officeart/2005/8/layout/orgChart1"/>
    <dgm:cxn modelId="{44D981E2-E174-4DA0-BF88-6164E6FFD74D}" type="presParOf" srcId="{49BD70C1-539C-4084-89E7-CDB5318B71F2}" destId="{C93C0539-AC5E-4695-96CB-23C8BF08F0B1}" srcOrd="4" destOrd="0" presId="urn:microsoft.com/office/officeart/2005/8/layout/orgChart1"/>
    <dgm:cxn modelId="{2EB4ACDD-3471-42BF-97C9-1ECA1364CA5E}" type="presParOf" srcId="{49BD70C1-539C-4084-89E7-CDB5318B71F2}" destId="{035EC152-4E36-490D-8FBC-DBE08A433F61}" srcOrd="5" destOrd="0" presId="urn:microsoft.com/office/officeart/2005/8/layout/orgChart1"/>
    <dgm:cxn modelId="{B4E466E8-F9FA-4DBE-B656-21D8900AC0F3}" type="presParOf" srcId="{035EC152-4E36-490D-8FBC-DBE08A433F61}" destId="{75D446F0-59D7-4DEA-B7E9-AED55C4DE7B1}" srcOrd="0" destOrd="0" presId="urn:microsoft.com/office/officeart/2005/8/layout/orgChart1"/>
    <dgm:cxn modelId="{C5C30AA4-79F6-4694-A703-0C8848DC5F57}" type="presParOf" srcId="{75D446F0-59D7-4DEA-B7E9-AED55C4DE7B1}" destId="{AB2E902D-094A-40A6-92F6-AAFB2F605EDC}" srcOrd="0" destOrd="0" presId="urn:microsoft.com/office/officeart/2005/8/layout/orgChart1"/>
    <dgm:cxn modelId="{186BBEC2-94AA-4225-9429-A78598E8B926}" type="presParOf" srcId="{75D446F0-59D7-4DEA-B7E9-AED55C4DE7B1}" destId="{E5A4DAD0-37C4-4772-BEE2-6D75B69D0DCB}" srcOrd="1" destOrd="0" presId="urn:microsoft.com/office/officeart/2005/8/layout/orgChart1"/>
    <dgm:cxn modelId="{F4EE0571-7075-4E88-A627-DE0066C6F1BE}" type="presParOf" srcId="{035EC152-4E36-490D-8FBC-DBE08A433F61}" destId="{D5ECA8B8-4A9D-4229-8281-F906403F31F8}" srcOrd="1" destOrd="0" presId="urn:microsoft.com/office/officeart/2005/8/layout/orgChart1"/>
    <dgm:cxn modelId="{1B38186B-4157-40D4-B017-91A370D561EC}" type="presParOf" srcId="{035EC152-4E36-490D-8FBC-DBE08A433F61}" destId="{42201277-494D-4424-A757-A579E34B4A27}" srcOrd="2" destOrd="0" presId="urn:microsoft.com/office/officeart/2005/8/layout/orgChart1"/>
    <dgm:cxn modelId="{5FEA2032-EDE5-4689-8D87-578384021E93}" type="presParOf" srcId="{E62C6FF0-A29B-4ACE-AC2F-C72D58382361}" destId="{CABF7CB6-DBC6-4C38-A91F-61F9D5C15FF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9"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p>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-Tablo ve Grafik Desteği-</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65B6341C-6976-4209-BBEA-D3C38383D181}" type="presOf" srcId="{CF64F65B-2655-4087-A21E-D56B24CE953F}" destId="{269594EE-442B-4E87-AD3C-4133A70AEB5D}" srcOrd="1" destOrd="0" presId="urn:microsoft.com/office/officeart/2005/8/layout/vList4#19"/>
    <dgm:cxn modelId="{1CF5CD47-B479-431A-8C67-417CE54D19B4}" type="presOf" srcId="{CF64F65B-2655-4087-A21E-D56B24CE953F}" destId="{09E9624B-8370-49F2-A1CD-32A53BD0050A}" srcOrd="0" destOrd="0" presId="urn:microsoft.com/office/officeart/2005/8/layout/vList4#19"/>
    <dgm:cxn modelId="{7CAF115D-A891-43CD-89A0-AB8D8763A275}" type="presOf" srcId="{5920F03D-3B07-4A19-9870-C3ED3B291E78}" destId="{0022F090-431E-4889-9CAE-3152DC16A8C0}" srcOrd="0" destOrd="0" presId="urn:microsoft.com/office/officeart/2005/8/layout/vList4#19"/>
    <dgm:cxn modelId="{1A83A6EB-2CAE-4008-88FE-C87C82E63A1D}" type="presParOf" srcId="{0022F090-431E-4889-9CAE-3152DC16A8C0}" destId="{619C3B18-B458-403A-8B99-48272CF6C593}" srcOrd="0" destOrd="0" presId="urn:microsoft.com/office/officeart/2005/8/layout/vList4#19"/>
    <dgm:cxn modelId="{DCF86897-AED8-4378-AB74-2D077865E917}" type="presParOf" srcId="{619C3B18-B458-403A-8B99-48272CF6C593}" destId="{09E9624B-8370-49F2-A1CD-32A53BD0050A}" srcOrd="0" destOrd="0" presId="urn:microsoft.com/office/officeart/2005/8/layout/vList4#19"/>
    <dgm:cxn modelId="{14A43C09-5FE3-4DE5-8750-4C84431018B7}" type="presParOf" srcId="{619C3B18-B458-403A-8B99-48272CF6C593}" destId="{349B0279-34D0-494F-8B74-1E025B86C654}" srcOrd="1" destOrd="0" presId="urn:microsoft.com/office/officeart/2005/8/layout/vList4#19"/>
    <dgm:cxn modelId="{57F3EF83-92FC-4CE0-B689-0EA2734CB2A6}" type="presParOf" srcId="{619C3B18-B458-403A-8B99-48272CF6C593}" destId="{269594EE-442B-4E87-AD3C-4133A70AEB5D}" srcOrd="2" destOrd="0" presId="urn:microsoft.com/office/officeart/2005/8/layout/vList4#1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920F03D-3B07-4A19-9870-C3ED3B291E78}" type="doc">
      <dgm:prSet loTypeId="urn:microsoft.com/office/officeart/2005/8/layout/vList4#3"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p>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-Tablo ve Grafik Desteği-</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6E45D77E-046F-4859-A4D5-3F6EDAC98BE6}" type="presOf" srcId="{CF64F65B-2655-4087-A21E-D56B24CE953F}" destId="{269594EE-442B-4E87-AD3C-4133A70AEB5D}" srcOrd="1" destOrd="0" presId="urn:microsoft.com/office/officeart/2005/8/layout/vList4#3"/>
    <dgm:cxn modelId="{DAA4C55C-7583-4E53-AB99-7D67A4A92D15}" type="presOf" srcId="{CF64F65B-2655-4087-A21E-D56B24CE953F}" destId="{09E9624B-8370-49F2-A1CD-32A53BD0050A}" srcOrd="0" destOrd="0" presId="urn:microsoft.com/office/officeart/2005/8/layout/vList4#3"/>
    <dgm:cxn modelId="{55017AC9-6F65-48B6-8AD0-77C8CA217905}" type="presOf" srcId="{5920F03D-3B07-4A19-9870-C3ED3B291E78}" destId="{0022F090-431E-4889-9CAE-3152DC16A8C0}" srcOrd="0" destOrd="0" presId="urn:microsoft.com/office/officeart/2005/8/layout/vList4#3"/>
    <dgm:cxn modelId="{2D6B5FCF-9F99-4FEF-A68E-ED6387A3A5F2}" type="presParOf" srcId="{0022F090-431E-4889-9CAE-3152DC16A8C0}" destId="{619C3B18-B458-403A-8B99-48272CF6C593}" srcOrd="0" destOrd="0" presId="urn:microsoft.com/office/officeart/2005/8/layout/vList4#3"/>
    <dgm:cxn modelId="{AC7E61AF-B5FB-4B65-9798-A6306470C316}" type="presParOf" srcId="{619C3B18-B458-403A-8B99-48272CF6C593}" destId="{09E9624B-8370-49F2-A1CD-32A53BD0050A}" srcOrd="0" destOrd="0" presId="urn:microsoft.com/office/officeart/2005/8/layout/vList4#3"/>
    <dgm:cxn modelId="{44DB95E2-0943-4C76-9BAF-95676F29DD14}" type="presParOf" srcId="{619C3B18-B458-403A-8B99-48272CF6C593}" destId="{349B0279-34D0-494F-8B74-1E025B86C654}" srcOrd="1" destOrd="0" presId="urn:microsoft.com/office/officeart/2005/8/layout/vList4#3"/>
    <dgm:cxn modelId="{1C115D4E-A639-4801-A586-50F2A5D3BDD1}" type="presParOf" srcId="{619C3B18-B458-403A-8B99-48272CF6C593}" destId="{269594EE-442B-4E87-AD3C-4133A70AEB5D}" srcOrd="2" destOrd="0" presId="urn:microsoft.com/office/officeart/2005/8/layout/vList4#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20F03D-3B07-4A19-9870-C3ED3B291E78}" type="doc">
      <dgm:prSet loTypeId="urn:microsoft.com/office/officeart/2005/8/layout/vList4#5"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dgm:spPr/>
      <dgm:t>
        <a:bodyPr/>
        <a:lstStyle/>
        <a:p>
          <a:pPr rtl="0"/>
          <a:r>
            <a:rPr lang="tr-TR" smtClean="0"/>
            <a:t>Hedef Kitlenin Belirlenmesi</a:t>
          </a:r>
          <a:endParaRPr lang="tr-TR"/>
        </a:p>
      </dgm:t>
    </dgm:pt>
    <dgm:pt modelId="{EBFCD701-42DA-46A2-87A6-FD3E41301845}" type="parTrans" cxnId="{6648F47A-7F78-4A67-A754-9CDFAF88BFC9}">
      <dgm:prSet/>
      <dgm:spPr/>
      <dgm:t>
        <a:bodyPr/>
        <a:lstStyle/>
        <a:p>
          <a:endParaRPr lang="tr-TR"/>
        </a:p>
      </dgm:t>
    </dgm:pt>
    <dgm:pt modelId="{780A38F0-0014-469E-AC28-CF0F36DC521B}" type="sibTrans" cxnId="{6648F47A-7F78-4A67-A754-9CDFAF88BFC9}">
      <dgm:prSet/>
      <dgm:spPr/>
      <dgm:t>
        <a:bodyPr/>
        <a:lstStyle/>
        <a:p>
          <a:endParaRPr lang="tr-TR"/>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1ADDF99D-4171-4BCD-BD3E-FD8A727F3B89}" type="presOf" srcId="{CF64F65B-2655-4087-A21E-D56B24CE953F}" destId="{269594EE-442B-4E87-AD3C-4133A70AEB5D}" srcOrd="1" destOrd="0" presId="urn:microsoft.com/office/officeart/2005/8/layout/vList4#5"/>
    <dgm:cxn modelId="{12646B42-2CEB-49EB-833F-1A2855AEDB47}" type="presOf" srcId="{5920F03D-3B07-4A19-9870-C3ED3B291E78}" destId="{0022F090-431E-4889-9CAE-3152DC16A8C0}" srcOrd="0" destOrd="0" presId="urn:microsoft.com/office/officeart/2005/8/layout/vList4#5"/>
    <dgm:cxn modelId="{34630DBB-50E8-47F3-A486-ACF56847F12A}" type="presOf" srcId="{CF64F65B-2655-4087-A21E-D56B24CE953F}" destId="{09E9624B-8370-49F2-A1CD-32A53BD0050A}" srcOrd="0" destOrd="0" presId="urn:microsoft.com/office/officeart/2005/8/layout/vList4#5"/>
    <dgm:cxn modelId="{BBD6F2A0-BB99-4005-A0BD-EAFE1D0FB732}" type="presParOf" srcId="{0022F090-431E-4889-9CAE-3152DC16A8C0}" destId="{619C3B18-B458-403A-8B99-48272CF6C593}" srcOrd="0" destOrd="0" presId="urn:microsoft.com/office/officeart/2005/8/layout/vList4#5"/>
    <dgm:cxn modelId="{902A9199-D96E-4DDA-BA1F-9D5F828499EB}" type="presParOf" srcId="{619C3B18-B458-403A-8B99-48272CF6C593}" destId="{09E9624B-8370-49F2-A1CD-32A53BD0050A}" srcOrd="0" destOrd="0" presId="urn:microsoft.com/office/officeart/2005/8/layout/vList4#5"/>
    <dgm:cxn modelId="{F43B0993-91D4-4417-B02F-AF719E9B1A5E}" type="presParOf" srcId="{619C3B18-B458-403A-8B99-48272CF6C593}" destId="{349B0279-34D0-494F-8B74-1E025B86C654}" srcOrd="1" destOrd="0" presId="urn:microsoft.com/office/officeart/2005/8/layout/vList4#5"/>
    <dgm:cxn modelId="{38CEC233-99F8-4DBF-A38C-70FB62CD83F5}" type="presParOf" srcId="{619C3B18-B458-403A-8B99-48272CF6C593}" destId="{269594EE-442B-4E87-AD3C-4133A70AEB5D}" srcOrd="2" destOrd="0" presId="urn:microsoft.com/office/officeart/2005/8/layout/vList4#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20F03D-3B07-4A19-9870-C3ED3B291E78}" type="doc">
      <dgm:prSet loTypeId="urn:microsoft.com/office/officeart/2005/8/layout/vList4#6"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200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sz="2400" smtClean="0"/>
            <a:t>Örnekleme Türüne Karar </a:t>
          </a:r>
        </a:p>
        <a:p>
          <a:pPr marL="0" marR="0" indent="0" algn="ctr" defTabSz="914400" rtl="0" eaLnBrk="1" fontAlgn="auto" latinLnBrk="0" hangingPunct="1">
            <a:lnSpc>
              <a:spcPct val="100000"/>
            </a:lnSpc>
            <a:spcBef>
              <a:spcPts val="0"/>
            </a:spcBef>
            <a:spcAft>
              <a:spcPts val="0"/>
            </a:spcAft>
            <a:buClrTx/>
            <a:buSzTx/>
            <a:buFontTx/>
            <a:buNone/>
            <a:tabLst/>
            <a:defRPr/>
          </a:pPr>
          <a:r>
            <a:rPr lang="tr-TR" sz="2400" smtClean="0"/>
            <a:t>Verilmesi</a:t>
          </a:r>
        </a:p>
        <a:p>
          <a:pPr algn="l" defTabSz="1644650" rtl="0">
            <a:lnSpc>
              <a:spcPct val="90000"/>
            </a:lnSpc>
            <a:spcBef>
              <a:spcPct val="0"/>
            </a:spcBef>
            <a:spcAft>
              <a:spcPct val="35000"/>
            </a:spcAft>
          </a:pPr>
          <a:endParaRPr lang="tr-TR" sz="20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7549CDF2-A768-49F3-8940-63392395F802}" type="presOf" srcId="{CF64F65B-2655-4087-A21E-D56B24CE953F}" destId="{09E9624B-8370-49F2-A1CD-32A53BD0050A}" srcOrd="0" destOrd="0" presId="urn:microsoft.com/office/officeart/2005/8/layout/vList4#6"/>
    <dgm:cxn modelId="{A6A766A1-C1BC-44B2-AD5E-187F3ADF7D66}" type="presOf" srcId="{CF64F65B-2655-4087-A21E-D56B24CE953F}" destId="{269594EE-442B-4E87-AD3C-4133A70AEB5D}" srcOrd="1" destOrd="0" presId="urn:microsoft.com/office/officeart/2005/8/layout/vList4#6"/>
    <dgm:cxn modelId="{A066A6B5-D08D-4224-A2A8-31D6A63D991D}" type="presOf" srcId="{5920F03D-3B07-4A19-9870-C3ED3B291E78}" destId="{0022F090-431E-4889-9CAE-3152DC16A8C0}" srcOrd="0" destOrd="0" presId="urn:microsoft.com/office/officeart/2005/8/layout/vList4#6"/>
    <dgm:cxn modelId="{28BF531A-AD8C-4C9D-922D-BD5D2F2BAE3E}" type="presParOf" srcId="{0022F090-431E-4889-9CAE-3152DC16A8C0}" destId="{619C3B18-B458-403A-8B99-48272CF6C593}" srcOrd="0" destOrd="0" presId="urn:microsoft.com/office/officeart/2005/8/layout/vList4#6"/>
    <dgm:cxn modelId="{0B5741F0-7540-428A-83F1-70E566AD6D25}" type="presParOf" srcId="{619C3B18-B458-403A-8B99-48272CF6C593}" destId="{09E9624B-8370-49F2-A1CD-32A53BD0050A}" srcOrd="0" destOrd="0" presId="urn:microsoft.com/office/officeart/2005/8/layout/vList4#6"/>
    <dgm:cxn modelId="{8EF3763A-9A27-47BA-8819-E957C42F0D7C}" type="presParOf" srcId="{619C3B18-B458-403A-8B99-48272CF6C593}" destId="{349B0279-34D0-494F-8B74-1E025B86C654}" srcOrd="1" destOrd="0" presId="urn:microsoft.com/office/officeart/2005/8/layout/vList4#6"/>
    <dgm:cxn modelId="{57E1F8FD-D34C-4896-BD41-1937B25EBAF3}" type="presParOf" srcId="{619C3B18-B458-403A-8B99-48272CF6C593}" destId="{269594EE-442B-4E87-AD3C-4133A70AEB5D}" srcOrd="2" destOrd="0" presId="urn:microsoft.com/office/officeart/2005/8/layout/vList4#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5DC104-9091-4434-B384-A7BF392F2114}"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tr-TR"/>
        </a:p>
      </dgm:t>
    </dgm:pt>
    <dgm:pt modelId="{6EC2F2D3-CDD7-4807-B817-E3CCCDBA3EAB}">
      <dgm:prSet phldrT="[Metin]" custT="1"/>
      <dgm:spPr/>
      <dgm:t>
        <a:bodyPr/>
        <a:lstStyle/>
        <a:p>
          <a:r>
            <a:rPr lang="tr-TR" sz="1800" smtClean="0"/>
            <a:t>Örnekleme</a:t>
          </a:r>
          <a:endParaRPr lang="tr-TR" sz="1800"/>
        </a:p>
      </dgm:t>
    </dgm:pt>
    <dgm:pt modelId="{C6D392B7-E74A-4A89-996B-88981E968717}" type="parTrans" cxnId="{76F7E985-0EE4-4C54-A345-73AFFBF4B2CB}">
      <dgm:prSet/>
      <dgm:spPr/>
      <dgm:t>
        <a:bodyPr/>
        <a:lstStyle/>
        <a:p>
          <a:endParaRPr lang="tr-TR"/>
        </a:p>
      </dgm:t>
    </dgm:pt>
    <dgm:pt modelId="{864903CD-4797-433B-8C68-016D6FDB13B9}" type="sibTrans" cxnId="{76F7E985-0EE4-4C54-A345-73AFFBF4B2CB}">
      <dgm:prSet/>
      <dgm:spPr/>
      <dgm:t>
        <a:bodyPr/>
        <a:lstStyle/>
        <a:p>
          <a:endParaRPr lang="tr-TR"/>
        </a:p>
      </dgm:t>
    </dgm:pt>
    <dgm:pt modelId="{918D4D07-1DD8-42DC-B9DA-3BA7D428D40B}">
      <dgm:prSet phldrT="[Metin]"/>
      <dgm:spPr/>
      <dgm:t>
        <a:bodyPr/>
        <a:lstStyle/>
        <a:p>
          <a:r>
            <a:rPr lang="tr-TR" smtClean="0"/>
            <a:t>Olasılıklı Örnekleme</a:t>
          </a:r>
          <a:endParaRPr lang="tr-TR"/>
        </a:p>
      </dgm:t>
    </dgm:pt>
    <dgm:pt modelId="{B87193FC-A079-4AF3-BE56-2B239AB3018E}" type="parTrans" cxnId="{84DBF282-F00D-4870-9B89-907103DB98A3}">
      <dgm:prSet/>
      <dgm:spPr/>
      <dgm:t>
        <a:bodyPr/>
        <a:lstStyle/>
        <a:p>
          <a:endParaRPr lang="tr-TR"/>
        </a:p>
      </dgm:t>
    </dgm:pt>
    <dgm:pt modelId="{E40123B9-8A5B-4ADF-B44A-84591C6BBAA2}" type="sibTrans" cxnId="{84DBF282-F00D-4870-9B89-907103DB98A3}">
      <dgm:prSet/>
      <dgm:spPr/>
      <dgm:t>
        <a:bodyPr/>
        <a:lstStyle/>
        <a:p>
          <a:endParaRPr lang="tr-TR"/>
        </a:p>
      </dgm:t>
    </dgm:pt>
    <dgm:pt modelId="{CD3F13D8-C9F0-4093-B2FA-271D8BDE4BC8}">
      <dgm:prSet phldrT="[Metin]"/>
      <dgm:spPr/>
      <dgm:t>
        <a:bodyPr/>
        <a:lstStyle/>
        <a:p>
          <a:r>
            <a:rPr lang="tr-TR" smtClean="0"/>
            <a:t>Kota Örnekleme</a:t>
          </a:r>
          <a:endParaRPr lang="tr-TR"/>
        </a:p>
      </dgm:t>
    </dgm:pt>
    <dgm:pt modelId="{D3E7E5A7-4C66-43C0-B077-5CDD474B99FD}" type="parTrans" cxnId="{14538A33-660B-4B4F-8841-CAD573B5F924}">
      <dgm:prSet/>
      <dgm:spPr/>
      <dgm:t>
        <a:bodyPr/>
        <a:lstStyle/>
        <a:p>
          <a:endParaRPr lang="tr-TR"/>
        </a:p>
      </dgm:t>
    </dgm:pt>
    <dgm:pt modelId="{F13A49EE-94FC-4D20-9376-39BE344C987C}" type="sibTrans" cxnId="{14538A33-660B-4B4F-8841-CAD573B5F924}">
      <dgm:prSet/>
      <dgm:spPr/>
      <dgm:t>
        <a:bodyPr/>
        <a:lstStyle/>
        <a:p>
          <a:endParaRPr lang="tr-TR"/>
        </a:p>
      </dgm:t>
    </dgm:pt>
    <dgm:pt modelId="{179EBA14-E95F-4FBB-8CBB-AD3F1B5FC1F4}">
      <dgm:prSet phldrT="[Metin]"/>
      <dgm:spPr/>
      <dgm:t>
        <a:bodyPr/>
        <a:lstStyle/>
        <a:p>
          <a:r>
            <a:rPr lang="tr-TR" smtClean="0"/>
            <a:t>Gönüllü Örnekleme</a:t>
          </a:r>
          <a:endParaRPr lang="tr-TR"/>
        </a:p>
      </dgm:t>
    </dgm:pt>
    <dgm:pt modelId="{938E6A72-DF24-4420-B4D3-F09F1971D286}" type="parTrans" cxnId="{3B259B31-B765-461B-97F8-95E51204FFF9}">
      <dgm:prSet/>
      <dgm:spPr/>
      <dgm:t>
        <a:bodyPr/>
        <a:lstStyle/>
        <a:p>
          <a:endParaRPr lang="tr-TR"/>
        </a:p>
      </dgm:t>
    </dgm:pt>
    <dgm:pt modelId="{5F80BDB5-8310-45C6-9A97-CA0F43DC2F36}" type="sibTrans" cxnId="{3B259B31-B765-461B-97F8-95E51204FFF9}">
      <dgm:prSet/>
      <dgm:spPr/>
      <dgm:t>
        <a:bodyPr/>
        <a:lstStyle/>
        <a:p>
          <a:endParaRPr lang="tr-TR"/>
        </a:p>
      </dgm:t>
    </dgm:pt>
    <dgm:pt modelId="{0D087AAF-E8AF-4E98-8F47-447E2C864D01}">
      <dgm:prSet/>
      <dgm:spPr/>
      <dgm:t>
        <a:bodyPr/>
        <a:lstStyle/>
        <a:p>
          <a:r>
            <a:rPr lang="tr-TR" smtClean="0"/>
            <a:t>Amaçlı Örnekleme</a:t>
          </a:r>
          <a:endParaRPr lang="tr-TR"/>
        </a:p>
      </dgm:t>
    </dgm:pt>
    <dgm:pt modelId="{59D532F5-D275-4659-911C-96C463760C5B}" type="parTrans" cxnId="{B9E72359-1E54-4706-ABB2-6DA709B2A9D3}">
      <dgm:prSet/>
      <dgm:spPr/>
      <dgm:t>
        <a:bodyPr/>
        <a:lstStyle/>
        <a:p>
          <a:endParaRPr lang="tr-TR"/>
        </a:p>
      </dgm:t>
    </dgm:pt>
    <dgm:pt modelId="{8A9A51F9-DD00-4620-9F69-AE2A4F7CF382}" type="sibTrans" cxnId="{B9E72359-1E54-4706-ABB2-6DA709B2A9D3}">
      <dgm:prSet/>
      <dgm:spPr/>
      <dgm:t>
        <a:bodyPr/>
        <a:lstStyle/>
        <a:p>
          <a:endParaRPr lang="tr-TR"/>
        </a:p>
      </dgm:t>
    </dgm:pt>
    <dgm:pt modelId="{A976C735-CA7D-4EDD-800A-9E2C4DCF3D7C}">
      <dgm:prSet/>
      <dgm:spPr/>
      <dgm:t>
        <a:bodyPr/>
        <a:lstStyle/>
        <a:p>
          <a:r>
            <a:rPr lang="tr-TR" smtClean="0"/>
            <a:t>Bulunan Örnekleme</a:t>
          </a:r>
          <a:endParaRPr lang="tr-TR"/>
        </a:p>
      </dgm:t>
    </dgm:pt>
    <dgm:pt modelId="{E821376B-D67C-494A-BA07-B39C92772755}" type="parTrans" cxnId="{FA6BF658-2F45-4DAC-917F-6533F482A87F}">
      <dgm:prSet/>
      <dgm:spPr/>
      <dgm:t>
        <a:bodyPr/>
        <a:lstStyle/>
        <a:p>
          <a:endParaRPr lang="tr-TR"/>
        </a:p>
      </dgm:t>
    </dgm:pt>
    <dgm:pt modelId="{5BCD163B-3DCE-4E43-911D-5AA6CF113D8F}" type="sibTrans" cxnId="{FA6BF658-2F45-4DAC-917F-6533F482A87F}">
      <dgm:prSet/>
      <dgm:spPr/>
      <dgm:t>
        <a:bodyPr/>
        <a:lstStyle/>
        <a:p>
          <a:endParaRPr lang="tr-TR"/>
        </a:p>
      </dgm:t>
    </dgm:pt>
    <dgm:pt modelId="{DDA40CD1-AFD5-4649-BC1E-E43C7C16EBA8}" type="pres">
      <dgm:prSet presAssocID="{7F5DC104-9091-4434-B384-A7BF392F2114}" presName="hierChild1" presStyleCnt="0">
        <dgm:presLayoutVars>
          <dgm:orgChart val="1"/>
          <dgm:chPref val="1"/>
          <dgm:dir/>
          <dgm:animOne val="branch"/>
          <dgm:animLvl val="lvl"/>
          <dgm:resizeHandles/>
        </dgm:presLayoutVars>
      </dgm:prSet>
      <dgm:spPr/>
      <dgm:t>
        <a:bodyPr/>
        <a:lstStyle/>
        <a:p>
          <a:endParaRPr lang="tr-TR"/>
        </a:p>
      </dgm:t>
    </dgm:pt>
    <dgm:pt modelId="{4370A130-DC4C-4F85-AD78-977AF03192B3}" type="pres">
      <dgm:prSet presAssocID="{6EC2F2D3-CDD7-4807-B817-E3CCCDBA3EAB}" presName="hierRoot1" presStyleCnt="0">
        <dgm:presLayoutVars>
          <dgm:hierBranch val="init"/>
        </dgm:presLayoutVars>
      </dgm:prSet>
      <dgm:spPr/>
    </dgm:pt>
    <dgm:pt modelId="{085FAF91-39EE-4379-87A0-F6D003A2A8A8}" type="pres">
      <dgm:prSet presAssocID="{6EC2F2D3-CDD7-4807-B817-E3CCCDBA3EAB}" presName="rootComposite1" presStyleCnt="0"/>
      <dgm:spPr/>
    </dgm:pt>
    <dgm:pt modelId="{60EC03D3-6528-41C1-ACF3-3BB57B0B280A}" type="pres">
      <dgm:prSet presAssocID="{6EC2F2D3-CDD7-4807-B817-E3CCCDBA3EAB}" presName="rootText1" presStyleLbl="node0" presStyleIdx="0" presStyleCnt="1">
        <dgm:presLayoutVars>
          <dgm:chPref val="3"/>
        </dgm:presLayoutVars>
      </dgm:prSet>
      <dgm:spPr/>
      <dgm:t>
        <a:bodyPr/>
        <a:lstStyle/>
        <a:p>
          <a:endParaRPr lang="tr-TR"/>
        </a:p>
      </dgm:t>
    </dgm:pt>
    <dgm:pt modelId="{F88B801B-9E3D-4F6E-B1E0-86D60B046B96}" type="pres">
      <dgm:prSet presAssocID="{6EC2F2D3-CDD7-4807-B817-E3CCCDBA3EAB}" presName="rootConnector1" presStyleLbl="node1" presStyleIdx="0" presStyleCnt="0"/>
      <dgm:spPr/>
      <dgm:t>
        <a:bodyPr/>
        <a:lstStyle/>
        <a:p>
          <a:endParaRPr lang="tr-TR"/>
        </a:p>
      </dgm:t>
    </dgm:pt>
    <dgm:pt modelId="{50357E1B-1003-4EB1-BFCB-1CD361979441}" type="pres">
      <dgm:prSet presAssocID="{6EC2F2D3-CDD7-4807-B817-E3CCCDBA3EAB}" presName="hierChild2" presStyleCnt="0"/>
      <dgm:spPr/>
    </dgm:pt>
    <dgm:pt modelId="{D6714B7D-BE69-4E2C-AA7F-979B82268207}" type="pres">
      <dgm:prSet presAssocID="{B87193FC-A079-4AF3-BE56-2B239AB3018E}" presName="Name37" presStyleLbl="parChTrans1D2" presStyleIdx="0" presStyleCnt="5"/>
      <dgm:spPr/>
      <dgm:t>
        <a:bodyPr/>
        <a:lstStyle/>
        <a:p>
          <a:endParaRPr lang="tr-TR"/>
        </a:p>
      </dgm:t>
    </dgm:pt>
    <dgm:pt modelId="{F40A4B5D-51D9-4543-B801-08CF6C170099}" type="pres">
      <dgm:prSet presAssocID="{918D4D07-1DD8-42DC-B9DA-3BA7D428D40B}" presName="hierRoot2" presStyleCnt="0">
        <dgm:presLayoutVars>
          <dgm:hierBranch val="init"/>
        </dgm:presLayoutVars>
      </dgm:prSet>
      <dgm:spPr/>
    </dgm:pt>
    <dgm:pt modelId="{2C0760C0-40B4-42D6-9125-C88A95C8BBB8}" type="pres">
      <dgm:prSet presAssocID="{918D4D07-1DD8-42DC-B9DA-3BA7D428D40B}" presName="rootComposite" presStyleCnt="0"/>
      <dgm:spPr/>
    </dgm:pt>
    <dgm:pt modelId="{31DE63B0-EE85-4BA1-9D30-9349656843EB}" type="pres">
      <dgm:prSet presAssocID="{918D4D07-1DD8-42DC-B9DA-3BA7D428D40B}" presName="rootText" presStyleLbl="node2" presStyleIdx="0" presStyleCnt="5">
        <dgm:presLayoutVars>
          <dgm:chPref val="3"/>
        </dgm:presLayoutVars>
      </dgm:prSet>
      <dgm:spPr/>
      <dgm:t>
        <a:bodyPr/>
        <a:lstStyle/>
        <a:p>
          <a:endParaRPr lang="tr-TR"/>
        </a:p>
      </dgm:t>
    </dgm:pt>
    <dgm:pt modelId="{31B8E8A6-4E5C-48D3-887A-029AD28B10BE}" type="pres">
      <dgm:prSet presAssocID="{918D4D07-1DD8-42DC-B9DA-3BA7D428D40B}" presName="rootConnector" presStyleLbl="node2" presStyleIdx="0" presStyleCnt="5"/>
      <dgm:spPr/>
      <dgm:t>
        <a:bodyPr/>
        <a:lstStyle/>
        <a:p>
          <a:endParaRPr lang="tr-TR"/>
        </a:p>
      </dgm:t>
    </dgm:pt>
    <dgm:pt modelId="{F6BB7C10-DB9D-448F-9721-7385986A4544}" type="pres">
      <dgm:prSet presAssocID="{918D4D07-1DD8-42DC-B9DA-3BA7D428D40B}" presName="hierChild4" presStyleCnt="0"/>
      <dgm:spPr/>
    </dgm:pt>
    <dgm:pt modelId="{35CF9694-EB47-4332-A0E8-760F94D93DAA}" type="pres">
      <dgm:prSet presAssocID="{918D4D07-1DD8-42DC-B9DA-3BA7D428D40B}" presName="hierChild5" presStyleCnt="0"/>
      <dgm:spPr/>
    </dgm:pt>
    <dgm:pt modelId="{66214037-8307-4AE8-B0B4-3583D546C96A}" type="pres">
      <dgm:prSet presAssocID="{D3E7E5A7-4C66-43C0-B077-5CDD474B99FD}" presName="Name37" presStyleLbl="parChTrans1D2" presStyleIdx="1" presStyleCnt="5"/>
      <dgm:spPr/>
      <dgm:t>
        <a:bodyPr/>
        <a:lstStyle/>
        <a:p>
          <a:endParaRPr lang="tr-TR"/>
        </a:p>
      </dgm:t>
    </dgm:pt>
    <dgm:pt modelId="{DA062202-3D30-406B-87F2-C822373324F7}" type="pres">
      <dgm:prSet presAssocID="{CD3F13D8-C9F0-4093-B2FA-271D8BDE4BC8}" presName="hierRoot2" presStyleCnt="0">
        <dgm:presLayoutVars>
          <dgm:hierBranch val="init"/>
        </dgm:presLayoutVars>
      </dgm:prSet>
      <dgm:spPr/>
    </dgm:pt>
    <dgm:pt modelId="{125B9E89-4391-41C0-9166-3E64AFE0F751}" type="pres">
      <dgm:prSet presAssocID="{CD3F13D8-C9F0-4093-B2FA-271D8BDE4BC8}" presName="rootComposite" presStyleCnt="0"/>
      <dgm:spPr/>
    </dgm:pt>
    <dgm:pt modelId="{8E9A2404-158D-4458-9508-13A4D88C22F5}" type="pres">
      <dgm:prSet presAssocID="{CD3F13D8-C9F0-4093-B2FA-271D8BDE4BC8}" presName="rootText" presStyleLbl="node2" presStyleIdx="1" presStyleCnt="5">
        <dgm:presLayoutVars>
          <dgm:chPref val="3"/>
        </dgm:presLayoutVars>
      </dgm:prSet>
      <dgm:spPr/>
      <dgm:t>
        <a:bodyPr/>
        <a:lstStyle/>
        <a:p>
          <a:endParaRPr lang="tr-TR"/>
        </a:p>
      </dgm:t>
    </dgm:pt>
    <dgm:pt modelId="{12D8B0C3-5CFE-4147-B7BE-ADA03344974A}" type="pres">
      <dgm:prSet presAssocID="{CD3F13D8-C9F0-4093-B2FA-271D8BDE4BC8}" presName="rootConnector" presStyleLbl="node2" presStyleIdx="1" presStyleCnt="5"/>
      <dgm:spPr/>
      <dgm:t>
        <a:bodyPr/>
        <a:lstStyle/>
        <a:p>
          <a:endParaRPr lang="tr-TR"/>
        </a:p>
      </dgm:t>
    </dgm:pt>
    <dgm:pt modelId="{85191AB5-686C-478E-81E0-AEEDAC2C018F}" type="pres">
      <dgm:prSet presAssocID="{CD3F13D8-C9F0-4093-B2FA-271D8BDE4BC8}" presName="hierChild4" presStyleCnt="0"/>
      <dgm:spPr/>
    </dgm:pt>
    <dgm:pt modelId="{21276EF6-3F88-4814-A3A1-3E2ECDEC1630}" type="pres">
      <dgm:prSet presAssocID="{CD3F13D8-C9F0-4093-B2FA-271D8BDE4BC8}" presName="hierChild5" presStyleCnt="0"/>
      <dgm:spPr/>
    </dgm:pt>
    <dgm:pt modelId="{A46FCBAA-3E61-4460-9710-AD24B666BE77}" type="pres">
      <dgm:prSet presAssocID="{E821376B-D67C-494A-BA07-B39C92772755}" presName="Name37" presStyleLbl="parChTrans1D2" presStyleIdx="2" presStyleCnt="5"/>
      <dgm:spPr/>
      <dgm:t>
        <a:bodyPr/>
        <a:lstStyle/>
        <a:p>
          <a:endParaRPr lang="tr-TR"/>
        </a:p>
      </dgm:t>
    </dgm:pt>
    <dgm:pt modelId="{A8D36E35-64FF-4016-857A-503419A10965}" type="pres">
      <dgm:prSet presAssocID="{A976C735-CA7D-4EDD-800A-9E2C4DCF3D7C}" presName="hierRoot2" presStyleCnt="0">
        <dgm:presLayoutVars>
          <dgm:hierBranch val="init"/>
        </dgm:presLayoutVars>
      </dgm:prSet>
      <dgm:spPr/>
    </dgm:pt>
    <dgm:pt modelId="{8732AEF1-DCAD-4E40-BC1F-3DF7E7C9CD1C}" type="pres">
      <dgm:prSet presAssocID="{A976C735-CA7D-4EDD-800A-9E2C4DCF3D7C}" presName="rootComposite" presStyleCnt="0"/>
      <dgm:spPr/>
    </dgm:pt>
    <dgm:pt modelId="{A19241DF-4C71-489A-A4EB-10133ED51482}" type="pres">
      <dgm:prSet presAssocID="{A976C735-CA7D-4EDD-800A-9E2C4DCF3D7C}" presName="rootText" presStyleLbl="node2" presStyleIdx="2" presStyleCnt="5">
        <dgm:presLayoutVars>
          <dgm:chPref val="3"/>
        </dgm:presLayoutVars>
      </dgm:prSet>
      <dgm:spPr/>
      <dgm:t>
        <a:bodyPr/>
        <a:lstStyle/>
        <a:p>
          <a:endParaRPr lang="tr-TR"/>
        </a:p>
      </dgm:t>
    </dgm:pt>
    <dgm:pt modelId="{99E1D1BE-4C11-4660-8F94-AA0515FBFAFB}" type="pres">
      <dgm:prSet presAssocID="{A976C735-CA7D-4EDD-800A-9E2C4DCF3D7C}" presName="rootConnector" presStyleLbl="node2" presStyleIdx="2" presStyleCnt="5"/>
      <dgm:spPr/>
      <dgm:t>
        <a:bodyPr/>
        <a:lstStyle/>
        <a:p>
          <a:endParaRPr lang="tr-TR"/>
        </a:p>
      </dgm:t>
    </dgm:pt>
    <dgm:pt modelId="{1E8DD2AC-DBEA-4D9A-9C58-5171B16E314C}" type="pres">
      <dgm:prSet presAssocID="{A976C735-CA7D-4EDD-800A-9E2C4DCF3D7C}" presName="hierChild4" presStyleCnt="0"/>
      <dgm:spPr/>
    </dgm:pt>
    <dgm:pt modelId="{FF97E6CE-6A60-4ECD-9E3D-73423E1FD797}" type="pres">
      <dgm:prSet presAssocID="{A976C735-CA7D-4EDD-800A-9E2C4DCF3D7C}" presName="hierChild5" presStyleCnt="0"/>
      <dgm:spPr/>
    </dgm:pt>
    <dgm:pt modelId="{83C94564-FCE0-45FB-93DE-2F74BC6106F5}" type="pres">
      <dgm:prSet presAssocID="{59D532F5-D275-4659-911C-96C463760C5B}" presName="Name37" presStyleLbl="parChTrans1D2" presStyleIdx="3" presStyleCnt="5"/>
      <dgm:spPr/>
      <dgm:t>
        <a:bodyPr/>
        <a:lstStyle/>
        <a:p>
          <a:endParaRPr lang="tr-TR"/>
        </a:p>
      </dgm:t>
    </dgm:pt>
    <dgm:pt modelId="{B1DE3F8B-9D92-44AE-A697-28D5817A0EE8}" type="pres">
      <dgm:prSet presAssocID="{0D087AAF-E8AF-4E98-8F47-447E2C864D01}" presName="hierRoot2" presStyleCnt="0">
        <dgm:presLayoutVars>
          <dgm:hierBranch val="init"/>
        </dgm:presLayoutVars>
      </dgm:prSet>
      <dgm:spPr/>
    </dgm:pt>
    <dgm:pt modelId="{7B878102-8FC1-41A8-BD37-D119F4B9B16A}" type="pres">
      <dgm:prSet presAssocID="{0D087AAF-E8AF-4E98-8F47-447E2C864D01}" presName="rootComposite" presStyleCnt="0"/>
      <dgm:spPr/>
    </dgm:pt>
    <dgm:pt modelId="{80D4093F-BDD4-4B17-A08F-F637401B28B9}" type="pres">
      <dgm:prSet presAssocID="{0D087AAF-E8AF-4E98-8F47-447E2C864D01}" presName="rootText" presStyleLbl="node2" presStyleIdx="3" presStyleCnt="5">
        <dgm:presLayoutVars>
          <dgm:chPref val="3"/>
        </dgm:presLayoutVars>
      </dgm:prSet>
      <dgm:spPr/>
      <dgm:t>
        <a:bodyPr/>
        <a:lstStyle/>
        <a:p>
          <a:endParaRPr lang="tr-TR"/>
        </a:p>
      </dgm:t>
    </dgm:pt>
    <dgm:pt modelId="{3D08FF47-872E-409D-AB2D-045A9C36A539}" type="pres">
      <dgm:prSet presAssocID="{0D087AAF-E8AF-4E98-8F47-447E2C864D01}" presName="rootConnector" presStyleLbl="node2" presStyleIdx="3" presStyleCnt="5"/>
      <dgm:spPr/>
      <dgm:t>
        <a:bodyPr/>
        <a:lstStyle/>
        <a:p>
          <a:endParaRPr lang="tr-TR"/>
        </a:p>
      </dgm:t>
    </dgm:pt>
    <dgm:pt modelId="{11272F84-B09A-4721-A369-188D41102BF9}" type="pres">
      <dgm:prSet presAssocID="{0D087AAF-E8AF-4E98-8F47-447E2C864D01}" presName="hierChild4" presStyleCnt="0"/>
      <dgm:spPr/>
    </dgm:pt>
    <dgm:pt modelId="{0C7DFE1D-2C46-4EAB-BEB3-A214311DB7B6}" type="pres">
      <dgm:prSet presAssocID="{0D087AAF-E8AF-4E98-8F47-447E2C864D01}" presName="hierChild5" presStyleCnt="0"/>
      <dgm:spPr/>
    </dgm:pt>
    <dgm:pt modelId="{3A33827C-5CFE-4F0F-9181-4E70D4DE83B5}" type="pres">
      <dgm:prSet presAssocID="{938E6A72-DF24-4420-B4D3-F09F1971D286}" presName="Name37" presStyleLbl="parChTrans1D2" presStyleIdx="4" presStyleCnt="5"/>
      <dgm:spPr/>
      <dgm:t>
        <a:bodyPr/>
        <a:lstStyle/>
        <a:p>
          <a:endParaRPr lang="tr-TR"/>
        </a:p>
      </dgm:t>
    </dgm:pt>
    <dgm:pt modelId="{D1E381FC-E48F-44E8-9069-F2C99BD69141}" type="pres">
      <dgm:prSet presAssocID="{179EBA14-E95F-4FBB-8CBB-AD3F1B5FC1F4}" presName="hierRoot2" presStyleCnt="0">
        <dgm:presLayoutVars>
          <dgm:hierBranch val="init"/>
        </dgm:presLayoutVars>
      </dgm:prSet>
      <dgm:spPr/>
    </dgm:pt>
    <dgm:pt modelId="{93765C70-40C0-408B-8792-C15AE6581A49}" type="pres">
      <dgm:prSet presAssocID="{179EBA14-E95F-4FBB-8CBB-AD3F1B5FC1F4}" presName="rootComposite" presStyleCnt="0"/>
      <dgm:spPr/>
    </dgm:pt>
    <dgm:pt modelId="{C9E810BA-27C5-403E-A3E4-D67FCFAA3630}" type="pres">
      <dgm:prSet presAssocID="{179EBA14-E95F-4FBB-8CBB-AD3F1B5FC1F4}" presName="rootText" presStyleLbl="node2" presStyleIdx="4" presStyleCnt="5">
        <dgm:presLayoutVars>
          <dgm:chPref val="3"/>
        </dgm:presLayoutVars>
      </dgm:prSet>
      <dgm:spPr/>
      <dgm:t>
        <a:bodyPr/>
        <a:lstStyle/>
        <a:p>
          <a:endParaRPr lang="tr-TR"/>
        </a:p>
      </dgm:t>
    </dgm:pt>
    <dgm:pt modelId="{CE938128-78A4-43F3-B5C0-5559913EE181}" type="pres">
      <dgm:prSet presAssocID="{179EBA14-E95F-4FBB-8CBB-AD3F1B5FC1F4}" presName="rootConnector" presStyleLbl="node2" presStyleIdx="4" presStyleCnt="5"/>
      <dgm:spPr/>
      <dgm:t>
        <a:bodyPr/>
        <a:lstStyle/>
        <a:p>
          <a:endParaRPr lang="tr-TR"/>
        </a:p>
      </dgm:t>
    </dgm:pt>
    <dgm:pt modelId="{5B4AAD68-16B8-422D-88A6-CE513AE5D129}" type="pres">
      <dgm:prSet presAssocID="{179EBA14-E95F-4FBB-8CBB-AD3F1B5FC1F4}" presName="hierChild4" presStyleCnt="0"/>
      <dgm:spPr/>
    </dgm:pt>
    <dgm:pt modelId="{F1350FD3-4B15-4D49-AE92-F7EB0DDB869A}" type="pres">
      <dgm:prSet presAssocID="{179EBA14-E95F-4FBB-8CBB-AD3F1B5FC1F4}" presName="hierChild5" presStyleCnt="0"/>
      <dgm:spPr/>
    </dgm:pt>
    <dgm:pt modelId="{E608D13D-0D3A-4559-ACC6-A20C9C490E37}" type="pres">
      <dgm:prSet presAssocID="{6EC2F2D3-CDD7-4807-B817-E3CCCDBA3EAB}" presName="hierChild3" presStyleCnt="0"/>
      <dgm:spPr/>
    </dgm:pt>
  </dgm:ptLst>
  <dgm:cxnLst>
    <dgm:cxn modelId="{21A69976-BDF9-4848-AC07-D6E420430146}" type="presOf" srcId="{938E6A72-DF24-4420-B4D3-F09F1971D286}" destId="{3A33827C-5CFE-4F0F-9181-4E70D4DE83B5}" srcOrd="0" destOrd="0" presId="urn:microsoft.com/office/officeart/2005/8/layout/orgChart1"/>
    <dgm:cxn modelId="{B913F9B2-DE06-43D0-B4D0-7B6718AB30AA}" type="presOf" srcId="{B87193FC-A079-4AF3-BE56-2B239AB3018E}" destId="{D6714B7D-BE69-4E2C-AA7F-979B82268207}" srcOrd="0" destOrd="0" presId="urn:microsoft.com/office/officeart/2005/8/layout/orgChart1"/>
    <dgm:cxn modelId="{84DBF282-F00D-4870-9B89-907103DB98A3}" srcId="{6EC2F2D3-CDD7-4807-B817-E3CCCDBA3EAB}" destId="{918D4D07-1DD8-42DC-B9DA-3BA7D428D40B}" srcOrd="0" destOrd="0" parTransId="{B87193FC-A079-4AF3-BE56-2B239AB3018E}" sibTransId="{E40123B9-8A5B-4ADF-B44A-84591C6BBAA2}"/>
    <dgm:cxn modelId="{375BFC7F-E565-45C0-A9C2-58463AEA84D9}" type="presOf" srcId="{6EC2F2D3-CDD7-4807-B817-E3CCCDBA3EAB}" destId="{60EC03D3-6528-41C1-ACF3-3BB57B0B280A}" srcOrd="0" destOrd="0" presId="urn:microsoft.com/office/officeart/2005/8/layout/orgChart1"/>
    <dgm:cxn modelId="{78ACAD9E-9121-49EE-8D43-019F105EE130}" type="presOf" srcId="{918D4D07-1DD8-42DC-B9DA-3BA7D428D40B}" destId="{31B8E8A6-4E5C-48D3-887A-029AD28B10BE}" srcOrd="1" destOrd="0" presId="urn:microsoft.com/office/officeart/2005/8/layout/orgChart1"/>
    <dgm:cxn modelId="{B9E72359-1E54-4706-ABB2-6DA709B2A9D3}" srcId="{6EC2F2D3-CDD7-4807-B817-E3CCCDBA3EAB}" destId="{0D087AAF-E8AF-4E98-8F47-447E2C864D01}" srcOrd="3" destOrd="0" parTransId="{59D532F5-D275-4659-911C-96C463760C5B}" sibTransId="{8A9A51F9-DD00-4620-9F69-AE2A4F7CF382}"/>
    <dgm:cxn modelId="{718C7AB5-A123-4AD1-9376-86CB9255CAD9}" type="presOf" srcId="{CD3F13D8-C9F0-4093-B2FA-271D8BDE4BC8}" destId="{8E9A2404-158D-4458-9508-13A4D88C22F5}" srcOrd="0" destOrd="0" presId="urn:microsoft.com/office/officeart/2005/8/layout/orgChart1"/>
    <dgm:cxn modelId="{D7D86E53-F604-42E1-ACD7-1D953498E410}" type="presOf" srcId="{0D087AAF-E8AF-4E98-8F47-447E2C864D01}" destId="{80D4093F-BDD4-4B17-A08F-F637401B28B9}" srcOrd="0" destOrd="0" presId="urn:microsoft.com/office/officeart/2005/8/layout/orgChart1"/>
    <dgm:cxn modelId="{F145A69D-EA7C-4072-B798-0E626CA5D5FD}" type="presOf" srcId="{A976C735-CA7D-4EDD-800A-9E2C4DCF3D7C}" destId="{A19241DF-4C71-489A-A4EB-10133ED51482}" srcOrd="0" destOrd="0" presId="urn:microsoft.com/office/officeart/2005/8/layout/orgChart1"/>
    <dgm:cxn modelId="{76F7E985-0EE4-4C54-A345-73AFFBF4B2CB}" srcId="{7F5DC104-9091-4434-B384-A7BF392F2114}" destId="{6EC2F2D3-CDD7-4807-B817-E3CCCDBA3EAB}" srcOrd="0" destOrd="0" parTransId="{C6D392B7-E74A-4A89-996B-88981E968717}" sibTransId="{864903CD-4797-433B-8C68-016D6FDB13B9}"/>
    <dgm:cxn modelId="{3B259B31-B765-461B-97F8-95E51204FFF9}" srcId="{6EC2F2D3-CDD7-4807-B817-E3CCCDBA3EAB}" destId="{179EBA14-E95F-4FBB-8CBB-AD3F1B5FC1F4}" srcOrd="4" destOrd="0" parTransId="{938E6A72-DF24-4420-B4D3-F09F1971D286}" sibTransId="{5F80BDB5-8310-45C6-9A97-CA0F43DC2F36}"/>
    <dgm:cxn modelId="{14538A33-660B-4B4F-8841-CAD573B5F924}" srcId="{6EC2F2D3-CDD7-4807-B817-E3CCCDBA3EAB}" destId="{CD3F13D8-C9F0-4093-B2FA-271D8BDE4BC8}" srcOrd="1" destOrd="0" parTransId="{D3E7E5A7-4C66-43C0-B077-5CDD474B99FD}" sibTransId="{F13A49EE-94FC-4D20-9376-39BE344C987C}"/>
    <dgm:cxn modelId="{288E7D92-5E29-4FA7-82E2-019C41D5A1E8}" type="presOf" srcId="{A976C735-CA7D-4EDD-800A-9E2C4DCF3D7C}" destId="{99E1D1BE-4C11-4660-8F94-AA0515FBFAFB}" srcOrd="1" destOrd="0" presId="urn:microsoft.com/office/officeart/2005/8/layout/orgChart1"/>
    <dgm:cxn modelId="{7E89329F-4C40-4A88-99CE-E481107B5B0E}" type="presOf" srcId="{179EBA14-E95F-4FBB-8CBB-AD3F1B5FC1F4}" destId="{C9E810BA-27C5-403E-A3E4-D67FCFAA3630}" srcOrd="0" destOrd="0" presId="urn:microsoft.com/office/officeart/2005/8/layout/orgChart1"/>
    <dgm:cxn modelId="{7BED4863-98C8-4D22-A1D6-F952CC4E2B0D}" type="presOf" srcId="{E821376B-D67C-494A-BA07-B39C92772755}" destId="{A46FCBAA-3E61-4460-9710-AD24B666BE77}" srcOrd="0" destOrd="0" presId="urn:microsoft.com/office/officeart/2005/8/layout/orgChart1"/>
    <dgm:cxn modelId="{3048279B-AB91-409B-B240-0246196D2C26}" type="presOf" srcId="{D3E7E5A7-4C66-43C0-B077-5CDD474B99FD}" destId="{66214037-8307-4AE8-B0B4-3583D546C96A}" srcOrd="0" destOrd="0" presId="urn:microsoft.com/office/officeart/2005/8/layout/orgChart1"/>
    <dgm:cxn modelId="{775D4BEB-01D3-4F54-9464-DA4CCF81E349}" type="presOf" srcId="{7F5DC104-9091-4434-B384-A7BF392F2114}" destId="{DDA40CD1-AFD5-4649-BC1E-E43C7C16EBA8}" srcOrd="0" destOrd="0" presId="urn:microsoft.com/office/officeart/2005/8/layout/orgChart1"/>
    <dgm:cxn modelId="{D41B2826-267E-4AFA-9E3C-FF055BAA1222}" type="presOf" srcId="{59D532F5-D275-4659-911C-96C463760C5B}" destId="{83C94564-FCE0-45FB-93DE-2F74BC6106F5}" srcOrd="0" destOrd="0" presId="urn:microsoft.com/office/officeart/2005/8/layout/orgChart1"/>
    <dgm:cxn modelId="{FA6BF658-2F45-4DAC-917F-6533F482A87F}" srcId="{6EC2F2D3-CDD7-4807-B817-E3CCCDBA3EAB}" destId="{A976C735-CA7D-4EDD-800A-9E2C4DCF3D7C}" srcOrd="2" destOrd="0" parTransId="{E821376B-D67C-494A-BA07-B39C92772755}" sibTransId="{5BCD163B-3DCE-4E43-911D-5AA6CF113D8F}"/>
    <dgm:cxn modelId="{5F8CC092-D2CF-44EB-BB01-CE96CD42D613}" type="presOf" srcId="{179EBA14-E95F-4FBB-8CBB-AD3F1B5FC1F4}" destId="{CE938128-78A4-43F3-B5C0-5559913EE181}" srcOrd="1" destOrd="0" presId="urn:microsoft.com/office/officeart/2005/8/layout/orgChart1"/>
    <dgm:cxn modelId="{AFC99EC2-36A0-4E83-8028-5538559E2582}" type="presOf" srcId="{918D4D07-1DD8-42DC-B9DA-3BA7D428D40B}" destId="{31DE63B0-EE85-4BA1-9D30-9349656843EB}" srcOrd="0" destOrd="0" presId="urn:microsoft.com/office/officeart/2005/8/layout/orgChart1"/>
    <dgm:cxn modelId="{1D6D9E01-2931-462B-8B85-03754EDC888E}" type="presOf" srcId="{6EC2F2D3-CDD7-4807-B817-E3CCCDBA3EAB}" destId="{F88B801B-9E3D-4F6E-B1E0-86D60B046B96}" srcOrd="1" destOrd="0" presId="urn:microsoft.com/office/officeart/2005/8/layout/orgChart1"/>
    <dgm:cxn modelId="{8E0D3D53-1707-4F48-A42C-829DCEF0553A}" type="presOf" srcId="{0D087AAF-E8AF-4E98-8F47-447E2C864D01}" destId="{3D08FF47-872E-409D-AB2D-045A9C36A539}" srcOrd="1" destOrd="0" presId="urn:microsoft.com/office/officeart/2005/8/layout/orgChart1"/>
    <dgm:cxn modelId="{D8793C47-7A4C-4293-9046-4D22C9DD66F5}" type="presOf" srcId="{CD3F13D8-C9F0-4093-B2FA-271D8BDE4BC8}" destId="{12D8B0C3-5CFE-4147-B7BE-ADA03344974A}" srcOrd="1" destOrd="0" presId="urn:microsoft.com/office/officeart/2005/8/layout/orgChart1"/>
    <dgm:cxn modelId="{4D6DCA46-67C5-440F-B028-EB7ED194323C}" type="presParOf" srcId="{DDA40CD1-AFD5-4649-BC1E-E43C7C16EBA8}" destId="{4370A130-DC4C-4F85-AD78-977AF03192B3}" srcOrd="0" destOrd="0" presId="urn:microsoft.com/office/officeart/2005/8/layout/orgChart1"/>
    <dgm:cxn modelId="{6333C5D5-71BF-4DE8-A1C0-0401C7C5855A}" type="presParOf" srcId="{4370A130-DC4C-4F85-AD78-977AF03192B3}" destId="{085FAF91-39EE-4379-87A0-F6D003A2A8A8}" srcOrd="0" destOrd="0" presId="urn:microsoft.com/office/officeart/2005/8/layout/orgChart1"/>
    <dgm:cxn modelId="{FC01E0CC-29AC-4717-8843-8A18F3177A58}" type="presParOf" srcId="{085FAF91-39EE-4379-87A0-F6D003A2A8A8}" destId="{60EC03D3-6528-41C1-ACF3-3BB57B0B280A}" srcOrd="0" destOrd="0" presId="urn:microsoft.com/office/officeart/2005/8/layout/orgChart1"/>
    <dgm:cxn modelId="{5E74C922-FCDD-4A48-A5BF-F2FC83455F67}" type="presParOf" srcId="{085FAF91-39EE-4379-87A0-F6D003A2A8A8}" destId="{F88B801B-9E3D-4F6E-B1E0-86D60B046B96}" srcOrd="1" destOrd="0" presId="urn:microsoft.com/office/officeart/2005/8/layout/orgChart1"/>
    <dgm:cxn modelId="{AE66D729-6E97-4403-980F-EE4D73821155}" type="presParOf" srcId="{4370A130-DC4C-4F85-AD78-977AF03192B3}" destId="{50357E1B-1003-4EB1-BFCB-1CD361979441}" srcOrd="1" destOrd="0" presId="urn:microsoft.com/office/officeart/2005/8/layout/orgChart1"/>
    <dgm:cxn modelId="{35D14C14-41F2-464B-8DEC-08F900D8D446}" type="presParOf" srcId="{50357E1B-1003-4EB1-BFCB-1CD361979441}" destId="{D6714B7D-BE69-4E2C-AA7F-979B82268207}" srcOrd="0" destOrd="0" presId="urn:microsoft.com/office/officeart/2005/8/layout/orgChart1"/>
    <dgm:cxn modelId="{0DF2F30A-676A-4876-808B-B03A0C3569A1}" type="presParOf" srcId="{50357E1B-1003-4EB1-BFCB-1CD361979441}" destId="{F40A4B5D-51D9-4543-B801-08CF6C170099}" srcOrd="1" destOrd="0" presId="urn:microsoft.com/office/officeart/2005/8/layout/orgChart1"/>
    <dgm:cxn modelId="{1D95950D-614C-4BB4-B8DD-F54CE3E3A95F}" type="presParOf" srcId="{F40A4B5D-51D9-4543-B801-08CF6C170099}" destId="{2C0760C0-40B4-42D6-9125-C88A95C8BBB8}" srcOrd="0" destOrd="0" presId="urn:microsoft.com/office/officeart/2005/8/layout/orgChart1"/>
    <dgm:cxn modelId="{20A1E8EC-3B41-4629-B65A-9F9949843E9D}" type="presParOf" srcId="{2C0760C0-40B4-42D6-9125-C88A95C8BBB8}" destId="{31DE63B0-EE85-4BA1-9D30-9349656843EB}" srcOrd="0" destOrd="0" presId="urn:microsoft.com/office/officeart/2005/8/layout/orgChart1"/>
    <dgm:cxn modelId="{DF9BE8EE-C6FE-42D4-AC8E-951A10EEF323}" type="presParOf" srcId="{2C0760C0-40B4-42D6-9125-C88A95C8BBB8}" destId="{31B8E8A6-4E5C-48D3-887A-029AD28B10BE}" srcOrd="1" destOrd="0" presId="urn:microsoft.com/office/officeart/2005/8/layout/orgChart1"/>
    <dgm:cxn modelId="{1CC4CF7B-892D-4D74-88E6-19CCE2DDD2A0}" type="presParOf" srcId="{F40A4B5D-51D9-4543-B801-08CF6C170099}" destId="{F6BB7C10-DB9D-448F-9721-7385986A4544}" srcOrd="1" destOrd="0" presId="urn:microsoft.com/office/officeart/2005/8/layout/orgChart1"/>
    <dgm:cxn modelId="{E1CFBE65-4142-4DD8-AB5C-2B13484DF6A4}" type="presParOf" srcId="{F40A4B5D-51D9-4543-B801-08CF6C170099}" destId="{35CF9694-EB47-4332-A0E8-760F94D93DAA}" srcOrd="2" destOrd="0" presId="urn:microsoft.com/office/officeart/2005/8/layout/orgChart1"/>
    <dgm:cxn modelId="{8FDF6045-098D-4F20-8A88-772921DAC881}" type="presParOf" srcId="{50357E1B-1003-4EB1-BFCB-1CD361979441}" destId="{66214037-8307-4AE8-B0B4-3583D546C96A}" srcOrd="2" destOrd="0" presId="urn:microsoft.com/office/officeart/2005/8/layout/orgChart1"/>
    <dgm:cxn modelId="{CEAE8B22-90FA-431C-8A75-8852D6EE1C39}" type="presParOf" srcId="{50357E1B-1003-4EB1-BFCB-1CD361979441}" destId="{DA062202-3D30-406B-87F2-C822373324F7}" srcOrd="3" destOrd="0" presId="urn:microsoft.com/office/officeart/2005/8/layout/orgChart1"/>
    <dgm:cxn modelId="{90D352B8-8EA7-4CEF-9B3D-639D8B6F8C00}" type="presParOf" srcId="{DA062202-3D30-406B-87F2-C822373324F7}" destId="{125B9E89-4391-41C0-9166-3E64AFE0F751}" srcOrd="0" destOrd="0" presId="urn:microsoft.com/office/officeart/2005/8/layout/orgChart1"/>
    <dgm:cxn modelId="{89207522-6346-4090-BFA0-F9C09EC95B16}" type="presParOf" srcId="{125B9E89-4391-41C0-9166-3E64AFE0F751}" destId="{8E9A2404-158D-4458-9508-13A4D88C22F5}" srcOrd="0" destOrd="0" presId="urn:microsoft.com/office/officeart/2005/8/layout/orgChart1"/>
    <dgm:cxn modelId="{AFBDBD16-F501-469C-B2E2-8D8B014FAE19}" type="presParOf" srcId="{125B9E89-4391-41C0-9166-3E64AFE0F751}" destId="{12D8B0C3-5CFE-4147-B7BE-ADA03344974A}" srcOrd="1" destOrd="0" presId="urn:microsoft.com/office/officeart/2005/8/layout/orgChart1"/>
    <dgm:cxn modelId="{0CAAD0FB-E1D1-4557-9C83-9C54BF8D65FB}" type="presParOf" srcId="{DA062202-3D30-406B-87F2-C822373324F7}" destId="{85191AB5-686C-478E-81E0-AEEDAC2C018F}" srcOrd="1" destOrd="0" presId="urn:microsoft.com/office/officeart/2005/8/layout/orgChart1"/>
    <dgm:cxn modelId="{931720B4-3FC9-4A0A-9A4F-28989B2E7A24}" type="presParOf" srcId="{DA062202-3D30-406B-87F2-C822373324F7}" destId="{21276EF6-3F88-4814-A3A1-3E2ECDEC1630}" srcOrd="2" destOrd="0" presId="urn:microsoft.com/office/officeart/2005/8/layout/orgChart1"/>
    <dgm:cxn modelId="{0D8178A7-3A91-4564-87EA-67D9F6C444FD}" type="presParOf" srcId="{50357E1B-1003-4EB1-BFCB-1CD361979441}" destId="{A46FCBAA-3E61-4460-9710-AD24B666BE77}" srcOrd="4" destOrd="0" presId="urn:microsoft.com/office/officeart/2005/8/layout/orgChart1"/>
    <dgm:cxn modelId="{54C10E24-2D95-4AB0-ABB1-370DBDFD0E7B}" type="presParOf" srcId="{50357E1B-1003-4EB1-BFCB-1CD361979441}" destId="{A8D36E35-64FF-4016-857A-503419A10965}" srcOrd="5" destOrd="0" presId="urn:microsoft.com/office/officeart/2005/8/layout/orgChart1"/>
    <dgm:cxn modelId="{E36C9874-207D-425B-B9C0-81119BFF703B}" type="presParOf" srcId="{A8D36E35-64FF-4016-857A-503419A10965}" destId="{8732AEF1-DCAD-4E40-BC1F-3DF7E7C9CD1C}" srcOrd="0" destOrd="0" presId="urn:microsoft.com/office/officeart/2005/8/layout/orgChart1"/>
    <dgm:cxn modelId="{AAB8699D-AFB0-4093-8975-22740F6FB836}" type="presParOf" srcId="{8732AEF1-DCAD-4E40-BC1F-3DF7E7C9CD1C}" destId="{A19241DF-4C71-489A-A4EB-10133ED51482}" srcOrd="0" destOrd="0" presId="urn:microsoft.com/office/officeart/2005/8/layout/orgChart1"/>
    <dgm:cxn modelId="{7CAAA92B-F100-47EC-909B-5635AF363ED2}" type="presParOf" srcId="{8732AEF1-DCAD-4E40-BC1F-3DF7E7C9CD1C}" destId="{99E1D1BE-4C11-4660-8F94-AA0515FBFAFB}" srcOrd="1" destOrd="0" presId="urn:microsoft.com/office/officeart/2005/8/layout/orgChart1"/>
    <dgm:cxn modelId="{1E8E2606-4EF5-4138-99DB-635B5C6904EF}" type="presParOf" srcId="{A8D36E35-64FF-4016-857A-503419A10965}" destId="{1E8DD2AC-DBEA-4D9A-9C58-5171B16E314C}" srcOrd="1" destOrd="0" presId="urn:microsoft.com/office/officeart/2005/8/layout/orgChart1"/>
    <dgm:cxn modelId="{DA8EF2A0-BBBF-4B26-9BCF-8C8D7509E8D2}" type="presParOf" srcId="{A8D36E35-64FF-4016-857A-503419A10965}" destId="{FF97E6CE-6A60-4ECD-9E3D-73423E1FD797}" srcOrd="2" destOrd="0" presId="urn:microsoft.com/office/officeart/2005/8/layout/orgChart1"/>
    <dgm:cxn modelId="{A43F17AF-7E5F-42AE-96D7-02406BDDF8C5}" type="presParOf" srcId="{50357E1B-1003-4EB1-BFCB-1CD361979441}" destId="{83C94564-FCE0-45FB-93DE-2F74BC6106F5}" srcOrd="6" destOrd="0" presId="urn:microsoft.com/office/officeart/2005/8/layout/orgChart1"/>
    <dgm:cxn modelId="{93E75513-042C-4307-8FA4-C145F061D7CA}" type="presParOf" srcId="{50357E1B-1003-4EB1-BFCB-1CD361979441}" destId="{B1DE3F8B-9D92-44AE-A697-28D5817A0EE8}" srcOrd="7" destOrd="0" presId="urn:microsoft.com/office/officeart/2005/8/layout/orgChart1"/>
    <dgm:cxn modelId="{FCC33E85-71F5-46CC-9BBA-27065B0E1480}" type="presParOf" srcId="{B1DE3F8B-9D92-44AE-A697-28D5817A0EE8}" destId="{7B878102-8FC1-41A8-BD37-D119F4B9B16A}" srcOrd="0" destOrd="0" presId="urn:microsoft.com/office/officeart/2005/8/layout/orgChart1"/>
    <dgm:cxn modelId="{89807DC7-F803-4EB3-AA38-10105B0EE06B}" type="presParOf" srcId="{7B878102-8FC1-41A8-BD37-D119F4B9B16A}" destId="{80D4093F-BDD4-4B17-A08F-F637401B28B9}" srcOrd="0" destOrd="0" presId="urn:microsoft.com/office/officeart/2005/8/layout/orgChart1"/>
    <dgm:cxn modelId="{800877FA-81D9-4762-B53D-EA91F1C83CC9}" type="presParOf" srcId="{7B878102-8FC1-41A8-BD37-D119F4B9B16A}" destId="{3D08FF47-872E-409D-AB2D-045A9C36A539}" srcOrd="1" destOrd="0" presId="urn:microsoft.com/office/officeart/2005/8/layout/orgChart1"/>
    <dgm:cxn modelId="{DE3CDDF3-235C-406B-A892-44C512AE5F51}" type="presParOf" srcId="{B1DE3F8B-9D92-44AE-A697-28D5817A0EE8}" destId="{11272F84-B09A-4721-A369-188D41102BF9}" srcOrd="1" destOrd="0" presId="urn:microsoft.com/office/officeart/2005/8/layout/orgChart1"/>
    <dgm:cxn modelId="{87D08059-4888-4AC3-835F-B395FB72C179}" type="presParOf" srcId="{B1DE3F8B-9D92-44AE-A697-28D5817A0EE8}" destId="{0C7DFE1D-2C46-4EAB-BEB3-A214311DB7B6}" srcOrd="2" destOrd="0" presId="urn:microsoft.com/office/officeart/2005/8/layout/orgChart1"/>
    <dgm:cxn modelId="{2E085CEC-E157-4F01-875A-BEB411FC63B3}" type="presParOf" srcId="{50357E1B-1003-4EB1-BFCB-1CD361979441}" destId="{3A33827C-5CFE-4F0F-9181-4E70D4DE83B5}" srcOrd="8" destOrd="0" presId="urn:microsoft.com/office/officeart/2005/8/layout/orgChart1"/>
    <dgm:cxn modelId="{4EC9EA8F-37AD-40E1-8909-3157858E6655}" type="presParOf" srcId="{50357E1B-1003-4EB1-BFCB-1CD361979441}" destId="{D1E381FC-E48F-44E8-9069-F2C99BD69141}" srcOrd="9" destOrd="0" presId="urn:microsoft.com/office/officeart/2005/8/layout/orgChart1"/>
    <dgm:cxn modelId="{7F8E3BF6-C6D2-44E8-B730-822C7FCA76E5}" type="presParOf" srcId="{D1E381FC-E48F-44E8-9069-F2C99BD69141}" destId="{93765C70-40C0-408B-8792-C15AE6581A49}" srcOrd="0" destOrd="0" presId="urn:microsoft.com/office/officeart/2005/8/layout/orgChart1"/>
    <dgm:cxn modelId="{3B2CEE87-26BE-482E-BD72-53EE203BF5FA}" type="presParOf" srcId="{93765C70-40C0-408B-8792-C15AE6581A49}" destId="{C9E810BA-27C5-403E-A3E4-D67FCFAA3630}" srcOrd="0" destOrd="0" presId="urn:microsoft.com/office/officeart/2005/8/layout/orgChart1"/>
    <dgm:cxn modelId="{71331186-630C-4FA4-A9C7-71F84BA0FE26}" type="presParOf" srcId="{93765C70-40C0-408B-8792-C15AE6581A49}" destId="{CE938128-78A4-43F3-B5C0-5559913EE181}" srcOrd="1" destOrd="0" presId="urn:microsoft.com/office/officeart/2005/8/layout/orgChart1"/>
    <dgm:cxn modelId="{B535A5E1-9AE2-45C4-B51F-A2FF02144C84}" type="presParOf" srcId="{D1E381FC-E48F-44E8-9069-F2C99BD69141}" destId="{5B4AAD68-16B8-422D-88A6-CE513AE5D129}" srcOrd="1" destOrd="0" presId="urn:microsoft.com/office/officeart/2005/8/layout/orgChart1"/>
    <dgm:cxn modelId="{5F704811-CFF9-4EAF-93CF-6E5FFF73602A}" type="presParOf" srcId="{D1E381FC-E48F-44E8-9069-F2C99BD69141}" destId="{F1350FD3-4B15-4D49-AE92-F7EB0DDB869A}" srcOrd="2" destOrd="0" presId="urn:microsoft.com/office/officeart/2005/8/layout/orgChart1"/>
    <dgm:cxn modelId="{C5039C52-744F-434A-B8D4-6CA53C6CBAE1}" type="presParOf" srcId="{4370A130-DC4C-4F85-AD78-977AF03192B3}" destId="{E608D13D-0D3A-4559-ACC6-A20C9C490E3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20F03D-3B07-4A19-9870-C3ED3B291E78}" type="doc">
      <dgm:prSet loTypeId="urn:microsoft.com/office/officeart/2005/8/layout/vList4#7"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732706FF-BE03-4A80-A28F-5259FF1833A6}" type="presOf" srcId="{CF64F65B-2655-4087-A21E-D56B24CE953F}" destId="{09E9624B-8370-49F2-A1CD-32A53BD0050A}" srcOrd="0" destOrd="0" presId="urn:microsoft.com/office/officeart/2005/8/layout/vList4#7"/>
    <dgm:cxn modelId="{1620F33C-CAA4-47DE-8BA3-6525F412D3F1}" type="presOf" srcId="{5920F03D-3B07-4A19-9870-C3ED3B291E78}" destId="{0022F090-431E-4889-9CAE-3152DC16A8C0}" srcOrd="0" destOrd="0" presId="urn:microsoft.com/office/officeart/2005/8/layout/vList4#7"/>
    <dgm:cxn modelId="{BACAB452-AEA4-414C-8F46-35D6C63E821C}" type="presOf" srcId="{CF64F65B-2655-4087-A21E-D56B24CE953F}" destId="{269594EE-442B-4E87-AD3C-4133A70AEB5D}" srcOrd="1" destOrd="0" presId="urn:microsoft.com/office/officeart/2005/8/layout/vList4#7"/>
    <dgm:cxn modelId="{7AD78292-F098-4E6A-A7F0-4C16B5E402FB}" type="presParOf" srcId="{0022F090-431E-4889-9CAE-3152DC16A8C0}" destId="{619C3B18-B458-403A-8B99-48272CF6C593}" srcOrd="0" destOrd="0" presId="urn:microsoft.com/office/officeart/2005/8/layout/vList4#7"/>
    <dgm:cxn modelId="{78F9A8A9-DBBA-47BF-9A6B-FEF0D10342F8}" type="presParOf" srcId="{619C3B18-B458-403A-8B99-48272CF6C593}" destId="{09E9624B-8370-49F2-A1CD-32A53BD0050A}" srcOrd="0" destOrd="0" presId="urn:microsoft.com/office/officeart/2005/8/layout/vList4#7"/>
    <dgm:cxn modelId="{FF543D3B-AF88-4C00-8696-20626177DA57}" type="presParOf" srcId="{619C3B18-B458-403A-8B99-48272CF6C593}" destId="{349B0279-34D0-494F-8B74-1E025B86C654}" srcOrd="1" destOrd="0" presId="urn:microsoft.com/office/officeart/2005/8/layout/vList4#7"/>
    <dgm:cxn modelId="{1D52F9FB-DCF1-43A6-B78A-CB9826016406}" type="presParOf" srcId="{619C3B18-B458-403A-8B99-48272CF6C593}" destId="{269594EE-442B-4E87-AD3C-4133A70AEB5D}" srcOrd="2" destOrd="0" presId="urn:microsoft.com/office/officeart/2005/8/layout/vList4#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920F03D-3B07-4A19-9870-C3ED3B291E78}" type="doc">
      <dgm:prSet loTypeId="urn:microsoft.com/office/officeart/2005/8/layout/vList4#8"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F011179B-5278-45DC-AB09-A03C360F0C94}" type="presOf" srcId="{CF64F65B-2655-4087-A21E-D56B24CE953F}" destId="{269594EE-442B-4E87-AD3C-4133A70AEB5D}" srcOrd="1" destOrd="0" presId="urn:microsoft.com/office/officeart/2005/8/layout/vList4#8"/>
    <dgm:cxn modelId="{3728F56A-7F92-42D8-87AF-E763A9C6C138}" type="presOf" srcId="{CF64F65B-2655-4087-A21E-D56B24CE953F}" destId="{09E9624B-8370-49F2-A1CD-32A53BD0050A}" srcOrd="0" destOrd="0" presId="urn:microsoft.com/office/officeart/2005/8/layout/vList4#8"/>
    <dgm:cxn modelId="{84ED70A3-B7F2-4AFB-85A7-E14CAB264A04}" type="presOf" srcId="{5920F03D-3B07-4A19-9870-C3ED3B291E78}" destId="{0022F090-431E-4889-9CAE-3152DC16A8C0}" srcOrd="0" destOrd="0" presId="urn:microsoft.com/office/officeart/2005/8/layout/vList4#8"/>
    <dgm:cxn modelId="{77E4DBBE-EE70-4A71-BC6A-FC0AF7EB57C7}" type="presParOf" srcId="{0022F090-431E-4889-9CAE-3152DC16A8C0}" destId="{619C3B18-B458-403A-8B99-48272CF6C593}" srcOrd="0" destOrd="0" presId="urn:microsoft.com/office/officeart/2005/8/layout/vList4#8"/>
    <dgm:cxn modelId="{7B353053-3349-445C-BF22-54461770C1BF}" type="presParOf" srcId="{619C3B18-B458-403A-8B99-48272CF6C593}" destId="{09E9624B-8370-49F2-A1CD-32A53BD0050A}" srcOrd="0" destOrd="0" presId="urn:microsoft.com/office/officeart/2005/8/layout/vList4#8"/>
    <dgm:cxn modelId="{E9CDD7C4-B990-4C4F-A029-F9023ABF814A}" type="presParOf" srcId="{619C3B18-B458-403A-8B99-48272CF6C593}" destId="{349B0279-34D0-494F-8B74-1E025B86C654}" srcOrd="1" destOrd="0" presId="urn:microsoft.com/office/officeart/2005/8/layout/vList4#8"/>
    <dgm:cxn modelId="{940499E2-1165-447B-8801-81B4B68578F2}" type="presParOf" srcId="{619C3B18-B458-403A-8B99-48272CF6C593}" destId="{269594EE-442B-4E87-AD3C-4133A70AEB5D}" srcOrd="2" destOrd="0" presId="urn:microsoft.com/office/officeart/2005/8/layout/vList4#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20F03D-3B07-4A19-9870-C3ED3B291E78}" type="doc">
      <dgm:prSet loTypeId="urn:microsoft.com/office/officeart/2005/8/layout/vList4#1"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CCB98762-27F6-4F93-9C8C-D84734D0C240}" type="presOf" srcId="{CF64F65B-2655-4087-A21E-D56B24CE953F}" destId="{09E9624B-8370-49F2-A1CD-32A53BD0050A}" srcOrd="0" destOrd="0" presId="urn:microsoft.com/office/officeart/2005/8/layout/vList4#1"/>
    <dgm:cxn modelId="{8B7AA097-9CD3-4C6D-AAF2-0AB9E6868388}" type="presOf" srcId="{CF64F65B-2655-4087-A21E-D56B24CE953F}" destId="{269594EE-442B-4E87-AD3C-4133A70AEB5D}" srcOrd="1" destOrd="0" presId="urn:microsoft.com/office/officeart/2005/8/layout/vList4#1"/>
    <dgm:cxn modelId="{DF5AF86D-63AA-4692-B0F0-28C379F0A12E}" type="presOf" srcId="{5920F03D-3B07-4A19-9870-C3ED3B291E78}" destId="{0022F090-431E-4889-9CAE-3152DC16A8C0}" srcOrd="0" destOrd="0" presId="urn:microsoft.com/office/officeart/2005/8/layout/vList4#1"/>
    <dgm:cxn modelId="{F4D7E1E7-E421-45AB-8F59-73E724E92C0F}" type="presParOf" srcId="{0022F090-431E-4889-9CAE-3152DC16A8C0}" destId="{619C3B18-B458-403A-8B99-48272CF6C593}" srcOrd="0" destOrd="0" presId="urn:microsoft.com/office/officeart/2005/8/layout/vList4#1"/>
    <dgm:cxn modelId="{515D739F-66FE-430B-B219-93F43968785D}" type="presParOf" srcId="{619C3B18-B458-403A-8B99-48272CF6C593}" destId="{09E9624B-8370-49F2-A1CD-32A53BD0050A}" srcOrd="0" destOrd="0" presId="urn:microsoft.com/office/officeart/2005/8/layout/vList4#1"/>
    <dgm:cxn modelId="{42C35F26-D253-4B81-8238-15AD8D228A6F}" type="presParOf" srcId="{619C3B18-B458-403A-8B99-48272CF6C593}" destId="{349B0279-34D0-494F-8B74-1E025B86C654}" srcOrd="1" destOrd="0" presId="urn:microsoft.com/office/officeart/2005/8/layout/vList4#1"/>
    <dgm:cxn modelId="{1C71706C-F792-4BE9-AA05-05DE2F681F3B}" type="presParOf" srcId="{619C3B18-B458-403A-8B99-48272CF6C593}" destId="{269594EE-442B-4E87-AD3C-4133A70AEB5D}"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20F03D-3B07-4A19-9870-C3ED3B291E78}" type="doc">
      <dgm:prSet loTypeId="urn:microsoft.com/office/officeart/2005/8/layout/vList4#2" loCatId="list" qsTypeId="urn:microsoft.com/office/officeart/2005/8/quickstyle/simple1" qsCatId="simple" csTypeId="urn:microsoft.com/office/officeart/2005/8/colors/accent1_2" csCatId="accent1" phldr="1"/>
      <dgm:spPr/>
      <dgm:t>
        <a:bodyPr/>
        <a:lstStyle/>
        <a:p>
          <a:endParaRPr lang="tr-TR"/>
        </a:p>
      </dgm:t>
    </dgm:pt>
    <dgm:pt modelId="{CF64F65B-2655-4087-A21E-D56B24CE953F}">
      <dgm:prSet custT="1"/>
      <dgm:spPr/>
      <dgm: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smtClean="0"/>
            <a:t>Verilerin Sınıflandırılması</a:t>
          </a:r>
          <a:endParaRPr lang="tr-TR" sz="2800"/>
        </a:p>
      </dgm:t>
    </dgm:pt>
    <dgm:pt modelId="{EBFCD701-42DA-46A2-87A6-FD3E41301845}" type="parTrans" cxnId="{6648F47A-7F78-4A67-A754-9CDFAF88BFC9}">
      <dgm:prSet/>
      <dgm:spPr/>
      <dgm:t>
        <a:bodyPr/>
        <a:lstStyle/>
        <a:p>
          <a:endParaRPr lang="tr-TR" sz="2000"/>
        </a:p>
      </dgm:t>
    </dgm:pt>
    <dgm:pt modelId="{780A38F0-0014-469E-AC28-CF0F36DC521B}" type="sibTrans" cxnId="{6648F47A-7F78-4A67-A754-9CDFAF88BFC9}">
      <dgm:prSet/>
      <dgm:spPr/>
      <dgm:t>
        <a:bodyPr/>
        <a:lstStyle/>
        <a:p>
          <a:endParaRPr lang="tr-TR" sz="2000"/>
        </a:p>
      </dgm:t>
    </dgm:pt>
    <dgm:pt modelId="{0022F090-431E-4889-9CAE-3152DC16A8C0}" type="pres">
      <dgm:prSet presAssocID="{5920F03D-3B07-4A19-9870-C3ED3B291E78}" presName="linear" presStyleCnt="0">
        <dgm:presLayoutVars>
          <dgm:dir/>
          <dgm:resizeHandles val="exact"/>
        </dgm:presLayoutVars>
      </dgm:prSet>
      <dgm:spPr/>
      <dgm:t>
        <a:bodyPr/>
        <a:lstStyle/>
        <a:p>
          <a:endParaRPr lang="tr-TR"/>
        </a:p>
      </dgm:t>
    </dgm:pt>
    <dgm:pt modelId="{619C3B18-B458-403A-8B99-48272CF6C593}" type="pres">
      <dgm:prSet presAssocID="{CF64F65B-2655-4087-A21E-D56B24CE953F}" presName="comp" presStyleCnt="0"/>
      <dgm:spPr/>
    </dgm:pt>
    <dgm:pt modelId="{09E9624B-8370-49F2-A1CD-32A53BD0050A}" type="pres">
      <dgm:prSet presAssocID="{CF64F65B-2655-4087-A21E-D56B24CE953F}" presName="box" presStyleLbl="node1" presStyleIdx="0" presStyleCnt="1"/>
      <dgm:spPr/>
      <dgm:t>
        <a:bodyPr/>
        <a:lstStyle/>
        <a:p>
          <a:endParaRPr lang="tr-TR"/>
        </a:p>
      </dgm:t>
    </dgm:pt>
    <dgm:pt modelId="{349B0279-34D0-494F-8B74-1E025B86C654}" type="pres">
      <dgm:prSet presAssocID="{CF64F65B-2655-4087-A21E-D56B24CE953F}" presName="img" presStyleLbl="fgImgPlace1" presStyleIdx="0" presStyleCnt="1"/>
      <dgm:spPr>
        <a:blipFill rotWithShape="0">
          <a:blip xmlns:r="http://schemas.openxmlformats.org/officeDocument/2006/relationships" r:embed="rId1"/>
          <a:stretch>
            <a:fillRect/>
          </a:stretch>
        </a:blipFill>
      </dgm:spPr>
    </dgm:pt>
    <dgm:pt modelId="{269594EE-442B-4E87-AD3C-4133A70AEB5D}" type="pres">
      <dgm:prSet presAssocID="{CF64F65B-2655-4087-A21E-D56B24CE953F}" presName="text" presStyleLbl="node1" presStyleIdx="0" presStyleCnt="1">
        <dgm:presLayoutVars>
          <dgm:bulletEnabled val="1"/>
        </dgm:presLayoutVars>
      </dgm:prSet>
      <dgm:spPr/>
      <dgm:t>
        <a:bodyPr/>
        <a:lstStyle/>
        <a:p>
          <a:endParaRPr lang="tr-TR"/>
        </a:p>
      </dgm:t>
    </dgm:pt>
  </dgm:ptLst>
  <dgm:cxnLst>
    <dgm:cxn modelId="{6648F47A-7F78-4A67-A754-9CDFAF88BFC9}" srcId="{5920F03D-3B07-4A19-9870-C3ED3B291E78}" destId="{CF64F65B-2655-4087-A21E-D56B24CE953F}" srcOrd="0" destOrd="0" parTransId="{EBFCD701-42DA-46A2-87A6-FD3E41301845}" sibTransId="{780A38F0-0014-469E-AC28-CF0F36DC521B}"/>
    <dgm:cxn modelId="{DA191DF0-EA45-4B8D-808E-2BB315240F1C}" type="presOf" srcId="{CF64F65B-2655-4087-A21E-D56B24CE953F}" destId="{09E9624B-8370-49F2-A1CD-32A53BD0050A}" srcOrd="0" destOrd="0" presId="urn:microsoft.com/office/officeart/2005/8/layout/vList4#2"/>
    <dgm:cxn modelId="{FC88DCC8-8AB3-4E91-842D-15700764FE3F}" type="presOf" srcId="{CF64F65B-2655-4087-A21E-D56B24CE953F}" destId="{269594EE-442B-4E87-AD3C-4133A70AEB5D}" srcOrd="1" destOrd="0" presId="urn:microsoft.com/office/officeart/2005/8/layout/vList4#2"/>
    <dgm:cxn modelId="{C08CE395-ED86-42F2-8C6A-FE07BB834F8E}" type="presOf" srcId="{5920F03D-3B07-4A19-9870-C3ED3B291E78}" destId="{0022F090-431E-4889-9CAE-3152DC16A8C0}" srcOrd="0" destOrd="0" presId="urn:microsoft.com/office/officeart/2005/8/layout/vList4#2"/>
    <dgm:cxn modelId="{2DE8D3A1-793D-4933-BF44-999C83646DEB}" type="presParOf" srcId="{0022F090-431E-4889-9CAE-3152DC16A8C0}" destId="{619C3B18-B458-403A-8B99-48272CF6C593}" srcOrd="0" destOrd="0" presId="urn:microsoft.com/office/officeart/2005/8/layout/vList4#2"/>
    <dgm:cxn modelId="{33D93C62-D41F-42CC-84B6-3E4FB41B8FF4}" type="presParOf" srcId="{619C3B18-B458-403A-8B99-48272CF6C593}" destId="{09E9624B-8370-49F2-A1CD-32A53BD0050A}" srcOrd="0" destOrd="0" presId="urn:microsoft.com/office/officeart/2005/8/layout/vList4#2"/>
    <dgm:cxn modelId="{DB050D6D-9D51-434A-93C6-BEF3F36ED463}" type="presParOf" srcId="{619C3B18-B458-403A-8B99-48272CF6C593}" destId="{349B0279-34D0-494F-8B74-1E025B86C654}" srcOrd="1" destOrd="0" presId="urn:microsoft.com/office/officeart/2005/8/layout/vList4#2"/>
    <dgm:cxn modelId="{5247BAAB-4CEE-4A95-9C81-3153DBD0BBD0}" type="presParOf" srcId="{619C3B18-B458-403A-8B99-48272CF6C593}" destId="{269594EE-442B-4E87-AD3C-4133A70AEB5D}" srcOrd="2" destOrd="0" presId="urn:microsoft.com/office/officeart/2005/8/layout/vList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6215106"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tr-TR" sz="3700" kern="1200" smtClean="0"/>
            <a:t>İstatistik veri toplama</a:t>
          </a:r>
          <a:endParaRPr lang="tr-TR" sz="3700" kern="1200"/>
        </a:p>
      </dsp:txBody>
      <dsp:txXfrm>
        <a:off x="1321602" y="0"/>
        <a:ext cx="4893503" cy="785818"/>
      </dsp:txXfrm>
    </dsp:sp>
    <dsp:sp modelId="{349B0279-34D0-494F-8B74-1E025B86C654}">
      <dsp:nvSpPr>
        <dsp:cNvPr id="0" name=""/>
        <dsp:cNvSpPr/>
      </dsp:nvSpPr>
      <dsp:spPr>
        <a:xfrm>
          <a:off x="78581" y="78581"/>
          <a:ext cx="1243021"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0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p>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-Tablo ve Grafik Desteği-</a:t>
          </a:r>
          <a:endParaRPr lang="tr-TR" sz="2800" kern="1200"/>
        </a:p>
      </dsp:txBody>
      <dsp:txXfrm>
        <a:off x="1164362" y="0"/>
        <a:ext cx="4264925" cy="785050"/>
      </dsp:txXfrm>
    </dsp:sp>
    <dsp:sp modelId="{349B0279-34D0-494F-8B74-1E025B86C654}">
      <dsp:nvSpPr>
        <dsp:cNvPr id="0" name=""/>
        <dsp:cNvSpPr/>
      </dsp:nvSpPr>
      <dsp:spPr>
        <a:xfrm>
          <a:off x="78505" y="78505"/>
          <a:ext cx="1085857" cy="628040"/>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0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p>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-Tablo ve Grafik Desteği-</a:t>
          </a:r>
          <a:endParaRPr lang="tr-TR" sz="2800" kern="1200"/>
        </a:p>
      </dsp:txBody>
      <dsp:txXfrm>
        <a:off x="1164362" y="0"/>
        <a:ext cx="4264925" cy="785050"/>
      </dsp:txXfrm>
    </dsp:sp>
    <dsp:sp modelId="{349B0279-34D0-494F-8B74-1E025B86C654}">
      <dsp:nvSpPr>
        <dsp:cNvPr id="0" name=""/>
        <dsp:cNvSpPr/>
      </dsp:nvSpPr>
      <dsp:spPr>
        <a:xfrm>
          <a:off x="78505" y="78505"/>
          <a:ext cx="1085857" cy="628040"/>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C0539-AC5E-4695-96CB-23C8BF08F0B1}">
      <dsp:nvSpPr>
        <dsp:cNvPr id="0" name=""/>
        <dsp:cNvSpPr/>
      </dsp:nvSpPr>
      <dsp:spPr>
        <a:xfrm>
          <a:off x="3048000" y="955875"/>
          <a:ext cx="2156482" cy="374265"/>
        </a:xfrm>
        <a:custGeom>
          <a:avLst/>
          <a:gdLst/>
          <a:ahLst/>
          <a:cxnLst/>
          <a:rect l="0" t="0" r="0" b="0"/>
          <a:pathLst>
            <a:path>
              <a:moveTo>
                <a:pt x="0" y="0"/>
              </a:moveTo>
              <a:lnTo>
                <a:pt x="0" y="187132"/>
              </a:lnTo>
              <a:lnTo>
                <a:pt x="2156482" y="187132"/>
              </a:lnTo>
              <a:lnTo>
                <a:pt x="2156482" y="374265"/>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0844DC-0FBE-4AE3-8250-69E1AED536D0}">
      <dsp:nvSpPr>
        <dsp:cNvPr id="0" name=""/>
        <dsp:cNvSpPr/>
      </dsp:nvSpPr>
      <dsp:spPr>
        <a:xfrm>
          <a:off x="3002280" y="955875"/>
          <a:ext cx="91440" cy="374265"/>
        </a:xfrm>
        <a:custGeom>
          <a:avLst/>
          <a:gdLst/>
          <a:ahLst/>
          <a:cxnLst/>
          <a:rect l="0" t="0" r="0" b="0"/>
          <a:pathLst>
            <a:path>
              <a:moveTo>
                <a:pt x="45720" y="0"/>
              </a:moveTo>
              <a:lnTo>
                <a:pt x="45720" y="374265"/>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AA7E027-623F-400C-A782-F6E923609AD9}">
      <dsp:nvSpPr>
        <dsp:cNvPr id="0" name=""/>
        <dsp:cNvSpPr/>
      </dsp:nvSpPr>
      <dsp:spPr>
        <a:xfrm>
          <a:off x="891517" y="955875"/>
          <a:ext cx="2156482" cy="374265"/>
        </a:xfrm>
        <a:custGeom>
          <a:avLst/>
          <a:gdLst/>
          <a:ahLst/>
          <a:cxnLst/>
          <a:rect l="0" t="0" r="0" b="0"/>
          <a:pathLst>
            <a:path>
              <a:moveTo>
                <a:pt x="2156482" y="0"/>
              </a:moveTo>
              <a:lnTo>
                <a:pt x="2156482" y="187132"/>
              </a:lnTo>
              <a:lnTo>
                <a:pt x="0" y="187132"/>
              </a:lnTo>
              <a:lnTo>
                <a:pt x="0" y="374265"/>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A7FA18A-18AE-44FA-9F22-63AAF137AA76}">
      <dsp:nvSpPr>
        <dsp:cNvPr id="0" name=""/>
        <dsp:cNvSpPr/>
      </dsp:nvSpPr>
      <dsp:spPr>
        <a:xfrm>
          <a:off x="2156891" y="64766"/>
          <a:ext cx="1782216" cy="891108"/>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tr-TR" sz="2100" kern="1200" smtClean="0"/>
            <a:t>Anket</a:t>
          </a:r>
          <a:endParaRPr lang="tr-TR" sz="2100" kern="1200"/>
        </a:p>
      </dsp:txBody>
      <dsp:txXfrm>
        <a:off x="2156891" y="64766"/>
        <a:ext cx="1782216" cy="891108"/>
      </dsp:txXfrm>
    </dsp:sp>
    <dsp:sp modelId="{080704A3-73BC-4204-983A-71EFAA052E28}">
      <dsp:nvSpPr>
        <dsp:cNvPr id="0" name=""/>
        <dsp:cNvSpPr/>
      </dsp:nvSpPr>
      <dsp:spPr>
        <a:xfrm>
          <a:off x="409" y="1330140"/>
          <a:ext cx="1782216" cy="891108"/>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tr-TR" sz="2100" kern="1200" smtClean="0"/>
            <a:t>Posta Anketleri</a:t>
          </a:r>
          <a:endParaRPr lang="tr-TR" sz="2100" kern="1200"/>
        </a:p>
      </dsp:txBody>
      <dsp:txXfrm>
        <a:off x="409" y="1330140"/>
        <a:ext cx="1782216" cy="891108"/>
      </dsp:txXfrm>
    </dsp:sp>
    <dsp:sp modelId="{BC5706C5-BAA6-48F5-A57C-31D531BC2A38}">
      <dsp:nvSpPr>
        <dsp:cNvPr id="0" name=""/>
        <dsp:cNvSpPr/>
      </dsp:nvSpPr>
      <dsp:spPr>
        <a:xfrm>
          <a:off x="2156891" y="1330140"/>
          <a:ext cx="1782216" cy="891108"/>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tr-TR" sz="2100" kern="1200" smtClean="0"/>
            <a:t>Telefon Anketleri</a:t>
          </a:r>
          <a:endParaRPr lang="tr-TR" sz="2100" kern="1200"/>
        </a:p>
      </dsp:txBody>
      <dsp:txXfrm>
        <a:off x="2156891" y="1330140"/>
        <a:ext cx="1782216" cy="891108"/>
      </dsp:txXfrm>
    </dsp:sp>
    <dsp:sp modelId="{AB2E902D-094A-40A6-92F6-AAFB2F605EDC}">
      <dsp:nvSpPr>
        <dsp:cNvPr id="0" name=""/>
        <dsp:cNvSpPr/>
      </dsp:nvSpPr>
      <dsp:spPr>
        <a:xfrm>
          <a:off x="4313373" y="1330140"/>
          <a:ext cx="1782216" cy="891108"/>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tr-TR" sz="2100" kern="1200" smtClean="0"/>
            <a:t>Yüzyüze görüşme Anketleri</a:t>
          </a:r>
          <a:endParaRPr lang="tr-TR" sz="2100" kern="1200"/>
        </a:p>
      </dsp:txBody>
      <dsp:txXfrm>
        <a:off x="4313373" y="1330140"/>
        <a:ext cx="1782216" cy="89110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0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p>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-Tablo ve Grafik Desteği-</a:t>
          </a:r>
          <a:endParaRPr lang="tr-TR" sz="2800" kern="1200"/>
        </a:p>
      </dsp:txBody>
      <dsp:txXfrm>
        <a:off x="1164362" y="0"/>
        <a:ext cx="4264925" cy="785050"/>
      </dsp:txXfrm>
    </dsp:sp>
    <dsp:sp modelId="{349B0279-34D0-494F-8B74-1E025B86C654}">
      <dsp:nvSpPr>
        <dsp:cNvPr id="0" name=""/>
        <dsp:cNvSpPr/>
      </dsp:nvSpPr>
      <dsp:spPr>
        <a:xfrm>
          <a:off x="78505" y="78505"/>
          <a:ext cx="1085857" cy="628040"/>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0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p>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-Tablo ve Grafik Desteği-</a:t>
          </a:r>
          <a:endParaRPr lang="tr-TR" sz="2800" kern="1200"/>
        </a:p>
      </dsp:txBody>
      <dsp:txXfrm>
        <a:off x="1164362" y="0"/>
        <a:ext cx="4264925" cy="785050"/>
      </dsp:txXfrm>
    </dsp:sp>
    <dsp:sp modelId="{349B0279-34D0-494F-8B74-1E025B86C654}">
      <dsp:nvSpPr>
        <dsp:cNvPr id="0" name=""/>
        <dsp:cNvSpPr/>
      </dsp:nvSpPr>
      <dsp:spPr>
        <a:xfrm>
          <a:off x="78505" y="78505"/>
          <a:ext cx="1085857" cy="628040"/>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6215106"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tr-TR" sz="3000" kern="1200" smtClean="0"/>
            <a:t>Hedef Kitlenin Belirlenmesi</a:t>
          </a:r>
          <a:endParaRPr lang="tr-TR" sz="3000" kern="1200"/>
        </a:p>
      </dsp:txBody>
      <dsp:txXfrm>
        <a:off x="1321602" y="0"/>
        <a:ext cx="4893503" cy="785818"/>
      </dsp:txXfrm>
    </dsp:sp>
    <dsp:sp modelId="{349B0279-34D0-494F-8B74-1E025B86C654}">
      <dsp:nvSpPr>
        <dsp:cNvPr id="0" name=""/>
        <dsp:cNvSpPr/>
      </dsp:nvSpPr>
      <dsp:spPr>
        <a:xfrm>
          <a:off x="78581" y="78581"/>
          <a:ext cx="1243021"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643602" cy="7850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tr-TR" sz="2000" kern="1200" smtClean="0"/>
        </a:p>
        <a:p>
          <a:pPr marL="0" marR="0" lvl="0" indent="0" algn="ctr" defTabSz="914400" rtl="0" eaLnBrk="1" fontAlgn="auto" latinLnBrk="0" hangingPunct="1">
            <a:lnSpc>
              <a:spcPct val="100000"/>
            </a:lnSpc>
            <a:spcBef>
              <a:spcPct val="0"/>
            </a:spcBef>
            <a:spcAft>
              <a:spcPts val="0"/>
            </a:spcAft>
            <a:buClrTx/>
            <a:buSzTx/>
            <a:buFontTx/>
            <a:buNone/>
            <a:tabLst/>
            <a:defRPr/>
          </a:pPr>
          <a:r>
            <a:rPr lang="tr-TR" sz="2400" kern="1200" smtClean="0"/>
            <a:t>Örnekleme Türüne Karar </a:t>
          </a:r>
        </a:p>
        <a:p>
          <a:pPr marL="0" marR="0" lvl="0" indent="0" algn="ctr" defTabSz="914400" rtl="0" eaLnBrk="1" fontAlgn="auto" latinLnBrk="0" hangingPunct="1">
            <a:lnSpc>
              <a:spcPct val="100000"/>
            </a:lnSpc>
            <a:spcBef>
              <a:spcPct val="0"/>
            </a:spcBef>
            <a:spcAft>
              <a:spcPts val="0"/>
            </a:spcAft>
            <a:buClrTx/>
            <a:buSzTx/>
            <a:buFontTx/>
            <a:buNone/>
            <a:tabLst/>
            <a:defRPr/>
          </a:pPr>
          <a:r>
            <a:rPr lang="tr-TR" sz="2400" kern="1200" smtClean="0"/>
            <a:t>Verilmesi</a:t>
          </a:r>
        </a:p>
        <a:p>
          <a:pPr lvl="0" algn="l" defTabSz="1644650" rtl="0">
            <a:lnSpc>
              <a:spcPct val="90000"/>
            </a:lnSpc>
            <a:spcBef>
              <a:spcPct val="0"/>
            </a:spcBef>
            <a:spcAft>
              <a:spcPct val="35000"/>
            </a:spcAft>
          </a:pPr>
          <a:endParaRPr lang="tr-TR" sz="2000" kern="1200"/>
        </a:p>
      </dsp:txBody>
      <dsp:txXfrm>
        <a:off x="1207225" y="0"/>
        <a:ext cx="4436376" cy="785050"/>
      </dsp:txXfrm>
    </dsp:sp>
    <dsp:sp modelId="{349B0279-34D0-494F-8B74-1E025B86C654}">
      <dsp:nvSpPr>
        <dsp:cNvPr id="0" name=""/>
        <dsp:cNvSpPr/>
      </dsp:nvSpPr>
      <dsp:spPr>
        <a:xfrm>
          <a:off x="78505" y="78505"/>
          <a:ext cx="1128720" cy="628040"/>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827C-5CFE-4F0F-9181-4E70D4DE83B5}">
      <dsp:nvSpPr>
        <dsp:cNvPr id="0" name=""/>
        <dsp:cNvSpPr/>
      </dsp:nvSpPr>
      <dsp:spPr>
        <a:xfrm>
          <a:off x="3417107" y="1091591"/>
          <a:ext cx="2831501" cy="245708"/>
        </a:xfrm>
        <a:custGeom>
          <a:avLst/>
          <a:gdLst/>
          <a:ahLst/>
          <a:cxnLst/>
          <a:rect l="0" t="0" r="0" b="0"/>
          <a:pathLst>
            <a:path>
              <a:moveTo>
                <a:pt x="0" y="0"/>
              </a:moveTo>
              <a:lnTo>
                <a:pt x="0" y="122854"/>
              </a:lnTo>
              <a:lnTo>
                <a:pt x="2831501" y="122854"/>
              </a:lnTo>
              <a:lnTo>
                <a:pt x="2831501" y="245708"/>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3C94564-FCE0-45FB-93DE-2F74BC6106F5}">
      <dsp:nvSpPr>
        <dsp:cNvPr id="0" name=""/>
        <dsp:cNvSpPr/>
      </dsp:nvSpPr>
      <dsp:spPr>
        <a:xfrm>
          <a:off x="3417107" y="1091591"/>
          <a:ext cx="1415750" cy="245708"/>
        </a:xfrm>
        <a:custGeom>
          <a:avLst/>
          <a:gdLst/>
          <a:ahLst/>
          <a:cxnLst/>
          <a:rect l="0" t="0" r="0" b="0"/>
          <a:pathLst>
            <a:path>
              <a:moveTo>
                <a:pt x="0" y="0"/>
              </a:moveTo>
              <a:lnTo>
                <a:pt x="0" y="122854"/>
              </a:lnTo>
              <a:lnTo>
                <a:pt x="1415750" y="122854"/>
              </a:lnTo>
              <a:lnTo>
                <a:pt x="1415750" y="245708"/>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46FCBAA-3E61-4460-9710-AD24B666BE77}">
      <dsp:nvSpPr>
        <dsp:cNvPr id="0" name=""/>
        <dsp:cNvSpPr/>
      </dsp:nvSpPr>
      <dsp:spPr>
        <a:xfrm>
          <a:off x="3371387" y="1091591"/>
          <a:ext cx="91440" cy="245708"/>
        </a:xfrm>
        <a:custGeom>
          <a:avLst/>
          <a:gdLst/>
          <a:ahLst/>
          <a:cxnLst/>
          <a:rect l="0" t="0" r="0" b="0"/>
          <a:pathLst>
            <a:path>
              <a:moveTo>
                <a:pt x="45720" y="0"/>
              </a:moveTo>
              <a:lnTo>
                <a:pt x="45720" y="245708"/>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6214037-8307-4AE8-B0B4-3583D546C96A}">
      <dsp:nvSpPr>
        <dsp:cNvPr id="0" name=""/>
        <dsp:cNvSpPr/>
      </dsp:nvSpPr>
      <dsp:spPr>
        <a:xfrm>
          <a:off x="2001356" y="1091591"/>
          <a:ext cx="1415750" cy="245708"/>
        </a:xfrm>
        <a:custGeom>
          <a:avLst/>
          <a:gdLst/>
          <a:ahLst/>
          <a:cxnLst/>
          <a:rect l="0" t="0" r="0" b="0"/>
          <a:pathLst>
            <a:path>
              <a:moveTo>
                <a:pt x="1415750" y="0"/>
              </a:moveTo>
              <a:lnTo>
                <a:pt x="1415750" y="122854"/>
              </a:lnTo>
              <a:lnTo>
                <a:pt x="0" y="122854"/>
              </a:lnTo>
              <a:lnTo>
                <a:pt x="0" y="245708"/>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6714B7D-BE69-4E2C-AA7F-979B82268207}">
      <dsp:nvSpPr>
        <dsp:cNvPr id="0" name=""/>
        <dsp:cNvSpPr/>
      </dsp:nvSpPr>
      <dsp:spPr>
        <a:xfrm>
          <a:off x="585605" y="1091591"/>
          <a:ext cx="2831501" cy="245708"/>
        </a:xfrm>
        <a:custGeom>
          <a:avLst/>
          <a:gdLst/>
          <a:ahLst/>
          <a:cxnLst/>
          <a:rect l="0" t="0" r="0" b="0"/>
          <a:pathLst>
            <a:path>
              <a:moveTo>
                <a:pt x="2831501" y="0"/>
              </a:moveTo>
              <a:lnTo>
                <a:pt x="2831501" y="122854"/>
              </a:lnTo>
              <a:lnTo>
                <a:pt x="0" y="122854"/>
              </a:lnTo>
              <a:lnTo>
                <a:pt x="0" y="245708"/>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0EC03D3-6528-41C1-ACF3-3BB57B0B280A}">
      <dsp:nvSpPr>
        <dsp:cNvPr id="0" name=""/>
        <dsp:cNvSpPr/>
      </dsp:nvSpPr>
      <dsp:spPr>
        <a:xfrm>
          <a:off x="2832085" y="506570"/>
          <a:ext cx="1170042" cy="585021"/>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tr-TR" sz="1800" kern="1200" smtClean="0"/>
            <a:t>Örnekleme</a:t>
          </a:r>
          <a:endParaRPr lang="tr-TR" sz="1800" kern="1200"/>
        </a:p>
      </dsp:txBody>
      <dsp:txXfrm>
        <a:off x="2832085" y="506570"/>
        <a:ext cx="1170042" cy="585021"/>
      </dsp:txXfrm>
    </dsp:sp>
    <dsp:sp modelId="{31DE63B0-EE85-4BA1-9D30-9349656843EB}">
      <dsp:nvSpPr>
        <dsp:cNvPr id="0" name=""/>
        <dsp:cNvSpPr/>
      </dsp:nvSpPr>
      <dsp:spPr>
        <a:xfrm>
          <a:off x="583" y="1337300"/>
          <a:ext cx="1170042" cy="585021"/>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tr-TR" sz="1800" kern="1200" smtClean="0"/>
            <a:t>Olasılıklı Örnekleme</a:t>
          </a:r>
          <a:endParaRPr lang="tr-TR" sz="1800" kern="1200"/>
        </a:p>
      </dsp:txBody>
      <dsp:txXfrm>
        <a:off x="583" y="1337300"/>
        <a:ext cx="1170042" cy="585021"/>
      </dsp:txXfrm>
    </dsp:sp>
    <dsp:sp modelId="{8E9A2404-158D-4458-9508-13A4D88C22F5}">
      <dsp:nvSpPr>
        <dsp:cNvPr id="0" name=""/>
        <dsp:cNvSpPr/>
      </dsp:nvSpPr>
      <dsp:spPr>
        <a:xfrm>
          <a:off x="1416334" y="1337300"/>
          <a:ext cx="1170042" cy="585021"/>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tr-TR" sz="1800" kern="1200" smtClean="0"/>
            <a:t>Kota Örnekleme</a:t>
          </a:r>
          <a:endParaRPr lang="tr-TR" sz="1800" kern="1200"/>
        </a:p>
      </dsp:txBody>
      <dsp:txXfrm>
        <a:off x="1416334" y="1337300"/>
        <a:ext cx="1170042" cy="585021"/>
      </dsp:txXfrm>
    </dsp:sp>
    <dsp:sp modelId="{A19241DF-4C71-489A-A4EB-10133ED51482}">
      <dsp:nvSpPr>
        <dsp:cNvPr id="0" name=""/>
        <dsp:cNvSpPr/>
      </dsp:nvSpPr>
      <dsp:spPr>
        <a:xfrm>
          <a:off x="2832085" y="1337300"/>
          <a:ext cx="1170042" cy="585021"/>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tr-TR" sz="1800" kern="1200" smtClean="0"/>
            <a:t>Bulunan Örnekleme</a:t>
          </a:r>
          <a:endParaRPr lang="tr-TR" sz="1800" kern="1200"/>
        </a:p>
      </dsp:txBody>
      <dsp:txXfrm>
        <a:off x="2832085" y="1337300"/>
        <a:ext cx="1170042" cy="585021"/>
      </dsp:txXfrm>
    </dsp:sp>
    <dsp:sp modelId="{80D4093F-BDD4-4B17-A08F-F637401B28B9}">
      <dsp:nvSpPr>
        <dsp:cNvPr id="0" name=""/>
        <dsp:cNvSpPr/>
      </dsp:nvSpPr>
      <dsp:spPr>
        <a:xfrm>
          <a:off x="4247836" y="1337300"/>
          <a:ext cx="1170042" cy="585021"/>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tr-TR" sz="1800" kern="1200" smtClean="0"/>
            <a:t>Amaçlı Örnekleme</a:t>
          </a:r>
          <a:endParaRPr lang="tr-TR" sz="1800" kern="1200"/>
        </a:p>
      </dsp:txBody>
      <dsp:txXfrm>
        <a:off x="4247836" y="1337300"/>
        <a:ext cx="1170042" cy="585021"/>
      </dsp:txXfrm>
    </dsp:sp>
    <dsp:sp modelId="{C9E810BA-27C5-403E-A3E4-D67FCFAA3630}">
      <dsp:nvSpPr>
        <dsp:cNvPr id="0" name=""/>
        <dsp:cNvSpPr/>
      </dsp:nvSpPr>
      <dsp:spPr>
        <a:xfrm>
          <a:off x="5663587" y="1337300"/>
          <a:ext cx="1170042" cy="585021"/>
        </a:xfrm>
        <a:prstGeom prst="rect">
          <a:avLst/>
        </a:prstGeom>
        <a:gradFill rotWithShape="0">
          <a:gsLst>
            <a:gs pos="0">
              <a:schemeClr val="accent1">
                <a:hueOff val="0"/>
                <a:satOff val="0"/>
                <a:lumOff val="0"/>
                <a:alphaOff val="0"/>
                <a:tint val="73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shade val="57000"/>
                <a:satMod val="120000"/>
              </a:schemeClr>
            </a:gs>
            <a:gs pos="80000">
              <a:schemeClr val="accent1">
                <a:hueOff val="0"/>
                <a:satOff val="0"/>
                <a:lumOff val="0"/>
                <a:alphaOff val="0"/>
                <a:shade val="56000"/>
                <a:satMod val="145000"/>
              </a:schemeClr>
            </a:gs>
            <a:gs pos="88000">
              <a:schemeClr val="accent1">
                <a:hueOff val="0"/>
                <a:satOff val="0"/>
                <a:lumOff val="0"/>
                <a:alphaOff val="0"/>
                <a:shade val="63000"/>
                <a:satMod val="160000"/>
              </a:schemeClr>
            </a:gs>
            <a:gs pos="100000">
              <a:schemeClr val="accent1">
                <a:hueOff val="0"/>
                <a:satOff val="0"/>
                <a:lumOff val="0"/>
                <a:alphaOff val="0"/>
                <a:tint val="99555"/>
                <a:satMod val="155000"/>
              </a:schemeClr>
            </a:gs>
          </a:gsLst>
          <a:lin ang="5400000" scaled="1"/>
        </a:gradFill>
        <a:ln>
          <a:noFill/>
        </a:ln>
        <a:effectLst>
          <a:glow rad="70000">
            <a:schemeClr val="accent1">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tr-TR" sz="1800" kern="1200" smtClean="0"/>
            <a:t>Gönüllü Örnekleme</a:t>
          </a:r>
          <a:endParaRPr lang="tr-TR" sz="1800" kern="1200"/>
        </a:p>
      </dsp:txBody>
      <dsp:txXfrm>
        <a:off x="5663587" y="1337300"/>
        <a:ext cx="1170042" cy="5850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9624B-8370-49F2-A1CD-32A53BD0050A}">
      <dsp:nvSpPr>
        <dsp:cNvPr id="0" name=""/>
        <dsp:cNvSpPr/>
      </dsp:nvSpPr>
      <dsp:spPr>
        <a:xfrm>
          <a:off x="0" y="0"/>
          <a:ext cx="5429288" cy="7858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tr-TR" sz="2800" kern="1200" smtClean="0"/>
            <a:t>Verilerin Sınıflandırılması</a:t>
          </a:r>
          <a:endParaRPr lang="tr-TR" sz="2800" kern="1200"/>
        </a:p>
      </dsp:txBody>
      <dsp:txXfrm>
        <a:off x="1164439" y="0"/>
        <a:ext cx="4264848" cy="785818"/>
      </dsp:txXfrm>
    </dsp:sp>
    <dsp:sp modelId="{349B0279-34D0-494F-8B74-1E025B86C654}">
      <dsp:nvSpPr>
        <dsp:cNvPr id="0" name=""/>
        <dsp:cNvSpPr/>
      </dsp:nvSpPr>
      <dsp:spPr>
        <a:xfrm>
          <a:off x="78581" y="78581"/>
          <a:ext cx="1085857" cy="628654"/>
        </a:xfrm>
        <a:prstGeom prst="roundRect">
          <a:avLst>
            <a:gd name="adj" fmla="val 10000"/>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9">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10">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4#1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4#1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4#13">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4#1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4#15">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4#16">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4#17">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4#18">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4#19">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4#3">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5">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6">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7">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8">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4#2">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98033-6569-4DAE-BE8C-1ED41134E8F8}" type="datetimeFigureOut">
              <a:rPr lang="tr-TR" smtClean="0"/>
              <a:pPr/>
              <a:t>06.10.2015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70273E-85BD-4C6C-B0FE-CB9484D73B57}" type="slidenum">
              <a:rPr lang="tr-TR" smtClean="0"/>
              <a:pPr/>
              <a:t>‹#›</a:t>
            </a:fld>
            <a:endParaRPr lang="tr-TR"/>
          </a:p>
        </p:txBody>
      </p:sp>
    </p:spTree>
    <p:extLst>
      <p:ext uri="{BB962C8B-B14F-4D97-AF65-F5344CB8AC3E}">
        <p14:creationId xmlns:p14="http://schemas.microsoft.com/office/powerpoint/2010/main" val="244564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3C6DDC4A-07DA-4B58-9834-C52D1BC926AA}" type="datetime1">
              <a:rPr lang="tr-TR" smtClean="0"/>
              <a:pPr/>
              <a:t>06.10.2015</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663B1DD-4A4C-4015-BAC9-5091C77CED63}" type="datetime1">
              <a:rPr lang="tr-TR" smtClean="0"/>
              <a:pPr/>
              <a:t>06.10.2015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D9D4421-07A1-4499-835F-AA00B8FA183B}" type="datetime1">
              <a:rPr lang="tr-TR" smtClean="0"/>
              <a:pPr/>
              <a:t>06.10.2015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FFA1B71-54D6-4B9D-883E-AD8EDEE7151B}" type="datetime1">
              <a:rPr lang="tr-TR" smtClean="0"/>
              <a:pPr/>
              <a:t>06.10.2015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509B094-67F7-4CC1-9809-CB7EC9C266C6}" type="datetime1">
              <a:rPr lang="tr-TR" smtClean="0"/>
              <a:pPr/>
              <a:t>06.10.2015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340922-6C79-4107-9281-4CB377E801C4}" type="datetime1">
              <a:rPr lang="tr-TR" smtClean="0"/>
              <a:pPr/>
              <a:t>06.10.2015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28BF5B86-4132-4A6A-88D9-E256720AC023}" type="datetime1">
              <a:rPr lang="tr-TR" smtClean="0"/>
              <a:pPr/>
              <a:t>06.10.2015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FBB12980-7E43-4BBD-9AE9-BC3A94FF0050}" type="datetime1">
              <a:rPr lang="tr-TR" smtClean="0"/>
              <a:pPr/>
              <a:t>06.10.2015</a:t>
            </a:fld>
            <a:endParaRPr lang="tr-TR"/>
          </a:p>
        </p:txBody>
      </p:sp>
      <p:sp>
        <p:nvSpPr>
          <p:cNvPr id="8" name="7 Slayt Numarası Yer Tutucusu"/>
          <p:cNvSpPr>
            <a:spLocks noGrp="1"/>
          </p:cNvSpPr>
          <p:nvPr>
            <p:ph type="sldNum" sz="quarter" idx="11"/>
          </p:nvPr>
        </p:nvSpPr>
        <p:spPr/>
        <p:txBody>
          <a:bodyPr/>
          <a:lstStyle/>
          <a:p>
            <a:fld id="{3D0AE0BB-F08B-462E-866B-456CC294887F}" type="slidenum">
              <a:rPr lang="tr-TR" smtClean="0"/>
              <a:pPr/>
              <a:t>‹#›</a:t>
            </a:fld>
            <a:endParaRPr lang="tr-TR"/>
          </a:p>
        </p:txBody>
      </p:sp>
      <p:sp>
        <p:nvSpPr>
          <p:cNvPr id="9" name="8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9AA68CF-8007-4A90-8BB7-49CC7183F442}" type="datetime1">
              <a:rPr lang="tr-TR" smtClean="0"/>
              <a:pPr/>
              <a:t>06.10.2015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E0AA814-E182-4202-B139-632CF4EF06B9}" type="datetime1">
              <a:rPr lang="tr-TR" smtClean="0"/>
              <a:pPr/>
              <a:t>06.10.2015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156448" y="6422064"/>
            <a:ext cx="762000" cy="365125"/>
          </a:xfrm>
        </p:spPr>
        <p:txBody>
          <a:bodyPr/>
          <a:lstStyle/>
          <a:p>
            <a:fld id="{3D0AE0BB-F08B-462E-866B-456CC294887F}"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C9C35DA3-CD29-4E0C-85A4-9E68F341A359}" type="datetime1">
              <a:rPr lang="tr-TR" smtClean="0"/>
              <a:pPr/>
              <a:t>06.10.2015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D0AE0BB-F08B-462E-866B-456CC294887F}"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E1C2134-60B9-45C3-9FB1-ABB4C9EAD422}" type="datetime1">
              <a:rPr lang="tr-TR" smtClean="0"/>
              <a:pPr/>
              <a:t>06.10.2015</a:t>
            </a:fld>
            <a:endParaRPr lang="tr-TR"/>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D0AE0BB-F08B-462E-866B-456CC294887F}"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_Toc220851215"/><Relationship Id="rId3" Type="http://schemas.openxmlformats.org/officeDocument/2006/relationships/hyperlink" Target="#_Toc220851210"/><Relationship Id="rId7" Type="http://schemas.openxmlformats.org/officeDocument/2006/relationships/hyperlink" Target="#_Toc220851214"/><Relationship Id="rId12" Type="http://schemas.openxmlformats.org/officeDocument/2006/relationships/image" Target="../media/image1.emf"/><Relationship Id="rId2" Type="http://schemas.openxmlformats.org/officeDocument/2006/relationships/hyperlink" Target="#_Toc220851251"/><Relationship Id="rId1" Type="http://schemas.openxmlformats.org/officeDocument/2006/relationships/slideLayout" Target="../slideLayouts/slideLayout1.xml"/><Relationship Id="rId6" Type="http://schemas.openxmlformats.org/officeDocument/2006/relationships/hyperlink" Target="#_Toc220851213"/><Relationship Id="rId11" Type="http://schemas.openxmlformats.org/officeDocument/2006/relationships/hyperlink" Target="#_Toc220851218"/><Relationship Id="rId5" Type="http://schemas.openxmlformats.org/officeDocument/2006/relationships/hyperlink" Target="#_Toc220851212"/><Relationship Id="rId10" Type="http://schemas.openxmlformats.org/officeDocument/2006/relationships/hyperlink" Target="#_Toc220851217"/><Relationship Id="rId4" Type="http://schemas.openxmlformats.org/officeDocument/2006/relationships/hyperlink" Target="#_Toc220851211"/><Relationship Id="rId9" Type="http://schemas.openxmlformats.org/officeDocument/2006/relationships/hyperlink" Target="#_Toc220851216"/></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3.png"/><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4.png"/><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chart" Target="../charts/chart3.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chart" Target="../charts/chart1.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chart" Target="../charts/chart2.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Alt Başlık"/>
          <p:cNvSpPr>
            <a:spLocks noGrp="1"/>
          </p:cNvSpPr>
          <p:nvPr>
            <p:ph type="subTitle" idx="1"/>
          </p:nvPr>
        </p:nvSpPr>
        <p:spPr>
          <a:xfrm>
            <a:off x="785786" y="357166"/>
            <a:ext cx="7643866" cy="5857916"/>
          </a:xfrm>
        </p:spPr>
        <p:txBody>
          <a:bodyPr>
            <a:normAutofit fontScale="25000" lnSpcReduction="20000"/>
          </a:bodyPr>
          <a:lstStyle/>
          <a:p>
            <a:pPr algn="ctr"/>
            <a:endParaRPr lang="tr-TR" sz="13500" b="1" dirty="0" smtClean="0">
              <a:latin typeface="Arial Narrow" pitchFamily="34" charset="0"/>
            </a:endParaRPr>
          </a:p>
          <a:p>
            <a:pPr algn="ctr"/>
            <a:r>
              <a:rPr lang="tr-TR" sz="13500" b="1" smtClean="0">
                <a:latin typeface="Arial Narrow" pitchFamily="34" charset="0"/>
              </a:rPr>
              <a:t>İÇERİK(2.HAFTA)</a:t>
            </a:r>
            <a:endParaRPr lang="tr-TR" sz="13500" b="1" smtClean="0">
              <a:latin typeface="Arial Narrow" pitchFamily="34" charset="0"/>
            </a:endParaRPr>
          </a:p>
          <a:p>
            <a:pPr algn="ctr"/>
            <a:endParaRPr lang="tr-TR" sz="5400" b="1" i="1" u="sng" dirty="0" smtClean="0">
              <a:hlinkClick r:id="rId2"/>
            </a:endParaRPr>
          </a:p>
          <a:p>
            <a:pPr algn="ctr"/>
            <a:endParaRPr lang="tr-TR" sz="5400" b="1" i="1" u="sng" dirty="0" smtClean="0">
              <a:hlinkClick r:id="rId2"/>
            </a:endParaRPr>
          </a:p>
          <a:p>
            <a:pPr algn="ctr"/>
            <a:endParaRPr lang="tr-TR" sz="4000" b="1" i="1" u="sng" dirty="0" smtClean="0">
              <a:hlinkClick r:id="rId3" action="ppaction://hlinkfile"/>
            </a:endParaRPr>
          </a:p>
          <a:p>
            <a:pPr algn="ctr"/>
            <a:endParaRPr lang="tr-TR" sz="4000" b="1" i="1" u="sng" dirty="0" smtClean="0">
              <a:hlinkClick r:id="rId3" action="ppaction://hlinkfile"/>
            </a:endParaRPr>
          </a:p>
          <a:p>
            <a:pPr algn="ctr"/>
            <a:r>
              <a:rPr lang="tr-TR" sz="4900" b="1" i="1" u="sng" dirty="0" smtClean="0">
                <a:hlinkClick r:id="rId3" action="ppaction://hlinkfile"/>
              </a:rPr>
              <a:t>İSTATİSTİK VERİ  TOPLAMA, TABLO VE GRAFİK DESTEĞİ</a:t>
            </a:r>
            <a:endParaRPr lang="tr-TR" sz="4900" b="1" i="1" u="sng" dirty="0" smtClean="0"/>
          </a:p>
          <a:p>
            <a:pPr algn="ctr"/>
            <a:endParaRPr lang="tr-TR" sz="4900" b="1" i="1" dirty="0" smtClean="0"/>
          </a:p>
          <a:p>
            <a:pPr algn="ctr"/>
            <a:r>
              <a:rPr lang="tr-TR" sz="5500" b="1" u="sng" dirty="0" smtClean="0">
                <a:hlinkClick r:id="rId4" action="ppaction://hlinkfile"/>
              </a:rPr>
              <a:t>Veri Toplama</a:t>
            </a:r>
            <a:endParaRPr lang="tr-TR" sz="5500" b="1" dirty="0" smtClean="0"/>
          </a:p>
          <a:p>
            <a:pPr algn="ctr"/>
            <a:r>
              <a:rPr lang="tr-TR" sz="5500" b="1" u="sng" dirty="0" smtClean="0">
                <a:hlinkClick r:id="rId5" action="ppaction://hlinkfile"/>
              </a:rPr>
              <a:t>Hedef Kitlenin Belirlenmesi</a:t>
            </a:r>
            <a:endParaRPr lang="tr-TR" sz="5500" b="1" dirty="0" smtClean="0"/>
          </a:p>
          <a:p>
            <a:pPr algn="ctr"/>
            <a:r>
              <a:rPr lang="tr-TR" sz="5500" b="1" u="sng" dirty="0" smtClean="0">
                <a:hlinkClick r:id="rId6" action="ppaction://hlinkfile"/>
              </a:rPr>
              <a:t>Örnekleme Türüne Karar Verilmesi</a:t>
            </a:r>
            <a:endParaRPr lang="tr-TR" sz="5500" b="1" dirty="0" smtClean="0"/>
          </a:p>
          <a:p>
            <a:pPr algn="ctr"/>
            <a:r>
              <a:rPr lang="tr-TR" sz="5500" b="1" u="sng" dirty="0" smtClean="0">
                <a:hlinkClick r:id="rId7" action="ppaction://hlinkfile"/>
              </a:rPr>
              <a:t>Verilerin Sınıflandırılması</a:t>
            </a:r>
            <a:endParaRPr lang="tr-TR" sz="5500" b="1" dirty="0" smtClean="0"/>
          </a:p>
          <a:p>
            <a:pPr algn="ctr"/>
            <a:r>
              <a:rPr lang="tr-TR" sz="5500" u="sng" dirty="0" smtClean="0">
                <a:hlinkClick r:id="rId8" action="ppaction://hlinkfile"/>
              </a:rPr>
              <a:t>Kalitatif verilerin sınıflandırılması</a:t>
            </a:r>
            <a:endParaRPr lang="tr-TR" sz="5500" dirty="0" smtClean="0"/>
          </a:p>
          <a:p>
            <a:pPr algn="ctr"/>
            <a:r>
              <a:rPr lang="tr-TR" sz="5500" u="sng" dirty="0" smtClean="0">
                <a:hlinkClick r:id="rId9" action="ppaction://hlinkfile"/>
              </a:rPr>
              <a:t>Kantitatif verilerin sınıflandırılması</a:t>
            </a:r>
            <a:endParaRPr lang="tr-TR" sz="5500" dirty="0" smtClean="0"/>
          </a:p>
          <a:p>
            <a:pPr algn="ctr"/>
            <a:r>
              <a:rPr lang="tr-TR" sz="5500" u="sng" dirty="0" smtClean="0">
                <a:hlinkClick r:id="rId10" action="ppaction://hlinkfile"/>
              </a:rPr>
              <a:t>Sürekli verilerin Sınıflandırılması</a:t>
            </a:r>
            <a:endParaRPr lang="tr-TR" sz="5500" dirty="0" smtClean="0"/>
          </a:p>
          <a:p>
            <a:pPr algn="ctr"/>
            <a:r>
              <a:rPr lang="tr-TR" sz="5500" u="sng" dirty="0" smtClean="0">
                <a:hlinkClick r:id="rId11" action="ppaction://hlinkfile"/>
              </a:rPr>
              <a:t>Kesikli verilerin Sınıflandırılması</a:t>
            </a:r>
            <a:endParaRPr lang="tr-TR" sz="5500" b="1" i="1" u="sng" dirty="0" smtClean="0">
              <a:hlinkClick r:id="rId2"/>
            </a:endParaRPr>
          </a:p>
          <a:p>
            <a:pPr algn="ctr"/>
            <a:endParaRPr lang="tr-TR" sz="5400" b="1" i="1" u="sng" dirty="0" smtClean="0">
              <a:hlinkClick r:id="rId2"/>
            </a:endParaRPr>
          </a:p>
          <a:p>
            <a:pPr algn="ctr"/>
            <a:endParaRPr lang="tr-TR" sz="5400" b="1" i="1" u="sng" dirty="0" smtClean="0">
              <a:hlinkClick r:id="rId2"/>
            </a:endParaRPr>
          </a:p>
          <a:p>
            <a:pPr algn="ctr"/>
            <a:r>
              <a:rPr lang="tr-TR" sz="5400" b="1" dirty="0" smtClean="0"/>
              <a:t>	</a:t>
            </a:r>
          </a:p>
          <a:p>
            <a:pPr algn="ctr"/>
            <a:endParaRPr lang="tr-TR" sz="5100" b="1" dirty="0">
              <a:latin typeface="Arial Narrow" pitchFamily="34" charset="0"/>
            </a:endParaRPr>
          </a:p>
          <a:p>
            <a:pPr algn="ctr"/>
            <a:r>
              <a:rPr lang="tr-TR" sz="5100" b="1" dirty="0">
                <a:latin typeface="Arial Narrow" pitchFamily="34" charset="0"/>
              </a:rPr>
              <a:t> </a:t>
            </a:r>
            <a:r>
              <a:rPr lang="tr-TR" b="1" dirty="0">
                <a:latin typeface="Arial Narrow" pitchFamily="34" charset="0"/>
              </a:rPr>
              <a:t> </a:t>
            </a:r>
          </a:p>
          <a:p>
            <a:pPr algn="ctr"/>
            <a:r>
              <a:rPr lang="tr-TR" b="1" dirty="0">
                <a:latin typeface="Arial Narrow" pitchFamily="34" charset="0"/>
              </a:rPr>
              <a:t> </a:t>
            </a:r>
          </a:p>
        </p:txBody>
      </p:sp>
      <p:pic>
        <p:nvPicPr>
          <p:cNvPr id="5" name="Picture 1"/>
          <p:cNvPicPr>
            <a:picLocks noChangeAspect="1" noChangeArrowheads="1"/>
          </p:cNvPicPr>
          <p:nvPr/>
        </p:nvPicPr>
        <p:blipFill>
          <a:blip r:embed="rId12"/>
          <a:srcRect/>
          <a:stretch>
            <a:fillRect/>
          </a:stretch>
        </p:blipFill>
        <p:spPr bwMode="auto">
          <a:xfrm>
            <a:off x="2071670" y="500042"/>
            <a:ext cx="1095375" cy="1809750"/>
          </a:xfrm>
          <a:prstGeom prst="rect">
            <a:avLst/>
          </a:prstGeom>
          <a:noFill/>
          <a:ln w="9525">
            <a:noFill/>
            <a:miter lim="800000"/>
            <a:headEnd/>
            <a:tailEnd/>
          </a:ln>
          <a:effectLst/>
        </p:spPr>
      </p:pic>
      <p:sp>
        <p:nvSpPr>
          <p:cNvPr id="6" name="5 Slayt Numarası Yer Tutucusu"/>
          <p:cNvSpPr>
            <a:spLocks noGrp="1"/>
          </p:cNvSpPr>
          <p:nvPr>
            <p:ph type="sldNum" sz="quarter" idx="12"/>
          </p:nvPr>
        </p:nvSpPr>
        <p:spPr/>
        <p:txBody>
          <a:bodyPr/>
          <a:lstStyle/>
          <a:p>
            <a:fld id="{3D0AE0BB-F08B-462E-866B-456CC294887F}"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10</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Dikdörtgen"/>
          <p:cNvSpPr/>
          <p:nvPr/>
        </p:nvSpPr>
        <p:spPr>
          <a:xfrm>
            <a:off x="357158" y="1785926"/>
            <a:ext cx="8429684" cy="1200329"/>
          </a:xfrm>
          <a:prstGeom prst="rect">
            <a:avLst/>
          </a:prstGeom>
        </p:spPr>
        <p:txBody>
          <a:bodyPr wrap="square">
            <a:spAutoFit/>
          </a:bodyPr>
          <a:lstStyle/>
          <a:p>
            <a:pPr algn="just"/>
            <a:r>
              <a:rPr lang="tr-TR"/>
              <a:t>Birinci sınıfın alt limiti için en küçük gözlem değeri(40) alınabilir ve diğer alt limitler sınıf aralığı eklenerek hesaplanır. Birinci sınıfın üst limiti, ikinci sınıfın alt limitinden küçük olacak şekilde yazılır. Diğer sınıfların üst limitleri de sınıf aralığı eklenerek yazılır. Buna göre tablo 3.2 deki gibi  sınıf limitleri elde edilmiş olur.</a:t>
            </a:r>
          </a:p>
        </p:txBody>
      </p:sp>
      <p:graphicFrame>
        <p:nvGraphicFramePr>
          <p:cNvPr id="5" name="4 Tablo"/>
          <p:cNvGraphicFramePr>
            <a:graphicFrameLocks noGrp="1"/>
          </p:cNvGraphicFramePr>
          <p:nvPr/>
        </p:nvGraphicFramePr>
        <p:xfrm>
          <a:off x="2285984" y="4000504"/>
          <a:ext cx="2859405" cy="1892808"/>
        </p:xfrm>
        <a:graphic>
          <a:graphicData uri="http://schemas.openxmlformats.org/drawingml/2006/table">
            <a:tbl>
              <a:tblPr/>
              <a:tblGrid>
                <a:gridCol w="1238885"/>
                <a:gridCol w="810260"/>
                <a:gridCol w="810260"/>
              </a:tblGrid>
              <a:tr h="0">
                <a:tc>
                  <a:txBody>
                    <a:bodyPr/>
                    <a:lstStyle/>
                    <a:p>
                      <a:pPr algn="just">
                        <a:lnSpc>
                          <a:spcPct val="115000"/>
                        </a:lnSpc>
                        <a:spcAft>
                          <a:spcPts val="0"/>
                        </a:spcAft>
                      </a:pPr>
                      <a:r>
                        <a:rPr lang="tr-TR" sz="1200" b="1">
                          <a:solidFill>
                            <a:srgbClr val="FFFFFF"/>
                          </a:solidFill>
                          <a:latin typeface="Verdana"/>
                          <a:ea typeface="Constantia"/>
                          <a:cs typeface="Times New Roman"/>
                        </a:rPr>
                        <a:t>Sınıflar </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gn="just">
                        <a:lnSpc>
                          <a:spcPct val="115000"/>
                        </a:lnSpc>
                        <a:spcAft>
                          <a:spcPts val="0"/>
                        </a:spcAft>
                      </a:pPr>
                      <a:r>
                        <a:rPr lang="tr-TR" sz="1200" b="1">
                          <a:solidFill>
                            <a:srgbClr val="FFFFFF"/>
                          </a:solidFill>
                          <a:latin typeface="Verdana"/>
                          <a:ea typeface="Constantia"/>
                          <a:cs typeface="Times New Roman"/>
                        </a:rPr>
                        <a:t>Sınıf limitleri</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1.sınıf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43</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2.sınıf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47</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3.sınıf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48</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51</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4.sınıf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55</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5.sınıf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59</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6.sınıf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63</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7.sınıf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64</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67</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8.sınıf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68</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71</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bl>
          </a:graphicData>
        </a:graphic>
      </p:graphicFrame>
      <p:sp>
        <p:nvSpPr>
          <p:cNvPr id="23553" name="Rectangle 1"/>
          <p:cNvSpPr>
            <a:spLocks noChangeArrowheads="1"/>
          </p:cNvSpPr>
          <p:nvPr/>
        </p:nvSpPr>
        <p:spPr bwMode="auto">
          <a:xfrm>
            <a:off x="2357422" y="3682845"/>
            <a:ext cx="271464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Tablo 3.2 Sınıf Limitleri</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11</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Tablo"/>
          <p:cNvGraphicFramePr>
            <a:graphicFrameLocks noGrp="1"/>
          </p:cNvGraphicFramePr>
          <p:nvPr/>
        </p:nvGraphicFramePr>
        <p:xfrm>
          <a:off x="1928794" y="3429000"/>
          <a:ext cx="4749165" cy="2313432"/>
        </p:xfrm>
        <a:graphic>
          <a:graphicData uri="http://schemas.openxmlformats.org/drawingml/2006/table">
            <a:tbl>
              <a:tblPr/>
              <a:tblGrid>
                <a:gridCol w="1238885"/>
                <a:gridCol w="810260"/>
                <a:gridCol w="810260"/>
                <a:gridCol w="1889760"/>
              </a:tblGrid>
              <a:tr h="0">
                <a:tc>
                  <a:txBody>
                    <a:bodyPr/>
                    <a:lstStyle/>
                    <a:p>
                      <a:pPr algn="just">
                        <a:lnSpc>
                          <a:spcPct val="115000"/>
                        </a:lnSpc>
                        <a:spcAft>
                          <a:spcPts val="0"/>
                        </a:spcAft>
                      </a:pPr>
                      <a:r>
                        <a:rPr lang="tr-TR" sz="1200" b="1">
                          <a:solidFill>
                            <a:srgbClr val="FFFFFF"/>
                          </a:solidFill>
                          <a:latin typeface="Verdana"/>
                          <a:ea typeface="Constantia"/>
                          <a:cs typeface="Times New Roman"/>
                        </a:rPr>
                        <a:t>Sınıflar </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gn="just">
                        <a:lnSpc>
                          <a:spcPct val="115000"/>
                        </a:lnSpc>
                        <a:spcAft>
                          <a:spcPts val="0"/>
                        </a:spcAft>
                      </a:pPr>
                      <a:r>
                        <a:rPr lang="tr-TR" sz="1200" b="1">
                          <a:solidFill>
                            <a:srgbClr val="FFFFFF"/>
                          </a:solidFill>
                          <a:latin typeface="Verdana"/>
                          <a:ea typeface="Constantia"/>
                          <a:cs typeface="Times New Roman"/>
                        </a:rPr>
                        <a:t>Sınıf limitleri</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a:txBody>
                    <a:bodyPr/>
                    <a:lstStyle/>
                    <a:p>
                      <a:pPr algn="ctr">
                        <a:lnSpc>
                          <a:spcPct val="115000"/>
                        </a:lnSpc>
                        <a:spcAft>
                          <a:spcPts val="0"/>
                        </a:spcAft>
                      </a:pPr>
                      <a:r>
                        <a:rPr lang="tr-TR" sz="1200" b="1">
                          <a:solidFill>
                            <a:srgbClr val="FFFFFF"/>
                          </a:solidFill>
                          <a:latin typeface="Verdana"/>
                          <a:ea typeface="Constantia"/>
                          <a:cs typeface="Times New Roman"/>
                        </a:rPr>
                        <a:t>f</a:t>
                      </a:r>
                      <a:endParaRPr lang="tr-TR" sz="1100">
                        <a:latin typeface="Constantia"/>
                        <a:ea typeface="Constantia"/>
                        <a:cs typeface="Times New Roman"/>
                      </a:endParaRPr>
                    </a:p>
                    <a:p>
                      <a:pPr algn="ctr">
                        <a:lnSpc>
                          <a:spcPct val="115000"/>
                        </a:lnSpc>
                        <a:spcAft>
                          <a:spcPts val="0"/>
                        </a:spcAft>
                      </a:pPr>
                      <a:r>
                        <a:rPr lang="tr-TR" sz="1200" b="1">
                          <a:solidFill>
                            <a:srgbClr val="FFFFFF"/>
                          </a:solidFill>
                          <a:latin typeface="Verdana"/>
                          <a:ea typeface="Constantia"/>
                          <a:cs typeface="Times New Roman"/>
                        </a:rPr>
                        <a:t>(öğrenci sayıları)</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1.sınıf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3</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2.sınıf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47</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2</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3.sınıf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48</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51</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10</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4.sınıf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12</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5.sınıf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59</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6.sınıf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63</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7.sınıf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64</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67</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2</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8.sınıf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68</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71</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1</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TOPLAM</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endParaRPr lang="tr-TR" sz="1200">
                        <a:solidFill>
                          <a:schemeClr val="bg1"/>
                        </a:solidFill>
                        <a:latin typeface="Verdan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endParaRPr lang="tr-TR" sz="1200">
                        <a:solidFill>
                          <a:schemeClr val="bg1"/>
                        </a:solidFill>
                        <a:latin typeface="Verdan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40</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bl>
          </a:graphicData>
        </a:graphic>
      </p:graphicFrame>
      <p:sp>
        <p:nvSpPr>
          <p:cNvPr id="24577" name="Rectangle 1"/>
          <p:cNvSpPr>
            <a:spLocks noChangeArrowheads="1"/>
          </p:cNvSpPr>
          <p:nvPr/>
        </p:nvSpPr>
        <p:spPr bwMode="auto">
          <a:xfrm>
            <a:off x="0" y="1928802"/>
            <a:ext cx="885828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Elde edilen bu sınıflar için frekans değerlerini belirleyelim. Tablo 3.3 bu frekans değerlerini ifade etmektedir.</a:t>
            </a:r>
          </a:p>
        </p:txBody>
      </p:sp>
      <p:sp>
        <p:nvSpPr>
          <p:cNvPr id="6" name="5 Dikdörtgen"/>
          <p:cNvSpPr/>
          <p:nvPr/>
        </p:nvSpPr>
        <p:spPr>
          <a:xfrm>
            <a:off x="2000232" y="3071810"/>
            <a:ext cx="4572000" cy="246221"/>
          </a:xfrm>
          <a:prstGeom prst="rect">
            <a:avLst/>
          </a:prstGeom>
        </p:spPr>
        <p:txBody>
          <a:bodyPr>
            <a:spAutoFit/>
          </a:bodyPr>
          <a:lstStyle/>
          <a:p>
            <a:pPr lvl="0" algn="just" eaLnBrk="0" fontAlgn="base" hangingPunct="0">
              <a:spcBef>
                <a:spcPct val="0"/>
              </a:spcBef>
              <a:spcAft>
                <a:spcPct val="0"/>
              </a:spcAft>
            </a:pPr>
            <a:r>
              <a:rPr kumimoji="0" lang="tr-TR" sz="1000" b="1" i="0" u="none" strike="noStrike" cap="none" normalizeH="0" baseline="0" smtClean="0">
                <a:ln>
                  <a:noFill/>
                </a:ln>
                <a:solidFill>
                  <a:schemeClr val="tx1"/>
                </a:solidFill>
                <a:effectLst/>
                <a:latin typeface="Verdana" pitchFamily="34" charset="0"/>
                <a:ea typeface="Verdana" pitchFamily="34" charset="0"/>
                <a:cs typeface="Verdana" pitchFamily="34" charset="0"/>
              </a:rPr>
              <a:t>Tablo 3.3 Sınıf Limitleri ve frekans değerleri</a:t>
            </a:r>
            <a:endParaRPr kumimoji="0" lang="tr-TR" sz="10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12</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697" name="Rectangle 1"/>
          <p:cNvSpPr>
            <a:spLocks noChangeArrowheads="1"/>
          </p:cNvSpPr>
          <p:nvPr/>
        </p:nvSpPr>
        <p:spPr bwMode="auto">
          <a:xfrm>
            <a:off x="0" y="1785926"/>
            <a:ext cx="8929718"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Yapılan gözlemlerin sürekliliğini ortaya çıkarmak amacıyla sınıf sınırları kullanılması uygun görülmektedir. Sınıf sınırları alt ve üst sınıf sınırları olarak aşağıdaki biçimde hesaplanır: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ÜSS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=(ÜL</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+AL</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2</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)/2   (birinci sınıfın üst sınıf sınırı)</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ÜSS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=(43+44)/2  = 43.5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ÜSS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’den sınıf aralığı çıkarılarak ASS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 birinci sınıfın alt sınıf sınırı) bulunur.</a:t>
            </a:r>
          </a:p>
          <a:p>
            <a:pPr marL="0" marR="0" lvl="0" indent="0" algn="just" defTabSz="914400" rtl="0" eaLnBrk="0" fontAlgn="base" latinLnBrk="0" hangingPunct="0">
              <a:lnSpc>
                <a:spcPct val="100000"/>
              </a:lnSpc>
              <a:spcBef>
                <a:spcPct val="0"/>
              </a:spcBef>
              <a:spcAft>
                <a:spcPct val="0"/>
              </a:spcAft>
              <a:buClrTx/>
              <a:buSzTx/>
              <a:buFontTx/>
              <a:buNone/>
              <a:tabLst/>
            </a:pPr>
            <a:endParaRPr lang="tr-TR" sz="1600">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ASS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=ÜSS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 aralığı</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ASS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=43.5-4= 39.5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Diğer sınıfların alt ve üst sınıf sınırları sınıf aralığı eklenerek hemen hazırlanabilir(Tablo 3.4).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13</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Tablo"/>
          <p:cNvGraphicFramePr>
            <a:graphicFrameLocks noGrp="1"/>
          </p:cNvGraphicFramePr>
          <p:nvPr/>
        </p:nvGraphicFramePr>
        <p:xfrm>
          <a:off x="1214414" y="2714620"/>
          <a:ext cx="6371932" cy="2980389"/>
        </p:xfrm>
        <a:graphic>
          <a:graphicData uri="http://schemas.openxmlformats.org/drawingml/2006/table">
            <a:tbl>
              <a:tblPr/>
              <a:tblGrid>
                <a:gridCol w="1261462"/>
                <a:gridCol w="798812"/>
                <a:gridCol w="791937"/>
                <a:gridCol w="1838229"/>
                <a:gridCol w="840746"/>
                <a:gridCol w="840746"/>
              </a:tblGrid>
              <a:tr h="596077">
                <a:tc>
                  <a:txBody>
                    <a:bodyPr/>
                    <a:lstStyle/>
                    <a:p>
                      <a:pPr algn="just">
                        <a:lnSpc>
                          <a:spcPct val="115000"/>
                        </a:lnSpc>
                        <a:spcAft>
                          <a:spcPts val="0"/>
                        </a:spcAft>
                      </a:pPr>
                      <a:r>
                        <a:rPr lang="tr-TR" sz="1200" b="1">
                          <a:solidFill>
                            <a:srgbClr val="FFFFFF"/>
                          </a:solidFill>
                          <a:latin typeface="Verdana"/>
                          <a:ea typeface="Constantia"/>
                          <a:cs typeface="Times New Roman"/>
                        </a:rPr>
                        <a:t>Sınıflar </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gn="just">
                        <a:lnSpc>
                          <a:spcPct val="115000"/>
                        </a:lnSpc>
                        <a:spcAft>
                          <a:spcPts val="0"/>
                        </a:spcAft>
                      </a:pPr>
                      <a:r>
                        <a:rPr lang="tr-TR" sz="1200" b="1">
                          <a:solidFill>
                            <a:srgbClr val="FFFFFF"/>
                          </a:solidFill>
                          <a:latin typeface="Verdana"/>
                          <a:ea typeface="Constantia"/>
                          <a:cs typeface="Times New Roman"/>
                        </a:rPr>
                        <a:t>Sınıf limitleri</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a:txBody>
                    <a:bodyPr/>
                    <a:lstStyle/>
                    <a:p>
                      <a:pPr algn="ctr">
                        <a:lnSpc>
                          <a:spcPct val="115000"/>
                        </a:lnSpc>
                        <a:spcAft>
                          <a:spcPts val="0"/>
                        </a:spcAft>
                      </a:pPr>
                      <a:r>
                        <a:rPr lang="tr-TR" sz="1200" b="1">
                          <a:solidFill>
                            <a:srgbClr val="FFFFFF"/>
                          </a:solidFill>
                          <a:latin typeface="Verdana"/>
                          <a:ea typeface="Constantia"/>
                          <a:cs typeface="Times New Roman"/>
                        </a:rPr>
                        <a:t>f</a:t>
                      </a:r>
                      <a:endParaRPr lang="tr-TR" sz="1100">
                        <a:latin typeface="Constantia"/>
                        <a:ea typeface="Constantia"/>
                        <a:cs typeface="Times New Roman"/>
                      </a:endParaRPr>
                    </a:p>
                    <a:p>
                      <a:pPr algn="ctr">
                        <a:lnSpc>
                          <a:spcPct val="115000"/>
                        </a:lnSpc>
                        <a:spcAft>
                          <a:spcPts val="0"/>
                        </a:spcAft>
                      </a:pPr>
                      <a:r>
                        <a:rPr lang="tr-TR" sz="1200" b="1">
                          <a:solidFill>
                            <a:srgbClr val="FFFFFF"/>
                          </a:solidFill>
                          <a:latin typeface="Verdana"/>
                          <a:ea typeface="Constantia"/>
                          <a:cs typeface="Times New Roman"/>
                        </a:rPr>
                        <a:t>(öğrenci sayıları)</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gn="ctr">
                        <a:lnSpc>
                          <a:spcPct val="115000"/>
                        </a:lnSpc>
                        <a:spcAft>
                          <a:spcPts val="0"/>
                        </a:spcAft>
                      </a:pPr>
                      <a:r>
                        <a:rPr lang="tr-TR" sz="1200" b="1">
                          <a:solidFill>
                            <a:srgbClr val="FFFFFF"/>
                          </a:solidFill>
                          <a:latin typeface="Verdana"/>
                          <a:ea typeface="Constantia"/>
                          <a:cs typeface="Times New Roman"/>
                        </a:rPr>
                        <a:t>Sınıf Sınırları</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r>
              <a:tr h="298039">
                <a:tc>
                  <a:txBody>
                    <a:bodyPr/>
                    <a:lstStyle/>
                    <a:p>
                      <a:pPr algn="just">
                        <a:lnSpc>
                          <a:spcPct val="115000"/>
                        </a:lnSpc>
                        <a:spcAft>
                          <a:spcPts val="0"/>
                        </a:spcAft>
                      </a:pPr>
                      <a:r>
                        <a:rPr lang="tr-TR" sz="1200" b="1">
                          <a:solidFill>
                            <a:schemeClr val="bg1"/>
                          </a:solidFill>
                          <a:latin typeface="Verdana"/>
                          <a:ea typeface="Constantia"/>
                          <a:cs typeface="Times New Roman"/>
                        </a:rPr>
                        <a:t>1.sınıf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39,5</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43,5</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98039">
                <a:tc>
                  <a:txBody>
                    <a:bodyPr/>
                    <a:lstStyle/>
                    <a:p>
                      <a:pPr algn="just">
                        <a:lnSpc>
                          <a:spcPct val="115000"/>
                        </a:lnSpc>
                        <a:spcAft>
                          <a:spcPts val="0"/>
                        </a:spcAft>
                      </a:pPr>
                      <a:r>
                        <a:rPr lang="tr-TR" sz="1200" b="1">
                          <a:latin typeface="Verdana"/>
                          <a:ea typeface="Constantia"/>
                          <a:cs typeface="Times New Roman"/>
                        </a:rPr>
                        <a:t>2.sınıf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47</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43,5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47,5</a:t>
                      </a:r>
                      <a:endParaRPr lang="tr-TR" sz="11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98039">
                <a:tc>
                  <a:txBody>
                    <a:bodyPr/>
                    <a:lstStyle/>
                    <a:p>
                      <a:pPr algn="just">
                        <a:lnSpc>
                          <a:spcPct val="115000"/>
                        </a:lnSpc>
                        <a:spcAft>
                          <a:spcPts val="0"/>
                        </a:spcAft>
                      </a:pPr>
                      <a:r>
                        <a:rPr lang="tr-TR" sz="1200" b="1">
                          <a:solidFill>
                            <a:schemeClr val="bg1"/>
                          </a:solidFill>
                          <a:latin typeface="Verdana"/>
                          <a:ea typeface="Constantia"/>
                          <a:cs typeface="Times New Roman"/>
                        </a:rPr>
                        <a:t>3.sınıf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48</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51</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10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47,5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51,5</a:t>
                      </a:r>
                      <a:endParaRPr lang="tr-TR" sz="1100">
                        <a:solidFill>
                          <a:schemeClr val="bg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98039">
                <a:tc>
                  <a:txBody>
                    <a:bodyPr/>
                    <a:lstStyle/>
                    <a:p>
                      <a:pPr algn="just">
                        <a:lnSpc>
                          <a:spcPct val="115000"/>
                        </a:lnSpc>
                        <a:spcAft>
                          <a:spcPts val="0"/>
                        </a:spcAft>
                      </a:pPr>
                      <a:r>
                        <a:rPr lang="tr-TR" sz="1200" b="1">
                          <a:latin typeface="Verdana"/>
                          <a:ea typeface="Constantia"/>
                          <a:cs typeface="Times New Roman"/>
                        </a:rPr>
                        <a:t>4.sınıf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12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51,5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55,5</a:t>
                      </a:r>
                      <a:endParaRPr lang="tr-TR" sz="11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98039">
                <a:tc>
                  <a:txBody>
                    <a:bodyPr/>
                    <a:lstStyle/>
                    <a:p>
                      <a:pPr algn="just">
                        <a:lnSpc>
                          <a:spcPct val="115000"/>
                        </a:lnSpc>
                        <a:spcAft>
                          <a:spcPts val="0"/>
                        </a:spcAft>
                      </a:pPr>
                      <a:r>
                        <a:rPr lang="tr-TR" sz="1200" b="1">
                          <a:solidFill>
                            <a:schemeClr val="bg1"/>
                          </a:solidFill>
                          <a:latin typeface="Verdana"/>
                          <a:ea typeface="Constantia"/>
                          <a:cs typeface="Times New Roman"/>
                        </a:rPr>
                        <a:t>5.sınıf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59</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55,5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59,5</a:t>
                      </a:r>
                      <a:endParaRPr lang="tr-TR" sz="1100">
                        <a:solidFill>
                          <a:schemeClr val="bg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98039">
                <a:tc>
                  <a:txBody>
                    <a:bodyPr/>
                    <a:lstStyle/>
                    <a:p>
                      <a:pPr algn="just">
                        <a:lnSpc>
                          <a:spcPct val="115000"/>
                        </a:lnSpc>
                        <a:spcAft>
                          <a:spcPts val="0"/>
                        </a:spcAft>
                      </a:pPr>
                      <a:r>
                        <a:rPr lang="tr-TR" sz="1200" b="1">
                          <a:latin typeface="Verdana"/>
                          <a:ea typeface="Constantia"/>
                          <a:cs typeface="Times New Roman"/>
                        </a:rPr>
                        <a:t>6.sınıf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63</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59,5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63,5</a:t>
                      </a:r>
                      <a:endParaRPr lang="tr-TR" sz="11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298039">
                <a:tc>
                  <a:txBody>
                    <a:bodyPr/>
                    <a:lstStyle/>
                    <a:p>
                      <a:pPr algn="just">
                        <a:lnSpc>
                          <a:spcPct val="115000"/>
                        </a:lnSpc>
                        <a:spcAft>
                          <a:spcPts val="0"/>
                        </a:spcAft>
                      </a:pPr>
                      <a:r>
                        <a:rPr lang="tr-TR" sz="1200" b="1">
                          <a:solidFill>
                            <a:schemeClr val="bg1"/>
                          </a:solidFill>
                          <a:latin typeface="Verdana"/>
                          <a:ea typeface="Constantia"/>
                          <a:cs typeface="Times New Roman"/>
                        </a:rPr>
                        <a:t>7.sınıf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64</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67</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2</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63,5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67,5</a:t>
                      </a:r>
                      <a:endParaRPr lang="tr-TR" sz="1100">
                        <a:solidFill>
                          <a:schemeClr val="bg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298039">
                <a:tc>
                  <a:txBody>
                    <a:bodyPr/>
                    <a:lstStyle/>
                    <a:p>
                      <a:pPr algn="just">
                        <a:lnSpc>
                          <a:spcPct val="115000"/>
                        </a:lnSpc>
                        <a:spcAft>
                          <a:spcPts val="0"/>
                        </a:spcAft>
                      </a:pPr>
                      <a:r>
                        <a:rPr lang="tr-TR" sz="1200" b="1">
                          <a:latin typeface="Verdana"/>
                          <a:ea typeface="Constantia"/>
                          <a:cs typeface="Times New Roman"/>
                        </a:rPr>
                        <a:t>8.sınıf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68</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71</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1</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67,5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71,5</a:t>
                      </a:r>
                      <a:endParaRPr lang="tr-TR" sz="11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bl>
          </a:graphicData>
        </a:graphic>
      </p:graphicFrame>
      <p:sp>
        <p:nvSpPr>
          <p:cNvPr id="28673" name="Rectangle 1"/>
          <p:cNvSpPr>
            <a:spLocks noChangeArrowheads="1"/>
          </p:cNvSpPr>
          <p:nvPr/>
        </p:nvSpPr>
        <p:spPr bwMode="auto">
          <a:xfrm>
            <a:off x="1214414" y="2428868"/>
            <a:ext cx="664367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Tablo 3.4 Sınıf Limitleri,frekans ve sınıf sınırları</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14</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649" name="Rectangle 1"/>
          <p:cNvSpPr>
            <a:spLocks noChangeArrowheads="1"/>
          </p:cNvSpPr>
          <p:nvPr/>
        </p:nvSpPr>
        <p:spPr bwMode="auto">
          <a:xfrm>
            <a:off x="0" y="2214554"/>
            <a:ext cx="8929718"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 limitleri ya da sınıf sınırlarının aritmetik ortalaması sınıf değeri olarak adlandırılır. Yani;</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SD</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=(AL</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+ÜL</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)/2 ya da SD</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=(ASS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+ÜSS</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)/2 yazılır.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Örneğimizde 1.sınıf için SD</a:t>
            </a:r>
            <a:r>
              <a:rPr kumimoji="0" lang="tr-TR" sz="1600" b="0" i="0" u="none" strike="noStrike" cap="none" normalizeH="0" baseline="-3000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=(40+43)/2=(39,5+43,5)/2=41,5 elde edilir. Diğer sınıflanırın sınıf değerleri bu değere sınıf aralığı (4) eklenerek hemen bulunabilir (Tablo 3.5)</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15</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3 Tablo"/>
          <p:cNvGraphicFramePr>
            <a:graphicFrameLocks noGrp="1"/>
          </p:cNvGraphicFramePr>
          <p:nvPr/>
        </p:nvGraphicFramePr>
        <p:xfrm>
          <a:off x="1285852" y="2324863"/>
          <a:ext cx="6235088" cy="3318714"/>
        </p:xfrm>
        <a:graphic>
          <a:graphicData uri="http://schemas.openxmlformats.org/drawingml/2006/table">
            <a:tbl>
              <a:tblPr/>
              <a:tblGrid>
                <a:gridCol w="782742"/>
                <a:gridCol w="898878"/>
                <a:gridCol w="622300"/>
                <a:gridCol w="1436594"/>
                <a:gridCol w="690103"/>
                <a:gridCol w="690103"/>
                <a:gridCol w="1114368"/>
              </a:tblGrid>
              <a:tr h="790170">
                <a:tc>
                  <a:txBody>
                    <a:bodyPr/>
                    <a:lstStyle/>
                    <a:p>
                      <a:pPr algn="just">
                        <a:lnSpc>
                          <a:spcPct val="115000"/>
                        </a:lnSpc>
                        <a:spcAft>
                          <a:spcPts val="0"/>
                        </a:spcAft>
                      </a:pPr>
                      <a:r>
                        <a:rPr lang="tr-TR" sz="1000" b="1">
                          <a:solidFill>
                            <a:srgbClr val="FFFFFF"/>
                          </a:solidFill>
                          <a:latin typeface="Verdana"/>
                          <a:ea typeface="Constantia"/>
                          <a:cs typeface="Times New Roman"/>
                        </a:rPr>
                        <a:t>Sınıflar </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gn="just">
                        <a:lnSpc>
                          <a:spcPct val="115000"/>
                        </a:lnSpc>
                        <a:spcAft>
                          <a:spcPts val="0"/>
                        </a:spcAft>
                      </a:pPr>
                      <a:r>
                        <a:rPr lang="tr-TR" sz="1000" b="1">
                          <a:solidFill>
                            <a:srgbClr val="FFFFFF"/>
                          </a:solidFill>
                          <a:latin typeface="Verdana"/>
                          <a:ea typeface="Constantia"/>
                          <a:cs typeface="Times New Roman"/>
                        </a:rPr>
                        <a:t>Sınıf limitleri</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a:txBody>
                    <a:bodyPr/>
                    <a:lstStyle/>
                    <a:p>
                      <a:pPr algn="ctr">
                        <a:lnSpc>
                          <a:spcPct val="115000"/>
                        </a:lnSpc>
                        <a:spcAft>
                          <a:spcPts val="0"/>
                        </a:spcAft>
                      </a:pPr>
                      <a:r>
                        <a:rPr lang="tr-TR" sz="1000" b="1">
                          <a:solidFill>
                            <a:srgbClr val="FFFFFF"/>
                          </a:solidFill>
                          <a:latin typeface="Verdana"/>
                          <a:ea typeface="Constantia"/>
                          <a:cs typeface="Times New Roman"/>
                        </a:rPr>
                        <a:t>f</a:t>
                      </a:r>
                      <a:endParaRPr lang="tr-TR" sz="1100">
                        <a:latin typeface="Constantia"/>
                        <a:ea typeface="Constantia"/>
                        <a:cs typeface="Times New Roman"/>
                      </a:endParaRPr>
                    </a:p>
                    <a:p>
                      <a:pPr algn="ctr">
                        <a:lnSpc>
                          <a:spcPct val="115000"/>
                        </a:lnSpc>
                        <a:spcAft>
                          <a:spcPts val="0"/>
                        </a:spcAft>
                      </a:pPr>
                      <a:r>
                        <a:rPr lang="tr-TR" sz="1000" b="1">
                          <a:solidFill>
                            <a:srgbClr val="FFFFFF"/>
                          </a:solidFill>
                          <a:latin typeface="Verdana"/>
                          <a:ea typeface="Constantia"/>
                          <a:cs typeface="Times New Roman"/>
                        </a:rPr>
                        <a:t>(öğrenci sayıları)</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gn="ctr">
                        <a:lnSpc>
                          <a:spcPct val="115000"/>
                        </a:lnSpc>
                        <a:spcAft>
                          <a:spcPts val="0"/>
                        </a:spcAft>
                      </a:pPr>
                      <a:r>
                        <a:rPr lang="tr-TR" sz="1000" b="1">
                          <a:solidFill>
                            <a:srgbClr val="FFFFFF"/>
                          </a:solidFill>
                          <a:latin typeface="Verdana"/>
                          <a:ea typeface="Constantia"/>
                          <a:cs typeface="Times New Roman"/>
                        </a:rPr>
                        <a:t>Sınıf Sınırları</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a:txBody>
                    <a:bodyPr/>
                    <a:lstStyle/>
                    <a:p>
                      <a:pPr algn="ctr">
                        <a:lnSpc>
                          <a:spcPct val="115000"/>
                        </a:lnSpc>
                        <a:spcAft>
                          <a:spcPts val="0"/>
                        </a:spcAft>
                      </a:pPr>
                      <a:r>
                        <a:rPr lang="tr-TR" sz="1000" b="1">
                          <a:solidFill>
                            <a:srgbClr val="FFFFFF"/>
                          </a:solidFill>
                          <a:latin typeface="Verdana"/>
                          <a:ea typeface="Constantia"/>
                          <a:cs typeface="Times New Roman"/>
                        </a:rPr>
                        <a:t>Sınıf değeri</a:t>
                      </a:r>
                      <a:endParaRPr lang="tr-TR" sz="1100">
                        <a:latin typeface="Constantia"/>
                        <a:ea typeface="Constantia"/>
                        <a:cs typeface="Times New Roman"/>
                      </a:endParaRPr>
                    </a:p>
                    <a:p>
                      <a:pPr algn="ctr">
                        <a:lnSpc>
                          <a:spcPct val="115000"/>
                        </a:lnSpc>
                        <a:spcAft>
                          <a:spcPts val="0"/>
                        </a:spcAft>
                      </a:pPr>
                      <a:r>
                        <a:rPr lang="tr-TR" sz="1000" b="1">
                          <a:solidFill>
                            <a:srgbClr val="FFFFFF"/>
                          </a:solidFill>
                          <a:latin typeface="Verdana"/>
                          <a:ea typeface="Constantia"/>
                          <a:cs typeface="Times New Roman"/>
                        </a:rPr>
                        <a:t>(Xj)</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316068">
                <a:tc>
                  <a:txBody>
                    <a:bodyPr/>
                    <a:lstStyle/>
                    <a:p>
                      <a:pPr algn="just">
                        <a:lnSpc>
                          <a:spcPct val="115000"/>
                        </a:lnSpc>
                        <a:spcAft>
                          <a:spcPts val="0"/>
                        </a:spcAft>
                      </a:pPr>
                      <a:r>
                        <a:rPr lang="tr-TR" sz="1200" b="1">
                          <a:solidFill>
                            <a:schemeClr val="bg1"/>
                          </a:solidFill>
                          <a:latin typeface="Verdana"/>
                          <a:ea typeface="Constantia"/>
                          <a:cs typeface="Times New Roman"/>
                        </a:rPr>
                        <a:t>1.sınıf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39,5</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43,5</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41,5</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316068">
                <a:tc>
                  <a:txBody>
                    <a:bodyPr/>
                    <a:lstStyle/>
                    <a:p>
                      <a:pPr algn="just">
                        <a:lnSpc>
                          <a:spcPct val="115000"/>
                        </a:lnSpc>
                        <a:spcAft>
                          <a:spcPts val="0"/>
                        </a:spcAft>
                      </a:pPr>
                      <a:r>
                        <a:rPr lang="tr-TR" sz="1200" b="1">
                          <a:latin typeface="Verdana"/>
                          <a:ea typeface="Constantia"/>
                          <a:cs typeface="Times New Roman"/>
                        </a:rPr>
                        <a:t>2.sınıf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47</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43,5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47,5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45,5</a:t>
                      </a:r>
                      <a:endParaRPr lang="tr-TR" sz="11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316068">
                <a:tc>
                  <a:txBody>
                    <a:bodyPr/>
                    <a:lstStyle/>
                    <a:p>
                      <a:pPr algn="just">
                        <a:lnSpc>
                          <a:spcPct val="115000"/>
                        </a:lnSpc>
                        <a:spcAft>
                          <a:spcPts val="0"/>
                        </a:spcAft>
                      </a:pPr>
                      <a:r>
                        <a:rPr lang="tr-TR" sz="1200" b="1">
                          <a:solidFill>
                            <a:schemeClr val="bg1"/>
                          </a:solidFill>
                          <a:latin typeface="Verdana"/>
                          <a:ea typeface="Constantia"/>
                          <a:cs typeface="Times New Roman"/>
                        </a:rPr>
                        <a:t>3.sınıf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48</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51</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10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47,5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51,5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49,5</a:t>
                      </a:r>
                      <a:endParaRPr lang="tr-TR" sz="1100">
                        <a:solidFill>
                          <a:schemeClr val="bg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316068">
                <a:tc>
                  <a:txBody>
                    <a:bodyPr/>
                    <a:lstStyle/>
                    <a:p>
                      <a:pPr algn="just">
                        <a:lnSpc>
                          <a:spcPct val="115000"/>
                        </a:lnSpc>
                        <a:spcAft>
                          <a:spcPts val="0"/>
                        </a:spcAft>
                      </a:pPr>
                      <a:r>
                        <a:rPr lang="tr-TR" sz="1200" b="1">
                          <a:latin typeface="Verdana"/>
                          <a:ea typeface="Constantia"/>
                          <a:cs typeface="Times New Roman"/>
                        </a:rPr>
                        <a:t>4.sınıf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12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51,5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55,5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53,5</a:t>
                      </a:r>
                      <a:endParaRPr lang="tr-TR" sz="11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316068">
                <a:tc>
                  <a:txBody>
                    <a:bodyPr/>
                    <a:lstStyle/>
                    <a:p>
                      <a:pPr algn="just">
                        <a:lnSpc>
                          <a:spcPct val="115000"/>
                        </a:lnSpc>
                        <a:spcAft>
                          <a:spcPts val="0"/>
                        </a:spcAft>
                      </a:pPr>
                      <a:r>
                        <a:rPr lang="tr-TR" sz="1200" b="1">
                          <a:solidFill>
                            <a:schemeClr val="bg1"/>
                          </a:solidFill>
                          <a:latin typeface="Verdana"/>
                          <a:ea typeface="Constantia"/>
                          <a:cs typeface="Times New Roman"/>
                        </a:rPr>
                        <a:t>5.sınıf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59</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55,5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59,5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57,5</a:t>
                      </a:r>
                      <a:endParaRPr lang="tr-TR" sz="1100">
                        <a:solidFill>
                          <a:schemeClr val="bg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316068">
                <a:tc>
                  <a:txBody>
                    <a:bodyPr/>
                    <a:lstStyle/>
                    <a:p>
                      <a:pPr algn="just">
                        <a:lnSpc>
                          <a:spcPct val="115000"/>
                        </a:lnSpc>
                        <a:spcAft>
                          <a:spcPts val="0"/>
                        </a:spcAft>
                      </a:pPr>
                      <a:r>
                        <a:rPr lang="tr-TR" sz="1200" b="1">
                          <a:latin typeface="Verdana"/>
                          <a:ea typeface="Constantia"/>
                          <a:cs typeface="Times New Roman"/>
                        </a:rPr>
                        <a:t>6.sınıf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63</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59,5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63,5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61,5</a:t>
                      </a:r>
                      <a:endParaRPr lang="tr-TR" sz="11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316068">
                <a:tc>
                  <a:txBody>
                    <a:bodyPr/>
                    <a:lstStyle/>
                    <a:p>
                      <a:pPr algn="just">
                        <a:lnSpc>
                          <a:spcPct val="115000"/>
                        </a:lnSpc>
                        <a:spcAft>
                          <a:spcPts val="0"/>
                        </a:spcAft>
                      </a:pPr>
                      <a:r>
                        <a:rPr lang="tr-TR" sz="1200" b="1">
                          <a:solidFill>
                            <a:schemeClr val="bg1"/>
                          </a:solidFill>
                          <a:latin typeface="Verdana"/>
                          <a:ea typeface="Constantia"/>
                          <a:cs typeface="Times New Roman"/>
                        </a:rPr>
                        <a:t>7.sınıf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64</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67</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2</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63,5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67,5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65,5</a:t>
                      </a:r>
                      <a:endParaRPr lang="tr-TR" sz="1100">
                        <a:solidFill>
                          <a:schemeClr val="bg1"/>
                        </a:solidFill>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316068">
                <a:tc>
                  <a:txBody>
                    <a:bodyPr/>
                    <a:lstStyle/>
                    <a:p>
                      <a:pPr algn="just">
                        <a:lnSpc>
                          <a:spcPct val="115000"/>
                        </a:lnSpc>
                        <a:spcAft>
                          <a:spcPts val="0"/>
                        </a:spcAft>
                      </a:pPr>
                      <a:r>
                        <a:rPr lang="tr-TR" sz="1200" b="1">
                          <a:latin typeface="Verdana"/>
                          <a:ea typeface="Constantia"/>
                          <a:cs typeface="Times New Roman"/>
                        </a:rPr>
                        <a:t>8.sınıf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68</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71</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1</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67,5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71,5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69,5</a:t>
                      </a:r>
                      <a:endParaRPr lang="tr-TR" sz="1100">
                        <a:latin typeface="Constantia"/>
                        <a:ea typeface="Constantia"/>
                        <a:cs typeface="Times New Roman"/>
                      </a:endParaRPr>
                    </a:p>
                  </a:txBody>
                  <a:tcPr marL="68580" marR="68580" marT="0" marB="0" anchor="b">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bl>
          </a:graphicData>
        </a:graphic>
      </p:graphicFrame>
      <p:sp>
        <p:nvSpPr>
          <p:cNvPr id="26625" name="Rectangle 1"/>
          <p:cNvSpPr>
            <a:spLocks noChangeArrowheads="1"/>
          </p:cNvSpPr>
          <p:nvPr/>
        </p:nvSpPr>
        <p:spPr bwMode="auto">
          <a:xfrm>
            <a:off x="1285852" y="2000240"/>
            <a:ext cx="6429356"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Tablo 3.5 Sınıf Limitleri,frekans,sınıf sınırları ve sınıf değerleri</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16</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602" name="Rectangle 2"/>
          <p:cNvSpPr>
            <a:spLocks noChangeArrowheads="1"/>
          </p:cNvSpPr>
          <p:nvPr/>
        </p:nvSpPr>
        <p:spPr bwMode="auto">
          <a:xfrm>
            <a:off x="214282" y="1714488"/>
            <a:ext cx="6966587"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Her sınıfa düşen frekansın toplam frekansa oranı nispi frekansdır: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25603" name="Rectangle 3"/>
          <p:cNvSpPr>
            <a:spLocks noChangeArrowheads="1"/>
          </p:cNvSpPr>
          <p:nvPr/>
        </p:nvSpPr>
        <p:spPr bwMode="auto">
          <a:xfrm>
            <a:off x="1" y="2428868"/>
            <a:ext cx="892971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1.sınıf için N</a:t>
            </a:r>
            <a:r>
              <a:rPr kumimoji="0" lang="tr-TR" sz="1600" b="0" i="0" u="none" strike="noStrike" cap="none" normalizeH="0" baseline="-30000" dirty="0" smtClean="0">
                <a:ln>
                  <a:noFill/>
                </a:ln>
                <a:solidFill>
                  <a:schemeClr val="tx1"/>
                </a:solidFill>
                <a:effectLst/>
                <a:latin typeface="Verdana" pitchFamily="34" charset="0"/>
                <a:ea typeface="Verdana" pitchFamily="34" charset="0"/>
                <a:cs typeface="Verdana" pitchFamily="34" charset="0"/>
              </a:rPr>
              <a:t>1</a:t>
            </a:r>
            <a:r>
              <a:rPr kumimoji="0" lang="tr-TR"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=3/40 </a:t>
            </a:r>
            <a:r>
              <a:rPr kumimoji="0" lang="tr-TR"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dır</a:t>
            </a:r>
            <a:r>
              <a:rPr kumimoji="0" lang="tr-TR"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Tablo 3.6 da tüm nispi frekans ve yüzde frekans değerleri görülmektedir.</a:t>
            </a:r>
          </a:p>
        </p:txBody>
      </p:sp>
      <p:graphicFrame>
        <p:nvGraphicFramePr>
          <p:cNvPr id="7" name="6 Tablo"/>
          <p:cNvGraphicFramePr>
            <a:graphicFrameLocks noGrp="1"/>
          </p:cNvGraphicFramePr>
          <p:nvPr/>
        </p:nvGraphicFramePr>
        <p:xfrm>
          <a:off x="1571604" y="3929066"/>
          <a:ext cx="5646420" cy="2418588"/>
        </p:xfrm>
        <a:graphic>
          <a:graphicData uri="http://schemas.openxmlformats.org/drawingml/2006/table">
            <a:tbl>
              <a:tblPr/>
              <a:tblGrid>
                <a:gridCol w="740410"/>
                <a:gridCol w="850265"/>
                <a:gridCol w="588645"/>
                <a:gridCol w="1358900"/>
                <a:gridCol w="1054100"/>
                <a:gridCol w="1054100"/>
              </a:tblGrid>
              <a:tr h="0">
                <a:tc>
                  <a:txBody>
                    <a:bodyPr/>
                    <a:lstStyle/>
                    <a:p>
                      <a:pPr algn="just">
                        <a:lnSpc>
                          <a:spcPct val="115000"/>
                        </a:lnSpc>
                        <a:spcAft>
                          <a:spcPts val="0"/>
                        </a:spcAft>
                      </a:pPr>
                      <a:r>
                        <a:rPr lang="tr-TR" sz="1000" b="1">
                          <a:solidFill>
                            <a:srgbClr val="FFFFFF"/>
                          </a:solidFill>
                          <a:latin typeface="Verdana"/>
                          <a:ea typeface="Constantia"/>
                          <a:cs typeface="Times New Roman"/>
                        </a:rPr>
                        <a:t>Sınıflar </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gridSpan="2">
                  <a:txBody>
                    <a:bodyPr/>
                    <a:lstStyle/>
                    <a:p>
                      <a:pPr algn="just">
                        <a:lnSpc>
                          <a:spcPct val="115000"/>
                        </a:lnSpc>
                        <a:spcAft>
                          <a:spcPts val="0"/>
                        </a:spcAft>
                      </a:pPr>
                      <a:r>
                        <a:rPr lang="tr-TR" sz="1000" b="1">
                          <a:solidFill>
                            <a:srgbClr val="FFFFFF"/>
                          </a:solidFill>
                          <a:latin typeface="Verdana"/>
                          <a:ea typeface="Constantia"/>
                          <a:cs typeface="Times New Roman"/>
                        </a:rPr>
                        <a:t>Sınıf limitleri</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hMerge="1">
                  <a:txBody>
                    <a:bodyPr/>
                    <a:lstStyle/>
                    <a:p>
                      <a:endParaRPr lang="tr-TR"/>
                    </a:p>
                  </a:txBody>
                  <a:tcPr/>
                </a:tc>
                <a:tc>
                  <a:txBody>
                    <a:bodyPr/>
                    <a:lstStyle/>
                    <a:p>
                      <a:pPr algn="ctr">
                        <a:lnSpc>
                          <a:spcPct val="115000"/>
                        </a:lnSpc>
                        <a:spcAft>
                          <a:spcPts val="0"/>
                        </a:spcAft>
                      </a:pPr>
                      <a:r>
                        <a:rPr lang="tr-TR" sz="1000" b="1">
                          <a:solidFill>
                            <a:srgbClr val="FFFFFF"/>
                          </a:solidFill>
                          <a:latin typeface="Verdana"/>
                          <a:ea typeface="Constantia"/>
                          <a:cs typeface="Times New Roman"/>
                        </a:rPr>
                        <a:t>f</a:t>
                      </a:r>
                      <a:endParaRPr lang="tr-TR" sz="1100">
                        <a:latin typeface="Constantia"/>
                        <a:ea typeface="Constantia"/>
                        <a:cs typeface="Times New Roman"/>
                      </a:endParaRPr>
                    </a:p>
                    <a:p>
                      <a:pPr algn="ctr">
                        <a:lnSpc>
                          <a:spcPct val="115000"/>
                        </a:lnSpc>
                        <a:spcAft>
                          <a:spcPts val="0"/>
                        </a:spcAft>
                      </a:pPr>
                      <a:r>
                        <a:rPr lang="tr-TR" sz="1000" b="1">
                          <a:solidFill>
                            <a:srgbClr val="FFFFFF"/>
                          </a:solidFill>
                          <a:latin typeface="Verdana"/>
                          <a:ea typeface="Constantia"/>
                          <a:cs typeface="Times New Roman"/>
                        </a:rPr>
                        <a:t>(öğrenci sayıları)</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pPr>
                      <a:r>
                        <a:rPr lang="tr-TR" sz="1000" b="1">
                          <a:solidFill>
                            <a:srgbClr val="FFFFFF"/>
                          </a:solidFill>
                          <a:latin typeface="Verdana"/>
                          <a:ea typeface="Constantia"/>
                          <a:cs typeface="Times New Roman"/>
                        </a:rPr>
                        <a:t>Nispi frekans</a:t>
                      </a:r>
                      <a:endParaRPr lang="tr-TR" sz="1100">
                        <a:latin typeface="Constantia"/>
                        <a:ea typeface="Constantia"/>
                        <a:cs typeface="Times New Roman"/>
                      </a:endParaRPr>
                    </a:p>
                    <a:p>
                      <a:pPr algn="ctr">
                        <a:lnSpc>
                          <a:spcPct val="115000"/>
                        </a:lnSpc>
                        <a:spcAft>
                          <a:spcPts val="0"/>
                        </a:spcAft>
                      </a:pPr>
                      <a:r>
                        <a:rPr lang="tr-TR" sz="1000" b="1">
                          <a:solidFill>
                            <a:srgbClr val="FFFFFF"/>
                          </a:solidFill>
                          <a:latin typeface="Verdana"/>
                          <a:ea typeface="Constantia"/>
                          <a:cs typeface="Times New Roman"/>
                        </a:rPr>
                        <a:t>(Nj)</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pPr>
                      <a:r>
                        <a:rPr lang="tr-TR" sz="1000" b="1">
                          <a:solidFill>
                            <a:srgbClr val="FFFFFF"/>
                          </a:solidFill>
                          <a:latin typeface="Verdana"/>
                          <a:ea typeface="Constantia"/>
                          <a:cs typeface="Times New Roman"/>
                        </a:rPr>
                        <a:t>Yüzde Frekans</a:t>
                      </a:r>
                      <a:endParaRPr lang="tr-TR" sz="1100">
                        <a:latin typeface="Constantia"/>
                        <a:ea typeface="Constantia"/>
                        <a:cs typeface="Times New Roman"/>
                      </a:endParaRPr>
                    </a:p>
                    <a:p>
                      <a:pPr algn="ctr">
                        <a:lnSpc>
                          <a:spcPct val="115000"/>
                        </a:lnSpc>
                        <a:spcAft>
                          <a:spcPts val="0"/>
                        </a:spcAft>
                      </a:pPr>
                      <a:r>
                        <a:rPr lang="tr-TR" sz="1000" b="1">
                          <a:solidFill>
                            <a:srgbClr val="FFFFFF"/>
                          </a:solidFill>
                          <a:latin typeface="Verdana"/>
                          <a:ea typeface="Constantia"/>
                          <a:cs typeface="Times New Roman"/>
                        </a:rPr>
                        <a:t>(Yj)</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1.sınıf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0,075</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7,5</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2.sınıf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47</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0,05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5</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3.sınıf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48</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51</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10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0,25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25</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4.sınıf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55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12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0,3</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30</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5.sınıf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59</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0,15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15</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6.sınıf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63</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0,1</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10</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just">
                        <a:lnSpc>
                          <a:spcPct val="115000"/>
                        </a:lnSpc>
                        <a:spcAft>
                          <a:spcPts val="0"/>
                        </a:spcAft>
                      </a:pPr>
                      <a:r>
                        <a:rPr lang="tr-TR" sz="1200" b="1">
                          <a:solidFill>
                            <a:schemeClr val="bg1"/>
                          </a:solidFill>
                          <a:latin typeface="Verdana"/>
                          <a:ea typeface="Constantia"/>
                          <a:cs typeface="Times New Roman"/>
                        </a:rPr>
                        <a:t>7.sınıf</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64</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67</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2</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0,05</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5</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just">
                        <a:lnSpc>
                          <a:spcPct val="115000"/>
                        </a:lnSpc>
                        <a:spcAft>
                          <a:spcPts val="0"/>
                        </a:spcAft>
                      </a:pPr>
                      <a:r>
                        <a:rPr lang="tr-TR" sz="1200" b="1">
                          <a:latin typeface="Verdana"/>
                          <a:ea typeface="Constantia"/>
                          <a:cs typeface="Times New Roman"/>
                        </a:rPr>
                        <a:t>8.sınıf</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68</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71</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latin typeface="Verdana"/>
                          <a:ea typeface="Constantia"/>
                          <a:cs typeface="Times New Roman"/>
                        </a:rPr>
                        <a:t>1</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0,025</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2,5</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gridSpan="3">
                  <a:txBody>
                    <a:bodyPr/>
                    <a:lstStyle/>
                    <a:p>
                      <a:pPr algn="ctr">
                        <a:lnSpc>
                          <a:spcPct val="115000"/>
                        </a:lnSpc>
                        <a:spcAft>
                          <a:spcPts val="0"/>
                        </a:spcAft>
                      </a:pPr>
                      <a:r>
                        <a:rPr lang="tr-TR" sz="1200" b="1">
                          <a:solidFill>
                            <a:schemeClr val="bg1"/>
                          </a:solidFill>
                          <a:latin typeface="Verdana"/>
                          <a:ea typeface="Constantia"/>
                          <a:cs typeface="Times New Roman"/>
                        </a:rPr>
                        <a:t>T O P L A M </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r>
                        <a:rPr lang="tr-TR" sz="1200">
                          <a:solidFill>
                            <a:schemeClr val="bg1"/>
                          </a:solidFill>
                          <a:latin typeface="Verdana"/>
                          <a:ea typeface="Constantia"/>
                          <a:cs typeface="Times New Roman"/>
                        </a:rPr>
                        <a:t>40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1</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100</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bl>
          </a:graphicData>
        </a:graphic>
      </p:graphicFrame>
      <p:sp>
        <p:nvSpPr>
          <p:cNvPr id="25604" name="Rectangle 4"/>
          <p:cNvSpPr>
            <a:spLocks noChangeArrowheads="1"/>
          </p:cNvSpPr>
          <p:nvPr/>
        </p:nvSpPr>
        <p:spPr bwMode="auto">
          <a:xfrm>
            <a:off x="1643042" y="3357562"/>
            <a:ext cx="828674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Tablo 3.6 Nispi frekanslar-y</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ü</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zde Frekanslar</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17</a:t>
            </a:fld>
            <a:endParaRPr lang="tr-TR"/>
          </a:p>
        </p:txBody>
      </p:sp>
      <p:sp>
        <p:nvSpPr>
          <p:cNvPr id="3" name="2 Dikdörtgen"/>
          <p:cNvSpPr/>
          <p:nvPr/>
        </p:nvSpPr>
        <p:spPr>
          <a:xfrm>
            <a:off x="214282" y="1571612"/>
            <a:ext cx="8429684" cy="857256"/>
          </a:xfrm>
          <a:prstGeom prst="rect">
            <a:avLst/>
          </a:prstGeom>
        </p:spPr>
        <p:txBody>
          <a:bodyPr wrap="square">
            <a:spAutoFit/>
          </a:bodyPr>
          <a:lstStyle/>
          <a:p>
            <a:r>
              <a:rPr lang="tr-TR" sz="1600">
                <a:latin typeface="Verdana" pitchFamily="34" charset="0"/>
                <a:ea typeface="Verdana" pitchFamily="34" charset="0"/>
                <a:cs typeface="Verdana" pitchFamily="34" charset="0"/>
              </a:rPr>
              <a:t>Sürekli veriler grafik ile gösterilmek istenirse ya frekans histogramı ya da frekans poligonu tercih edilir. Frekans histogramında x ekseni sınıf sınırlarını, y ekseni de frekansları gösterir(Şekil 3.3). </a:t>
            </a:r>
          </a:p>
        </p:txBody>
      </p:sp>
      <p:graphicFrame>
        <p:nvGraphicFramePr>
          <p:cNvPr id="4" name="3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87" name="Picture 67"/>
          <p:cNvPicPr>
            <a:picLocks noChangeAspect="1" noChangeArrowheads="1"/>
          </p:cNvPicPr>
          <p:nvPr/>
        </p:nvPicPr>
        <p:blipFill>
          <a:blip r:embed="rId7"/>
          <a:srcRect/>
          <a:stretch>
            <a:fillRect/>
          </a:stretch>
        </p:blipFill>
        <p:spPr bwMode="auto">
          <a:xfrm>
            <a:off x="1219200" y="2662257"/>
            <a:ext cx="6704013" cy="3552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18</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Dikdörtgen"/>
          <p:cNvSpPr/>
          <p:nvPr/>
        </p:nvSpPr>
        <p:spPr>
          <a:xfrm>
            <a:off x="142844" y="1714488"/>
            <a:ext cx="8786874" cy="646331"/>
          </a:xfrm>
          <a:prstGeom prst="rect">
            <a:avLst/>
          </a:prstGeom>
        </p:spPr>
        <p:txBody>
          <a:bodyPr wrap="square">
            <a:spAutoFit/>
          </a:bodyPr>
          <a:lstStyle/>
          <a:p>
            <a:r>
              <a:rPr lang="tr-TR"/>
              <a:t>Frekans  poligonunda ise x ekseninde sınıf değerleri, y ekseninde frekanslar yer alır (Şekil 3.4).</a:t>
            </a:r>
          </a:p>
        </p:txBody>
      </p:sp>
      <p:pic>
        <p:nvPicPr>
          <p:cNvPr id="31746" name="Picture 2"/>
          <p:cNvPicPr>
            <a:picLocks noChangeAspect="1" noChangeArrowheads="1"/>
          </p:cNvPicPr>
          <p:nvPr/>
        </p:nvPicPr>
        <p:blipFill>
          <a:blip r:embed="rId7"/>
          <a:srcRect/>
          <a:stretch>
            <a:fillRect/>
          </a:stretch>
        </p:blipFill>
        <p:spPr bwMode="auto">
          <a:xfrm>
            <a:off x="1285852" y="2714620"/>
            <a:ext cx="6684963"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19</a:t>
            </a:fld>
            <a:endParaRPr lang="tr-TR"/>
          </a:p>
        </p:txBody>
      </p:sp>
      <p:sp>
        <p:nvSpPr>
          <p:cNvPr id="32769" name="Rectangle 1"/>
          <p:cNvSpPr>
            <a:spLocks noChangeArrowheads="1"/>
          </p:cNvSpPr>
          <p:nvPr/>
        </p:nvSpPr>
        <p:spPr bwMode="auto">
          <a:xfrm>
            <a:off x="357158" y="1643050"/>
            <a:ext cx="8072494"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Kesikli verilerin sınıflandırılmasında,</a:t>
            </a:r>
            <a:r>
              <a:rPr kumimoji="0" lang="tr-TR" sz="1600" b="0" i="0" u="none" strike="noStrike" cap="none" normalizeH="0" smtClean="0">
                <a:ln>
                  <a:noFill/>
                </a:ln>
                <a:solidFill>
                  <a:schemeClr val="tx1"/>
                </a:solidFill>
                <a:effectLst/>
                <a:latin typeface="Verdana" pitchFamily="34" charset="0"/>
                <a:ea typeface="Verdana" pitchFamily="34" charset="0"/>
                <a:cs typeface="Verdana" pitchFamily="34" charset="0"/>
              </a:rPr>
              <a:t> </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 sayısı ve aralığı belirlemek gerekmez. Örneğin 30 ailenin günlük ekmek tüketim miktarları aşağıdaki gibi olsun.</a:t>
            </a:r>
          </a:p>
          <a:p>
            <a:pPr marL="0" marR="0" lvl="0" indent="0" algn="just" defTabSz="914400" rtl="0" eaLnBrk="1" fontAlgn="base" latinLnBrk="0" hangingPunct="1">
              <a:lnSpc>
                <a:spcPct val="100000"/>
              </a:lnSpc>
              <a:spcBef>
                <a:spcPct val="0"/>
              </a:spcBef>
              <a:spcAft>
                <a:spcPct val="0"/>
              </a:spcAft>
              <a:buClrTx/>
              <a:buSzTx/>
              <a:buFontTx/>
              <a:buNone/>
              <a:tabLst>
                <a:tab pos="4200525" algn="l"/>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algn="just" eaLnBrk="0" fontAlgn="base" hangingPunct="0">
              <a:spcBef>
                <a:spcPct val="0"/>
              </a:spcBef>
              <a:spcAft>
                <a:spcPct val="0"/>
              </a:spcAft>
              <a:tabLst>
                <a:tab pos="4200525" algn="l"/>
              </a:tabLst>
            </a:pPr>
            <a:r>
              <a:rPr lang="tr-TR" sz="1600"/>
              <a:t>2,3,4,5,3,4,5,6,1,1,3,2,4,1,3,2,5,6,6,4,5,3,2,1,1,2,3,7,4,3	</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Ekmek sayısına göre doğal sınıflar oluşmuştur. Tablo 3.7 de örneğe ilişkin sınıf ve frekans tablosu verilmiştir.</a:t>
            </a:r>
          </a:p>
        </p:txBody>
      </p:sp>
      <p:sp>
        <p:nvSpPr>
          <p:cNvPr id="32770" name="Rectangle 2"/>
          <p:cNvSpPr>
            <a:spLocks noChangeArrowheads="1"/>
          </p:cNvSpPr>
          <p:nvPr/>
        </p:nvSpPr>
        <p:spPr bwMode="auto">
          <a:xfrm>
            <a:off x="1571604" y="3886852"/>
            <a:ext cx="7358050"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200525" algn="l"/>
              </a:tabLst>
            </a:pP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Tablo 3.7 Kesikli veriler i</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ç</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in sınıf, frekans, sınıf değeri, nispi ve y</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ü</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zde frekans tablosu</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5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6 Tablo"/>
          <p:cNvGraphicFramePr>
            <a:graphicFrameLocks noGrp="1"/>
          </p:cNvGraphicFramePr>
          <p:nvPr/>
        </p:nvGraphicFramePr>
        <p:xfrm>
          <a:off x="1674516" y="4258840"/>
          <a:ext cx="5897880" cy="2313432"/>
        </p:xfrm>
        <a:graphic>
          <a:graphicData uri="http://schemas.openxmlformats.org/drawingml/2006/table">
            <a:tbl>
              <a:tblPr/>
              <a:tblGrid>
                <a:gridCol w="1239520"/>
                <a:gridCol w="1187450"/>
                <a:gridCol w="1156970"/>
                <a:gridCol w="1156970"/>
                <a:gridCol w="1156970"/>
              </a:tblGrid>
              <a:tr h="0">
                <a:tc>
                  <a:txBody>
                    <a:bodyPr/>
                    <a:lstStyle/>
                    <a:p>
                      <a:pPr algn="ctr">
                        <a:lnSpc>
                          <a:spcPct val="115000"/>
                        </a:lnSpc>
                        <a:spcAft>
                          <a:spcPts val="0"/>
                        </a:spcAft>
                        <a:tabLst>
                          <a:tab pos="4200525" algn="l"/>
                        </a:tabLst>
                      </a:pPr>
                      <a:r>
                        <a:rPr lang="tr-TR" sz="1200" b="1">
                          <a:solidFill>
                            <a:srgbClr val="FFFFFF"/>
                          </a:solidFill>
                          <a:latin typeface="Verdana"/>
                          <a:ea typeface="Constantia"/>
                          <a:cs typeface="Times New Roman"/>
                        </a:rPr>
                        <a:t>Sınıflar</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tabLst>
                          <a:tab pos="4200525" algn="l"/>
                        </a:tabLst>
                      </a:pPr>
                      <a:r>
                        <a:rPr lang="tr-TR" sz="1200" b="1">
                          <a:solidFill>
                            <a:srgbClr val="FFFFFF"/>
                          </a:solidFill>
                          <a:latin typeface="Verdana"/>
                          <a:ea typeface="Constantia"/>
                          <a:cs typeface="Times New Roman"/>
                        </a:rPr>
                        <a:t>f</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tabLst>
                          <a:tab pos="4200525" algn="l"/>
                        </a:tabLst>
                      </a:pPr>
                      <a:r>
                        <a:rPr lang="tr-TR" sz="1200" b="1">
                          <a:solidFill>
                            <a:srgbClr val="FFFFFF"/>
                          </a:solidFill>
                          <a:latin typeface="Verdana"/>
                          <a:ea typeface="Constantia"/>
                          <a:cs typeface="Times New Roman"/>
                        </a:rPr>
                        <a:t>Sınıf değeri</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tabLst>
                          <a:tab pos="4200525" algn="l"/>
                        </a:tabLst>
                      </a:pPr>
                      <a:r>
                        <a:rPr lang="tr-TR" sz="1200" b="1">
                          <a:solidFill>
                            <a:srgbClr val="FFFFFF"/>
                          </a:solidFill>
                          <a:latin typeface="Verdana"/>
                          <a:ea typeface="Constantia"/>
                          <a:cs typeface="Times New Roman"/>
                        </a:rPr>
                        <a:t>Nispi frekans (Nj)</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ctr">
                        <a:lnSpc>
                          <a:spcPct val="115000"/>
                        </a:lnSpc>
                        <a:spcAft>
                          <a:spcPts val="0"/>
                        </a:spcAft>
                        <a:tabLst>
                          <a:tab pos="4200525" algn="l"/>
                        </a:tabLst>
                      </a:pPr>
                      <a:r>
                        <a:rPr lang="tr-TR" sz="1200" b="1">
                          <a:solidFill>
                            <a:srgbClr val="FFFFFF"/>
                          </a:solidFill>
                          <a:latin typeface="Verdana"/>
                          <a:ea typeface="Constantia"/>
                          <a:cs typeface="Times New Roman"/>
                        </a:rPr>
                        <a:t>Yüzde Frekans (Yj)</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0">
                <a:tc>
                  <a:txBody>
                    <a:bodyPr/>
                    <a:lstStyle/>
                    <a:p>
                      <a:pPr algn="ctr">
                        <a:lnSpc>
                          <a:spcPct val="115000"/>
                        </a:lnSpc>
                        <a:spcAft>
                          <a:spcPts val="0"/>
                        </a:spcAft>
                        <a:tabLst>
                          <a:tab pos="4200525" algn="l"/>
                        </a:tabLst>
                      </a:pPr>
                      <a:r>
                        <a:rPr lang="tr-TR" sz="1200" b="1">
                          <a:solidFill>
                            <a:schemeClr val="bg1"/>
                          </a:solidFill>
                          <a:latin typeface="Verdana"/>
                          <a:ea typeface="Constantia"/>
                          <a:cs typeface="Times New Roman"/>
                        </a:rPr>
                        <a:t>1</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5</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1</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0,17</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17</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ctr">
                        <a:lnSpc>
                          <a:spcPct val="115000"/>
                        </a:lnSpc>
                        <a:spcAft>
                          <a:spcPts val="0"/>
                        </a:spcAft>
                        <a:tabLst>
                          <a:tab pos="4200525" algn="l"/>
                        </a:tabLst>
                      </a:pPr>
                      <a:r>
                        <a:rPr lang="tr-TR" sz="1200" b="1">
                          <a:latin typeface="Verdana"/>
                          <a:ea typeface="Constantia"/>
                          <a:cs typeface="Times New Roman"/>
                        </a:rPr>
                        <a:t>2</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2</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0,17</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17</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ctr">
                        <a:lnSpc>
                          <a:spcPct val="115000"/>
                        </a:lnSpc>
                        <a:spcAft>
                          <a:spcPts val="0"/>
                        </a:spcAft>
                        <a:tabLst>
                          <a:tab pos="4200525" algn="l"/>
                        </a:tabLst>
                      </a:pPr>
                      <a:r>
                        <a:rPr lang="tr-TR" sz="1200" b="1">
                          <a:solidFill>
                            <a:schemeClr val="bg1"/>
                          </a:solidFill>
                          <a:latin typeface="Verdana"/>
                          <a:ea typeface="Constantia"/>
                          <a:cs typeface="Times New Roman"/>
                        </a:rPr>
                        <a:t>3</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7</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0,23</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23</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ctr">
                        <a:lnSpc>
                          <a:spcPct val="115000"/>
                        </a:lnSpc>
                        <a:spcAft>
                          <a:spcPts val="0"/>
                        </a:spcAft>
                        <a:tabLst>
                          <a:tab pos="4200525" algn="l"/>
                        </a:tabLst>
                      </a:pPr>
                      <a:r>
                        <a:rPr lang="tr-TR" sz="1200" b="1">
                          <a:latin typeface="Verdana"/>
                          <a:ea typeface="Constantia"/>
                          <a:cs typeface="Times New Roman"/>
                        </a:rPr>
                        <a:t>4</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4</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rgbClr val="000000"/>
                          </a:solidFill>
                          <a:latin typeface="Verdana"/>
                          <a:ea typeface="Constantia"/>
                          <a:cs typeface="Times New Roman"/>
                        </a:rPr>
                        <a:t>0,17</a:t>
                      </a:r>
                      <a:endParaRPr lang="tr-TR" sz="1100">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17</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ctr">
                        <a:lnSpc>
                          <a:spcPct val="115000"/>
                        </a:lnSpc>
                        <a:spcAft>
                          <a:spcPts val="0"/>
                        </a:spcAft>
                        <a:tabLst>
                          <a:tab pos="4200525" algn="l"/>
                        </a:tabLst>
                      </a:pPr>
                      <a:r>
                        <a:rPr lang="tr-TR" sz="1200" b="1">
                          <a:solidFill>
                            <a:schemeClr val="bg1"/>
                          </a:solidFill>
                          <a:latin typeface="Verdana"/>
                          <a:ea typeface="Constantia"/>
                          <a:cs typeface="Times New Roman"/>
                        </a:rPr>
                        <a:t>5</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4</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5</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0,13</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13</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ctr">
                        <a:lnSpc>
                          <a:spcPct val="115000"/>
                        </a:lnSpc>
                        <a:spcAft>
                          <a:spcPts val="0"/>
                        </a:spcAft>
                        <a:tabLst>
                          <a:tab pos="4200525" algn="l"/>
                        </a:tabLst>
                      </a:pPr>
                      <a:r>
                        <a:rPr lang="tr-TR" sz="1200" b="1">
                          <a:solidFill>
                            <a:schemeClr val="bg1"/>
                          </a:solidFill>
                          <a:latin typeface="Verdana"/>
                          <a:ea typeface="Constantia"/>
                          <a:cs typeface="Times New Roman"/>
                        </a:rPr>
                        <a:t>6</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3</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6</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pPr>
                      <a:r>
                        <a:rPr lang="tr-TR" sz="1200">
                          <a:solidFill>
                            <a:schemeClr val="bg1"/>
                          </a:solidFill>
                          <a:latin typeface="Verdana"/>
                          <a:ea typeface="Constantia"/>
                          <a:cs typeface="Times New Roman"/>
                        </a:rPr>
                        <a:t>0,1</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10</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0">
                <a:tc>
                  <a:txBody>
                    <a:bodyPr/>
                    <a:lstStyle/>
                    <a:p>
                      <a:pPr algn="ctr">
                        <a:lnSpc>
                          <a:spcPct val="115000"/>
                        </a:lnSpc>
                        <a:spcAft>
                          <a:spcPts val="0"/>
                        </a:spcAft>
                        <a:tabLst>
                          <a:tab pos="4200525" algn="l"/>
                        </a:tabLst>
                      </a:pPr>
                      <a:r>
                        <a:rPr lang="tr-TR" sz="1200" b="1">
                          <a:solidFill>
                            <a:schemeClr val="bg1"/>
                          </a:solidFill>
                          <a:latin typeface="Verdana"/>
                          <a:ea typeface="Constantia"/>
                          <a:cs typeface="Times New Roman"/>
                        </a:rPr>
                        <a:t>7</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1</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7</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pPr>
                      <a:r>
                        <a:rPr lang="tr-TR" sz="1200">
                          <a:solidFill>
                            <a:schemeClr val="bg1"/>
                          </a:solidFill>
                          <a:latin typeface="Verdana"/>
                          <a:ea typeface="Constantia"/>
                          <a:cs typeface="Times New Roman"/>
                        </a:rPr>
                        <a:t>0,03</a:t>
                      </a:r>
                      <a:endParaRPr lang="tr-TR" sz="1100">
                        <a:solidFill>
                          <a:schemeClr val="bg1"/>
                        </a:solidFill>
                        <a:latin typeface="Constantia"/>
                        <a:ea typeface="Constantia"/>
                        <a:cs typeface="Times New Roman"/>
                      </a:endParaRPr>
                    </a:p>
                  </a:txBody>
                  <a:tcPr marL="68580" marR="68580" marT="0" marB="0" anchor="b">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ctr">
                        <a:lnSpc>
                          <a:spcPct val="115000"/>
                        </a:lnSpc>
                        <a:spcAft>
                          <a:spcPts val="0"/>
                        </a:spcAft>
                        <a:tabLst>
                          <a:tab pos="4200525" algn="l"/>
                        </a:tabLst>
                      </a:pPr>
                      <a:r>
                        <a:rPr lang="tr-TR" sz="1200">
                          <a:solidFill>
                            <a:schemeClr val="bg1"/>
                          </a:solidFill>
                          <a:latin typeface="Verdana"/>
                          <a:ea typeface="Constantia"/>
                          <a:cs typeface="Times New Roman"/>
                        </a:rPr>
                        <a:t>3</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0">
                <a:tc>
                  <a:txBody>
                    <a:bodyPr/>
                    <a:lstStyle/>
                    <a:p>
                      <a:pPr algn="ctr">
                        <a:lnSpc>
                          <a:spcPct val="115000"/>
                        </a:lnSpc>
                        <a:spcAft>
                          <a:spcPts val="0"/>
                        </a:spcAft>
                        <a:tabLst>
                          <a:tab pos="4200525" algn="l"/>
                        </a:tabLst>
                      </a:pPr>
                      <a:r>
                        <a:rPr lang="tr-TR" sz="1200" b="1">
                          <a:latin typeface="Verdana"/>
                          <a:ea typeface="Constantia"/>
                          <a:cs typeface="Times New Roman"/>
                        </a:rPr>
                        <a:t>Toplam</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30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1.00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ctr">
                        <a:lnSpc>
                          <a:spcPct val="115000"/>
                        </a:lnSpc>
                        <a:spcAft>
                          <a:spcPts val="0"/>
                        </a:spcAft>
                        <a:tabLst>
                          <a:tab pos="4200525" algn="l"/>
                        </a:tabLst>
                      </a:pPr>
                      <a:r>
                        <a:rPr lang="tr-TR" sz="1200">
                          <a:latin typeface="Verdana"/>
                          <a:ea typeface="Constantia"/>
                          <a:cs typeface="Times New Roman"/>
                        </a:rPr>
                        <a:t>100</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yagram"/>
          <p:cNvGraphicFramePr/>
          <p:nvPr/>
        </p:nvGraphicFramePr>
        <p:xfrm>
          <a:off x="1714480" y="714356"/>
          <a:ext cx="6215106"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Dikdörtgen"/>
          <p:cNvSpPr/>
          <p:nvPr/>
        </p:nvSpPr>
        <p:spPr>
          <a:xfrm>
            <a:off x="357158" y="2071678"/>
            <a:ext cx="8286808" cy="646331"/>
          </a:xfrm>
          <a:prstGeom prst="rect">
            <a:avLst/>
          </a:prstGeom>
        </p:spPr>
        <p:txBody>
          <a:bodyPr wrap="square">
            <a:spAutoFit/>
          </a:bodyPr>
          <a:lstStyle/>
          <a:p>
            <a:r>
              <a:rPr lang="tr-TR">
                <a:latin typeface="Verdana" pitchFamily="34" charset="0"/>
                <a:ea typeface="Verdana" pitchFamily="34" charset="0"/>
                <a:cs typeface="Verdana" pitchFamily="34" charset="0"/>
              </a:rPr>
              <a:t>Veri toplama doğrudan gözlem ve anket yöntemleri aracılığıyla gerçekleştirilen bir faaliyettir</a:t>
            </a:r>
          </a:p>
        </p:txBody>
      </p:sp>
      <p:graphicFrame>
        <p:nvGraphicFramePr>
          <p:cNvPr id="5" name="4 Diyagram"/>
          <p:cNvGraphicFramePr/>
          <p:nvPr/>
        </p:nvGraphicFramePr>
        <p:xfrm>
          <a:off x="1142976" y="3071810"/>
          <a:ext cx="6096000" cy="22860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Slayt Numarası Yer Tutucusu"/>
          <p:cNvSpPr>
            <a:spLocks noGrp="1"/>
          </p:cNvSpPr>
          <p:nvPr>
            <p:ph type="sldNum" sz="quarter" idx="12"/>
          </p:nvPr>
        </p:nvSpPr>
        <p:spPr/>
        <p:txBody>
          <a:bodyPr/>
          <a:lstStyle/>
          <a:p>
            <a:fld id="{3D0AE0BB-F08B-462E-866B-456CC294887F}"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20</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794" name="Rectangle 2"/>
          <p:cNvSpPr>
            <a:spLocks noChangeArrowheads="1"/>
          </p:cNvSpPr>
          <p:nvPr/>
        </p:nvSpPr>
        <p:spPr bwMode="auto">
          <a:xfrm>
            <a:off x="428596" y="1928802"/>
            <a:ext cx="8389476"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200525" algn="l"/>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Grafik ile verilerimizi göstermek istersek çubuk grafiğini tercih ederiz(Şekil 3.5)</a:t>
            </a:r>
          </a:p>
          <a:p>
            <a:pPr marL="0" marR="0" lvl="0" indent="0" algn="l" defTabSz="914400" rtl="0" eaLnBrk="0" fontAlgn="base" latinLnBrk="0" hangingPunct="0">
              <a:lnSpc>
                <a:spcPct val="100000"/>
              </a:lnSpc>
              <a:spcBef>
                <a:spcPct val="0"/>
              </a:spcBef>
              <a:spcAft>
                <a:spcPct val="0"/>
              </a:spcAft>
              <a:buClrTx/>
              <a:buSzTx/>
              <a:buFontTx/>
              <a:buNone/>
              <a:tabLst>
                <a:tab pos="4200525" algn="l"/>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sp>
        <p:nvSpPr>
          <p:cNvPr id="33795" name="Rectangle 3"/>
          <p:cNvSpPr>
            <a:spLocks noChangeArrowheads="1"/>
          </p:cNvSpPr>
          <p:nvPr/>
        </p:nvSpPr>
        <p:spPr bwMode="auto">
          <a:xfrm>
            <a:off x="1599645" y="6072206"/>
            <a:ext cx="1829347"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200525" algn="l"/>
              </a:tabLst>
            </a:pPr>
            <a:r>
              <a:rPr kumimoji="0" lang="tr-TR" sz="1000" b="1" i="0" u="none" strike="noStrike" cap="none" normalizeH="0" baseline="0" smtClean="0">
                <a:ln>
                  <a:noFill/>
                </a:ln>
                <a:solidFill>
                  <a:schemeClr val="tx1"/>
                </a:solidFill>
                <a:effectLst/>
                <a:latin typeface="Verdana" pitchFamily="34" charset="0"/>
                <a:ea typeface="Verdana" pitchFamily="34" charset="0"/>
                <a:cs typeface="Verdana" pitchFamily="34" charset="0"/>
              </a:rPr>
              <a:t>Şekil 3.4 Çubuk Grafiği</a:t>
            </a:r>
            <a:endParaRPr kumimoji="0" lang="tr-TR" sz="18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p:txBody>
      </p:sp>
      <p:graphicFrame>
        <p:nvGraphicFramePr>
          <p:cNvPr id="7" name="6 Grafik"/>
          <p:cNvGraphicFramePr/>
          <p:nvPr/>
        </p:nvGraphicFramePr>
        <p:xfrm>
          <a:off x="1285852" y="2571744"/>
          <a:ext cx="6357982" cy="328614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21</a:t>
            </a:fld>
            <a:endParaRPr lang="tr-TR"/>
          </a:p>
        </p:txBody>
      </p:sp>
      <p:sp>
        <p:nvSpPr>
          <p:cNvPr id="3" name="2 Metin kutusu"/>
          <p:cNvSpPr txBox="1"/>
          <p:nvPr/>
        </p:nvSpPr>
        <p:spPr>
          <a:xfrm>
            <a:off x="1857356" y="3034255"/>
            <a:ext cx="6286544" cy="1323439"/>
          </a:xfrm>
          <a:prstGeom prst="rect">
            <a:avLst/>
          </a:prstGeom>
          <a:noFill/>
        </p:spPr>
        <p:txBody>
          <a:bodyPr wrap="square" rtlCol="0">
            <a:spAutoFit/>
          </a:bodyPr>
          <a:lstStyle/>
          <a:p>
            <a:pPr algn="ctr"/>
            <a:r>
              <a:rPr lang="tr-TR" sz="2000" smtClean="0"/>
              <a:t>Örgün eğitim saatimizde, Bir anket çalışması ile elde edilmiş verilerin sınıflarını,frekanslarını,sınıf limitlerini, sınıf sınırlarını, sınıf değerlerini hesaplayarak tablo ve grafiğini hazırlayacağız.</a:t>
            </a:r>
            <a:endParaRPr lang="tr-TR" sz="2000"/>
          </a:p>
        </p:txBody>
      </p:sp>
      <p:pic>
        <p:nvPicPr>
          <p:cNvPr id="4" name="Picture 2"/>
          <p:cNvPicPr>
            <a:picLocks noChangeAspect="1" noChangeArrowheads="1"/>
          </p:cNvPicPr>
          <p:nvPr/>
        </p:nvPicPr>
        <p:blipFill>
          <a:blip r:embed="rId2"/>
          <a:srcRect/>
          <a:stretch>
            <a:fillRect/>
          </a:stretch>
        </p:blipFill>
        <p:spPr bwMode="auto">
          <a:xfrm>
            <a:off x="3714743" y="571480"/>
            <a:ext cx="2130151" cy="1571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22</a:t>
            </a:fld>
            <a:endParaRPr lang="tr-TR"/>
          </a:p>
        </p:txBody>
      </p:sp>
      <p:sp>
        <p:nvSpPr>
          <p:cNvPr id="34817" name="Rectangle 1"/>
          <p:cNvSpPr>
            <a:spLocks noChangeArrowheads="1"/>
          </p:cNvSpPr>
          <p:nvPr/>
        </p:nvSpPr>
        <p:spPr bwMode="auto">
          <a:xfrm>
            <a:off x="285720" y="1428736"/>
            <a:ext cx="8358246"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smtClean="0" bmk="_Toc220851219">
                <a:ln>
                  <a:noFill/>
                </a:ln>
                <a:solidFill>
                  <a:srgbClr val="20C8F7"/>
                </a:solidFill>
                <a:effectLst/>
                <a:latin typeface="Verdana" pitchFamily="34" charset="0"/>
                <a:ea typeface="Verdana" pitchFamily="34" charset="0"/>
                <a:cs typeface="Verdana" pitchFamily="34" charset="0"/>
              </a:rPr>
              <a:t>Kaynaklar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600" b="1"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1.M.,Akar, S.Şahinler, İstatistik, Ç.Ü.Ziraat Fakültesi ,Genel Yayın no:74,Adana,1997.</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2. F.,İkiz, H.Püskülcü, Ş.Eren,İstatistiğe Giriş, EÜ Basımevi,İzmir,1996.</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3. Ö.,Serper, Uygulamalı İstatistik, Ezgi Kitapevi, Bursa, 2000.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4. Y.,Özkan, Uygulamalı İstatistik I, Alfa Yayınları, İstranbul,1999.</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5.N.,Çömlekçi,İstatistik,Bilim Teknik Yayınevi, Eskişehir,1984.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3</a:t>
            </a:fld>
            <a:endParaRPr lang="tr-TR"/>
          </a:p>
        </p:txBody>
      </p:sp>
      <p:graphicFrame>
        <p:nvGraphicFramePr>
          <p:cNvPr id="3" name="2 Diyagram"/>
          <p:cNvGraphicFramePr/>
          <p:nvPr/>
        </p:nvGraphicFramePr>
        <p:xfrm>
          <a:off x="1714480" y="714356"/>
          <a:ext cx="6215106"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5" name="Rectangle 1"/>
          <p:cNvSpPr>
            <a:spLocks noChangeArrowheads="1"/>
          </p:cNvSpPr>
          <p:nvPr/>
        </p:nvSpPr>
        <p:spPr bwMode="auto">
          <a:xfrm>
            <a:off x="285720" y="1928802"/>
            <a:ext cx="8643998"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Çalışmanın amacına bağlı olarak hedef kitleye coğrafi, demografik vb. sınırlamalar getirilebilir. Anket uygulanabilecek bazı hedef kitleler; </a:t>
            </a:r>
          </a:p>
          <a:p>
            <a:pPr marL="0" marR="0" lvl="0" indent="0"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a:r>
            <a:b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b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Eskişehir’de yaşayan tüm insanlar, </a:t>
            </a:r>
          </a:p>
          <a:p>
            <a:pPr marL="0" marR="0" lvl="0" indent="0"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Levent’te oturan tüm devlet memurları, </a:t>
            </a:r>
          </a:p>
          <a:p>
            <a:pPr marL="0" marR="0" lvl="0" indent="0"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 Sakarya’daki tüm ilköğretim okulları, </a:t>
            </a:r>
          </a:p>
          <a:p>
            <a:pPr marL="0" marR="0" lvl="0" indent="0"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a:t>
            </a:r>
            <a:r>
              <a:rPr kumimoji="0" lang="tr-TR" b="0" i="0" u="none" strike="noStrike" cap="none" normalizeH="0" smtClean="0">
                <a:ln>
                  <a:noFill/>
                </a:ln>
                <a:solidFill>
                  <a:schemeClr val="tx1"/>
                </a:solidFill>
                <a:effectLst/>
                <a:latin typeface="Verdana" pitchFamily="34" charset="0"/>
                <a:ea typeface="Verdana" pitchFamily="34" charset="0"/>
                <a:cs typeface="Verdana" pitchFamily="34" charset="0"/>
              </a:rPr>
              <a:t> </a:t>
            </a: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Sakarya’da yaşayan, 15 yaş ve üzerindeki okuma yazma bilen tüm insanlar şeklinde olabilir.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4</a:t>
            </a:fld>
            <a:endParaRPr lang="tr-TR"/>
          </a:p>
        </p:txBody>
      </p:sp>
      <p:graphicFrame>
        <p:nvGraphicFramePr>
          <p:cNvPr id="7" name="6 Diyagram"/>
          <p:cNvGraphicFramePr/>
          <p:nvPr/>
        </p:nvGraphicFramePr>
        <p:xfrm>
          <a:off x="1714480" y="500042"/>
          <a:ext cx="5643602"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7 Diyagram"/>
          <p:cNvGraphicFramePr/>
          <p:nvPr/>
        </p:nvGraphicFramePr>
        <p:xfrm>
          <a:off x="928662" y="1643050"/>
          <a:ext cx="6834214" cy="24288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8 Dikdörtgen"/>
          <p:cNvSpPr/>
          <p:nvPr/>
        </p:nvSpPr>
        <p:spPr>
          <a:xfrm>
            <a:off x="214282" y="4429132"/>
            <a:ext cx="8786874" cy="400110"/>
          </a:xfrm>
          <a:prstGeom prst="rect">
            <a:avLst/>
          </a:prstGeom>
        </p:spPr>
        <p:txBody>
          <a:bodyPr wrap="square">
            <a:spAutoFit/>
          </a:bodyPr>
          <a:lstStyle/>
          <a:p>
            <a:r>
              <a:rPr lang="tr-TR" sz="2000"/>
              <a:t>Bu teknikler bir uzman yardımı almaksızın kullanılabilecek güçlü araçlardır.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5</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09" name="Rectangle 1"/>
          <p:cNvSpPr>
            <a:spLocks noChangeArrowheads="1"/>
          </p:cNvSpPr>
          <p:nvPr/>
        </p:nvSpPr>
        <p:spPr bwMode="auto">
          <a:xfrm>
            <a:off x="500034" y="1714488"/>
            <a:ext cx="8072494"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Sınıflandırma, verilerin kullanıcıların veya araştırmacıların amacına uygun olarak bir takım kriterlere göre gruplanarak tablolar şeklinde özetlenmesidir. Verilerin tablo ya da grafik halinde gösterilmesi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Konunun daha iyi anlaşılmasını ve yorumlanmasını sağlar.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Sınıflandırma, üzerinde çalışılan karakterin gösterdiği dağılış hakkında da iyi bir fikir verir.</a:t>
            </a:r>
          </a:p>
          <a:p>
            <a:pPr marL="0" marR="0" lvl="0" indent="0" algn="just" defTabSz="914400" rtl="0" eaLnBrk="0" fontAlgn="base" latinLnBrk="0" hangingPunct="0">
              <a:lnSpc>
                <a:spcPct val="100000"/>
              </a:lnSpc>
              <a:spcBef>
                <a:spcPct val="0"/>
              </a:spcBef>
              <a:spcAft>
                <a:spcPct val="0"/>
              </a:spcAft>
              <a:buClrTx/>
              <a:buSzTx/>
              <a:buFontTx/>
              <a:buChar char="•"/>
              <a:tabLst/>
            </a:pPr>
            <a:endParaRPr lang="tr-TR">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b="0" i="0" u="none" strike="noStrike" cap="none" normalizeH="0" baseline="0" smtClean="0">
                <a:ln>
                  <a:noFill/>
                </a:ln>
                <a:solidFill>
                  <a:schemeClr val="tx1"/>
                </a:solidFill>
                <a:effectLst/>
                <a:latin typeface="Verdana" pitchFamily="34" charset="0"/>
                <a:ea typeface="Verdana" pitchFamily="34" charset="0"/>
                <a:cs typeface="Verdana" pitchFamily="34" charset="0"/>
              </a:rPr>
              <a:t>Verilerin sınıflandırılması birçok bilgi kaybına yol açmasına rağmen yapılacak hesaplamalarda ve bir sonuç çıkarmada çeşitli kolaylıklar sağlar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6</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57" name="Rectangle 1"/>
          <p:cNvSpPr>
            <a:spLocks noChangeArrowheads="1"/>
          </p:cNvSpPr>
          <p:nvPr/>
        </p:nvSpPr>
        <p:spPr bwMode="auto">
          <a:xfrm>
            <a:off x="285720" y="1500174"/>
            <a:ext cx="85725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Kalitatif veriler doğal olarak sınıflandırılmışlardır. Ayrım hatları keskindir. Her sınıfa düşen gözlem sayısını bulmak yeterli olacaktır.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Örnek olarak bir okulda, rastgele seçilen 500 öğrencinin göz renkleri ile ilgili bir araştırma yapılmış olsun. Göz renklerine göre Tablo 3.1 deki gibi bir dağılım elde edilmiştir.</a:t>
            </a:r>
          </a:p>
        </p:txBody>
      </p:sp>
      <p:graphicFrame>
        <p:nvGraphicFramePr>
          <p:cNvPr id="5" name="4 Tablo"/>
          <p:cNvGraphicFramePr>
            <a:graphicFrameLocks noGrp="1"/>
          </p:cNvGraphicFramePr>
          <p:nvPr/>
        </p:nvGraphicFramePr>
        <p:xfrm>
          <a:off x="785786" y="4357694"/>
          <a:ext cx="7215239" cy="2143141"/>
        </p:xfrm>
        <a:graphic>
          <a:graphicData uri="http://schemas.openxmlformats.org/drawingml/2006/table">
            <a:tbl>
              <a:tblPr/>
              <a:tblGrid>
                <a:gridCol w="2404557"/>
                <a:gridCol w="2405341"/>
                <a:gridCol w="2405341"/>
              </a:tblGrid>
              <a:tr h="306163">
                <a:tc>
                  <a:txBody>
                    <a:bodyPr/>
                    <a:lstStyle/>
                    <a:p>
                      <a:pPr algn="just">
                        <a:lnSpc>
                          <a:spcPct val="115000"/>
                        </a:lnSpc>
                        <a:spcAft>
                          <a:spcPts val="0"/>
                        </a:spcAft>
                      </a:pPr>
                      <a:r>
                        <a:rPr lang="tr-TR" sz="1200" b="1">
                          <a:solidFill>
                            <a:srgbClr val="FFFFFF"/>
                          </a:solidFill>
                          <a:latin typeface="Verdana"/>
                          <a:ea typeface="Constantia"/>
                          <a:cs typeface="Times New Roman"/>
                        </a:rPr>
                        <a:t>Göz renkleri</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just">
                        <a:lnSpc>
                          <a:spcPct val="115000"/>
                        </a:lnSpc>
                        <a:spcAft>
                          <a:spcPts val="0"/>
                        </a:spcAft>
                      </a:pPr>
                      <a:r>
                        <a:rPr lang="tr-TR" sz="1200" b="1">
                          <a:solidFill>
                            <a:srgbClr val="FFFFFF"/>
                          </a:solidFill>
                          <a:latin typeface="Verdana"/>
                          <a:ea typeface="Constantia"/>
                          <a:cs typeface="Times New Roman"/>
                        </a:rPr>
                        <a:t>Sayısı</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c>
                  <a:txBody>
                    <a:bodyPr/>
                    <a:lstStyle/>
                    <a:p>
                      <a:pPr algn="just">
                        <a:lnSpc>
                          <a:spcPct val="115000"/>
                        </a:lnSpc>
                        <a:spcAft>
                          <a:spcPts val="0"/>
                        </a:spcAft>
                      </a:pPr>
                      <a:r>
                        <a:rPr lang="tr-TR" sz="1200" b="1">
                          <a:solidFill>
                            <a:srgbClr val="FFFFFF"/>
                          </a:solidFill>
                          <a:latin typeface="Verdana"/>
                          <a:ea typeface="Constantia"/>
                          <a:cs typeface="Times New Roman"/>
                        </a:rPr>
                        <a:t>%</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A5C249"/>
                    </a:solidFill>
                  </a:tcPr>
                </a:tc>
              </a:tr>
              <a:tr h="306163">
                <a:tc>
                  <a:txBody>
                    <a:bodyPr/>
                    <a:lstStyle/>
                    <a:p>
                      <a:pPr algn="just">
                        <a:lnSpc>
                          <a:spcPct val="115000"/>
                        </a:lnSpc>
                        <a:spcAft>
                          <a:spcPts val="0"/>
                        </a:spcAft>
                      </a:pPr>
                      <a:r>
                        <a:rPr lang="tr-TR" sz="1200" b="1">
                          <a:solidFill>
                            <a:schemeClr val="bg1"/>
                          </a:solidFill>
                          <a:latin typeface="Verdana"/>
                          <a:ea typeface="Constantia"/>
                          <a:cs typeface="Times New Roman"/>
                        </a:rPr>
                        <a:t>Kahve rengi</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just">
                        <a:lnSpc>
                          <a:spcPct val="115000"/>
                        </a:lnSpc>
                        <a:spcAft>
                          <a:spcPts val="0"/>
                        </a:spcAft>
                      </a:pPr>
                      <a:r>
                        <a:rPr lang="tr-TR" sz="1200">
                          <a:solidFill>
                            <a:schemeClr val="bg1"/>
                          </a:solidFill>
                          <a:latin typeface="Verdana"/>
                          <a:ea typeface="Constantia"/>
                          <a:cs typeface="Times New Roman"/>
                        </a:rPr>
                        <a:t>175</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just">
                        <a:lnSpc>
                          <a:spcPct val="115000"/>
                        </a:lnSpc>
                        <a:spcAft>
                          <a:spcPts val="0"/>
                        </a:spcAft>
                      </a:pPr>
                      <a:r>
                        <a:rPr lang="tr-TR" sz="1200">
                          <a:solidFill>
                            <a:schemeClr val="bg1"/>
                          </a:solidFill>
                          <a:latin typeface="Verdana"/>
                          <a:ea typeface="Constantia"/>
                          <a:cs typeface="Times New Roman"/>
                        </a:rPr>
                        <a:t>35</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306163">
                <a:tc>
                  <a:txBody>
                    <a:bodyPr/>
                    <a:lstStyle/>
                    <a:p>
                      <a:pPr algn="just">
                        <a:lnSpc>
                          <a:spcPct val="115000"/>
                        </a:lnSpc>
                        <a:spcAft>
                          <a:spcPts val="0"/>
                        </a:spcAft>
                      </a:pPr>
                      <a:r>
                        <a:rPr lang="tr-TR" sz="1200" b="1">
                          <a:latin typeface="Verdana"/>
                          <a:ea typeface="Constantia"/>
                          <a:cs typeface="Times New Roman"/>
                        </a:rPr>
                        <a:t>Siyah</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just">
                        <a:lnSpc>
                          <a:spcPct val="115000"/>
                        </a:lnSpc>
                        <a:spcAft>
                          <a:spcPts val="0"/>
                        </a:spcAft>
                      </a:pPr>
                      <a:r>
                        <a:rPr lang="tr-TR" sz="1200">
                          <a:latin typeface="Verdana"/>
                          <a:ea typeface="Constantia"/>
                          <a:cs typeface="Times New Roman"/>
                        </a:rPr>
                        <a:t>155</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just">
                        <a:lnSpc>
                          <a:spcPct val="115000"/>
                        </a:lnSpc>
                        <a:spcAft>
                          <a:spcPts val="0"/>
                        </a:spcAft>
                      </a:pPr>
                      <a:r>
                        <a:rPr lang="tr-TR" sz="1200">
                          <a:latin typeface="Verdana"/>
                          <a:ea typeface="Constantia"/>
                          <a:cs typeface="Times New Roman"/>
                        </a:rPr>
                        <a:t>31</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306163">
                <a:tc>
                  <a:txBody>
                    <a:bodyPr/>
                    <a:lstStyle/>
                    <a:p>
                      <a:pPr algn="just">
                        <a:lnSpc>
                          <a:spcPct val="115000"/>
                        </a:lnSpc>
                        <a:spcAft>
                          <a:spcPts val="0"/>
                        </a:spcAft>
                      </a:pPr>
                      <a:r>
                        <a:rPr lang="tr-TR" sz="1200" b="1">
                          <a:solidFill>
                            <a:schemeClr val="bg1"/>
                          </a:solidFill>
                          <a:latin typeface="Verdana"/>
                          <a:ea typeface="Constantia"/>
                          <a:cs typeface="Times New Roman"/>
                        </a:rPr>
                        <a:t>Mavi </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just">
                        <a:lnSpc>
                          <a:spcPct val="115000"/>
                        </a:lnSpc>
                        <a:spcAft>
                          <a:spcPts val="0"/>
                        </a:spcAft>
                      </a:pPr>
                      <a:r>
                        <a:rPr lang="tr-TR" sz="1200">
                          <a:solidFill>
                            <a:schemeClr val="bg1"/>
                          </a:solidFill>
                          <a:latin typeface="Verdana"/>
                          <a:ea typeface="Constantia"/>
                          <a:cs typeface="Times New Roman"/>
                        </a:rPr>
                        <a:t>70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just">
                        <a:lnSpc>
                          <a:spcPct val="115000"/>
                        </a:lnSpc>
                        <a:spcAft>
                          <a:spcPts val="0"/>
                        </a:spcAft>
                      </a:pPr>
                      <a:r>
                        <a:rPr lang="tr-TR" sz="1200">
                          <a:solidFill>
                            <a:schemeClr val="bg1"/>
                          </a:solidFill>
                          <a:latin typeface="Verdana"/>
                          <a:ea typeface="Constantia"/>
                          <a:cs typeface="Times New Roman"/>
                        </a:rPr>
                        <a:t>14</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306163">
                <a:tc>
                  <a:txBody>
                    <a:bodyPr/>
                    <a:lstStyle/>
                    <a:p>
                      <a:pPr algn="just">
                        <a:lnSpc>
                          <a:spcPct val="115000"/>
                        </a:lnSpc>
                        <a:spcAft>
                          <a:spcPts val="0"/>
                        </a:spcAft>
                      </a:pPr>
                      <a:r>
                        <a:rPr lang="tr-TR" sz="1200" b="1">
                          <a:latin typeface="Verdana"/>
                          <a:ea typeface="Constantia"/>
                          <a:cs typeface="Times New Roman"/>
                        </a:rPr>
                        <a:t>Yeşil </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just">
                        <a:lnSpc>
                          <a:spcPct val="115000"/>
                        </a:lnSpc>
                        <a:spcAft>
                          <a:spcPts val="0"/>
                        </a:spcAft>
                      </a:pPr>
                      <a:r>
                        <a:rPr lang="tr-TR" sz="1200">
                          <a:latin typeface="Verdana"/>
                          <a:ea typeface="Constantia"/>
                          <a:cs typeface="Times New Roman"/>
                        </a:rPr>
                        <a:t>40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just">
                        <a:lnSpc>
                          <a:spcPct val="115000"/>
                        </a:lnSpc>
                        <a:spcAft>
                          <a:spcPts val="0"/>
                        </a:spcAft>
                      </a:pPr>
                      <a:r>
                        <a:rPr lang="tr-TR" sz="1200">
                          <a:latin typeface="Verdana"/>
                          <a:ea typeface="Constantia"/>
                          <a:cs typeface="Times New Roman"/>
                        </a:rPr>
                        <a:t>8</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r h="306163">
                <a:tc>
                  <a:txBody>
                    <a:bodyPr/>
                    <a:lstStyle/>
                    <a:p>
                      <a:pPr algn="just">
                        <a:lnSpc>
                          <a:spcPct val="115000"/>
                        </a:lnSpc>
                        <a:spcAft>
                          <a:spcPts val="0"/>
                        </a:spcAft>
                      </a:pPr>
                      <a:r>
                        <a:rPr lang="tr-TR" sz="1200" b="1">
                          <a:solidFill>
                            <a:schemeClr val="bg1"/>
                          </a:solidFill>
                          <a:latin typeface="Verdana"/>
                          <a:ea typeface="Constantia"/>
                          <a:cs typeface="Times New Roman"/>
                        </a:rPr>
                        <a:t>Ela</a:t>
                      </a:r>
                      <a:endParaRPr lang="tr-TR" sz="1100">
                        <a:solidFill>
                          <a:schemeClr val="bg1"/>
                        </a:solidFill>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just">
                        <a:lnSpc>
                          <a:spcPct val="115000"/>
                        </a:lnSpc>
                        <a:spcAft>
                          <a:spcPts val="0"/>
                        </a:spcAft>
                      </a:pPr>
                      <a:r>
                        <a:rPr lang="tr-TR" sz="1200">
                          <a:solidFill>
                            <a:schemeClr val="bg1"/>
                          </a:solidFill>
                          <a:latin typeface="Verdana"/>
                          <a:ea typeface="Constantia"/>
                          <a:cs typeface="Times New Roman"/>
                        </a:rPr>
                        <a:t>60</a:t>
                      </a:r>
                      <a:endParaRPr lang="tr-TR" sz="1100">
                        <a:solidFill>
                          <a:schemeClr val="bg1"/>
                        </a:solidFill>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c>
                  <a:txBody>
                    <a:bodyPr/>
                    <a:lstStyle/>
                    <a:p>
                      <a:pPr algn="just">
                        <a:lnSpc>
                          <a:spcPct val="115000"/>
                        </a:lnSpc>
                        <a:spcAft>
                          <a:spcPts val="0"/>
                        </a:spcAft>
                      </a:pPr>
                      <a:r>
                        <a:rPr lang="tr-TR" sz="1200">
                          <a:solidFill>
                            <a:schemeClr val="bg1"/>
                          </a:solidFill>
                          <a:latin typeface="Verdana"/>
                          <a:ea typeface="Constantia"/>
                          <a:cs typeface="Times New Roman"/>
                        </a:rPr>
                        <a:t>12</a:t>
                      </a:r>
                      <a:endParaRPr lang="tr-TR" sz="1100">
                        <a:solidFill>
                          <a:schemeClr val="bg1"/>
                        </a:solidFill>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solidFill>
                      <a:srgbClr val="E8F0D1"/>
                    </a:solidFill>
                  </a:tcPr>
                </a:tc>
              </a:tr>
              <a:tr h="306163">
                <a:tc>
                  <a:txBody>
                    <a:bodyPr/>
                    <a:lstStyle/>
                    <a:p>
                      <a:pPr algn="just">
                        <a:lnSpc>
                          <a:spcPct val="115000"/>
                        </a:lnSpc>
                        <a:spcAft>
                          <a:spcPts val="0"/>
                        </a:spcAft>
                      </a:pPr>
                      <a:r>
                        <a:rPr lang="tr-TR" sz="1200" b="1">
                          <a:latin typeface="Verdana"/>
                          <a:ea typeface="Constantia"/>
                          <a:cs typeface="Times New Roman"/>
                        </a:rPr>
                        <a:t>Toplam</a:t>
                      </a:r>
                      <a:endParaRPr lang="tr-TR" sz="1100">
                        <a:latin typeface="Constantia"/>
                        <a:ea typeface="Constantia"/>
                        <a:cs typeface="Times New Roman"/>
                      </a:endParaRPr>
                    </a:p>
                  </a:txBody>
                  <a:tcPr marL="68580" marR="68580" marT="0" marB="0">
                    <a:lnL w="12700" cap="flat" cmpd="sng" algn="ctr">
                      <a:solidFill>
                        <a:srgbClr val="BBD176"/>
                      </a:solidFill>
                      <a:prstDash val="solid"/>
                      <a:round/>
                      <a:headEnd type="none" w="med" len="med"/>
                      <a:tailEnd type="none" w="med" len="med"/>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just">
                        <a:lnSpc>
                          <a:spcPct val="115000"/>
                        </a:lnSpc>
                        <a:spcAft>
                          <a:spcPts val="0"/>
                        </a:spcAft>
                      </a:pPr>
                      <a:r>
                        <a:rPr lang="tr-TR" sz="1200">
                          <a:latin typeface="Verdana"/>
                          <a:ea typeface="Constantia"/>
                          <a:cs typeface="Times New Roman"/>
                        </a:rPr>
                        <a:t>500</a:t>
                      </a:r>
                      <a:endParaRPr lang="tr-TR" sz="1100">
                        <a:latin typeface="Constantia"/>
                        <a:ea typeface="Constantia"/>
                        <a:cs typeface="Times New Roman"/>
                      </a:endParaRPr>
                    </a:p>
                  </a:txBody>
                  <a:tcPr marL="68580" marR="68580" marT="0" marB="0">
                    <a:lnL>
                      <a:noFill/>
                    </a:lnL>
                    <a:lnR>
                      <a:noFill/>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c>
                  <a:txBody>
                    <a:bodyPr/>
                    <a:lstStyle/>
                    <a:p>
                      <a:pPr algn="just">
                        <a:lnSpc>
                          <a:spcPct val="115000"/>
                        </a:lnSpc>
                        <a:spcAft>
                          <a:spcPts val="0"/>
                        </a:spcAft>
                      </a:pPr>
                      <a:r>
                        <a:rPr lang="tr-TR" sz="1200">
                          <a:latin typeface="Verdana"/>
                          <a:ea typeface="Constantia"/>
                          <a:cs typeface="Times New Roman"/>
                        </a:rPr>
                        <a:t>100</a:t>
                      </a:r>
                      <a:endParaRPr lang="tr-TR" sz="1100">
                        <a:latin typeface="Constantia"/>
                        <a:ea typeface="Constantia"/>
                        <a:cs typeface="Times New Roman"/>
                      </a:endParaRPr>
                    </a:p>
                  </a:txBody>
                  <a:tcPr marL="68580" marR="68580" marT="0" marB="0">
                    <a:lnL>
                      <a:noFill/>
                    </a:lnL>
                    <a:lnR w="12700" cap="flat" cmpd="sng" algn="ctr">
                      <a:solidFill>
                        <a:srgbClr val="BBD176"/>
                      </a:solidFill>
                      <a:prstDash val="solid"/>
                      <a:round/>
                      <a:headEnd type="none" w="med" len="med"/>
                      <a:tailEnd type="none" w="med" len="med"/>
                    </a:lnR>
                    <a:lnT w="12700" cap="flat" cmpd="sng" algn="ctr">
                      <a:solidFill>
                        <a:srgbClr val="BBD176"/>
                      </a:solidFill>
                      <a:prstDash val="solid"/>
                      <a:round/>
                      <a:headEnd type="none" w="med" len="med"/>
                      <a:tailEnd type="none" w="med" len="med"/>
                    </a:lnT>
                    <a:lnB w="12700" cap="flat" cmpd="sng" algn="ctr">
                      <a:solidFill>
                        <a:srgbClr val="BBD176"/>
                      </a:solidFill>
                      <a:prstDash val="solid"/>
                      <a:round/>
                      <a:headEnd type="none" w="med" len="med"/>
                      <a:tailEnd type="none" w="med" len="med"/>
                    </a:lnB>
                  </a:tcPr>
                </a:tc>
              </a:tr>
            </a:tbl>
          </a:graphicData>
        </a:graphic>
      </p:graphicFrame>
      <p:sp>
        <p:nvSpPr>
          <p:cNvPr id="19458" name="Rectangle 2"/>
          <p:cNvSpPr>
            <a:spLocks noChangeArrowheads="1"/>
          </p:cNvSpPr>
          <p:nvPr/>
        </p:nvSpPr>
        <p:spPr bwMode="auto">
          <a:xfrm>
            <a:off x="1285852" y="3857628"/>
            <a:ext cx="5143536"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1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Tablo 3.1 Okuldaki </a:t>
            </a:r>
            <a:r>
              <a:rPr kumimoji="0" lang="tr-TR" sz="1100" b="1" i="0" u="none" strike="noStrike" cap="none" normalizeH="0" baseline="0" smtClean="0">
                <a:ln>
                  <a:noFill/>
                </a:ln>
                <a:solidFill>
                  <a:schemeClr val="tx1"/>
                </a:solidFill>
                <a:effectLst/>
                <a:latin typeface="Constantia"/>
                <a:ea typeface="Constantia" pitchFamily="18" charset="0"/>
                <a:cs typeface="Times New Roman" pitchFamily="18" charset="0"/>
              </a:rPr>
              <a:t>ö</a:t>
            </a:r>
            <a:r>
              <a:rPr kumimoji="0" lang="tr-TR" sz="11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ğrencilerin g</a:t>
            </a:r>
            <a:r>
              <a:rPr kumimoji="0" lang="tr-TR" sz="1100" b="1" i="0" u="none" strike="noStrike" cap="none" normalizeH="0" baseline="0" smtClean="0">
                <a:ln>
                  <a:noFill/>
                </a:ln>
                <a:solidFill>
                  <a:schemeClr val="tx1"/>
                </a:solidFill>
                <a:effectLst/>
                <a:latin typeface="Constantia"/>
                <a:ea typeface="Constantia" pitchFamily="18" charset="0"/>
                <a:cs typeface="Times New Roman" pitchFamily="18" charset="0"/>
              </a:rPr>
              <a:t>ö</a:t>
            </a:r>
            <a:r>
              <a:rPr kumimoji="0" lang="tr-TR" sz="11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z rengi dağılımı ve oranları</a:t>
            </a:r>
            <a:endParaRPr kumimoji="0" lang="tr-TR" sz="11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7</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481" name="Rectangle 1"/>
          <p:cNvSpPr>
            <a:spLocks noChangeArrowheads="1"/>
          </p:cNvSpPr>
          <p:nvPr/>
        </p:nvSpPr>
        <p:spPr bwMode="auto">
          <a:xfrm>
            <a:off x="571472" y="1857364"/>
            <a:ext cx="839088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Tablo 3.1’deki  verileri kullanarak çizilen daire grafiği Şekil 3.1 de gösterilmiştir.</a:t>
            </a:r>
          </a:p>
        </p:txBody>
      </p:sp>
      <p:graphicFrame>
        <p:nvGraphicFramePr>
          <p:cNvPr id="5" name="4 Grafik"/>
          <p:cNvGraphicFramePr/>
          <p:nvPr/>
        </p:nvGraphicFramePr>
        <p:xfrm>
          <a:off x="2000232" y="2500306"/>
          <a:ext cx="4991100" cy="2800350"/>
        </p:xfrm>
        <a:graphic>
          <a:graphicData uri="http://schemas.openxmlformats.org/drawingml/2006/chart">
            <c:chart xmlns:c="http://schemas.openxmlformats.org/drawingml/2006/chart" xmlns:r="http://schemas.openxmlformats.org/officeDocument/2006/relationships" r:id="rId7"/>
          </a:graphicData>
        </a:graphic>
      </p:graphicFrame>
      <p:sp>
        <p:nvSpPr>
          <p:cNvPr id="20482" name="Rectangle 2"/>
          <p:cNvSpPr>
            <a:spLocks noChangeArrowheads="1"/>
          </p:cNvSpPr>
          <p:nvPr/>
        </p:nvSpPr>
        <p:spPr bwMode="auto">
          <a:xfrm>
            <a:off x="2643174" y="5286388"/>
            <a:ext cx="6215042"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Şekil 3.1 Okulda 500 </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ö</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ğrencinin g</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ö</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z rengi daire grafiği</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8</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529" name="Rectangle 1"/>
          <p:cNvSpPr>
            <a:spLocks noChangeArrowheads="1"/>
          </p:cNvSpPr>
          <p:nvPr/>
        </p:nvSpPr>
        <p:spPr bwMode="auto">
          <a:xfrm>
            <a:off x="285720" y="1500174"/>
            <a:ext cx="733604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Aynı yüzde değerleri için şekil 3.2 deki yüzde çubuk grafiği çizilmiştir.</a:t>
            </a:r>
          </a:p>
        </p:txBody>
      </p:sp>
      <p:graphicFrame>
        <p:nvGraphicFramePr>
          <p:cNvPr id="5" name="4 Grafik"/>
          <p:cNvGraphicFramePr/>
          <p:nvPr/>
        </p:nvGraphicFramePr>
        <p:xfrm>
          <a:off x="1428728" y="2057400"/>
          <a:ext cx="6643734" cy="3514740"/>
        </p:xfrm>
        <a:graphic>
          <a:graphicData uri="http://schemas.openxmlformats.org/drawingml/2006/chart">
            <c:chart xmlns:c="http://schemas.openxmlformats.org/drawingml/2006/chart" xmlns:r="http://schemas.openxmlformats.org/officeDocument/2006/relationships" r:id="rId7"/>
          </a:graphicData>
        </a:graphic>
      </p:graphicFrame>
      <p:sp>
        <p:nvSpPr>
          <p:cNvPr id="22530" name="Rectangle 2"/>
          <p:cNvSpPr>
            <a:spLocks noChangeArrowheads="1"/>
          </p:cNvSpPr>
          <p:nvPr/>
        </p:nvSpPr>
        <p:spPr bwMode="auto">
          <a:xfrm>
            <a:off x="2143108" y="5786454"/>
            <a:ext cx="5429224" cy="2462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Şekil 3.2 Okulda 500 </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ö</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ğrencinin g</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ö</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z rengi y</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ü</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zde </a:t>
            </a:r>
            <a:r>
              <a:rPr kumimoji="0" lang="tr-TR" sz="1000" b="1" i="0" u="none" strike="noStrike" cap="none" normalizeH="0" baseline="0" smtClean="0">
                <a:ln>
                  <a:noFill/>
                </a:ln>
                <a:solidFill>
                  <a:schemeClr val="tx1"/>
                </a:solidFill>
                <a:effectLst/>
                <a:latin typeface="Constantia"/>
                <a:ea typeface="Constantia" pitchFamily="18" charset="0"/>
                <a:cs typeface="Times New Roman" pitchFamily="18" charset="0"/>
              </a:rPr>
              <a:t>ç</a:t>
            </a:r>
            <a:r>
              <a:rPr kumimoji="0" lang="tr-TR" sz="1000" b="1" i="0" u="none" strike="noStrike" cap="none" normalizeH="0" baseline="0" smtClean="0">
                <a:ln>
                  <a:noFill/>
                </a:ln>
                <a:solidFill>
                  <a:schemeClr val="tx1"/>
                </a:solidFill>
                <a:effectLst/>
                <a:latin typeface="Verdana" pitchFamily="34" charset="0"/>
                <a:ea typeface="Constantia" pitchFamily="18" charset="0"/>
                <a:cs typeface="Times New Roman" pitchFamily="18" charset="0"/>
              </a:rPr>
              <a:t>ubuk grafiği</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fld id="{3D0AE0BB-F08B-462E-866B-456CC294887F}" type="slidenum">
              <a:rPr lang="tr-TR" smtClean="0"/>
              <a:pPr/>
              <a:t>9</a:t>
            </a:fld>
            <a:endParaRPr lang="tr-TR"/>
          </a:p>
        </p:txBody>
      </p:sp>
      <p:graphicFrame>
        <p:nvGraphicFramePr>
          <p:cNvPr id="3" name="2 Diyagram"/>
          <p:cNvGraphicFramePr/>
          <p:nvPr/>
        </p:nvGraphicFramePr>
        <p:xfrm>
          <a:off x="1928794" y="500042"/>
          <a:ext cx="5429288"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505" name="Rectangle 1"/>
          <p:cNvSpPr>
            <a:spLocks noChangeArrowheads="1"/>
          </p:cNvSpPr>
          <p:nvPr/>
        </p:nvSpPr>
        <p:spPr bwMode="auto">
          <a:xfrm>
            <a:off x="285720" y="1643050"/>
            <a:ext cx="8429684"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tr-TR" sz="1600" smtClean="0">
                <a:latin typeface="Verdana" pitchFamily="34" charset="0"/>
                <a:ea typeface="Verdana" pitchFamily="34" charset="0"/>
                <a:cs typeface="Verdana" pitchFamily="34" charset="0"/>
              </a:rPr>
              <a:t>Kantitatif </a:t>
            </a: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verilerde doğal sınıflar oluşmadığından araştırmacının sınıfları ve her sınıfa düşen gözlem sayısını(frekans) kendisinin belirlemesi gerekmektedir. Yani frekans tablosunu araştırmacı kendisi oluşturur.</a:t>
            </a:r>
          </a:p>
        </p:txBody>
      </p:sp>
      <p:sp>
        <p:nvSpPr>
          <p:cNvPr id="21506" name="Rectangle 2"/>
          <p:cNvSpPr>
            <a:spLocks noChangeArrowheads="1"/>
          </p:cNvSpPr>
          <p:nvPr/>
        </p:nvSpPr>
        <p:spPr bwMode="auto">
          <a:xfrm>
            <a:off x="142844" y="3000372"/>
            <a:ext cx="8786874"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Örnek olarak 25 yaşındaki 40 öğrencinin ağırlıklarına bakalım. Bu veriler süreklidir. Veriler aşağıdaki gibi tespit edilmiştir.</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48,63,55,52,62,55,52,48,64,56,54,51,44,62,50,43,61,55,51,46,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tr-TR" sz="1600" b="0" i="0" u="none" strike="noStrike" cap="none" normalizeH="0" baseline="0" smtClean="0">
                <a:ln>
                  <a:noFill/>
                </a:ln>
                <a:solidFill>
                  <a:schemeClr val="tx1"/>
                </a:solidFill>
                <a:effectLst/>
                <a:latin typeface="Verdana" pitchFamily="34" charset="0"/>
                <a:ea typeface="Verdana" pitchFamily="34" charset="0"/>
                <a:cs typeface="Verdana" pitchFamily="34" charset="0"/>
              </a:rPr>
              <a:t>59,54,50,43,49,40,53,58,59,54,53,48,69,48,67,57,49,53,57,53</a:t>
            </a:r>
          </a:p>
        </p:txBody>
      </p:sp>
      <p:sp>
        <p:nvSpPr>
          <p:cNvPr id="6" name="5 Dikdörtgen"/>
          <p:cNvSpPr/>
          <p:nvPr/>
        </p:nvSpPr>
        <p:spPr>
          <a:xfrm>
            <a:off x="1643042" y="5143512"/>
            <a:ext cx="4525598" cy="369332"/>
          </a:xfrm>
          <a:prstGeom prst="rect">
            <a:avLst/>
          </a:prstGeom>
        </p:spPr>
        <p:txBody>
          <a:bodyPr wrap="none">
            <a:spAutoFit/>
          </a:bodyPr>
          <a:lstStyle/>
          <a:p>
            <a:r>
              <a:rPr lang="tr-TR"/>
              <a:t>Sınıf aralığı=(69-40)/8=3.63 </a:t>
            </a:r>
            <a:r>
              <a:rPr lang="tr-TR" smtClean="0"/>
              <a:t>=4 Kg </a:t>
            </a:r>
            <a:r>
              <a:rPr lang="tr-TR"/>
              <a:t>bulunur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129</TotalTime>
  <Words>1229</Words>
  <Application>Microsoft Office PowerPoint</Application>
  <PresentationFormat>Ekran Gösterisi (4:3)</PresentationFormat>
  <Paragraphs>461</Paragraphs>
  <Slides>22</Slides>
  <Notes>0</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Teknik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Sau</dc:creator>
  <cp:lastModifiedBy>Sau</cp:lastModifiedBy>
  <cp:revision>24</cp:revision>
  <dcterms:created xsi:type="dcterms:W3CDTF">2009-01-28T15:01:29Z</dcterms:created>
  <dcterms:modified xsi:type="dcterms:W3CDTF">2015-10-06T08:02:51Z</dcterms:modified>
</cp:coreProperties>
</file>